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BD3-5FB8-1E81-F09A-8AF9071C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060E-8D65-79CB-913C-EBE3B55FE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A259-990A-8521-722C-40F0ECB7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DBCD-5E74-545A-C0B6-4C700E59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26A4-5BEB-4A7B-6ECE-B463E1D6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358D-9936-546A-411E-A337EAC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DDF1-1A51-26C3-14A4-5F6E44571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F628F-3C00-F59F-1F5E-3A0016B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6A3B-C89A-44D0-92A7-BCBBB52B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94A7-33AF-833F-2DA7-BE354EF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76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62A4C-3F75-C376-D7A5-F5E9223A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A6BFF-E5B4-CD30-E997-80CD324FE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157F-DF99-2342-3593-78CC30FC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4003-0C29-A5F1-A5FB-E01234A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FF07-43F8-AE0A-3B3C-8A9A65BF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5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C389-4F0E-41A1-5B87-79DCF585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EF46-F421-42C4-D088-8AC83953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6C62-4C16-D85E-8A53-8391AB44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9674-9E28-328F-E4E2-3D7C87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2296-EB18-1389-9E2C-CD803DEC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2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C310-C3E0-3004-8A19-E671C38C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4E90F-615D-467B-3B14-7DA96BFB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FD88-063F-014A-128E-F1D5EEF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67A8B-FBBC-5494-312B-51E898F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A058-3EBC-8C6C-1E00-FE6D031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54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AD37-21F4-729A-5AB4-9A67C2F7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2D1D-6F42-F8F8-5857-C1F79B9D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B5126-42C8-0761-8A5C-B66F4D959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E582-77AE-51AA-ACA3-2BAF678E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3BC4-5A1B-31B2-B8B3-5C6AD5A9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76F1-3B0E-1C88-F579-5042727A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35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4DAB-09F3-16F0-5F1F-5B208D9B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9A93-558E-AD19-969B-A2F31BCC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4D09F-15CA-D505-328A-C047F742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40B13-5EBF-C253-113D-9F12F6820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C2534-1B82-6F6D-D108-AAF383FDA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5D512-4CC9-67D1-3F4F-089AF5B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1DB11-2E9F-E17A-59BD-65B77B0C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8970-B448-1347-5B58-3C7CD0BB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3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BA2-5947-1622-F92C-5A74357E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26458-548A-1678-69C7-B4EA4BC9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B2DEF-D97C-3B52-FC35-79F37F5B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A27EE-9C84-4F4B-0564-B3C5499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2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6A359-9E6E-6132-A978-82D3F994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D0B8E-6BA6-668F-BC91-1C0FCED1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DFFC-562C-8CEC-2E11-107BE8D8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115E-F810-59F7-8804-373CA335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01C9-EE43-AFBF-1AEB-E78DD932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75B2-9A6F-0C7C-A185-53D173C4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8317-13D3-84E9-6E75-BAEDD7F0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7FE41-0A30-B6B1-3E8B-C7522EA6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41CFC-0F6A-89DD-A854-F1BEA2F5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67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74FC-30BF-7525-08DC-6B881B93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E8C8-1A32-694A-4CA2-5CB1010B9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D6F7-1385-298B-311D-F25A6E7A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08BE-8D50-AC8C-0212-B01B9475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6361-B6C7-065F-5111-0D155F10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29EE-445B-7352-301F-8923DFF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1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F54D3-D376-C0E3-2B03-0E55E1AE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F96D-53F8-395B-A3F5-2822CD85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3435-66F7-786B-0D75-1C844ACF5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8C59A-4D92-4753-81A2-622A060BAD6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644D-BF5A-723E-604B-D6B56001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EE5D-471E-A3CB-5300-8AFAFC7A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AFEA8-6D7A-48FF-9DF3-AE550C5FD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7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A68E-5FDF-9FCB-AEDD-007C86AFF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417" y="731838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SVM</a:t>
            </a:r>
            <a:endParaRPr lang="en-US" sz="6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343" y="531223"/>
            <a:ext cx="710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(</a:t>
            </a:r>
            <a:r>
              <a:rPr lang="en-US" dirty="0" err="1" smtClean="0"/>
              <a:t>yN</a:t>
            </a:r>
            <a:r>
              <a:rPr lang="en-US" dirty="0" smtClean="0"/>
              <a:t> = 1)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(</a:t>
            </a:r>
            <a:r>
              <a:rPr lang="en-US" dirty="0" err="1" smtClean="0"/>
              <a:t>yN</a:t>
            </a:r>
            <a:r>
              <a:rPr lang="en-US" dirty="0" smtClean="0"/>
              <a:t>=-1).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309" y="1750423"/>
            <a:ext cx="319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SVM: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8309" y="2692624"/>
                <a:ext cx="5013295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2692624"/>
                <a:ext cx="5013295" cy="391133"/>
              </a:xfrm>
              <a:prstGeom prst="rect">
                <a:avLst/>
              </a:prstGeom>
              <a:blipFill>
                <a:blip r:embed="rId3"/>
                <a:stretch>
                  <a:fillRect l="-1580" t="-148438" b="-2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8309" y="3539155"/>
                <a:ext cx="6189708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3539155"/>
                <a:ext cx="6189708" cy="391133"/>
              </a:xfrm>
              <a:prstGeom prst="rect">
                <a:avLst/>
              </a:prstGeom>
              <a:blipFill>
                <a:blip r:embed="rId4"/>
                <a:stretch>
                  <a:fillRect l="-1280" t="-110938" r="-886" b="-17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1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8309" y="550315"/>
                <a:ext cx="5013295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550315"/>
                <a:ext cx="5013295" cy="391133"/>
              </a:xfrm>
              <a:prstGeom prst="rect">
                <a:avLst/>
              </a:prstGeom>
              <a:blipFill>
                <a:blip r:embed="rId3"/>
                <a:stretch>
                  <a:fillRect l="-1580" t="-146875" b="-2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8309" y="1133170"/>
                <a:ext cx="6025880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1133170"/>
                <a:ext cx="6025880" cy="391133"/>
              </a:xfrm>
              <a:prstGeom prst="rect">
                <a:avLst/>
              </a:prstGeom>
              <a:blipFill>
                <a:blip r:embed="rId4"/>
                <a:stretch>
                  <a:fillRect l="-1314" t="-110938" r="-2831" b="-17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7977" y="2072640"/>
            <a:ext cx="312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46736" y="2794742"/>
                <a:ext cx="7621904" cy="7362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1 2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	+ 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2794742"/>
                <a:ext cx="7621904" cy="736292"/>
              </a:xfrm>
              <a:prstGeom prst="rect">
                <a:avLst/>
              </a:prstGeom>
              <a:blipFill>
                <a:blip r:embed="rId5"/>
                <a:stretch>
                  <a:fillRect b="-19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41418" y="4049486"/>
                <a:ext cx="5782492" cy="94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−1 −2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	+ 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18" y="4049486"/>
                <a:ext cx="5782492" cy="942759"/>
              </a:xfrm>
              <a:prstGeom prst="rect">
                <a:avLst/>
              </a:prstGeom>
              <a:blipFill>
                <a:blip r:embed="rId6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4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48937" y="1441949"/>
                <a:ext cx="2890920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1441949"/>
                <a:ext cx="2890920" cy="499560"/>
              </a:xfrm>
              <a:prstGeom prst="rect">
                <a:avLst/>
              </a:prstGeom>
              <a:blipFill>
                <a:blip r:embed="rId3"/>
                <a:stretch>
                  <a:fillRect t="-75309" b="-1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48937" y="2168434"/>
                <a:ext cx="2303964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= 0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0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7" y="2168434"/>
                <a:ext cx="2303964" cy="499560"/>
              </a:xfrm>
              <a:prstGeom prst="rect">
                <a:avLst/>
              </a:prstGeom>
              <a:blipFill>
                <a:blip r:embed="rId4"/>
                <a:stretch>
                  <a:fillRect t="-74390" b="-1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3811" y="3430576"/>
                <a:ext cx="5074531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11" y="3430576"/>
                <a:ext cx="5074531" cy="552459"/>
              </a:xfrm>
              <a:prstGeom prst="rect">
                <a:avLst/>
              </a:prstGeom>
              <a:blipFill>
                <a:blip r:embed="rId5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96297" y="3513640"/>
                <a:ext cx="776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297" y="3513640"/>
                <a:ext cx="7761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79863" y="4319451"/>
                <a:ext cx="1977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= 0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63" y="4319451"/>
                <a:ext cx="1977721" cy="369332"/>
              </a:xfrm>
              <a:prstGeom prst="rect">
                <a:avLst/>
              </a:prstGeom>
              <a:blipFill>
                <a:blip r:embed="rId7"/>
                <a:stretch>
                  <a:fillRect t="-10000" r="-153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694462" y="15134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3519" y="223354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5936" y="351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2008" y="435928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8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338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6736" y="1189400"/>
                <a:ext cx="6333035" cy="12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    	(c) 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∈1,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/>
                  <a:t>   (d)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1189400"/>
                <a:ext cx="6333035" cy="1226554"/>
              </a:xfrm>
              <a:prstGeom prst="rect">
                <a:avLst/>
              </a:prstGeom>
              <a:blipFill>
                <a:blip r:embed="rId3"/>
                <a:stretch>
                  <a:fillRect l="-866" t="-1990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4630" y="2310987"/>
                <a:ext cx="6928628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(c)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30" y="2310987"/>
                <a:ext cx="6928628" cy="483466"/>
              </a:xfrm>
              <a:prstGeom prst="rect">
                <a:avLst/>
              </a:prstGeom>
              <a:blipFill>
                <a:blip r:embed="rId4"/>
                <a:stretch>
                  <a:fillRect l="-704" t="-79747" r="-1495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8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338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6736" y="1189400"/>
                <a:ext cx="6333035" cy="12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    	(c) 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∈1,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/>
                  <a:t>   (d)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1189400"/>
                <a:ext cx="6333035" cy="1226554"/>
              </a:xfrm>
              <a:prstGeom prst="rect">
                <a:avLst/>
              </a:prstGeom>
              <a:blipFill>
                <a:blip r:embed="rId3"/>
                <a:stretch>
                  <a:fillRect l="-866" t="-1990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6736" y="2345821"/>
                <a:ext cx="8275047" cy="2515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Thay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 </a:t>
                </a:r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kiện</a:t>
                </a:r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2345821"/>
                <a:ext cx="8275047" cy="2515689"/>
              </a:xfrm>
              <a:prstGeom prst="rect">
                <a:avLst/>
              </a:prstGeom>
              <a:blipFill>
                <a:blip r:embed="rId4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alpha: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6736" y="2809194"/>
                <a:ext cx="3764007" cy="2140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 smtClean="0"/>
                                <m:t> =0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+2=0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 smtClean="0"/>
                                <m:t> =0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↔−16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+2=0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6" y="2809194"/>
                <a:ext cx="3764007" cy="2140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0971" y="1128178"/>
                <a:ext cx="6183039" cy="1253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[20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1" y="1128178"/>
                <a:ext cx="6183039" cy="1253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46735" y="4717349"/>
                <a:ext cx="1708785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1/8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4717349"/>
                <a:ext cx="1708785" cy="1530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57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70" y="1441949"/>
            <a:ext cx="421005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736" y="683302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w </a:t>
            </a:r>
            <a:r>
              <a:rPr lang="en-US" dirty="0" err="1" smtClean="0"/>
              <a:t>và</a:t>
            </a:r>
            <a:r>
              <a:rPr lang="en-US" dirty="0" smtClean="0"/>
              <a:t> b: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2233" y="1277463"/>
                <a:ext cx="1708785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1/8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3" y="1277463"/>
                <a:ext cx="1708785" cy="1530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7977" y="2734491"/>
                <a:ext cx="5326330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)=1 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=1+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0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" y="2734491"/>
                <a:ext cx="5326330" cy="1846659"/>
              </a:xfrm>
              <a:prstGeom prst="rect">
                <a:avLst/>
              </a:prstGeom>
              <a:blipFill>
                <a:blip r:embed="rId4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59724" y="4981303"/>
                <a:ext cx="3805529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Siêu </a:t>
                </a:r>
                <a:r>
                  <a:rPr lang="en-US" dirty="0" err="1" smtClean="0"/>
                  <a:t>phẳng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y  = 0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724" y="4981303"/>
                <a:ext cx="3805529" cy="483466"/>
              </a:xfrm>
              <a:prstGeom prst="rect">
                <a:avLst/>
              </a:prstGeom>
              <a:blipFill>
                <a:blip r:embed="rId5"/>
                <a:stretch>
                  <a:fillRect l="-1282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26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122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1_Office Theme</vt:lpstr>
      <vt:lpstr>Các bước tính toán thuật toán 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Toản Đặng</dc:creator>
  <cp:lastModifiedBy>Toản Đặng</cp:lastModifiedBy>
  <cp:revision>21</cp:revision>
  <dcterms:created xsi:type="dcterms:W3CDTF">2023-05-16T18:26:18Z</dcterms:created>
  <dcterms:modified xsi:type="dcterms:W3CDTF">2023-05-17T03:16:44Z</dcterms:modified>
</cp:coreProperties>
</file>