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D6C1-8CE5-465B-91B7-67979BB6BC44}" type="datetimeFigureOut">
              <a:rPr lang="en-US" smtClean="0"/>
              <a:t>31/5/2019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5AC9-4EA4-489E-A03B-F35F0048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518" y="573619"/>
            <a:ext cx="8393824" cy="1184739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GIAO THÔNG VẬN TẢI</a:t>
            </a:r>
            <a:b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715773"/>
            <a:ext cx="12192000" cy="941827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LỄ BẢO VỆ ĐỒ ÁN TỐT NGHIỆP</a:t>
            </a:r>
            <a:endParaRPr lang="en-US" sz="5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86" y="476773"/>
            <a:ext cx="1378432" cy="13784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910815"/>
            <a:ext cx="12192000" cy="735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LIÊN THÔNG CÔNG NGHỆ THÔNG TIN KHÓA 21.1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396"/>
            <a:ext cx="12192000" cy="735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 </a:t>
            </a:r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 </a:t>
            </a:r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TRƯỜNG ĐẠI HỌC GIAO THÔNG VẬN TẢI KHOA CÔNG NGHỆ THÔNG 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KHOA CÔNG NGHỆ THÔNG TIN</dc:title>
  <dc:creator>Toản Đinh Quốc</dc:creator>
  <cp:lastModifiedBy>Toản Đinh Quốc</cp:lastModifiedBy>
  <cp:revision>2</cp:revision>
  <dcterms:created xsi:type="dcterms:W3CDTF">2019-05-31T07:04:09Z</dcterms:created>
  <dcterms:modified xsi:type="dcterms:W3CDTF">2019-05-31T07:14:12Z</dcterms:modified>
</cp:coreProperties>
</file>