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0B76D-0214-42A6-8B1F-A052FE26CB88}">
          <p14:sldIdLst>
            <p14:sldId id="256"/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1A100-B432-4955-8E75-7693CC25059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2019-04-03T09:17:06Z</dcterms:created>
  <dcterms:modified xsi:type="dcterms:W3CDTF">2019-04-03T09:32:58Z</dcterms:modified>
</cp:coreProperties>
</file>