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48"/>
  </p:notesMasterIdLst>
  <p:sldIdLst>
    <p:sldId id="256" r:id="rId2"/>
    <p:sldId id="259" r:id="rId3"/>
    <p:sldId id="260" r:id="rId4"/>
    <p:sldId id="257" r:id="rId5"/>
    <p:sldId id="258" r:id="rId6"/>
    <p:sldId id="285" r:id="rId7"/>
    <p:sldId id="286" r:id="rId8"/>
    <p:sldId id="287" r:id="rId9"/>
    <p:sldId id="288" r:id="rId10"/>
    <p:sldId id="289" r:id="rId11"/>
    <p:sldId id="290" r:id="rId12"/>
    <p:sldId id="291" r:id="rId13"/>
    <p:sldId id="292" r:id="rId14"/>
    <p:sldId id="266" r:id="rId15"/>
    <p:sldId id="284" r:id="rId16"/>
    <p:sldId id="261" r:id="rId17"/>
    <p:sldId id="293" r:id="rId18"/>
    <p:sldId id="294" r:id="rId19"/>
    <p:sldId id="295" r:id="rId20"/>
    <p:sldId id="296" r:id="rId21"/>
    <p:sldId id="297" r:id="rId22"/>
    <p:sldId id="298" r:id="rId23"/>
    <p:sldId id="299" r:id="rId24"/>
    <p:sldId id="272" r:id="rId25"/>
    <p:sldId id="262" r:id="rId26"/>
    <p:sldId id="263" r:id="rId27"/>
    <p:sldId id="278" r:id="rId28"/>
    <p:sldId id="264" r:id="rId29"/>
    <p:sldId id="283" r:id="rId30"/>
    <p:sldId id="300" r:id="rId31"/>
    <p:sldId id="267" r:id="rId32"/>
    <p:sldId id="301" r:id="rId33"/>
    <p:sldId id="302" r:id="rId34"/>
    <p:sldId id="268" r:id="rId35"/>
    <p:sldId id="303" r:id="rId36"/>
    <p:sldId id="304" r:id="rId37"/>
    <p:sldId id="305" r:id="rId38"/>
    <p:sldId id="306" r:id="rId39"/>
    <p:sldId id="307" r:id="rId40"/>
    <p:sldId id="308" r:id="rId41"/>
    <p:sldId id="309" r:id="rId42"/>
    <p:sldId id="269" r:id="rId43"/>
    <p:sldId id="310" r:id="rId44"/>
    <p:sldId id="276" r:id="rId45"/>
    <p:sldId id="314" r:id="rId46"/>
    <p:sldId id="311" r:id="rId47"/>
  </p:sldIdLst>
  <p:sldSz cx="9144000" cy="5143500" type="screen16x9"/>
  <p:notesSz cx="6858000" cy="9144000"/>
  <p:embeddedFontLst>
    <p:embeddedFont>
      <p:font typeface="Overpass" panose="020B0604020202020204" charset="0"/>
      <p:regular r:id="rId49"/>
      <p:bold r:id="rId50"/>
      <p:italic r:id="rId51"/>
      <p:boldItalic r:id="rId52"/>
    </p:embeddedFont>
    <p:embeddedFont>
      <p:font typeface="Jua" panose="020B0604020202020204" charset="-127"/>
      <p:regular r:id="rId53"/>
    </p:embeddedFont>
    <p:embeddedFont>
      <p:font typeface="Oxanium" panose="020B0604020202020204" charset="0"/>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F4586A-07A6-427B-8A62-6B60A817F051}">
  <a:tblStyle styleId="{EBF4586A-07A6-427B-8A62-6B60A817F0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4660"/>
  </p:normalViewPr>
  <p:slideViewPr>
    <p:cSldViewPr snapToGrid="0">
      <p:cViewPr varScale="1">
        <p:scale>
          <a:sx n="110" d="100"/>
          <a:sy n="110" d="100"/>
        </p:scale>
        <p:origin x="28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040785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814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376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692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586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7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f08a788ee6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f08a788ee6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496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276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11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244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780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03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f0710f2cc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f0710f2cc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236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907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1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05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f08a788ee6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f08a788ee6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430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924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f0710f2cc8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f0710f2cc8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265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gf08a788ee6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f08a788ee6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458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f0710f2cc8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f0710f2cc8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113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f08a788ee6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f08a788ee6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331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f0710f2cc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f0710f2cc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93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f0710f2cc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f0710f2cc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755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e21fa792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e21fa79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851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e21fa792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e21fa79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881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e21fa792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e21fa79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745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f08a788ee6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f08a788ee6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792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f08a788ee6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f08a788ee6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195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f08a788ee6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f08a788ee6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031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f08a788ee6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f08a788ee6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886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f08a788ee6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f08a788ee6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5925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e21fa792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e21fa79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8888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e21fa792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e21fa79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32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19955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e21fa792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e21fa79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373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3813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638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f0710f2cc8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f0710f2cc8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5295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f0710f2cc8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f0710f2cc8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919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75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f08a788ee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f08a788ee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355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gf08a788ee6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f08a788ee6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233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820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77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89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3.xml"/><Relationship Id="rId1" Type="http://schemas.openxmlformats.org/officeDocument/2006/relationships/slideMaster" Target="../slideMasters/slideMaster1.xml"/><Relationship Id="rId6" Type="http://schemas.openxmlformats.org/officeDocument/2006/relationships/slide" Target="../slides/slide27.xml"/><Relationship Id="rId5" Type="http://schemas.openxmlformats.org/officeDocument/2006/relationships/slide" Target="../slides/slide14.xml"/><Relationship Id="rId4" Type="http://schemas.openxmlformats.org/officeDocument/2006/relationships/slide" Target="../slides/slide2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sp>
          <p:nvSpPr>
            <p:cNvPr id="10" name="Google Shape;10;p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83525" y="-233775"/>
            <a:ext cx="9339050" cy="5417100"/>
            <a:chOff x="-83525" y="-233775"/>
            <a:chExt cx="9339050" cy="5417100"/>
          </a:xfrm>
        </p:grpSpPr>
        <p:cxnSp>
          <p:nvCxnSpPr>
            <p:cNvPr id="13" name="Google Shape;13;p2"/>
            <p:cNvCxnSpPr/>
            <p:nvPr/>
          </p:nvCxnSpPr>
          <p:spPr>
            <a:xfrm rot="10800000" flipH="1">
              <a:off x="-83525" y="4026525"/>
              <a:ext cx="4902900" cy="610500"/>
            </a:xfrm>
            <a:prstGeom prst="straightConnector1">
              <a:avLst/>
            </a:prstGeom>
            <a:noFill/>
            <a:ln w="9525" cap="rnd" cmpd="sng">
              <a:solidFill>
                <a:schemeClr val="accent4"/>
              </a:solidFill>
              <a:prstDash val="solid"/>
              <a:round/>
              <a:headEnd type="none" w="med" len="med"/>
              <a:tailEnd type="none" w="med" len="med"/>
            </a:ln>
          </p:spPr>
        </p:cxnSp>
        <p:cxnSp>
          <p:nvCxnSpPr>
            <p:cNvPr id="14" name="Google Shape;14;p2"/>
            <p:cNvCxnSpPr/>
            <p:nvPr/>
          </p:nvCxnSpPr>
          <p:spPr>
            <a:xfrm>
              <a:off x="3297225" y="4026550"/>
              <a:ext cx="1927800" cy="1105200"/>
            </a:xfrm>
            <a:prstGeom prst="straightConnector1">
              <a:avLst/>
            </a:prstGeom>
            <a:noFill/>
            <a:ln w="9525" cap="rnd" cmpd="sng">
              <a:solidFill>
                <a:schemeClr val="accent4"/>
              </a:solidFill>
              <a:prstDash val="solid"/>
              <a:round/>
              <a:headEnd type="none" w="med" len="med"/>
              <a:tailEnd type="none" w="med" len="med"/>
            </a:ln>
          </p:spPr>
        </p:cxnSp>
        <p:cxnSp>
          <p:nvCxnSpPr>
            <p:cNvPr id="15" name="Google Shape;15;p2"/>
            <p:cNvCxnSpPr/>
            <p:nvPr/>
          </p:nvCxnSpPr>
          <p:spPr>
            <a:xfrm>
              <a:off x="6053925" y="3975"/>
              <a:ext cx="2345400" cy="1240200"/>
            </a:xfrm>
            <a:prstGeom prst="straightConnector1">
              <a:avLst/>
            </a:prstGeom>
            <a:noFill/>
            <a:ln w="9525" cap="rnd" cmpd="sng">
              <a:solidFill>
                <a:schemeClr val="accent4"/>
              </a:solidFill>
              <a:prstDash val="solid"/>
              <a:round/>
              <a:headEnd type="none" w="med" len="med"/>
              <a:tailEnd type="none" w="med" len="med"/>
            </a:ln>
          </p:spPr>
        </p:cxnSp>
        <p:cxnSp>
          <p:nvCxnSpPr>
            <p:cNvPr id="16" name="Google Shape;16;p2"/>
            <p:cNvCxnSpPr/>
            <p:nvPr/>
          </p:nvCxnSpPr>
          <p:spPr>
            <a:xfrm>
              <a:off x="4338225" y="-28150"/>
              <a:ext cx="4917300" cy="931800"/>
            </a:xfrm>
            <a:prstGeom prst="straightConnector1">
              <a:avLst/>
            </a:prstGeom>
            <a:noFill/>
            <a:ln w="9525" cap="rnd" cmpd="sng">
              <a:solidFill>
                <a:schemeClr val="accent4"/>
              </a:solidFill>
              <a:prstDash val="solid"/>
              <a:round/>
              <a:headEnd type="none" w="med" len="med"/>
              <a:tailEnd type="none" w="med" len="med"/>
            </a:ln>
          </p:spPr>
        </p:cxnSp>
        <p:cxnSp>
          <p:nvCxnSpPr>
            <p:cNvPr id="17" name="Google Shape;17;p2"/>
            <p:cNvCxnSpPr/>
            <p:nvPr/>
          </p:nvCxnSpPr>
          <p:spPr>
            <a:xfrm flipH="1">
              <a:off x="173650" y="-233775"/>
              <a:ext cx="173400" cy="5417100"/>
            </a:xfrm>
            <a:prstGeom prst="straightConnector1">
              <a:avLst/>
            </a:prstGeom>
            <a:noFill/>
            <a:ln w="9525" cap="rnd" cmpd="sng">
              <a:solidFill>
                <a:schemeClr val="accent4"/>
              </a:solidFill>
              <a:prstDash val="solid"/>
              <a:round/>
              <a:headEnd type="none" w="med" len="med"/>
              <a:tailEnd type="none" w="med" len="med"/>
            </a:ln>
          </p:spPr>
        </p:cxnSp>
        <p:grpSp>
          <p:nvGrpSpPr>
            <p:cNvPr id="18" name="Google Shape;18;p2"/>
            <p:cNvGrpSpPr/>
            <p:nvPr/>
          </p:nvGrpSpPr>
          <p:grpSpPr>
            <a:xfrm>
              <a:off x="-83525" y="4333650"/>
              <a:ext cx="539700" cy="539700"/>
              <a:chOff x="-83525" y="4333650"/>
              <a:chExt cx="539700" cy="539700"/>
            </a:xfrm>
          </p:grpSpPr>
          <p:sp>
            <p:nvSpPr>
              <p:cNvPr id="19" name="Google Shape;19;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3297225" y="3935250"/>
              <a:ext cx="539700" cy="539700"/>
              <a:chOff x="-83525" y="4333650"/>
              <a:chExt cx="539700" cy="539700"/>
            </a:xfrm>
          </p:grpSpPr>
          <p:sp>
            <p:nvSpPr>
              <p:cNvPr id="22" name="Google Shape;22;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6542926" y="112425"/>
              <a:ext cx="718341" cy="718341"/>
              <a:chOff x="-83525" y="4333650"/>
              <a:chExt cx="539700" cy="539700"/>
            </a:xfrm>
          </p:grpSpPr>
          <p:sp>
            <p:nvSpPr>
              <p:cNvPr id="25" name="Google Shape;25;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165201" y="112422"/>
              <a:ext cx="265640" cy="265640"/>
              <a:chOff x="-83525" y="4333650"/>
              <a:chExt cx="539700" cy="539700"/>
            </a:xfrm>
          </p:grpSpPr>
          <p:sp>
            <p:nvSpPr>
              <p:cNvPr id="28" name="Google Shape;28;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814201" y="1436147"/>
              <a:ext cx="265640" cy="265640"/>
              <a:chOff x="-83525" y="4333650"/>
              <a:chExt cx="539700" cy="539700"/>
            </a:xfrm>
          </p:grpSpPr>
          <p:sp>
            <p:nvSpPr>
              <p:cNvPr id="31" name="Google Shape;31;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2718476" y="4603497"/>
              <a:ext cx="265640" cy="265640"/>
              <a:chOff x="-83525" y="4333650"/>
              <a:chExt cx="539700" cy="539700"/>
            </a:xfrm>
          </p:grpSpPr>
          <p:sp>
            <p:nvSpPr>
              <p:cNvPr id="34" name="Google Shape;34;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546526" y="112422"/>
              <a:ext cx="265640" cy="265640"/>
              <a:chOff x="-83525" y="4333650"/>
              <a:chExt cx="539700" cy="539700"/>
            </a:xfrm>
          </p:grpSpPr>
          <p:sp>
            <p:nvSpPr>
              <p:cNvPr id="37" name="Google Shape;37;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308751" y="767847"/>
              <a:ext cx="265640" cy="265640"/>
              <a:chOff x="-83525" y="4333650"/>
              <a:chExt cx="539700" cy="539700"/>
            </a:xfrm>
          </p:grpSpPr>
          <p:sp>
            <p:nvSpPr>
              <p:cNvPr id="40" name="Google Shape;40;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2"/>
          <p:cNvSpPr txBox="1">
            <a:spLocks noGrp="1"/>
          </p:cNvSpPr>
          <p:nvPr>
            <p:ph type="subTitle" idx="1"/>
          </p:nvPr>
        </p:nvSpPr>
        <p:spPr>
          <a:xfrm rot="-615">
            <a:off x="719999" y="2993858"/>
            <a:ext cx="33540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ctrTitle"/>
          </p:nvPr>
        </p:nvSpPr>
        <p:spPr>
          <a:xfrm>
            <a:off x="720000" y="540000"/>
            <a:ext cx="6378600" cy="25551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6000"/>
              <a:buNone/>
              <a:defRPr sz="52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5"/>
        <p:cNvGrpSpPr/>
        <p:nvPr/>
      </p:nvGrpSpPr>
      <p:grpSpPr>
        <a:xfrm>
          <a:off x="0" y="0"/>
          <a:ext cx="0" cy="0"/>
          <a:chOff x="0" y="0"/>
          <a:chExt cx="0" cy="0"/>
        </a:xfrm>
      </p:grpSpPr>
      <p:grpSp>
        <p:nvGrpSpPr>
          <p:cNvPr id="276" name="Google Shape;276;p11"/>
          <p:cNvGrpSpPr/>
          <p:nvPr/>
        </p:nvGrpSpPr>
        <p:grpSpPr>
          <a:xfrm>
            <a:off x="0" y="0"/>
            <a:ext cx="9144000" cy="5143500"/>
            <a:chOff x="0" y="0"/>
            <a:chExt cx="9144000" cy="5143500"/>
          </a:xfrm>
        </p:grpSpPr>
        <p:sp>
          <p:nvSpPr>
            <p:cNvPr id="277" name="Google Shape;277;p1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11"/>
          <p:cNvGrpSpPr/>
          <p:nvPr/>
        </p:nvGrpSpPr>
        <p:grpSpPr>
          <a:xfrm>
            <a:off x="-34650" y="-92425"/>
            <a:ext cx="9236500" cy="5321150"/>
            <a:chOff x="-34650" y="-92425"/>
            <a:chExt cx="9236500" cy="5321150"/>
          </a:xfrm>
        </p:grpSpPr>
        <p:cxnSp>
          <p:nvCxnSpPr>
            <p:cNvPr id="280" name="Google Shape;280;p11"/>
            <p:cNvCxnSpPr/>
            <p:nvPr/>
          </p:nvCxnSpPr>
          <p:spPr>
            <a:xfrm flipH="1">
              <a:off x="-12750"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281" name="Google Shape;281;p11"/>
            <p:cNvCxnSpPr/>
            <p:nvPr/>
          </p:nvCxnSpPr>
          <p:spPr>
            <a:xfrm>
              <a:off x="8070850"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282" name="Google Shape;282;p11"/>
            <p:cNvCxnSpPr/>
            <p:nvPr/>
          </p:nvCxnSpPr>
          <p:spPr>
            <a:xfrm>
              <a:off x="8623425"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283" name="Google Shape;283;p11"/>
            <p:cNvCxnSpPr/>
            <p:nvPr/>
          </p:nvCxnSpPr>
          <p:spPr>
            <a:xfrm rot="10800000">
              <a:off x="6350"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284" name="Google Shape;284;p11"/>
            <p:cNvGrpSpPr/>
            <p:nvPr/>
          </p:nvGrpSpPr>
          <p:grpSpPr>
            <a:xfrm flipH="1">
              <a:off x="8623432" y="996242"/>
              <a:ext cx="419725" cy="419725"/>
              <a:chOff x="-83525" y="4333650"/>
              <a:chExt cx="539700" cy="539700"/>
            </a:xfrm>
          </p:grpSpPr>
          <p:sp>
            <p:nvSpPr>
              <p:cNvPr id="285" name="Google Shape;285;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11"/>
            <p:cNvGrpSpPr/>
            <p:nvPr/>
          </p:nvGrpSpPr>
          <p:grpSpPr>
            <a:xfrm flipH="1">
              <a:off x="436872" y="240026"/>
              <a:ext cx="599661" cy="599607"/>
              <a:chOff x="-83525" y="4333650"/>
              <a:chExt cx="539700" cy="539700"/>
            </a:xfrm>
          </p:grpSpPr>
          <p:sp>
            <p:nvSpPr>
              <p:cNvPr id="288" name="Google Shape;288;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11"/>
            <p:cNvGrpSpPr/>
            <p:nvPr/>
          </p:nvGrpSpPr>
          <p:grpSpPr>
            <a:xfrm flipH="1">
              <a:off x="-12743" y="3264592"/>
              <a:ext cx="419725" cy="419725"/>
              <a:chOff x="-83525" y="4333650"/>
              <a:chExt cx="539700" cy="539700"/>
            </a:xfrm>
          </p:grpSpPr>
          <p:sp>
            <p:nvSpPr>
              <p:cNvPr id="291" name="Google Shape;291;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3" name="Google Shape;293;p11"/>
            <p:cNvCxnSpPr/>
            <p:nvPr/>
          </p:nvCxnSpPr>
          <p:spPr>
            <a:xfrm>
              <a:off x="-34650" y="4123825"/>
              <a:ext cx="6746700" cy="1104900"/>
            </a:xfrm>
            <a:prstGeom prst="straightConnector1">
              <a:avLst/>
            </a:prstGeom>
            <a:noFill/>
            <a:ln w="9525" cap="rnd" cmpd="sng">
              <a:solidFill>
                <a:schemeClr val="accent4"/>
              </a:solidFill>
              <a:prstDash val="solid"/>
              <a:round/>
              <a:headEnd type="none" w="med" len="med"/>
              <a:tailEnd type="none" w="med" len="med"/>
            </a:ln>
          </p:spPr>
        </p:cxnSp>
        <p:cxnSp>
          <p:nvCxnSpPr>
            <p:cNvPr id="294" name="Google Shape;294;p11"/>
            <p:cNvCxnSpPr/>
            <p:nvPr/>
          </p:nvCxnSpPr>
          <p:spPr>
            <a:xfrm>
              <a:off x="1030750" y="-52125"/>
              <a:ext cx="8171100" cy="1306200"/>
            </a:xfrm>
            <a:prstGeom prst="straightConnector1">
              <a:avLst/>
            </a:prstGeom>
            <a:noFill/>
            <a:ln w="9525" cap="rnd" cmpd="sng">
              <a:solidFill>
                <a:schemeClr val="accent4"/>
              </a:solidFill>
              <a:prstDash val="solid"/>
              <a:round/>
              <a:headEnd type="none" w="med" len="med"/>
              <a:tailEnd type="none" w="med" len="med"/>
            </a:ln>
          </p:spPr>
        </p:cxnSp>
      </p:grpSp>
      <p:sp>
        <p:nvSpPr>
          <p:cNvPr id="295" name="Google Shape;295;p11"/>
          <p:cNvSpPr txBox="1">
            <a:spLocks noGrp="1"/>
          </p:cNvSpPr>
          <p:nvPr>
            <p:ph type="title" hasCustomPrompt="1"/>
          </p:nvPr>
        </p:nvSpPr>
        <p:spPr>
          <a:xfrm rot="181">
            <a:off x="1727700" y="1402388"/>
            <a:ext cx="5688600" cy="200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96" name="Google Shape;296;p11"/>
          <p:cNvSpPr txBox="1">
            <a:spLocks noGrp="1"/>
          </p:cNvSpPr>
          <p:nvPr>
            <p:ph type="subTitle" idx="1"/>
          </p:nvPr>
        </p:nvSpPr>
        <p:spPr>
          <a:xfrm>
            <a:off x="2458200" y="3300850"/>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a:hlinkClick r:id="rId2" action="ppaction://hlinksldjump"/>
          </p:cNvPr>
          <p:cNvSpPr txBox="1">
            <a:spLocks noGrp="1"/>
          </p:cNvSpPr>
          <p:nvPr>
            <p:ph type="title" hasCustomPrompt="1"/>
          </p:nvPr>
        </p:nvSpPr>
        <p:spPr>
          <a:xfrm rot="1973">
            <a:off x="4049400" y="752338"/>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01" name="Google Shape;301;p13">
            <a:hlinkClick r:id="rId2" action="ppaction://hlinksldjump"/>
          </p:cNvPr>
          <p:cNvSpPr txBox="1">
            <a:spLocks noGrp="1"/>
          </p:cNvSpPr>
          <p:nvPr>
            <p:ph type="title" idx="2"/>
          </p:nvPr>
        </p:nvSpPr>
        <p:spPr>
          <a:xfrm>
            <a:off x="720000" y="541425"/>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2" name="Google Shape;302;p13">
            <a:hlinkClick r:id="rId2" action="ppaction://hlinksldjump"/>
          </p:cNvPr>
          <p:cNvSpPr txBox="1">
            <a:spLocks noGrp="1"/>
          </p:cNvSpPr>
          <p:nvPr>
            <p:ph type="subTitle" idx="1"/>
          </p:nvPr>
        </p:nvSpPr>
        <p:spPr>
          <a:xfrm>
            <a:off x="720000" y="916741"/>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3" name="Google Shape;303;p13">
            <a:hlinkClick r:id="rId3" action="ppaction://hlinksldjump"/>
          </p:cNvPr>
          <p:cNvSpPr txBox="1">
            <a:spLocks noGrp="1"/>
          </p:cNvSpPr>
          <p:nvPr>
            <p:ph type="title" idx="3" hasCustomPrompt="1"/>
          </p:nvPr>
        </p:nvSpPr>
        <p:spPr>
          <a:xfrm rot="1973">
            <a:off x="4049400" y="383757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04" name="Google Shape;304;p13">
            <a:hlinkClick r:id="rId3" action="ppaction://hlinksldjump"/>
          </p:cNvPr>
          <p:cNvSpPr txBox="1">
            <a:spLocks noGrp="1"/>
          </p:cNvSpPr>
          <p:nvPr>
            <p:ph type="title" idx="4"/>
          </p:nvPr>
        </p:nvSpPr>
        <p:spPr>
          <a:xfrm>
            <a:off x="720000" y="3626663"/>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5" name="Google Shape;305;p13">
            <a:hlinkClick r:id="rId3" action="ppaction://hlinksldjump"/>
          </p:cNvPr>
          <p:cNvSpPr txBox="1">
            <a:spLocks noGrp="1"/>
          </p:cNvSpPr>
          <p:nvPr>
            <p:ph type="subTitle" idx="5"/>
          </p:nvPr>
        </p:nvSpPr>
        <p:spPr>
          <a:xfrm>
            <a:off x="720000" y="4001978"/>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06" name="Google Shape;306;p13"/>
          <p:cNvGrpSpPr/>
          <p:nvPr/>
        </p:nvGrpSpPr>
        <p:grpSpPr>
          <a:xfrm>
            <a:off x="-12825" y="-92425"/>
            <a:ext cx="9277475" cy="5348950"/>
            <a:chOff x="-12825" y="-92425"/>
            <a:chExt cx="9277475" cy="5348950"/>
          </a:xfrm>
        </p:grpSpPr>
        <p:cxnSp>
          <p:nvCxnSpPr>
            <p:cNvPr id="307" name="Google Shape;307;p13"/>
            <p:cNvCxnSpPr/>
            <p:nvPr/>
          </p:nvCxnSpPr>
          <p:spPr>
            <a:xfrm>
              <a:off x="8573550" y="-24325"/>
              <a:ext cx="588600" cy="3658800"/>
            </a:xfrm>
            <a:prstGeom prst="straightConnector1">
              <a:avLst/>
            </a:prstGeom>
            <a:noFill/>
            <a:ln w="9525" cap="rnd" cmpd="sng">
              <a:solidFill>
                <a:schemeClr val="accent4"/>
              </a:solidFill>
              <a:prstDash val="solid"/>
              <a:round/>
              <a:headEnd type="none" w="med" len="med"/>
              <a:tailEnd type="none" w="med" len="med"/>
            </a:ln>
          </p:spPr>
        </p:cxnSp>
        <p:cxnSp>
          <p:nvCxnSpPr>
            <p:cNvPr id="308" name="Google Shape;308;p13"/>
            <p:cNvCxnSpPr/>
            <p:nvPr/>
          </p:nvCxnSpPr>
          <p:spPr>
            <a:xfrm flipH="1">
              <a:off x="8705550" y="-53850"/>
              <a:ext cx="25800" cy="5289300"/>
            </a:xfrm>
            <a:prstGeom prst="straightConnector1">
              <a:avLst/>
            </a:prstGeom>
            <a:noFill/>
            <a:ln w="9525" cap="rnd" cmpd="sng">
              <a:solidFill>
                <a:schemeClr val="accent4"/>
              </a:solidFill>
              <a:prstDash val="solid"/>
              <a:round/>
              <a:headEnd type="none" w="med" len="med"/>
              <a:tailEnd type="none" w="med" len="med"/>
            </a:ln>
          </p:spPr>
        </p:cxnSp>
        <p:cxnSp>
          <p:nvCxnSpPr>
            <p:cNvPr id="309" name="Google Shape;309;p13"/>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310" name="Google Shape;310;p13"/>
            <p:cNvCxnSpPr/>
            <p:nvPr/>
          </p:nvCxnSpPr>
          <p:spPr>
            <a:xfrm>
              <a:off x="-12825" y="3075525"/>
              <a:ext cx="769500" cy="2181000"/>
            </a:xfrm>
            <a:prstGeom prst="straightConnector1">
              <a:avLst/>
            </a:prstGeom>
            <a:noFill/>
            <a:ln w="9525" cap="rnd" cmpd="sng">
              <a:solidFill>
                <a:schemeClr val="accent4"/>
              </a:solidFill>
              <a:prstDash val="solid"/>
              <a:round/>
              <a:headEnd type="none" w="med" len="med"/>
              <a:tailEnd type="none" w="med" len="med"/>
            </a:ln>
          </p:spPr>
        </p:cxnSp>
        <p:cxnSp>
          <p:nvCxnSpPr>
            <p:cNvPr id="311" name="Google Shape;311;p13"/>
            <p:cNvCxnSpPr/>
            <p:nvPr/>
          </p:nvCxnSpPr>
          <p:spPr>
            <a:xfrm rot="10800000" flipH="1">
              <a:off x="147875" y="3331600"/>
              <a:ext cx="358800" cy="1896600"/>
            </a:xfrm>
            <a:prstGeom prst="straightConnector1">
              <a:avLst/>
            </a:prstGeom>
            <a:noFill/>
            <a:ln w="9525" cap="rnd" cmpd="sng">
              <a:solidFill>
                <a:schemeClr val="accent4"/>
              </a:solidFill>
              <a:prstDash val="solid"/>
              <a:round/>
              <a:headEnd type="none" w="med" len="med"/>
              <a:tailEnd type="none" w="med" len="med"/>
            </a:ln>
          </p:spPr>
        </p:cxnSp>
        <p:cxnSp>
          <p:nvCxnSpPr>
            <p:cNvPr id="312" name="Google Shape;312;p13"/>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313" name="Google Shape;313;p13"/>
            <p:cNvGrpSpPr/>
            <p:nvPr/>
          </p:nvGrpSpPr>
          <p:grpSpPr>
            <a:xfrm>
              <a:off x="8376754" y="637025"/>
              <a:ext cx="718341" cy="718341"/>
              <a:chOff x="30975" y="3360397"/>
              <a:chExt cx="539700" cy="539700"/>
            </a:xfrm>
          </p:grpSpPr>
          <p:sp>
            <p:nvSpPr>
              <p:cNvPr id="314" name="Google Shape;314;p1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3"/>
            <p:cNvGrpSpPr/>
            <p:nvPr/>
          </p:nvGrpSpPr>
          <p:grpSpPr>
            <a:xfrm>
              <a:off x="8425978" y="4416357"/>
              <a:ext cx="533979" cy="533979"/>
              <a:chOff x="147524" y="4333650"/>
              <a:chExt cx="539700" cy="539700"/>
            </a:xfrm>
          </p:grpSpPr>
          <p:sp>
            <p:nvSpPr>
              <p:cNvPr id="317" name="Google Shape;317;p13"/>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12648" y="3015155"/>
              <a:ext cx="334182" cy="334182"/>
              <a:chOff x="-83525" y="4333650"/>
              <a:chExt cx="539700" cy="539700"/>
            </a:xfrm>
          </p:grpSpPr>
          <p:sp>
            <p:nvSpPr>
              <p:cNvPr id="320" name="Google Shape;320;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3"/>
            <p:cNvGrpSpPr/>
            <p:nvPr/>
          </p:nvGrpSpPr>
          <p:grpSpPr>
            <a:xfrm>
              <a:off x="705394" y="372755"/>
              <a:ext cx="334182" cy="334182"/>
              <a:chOff x="-83525" y="4333650"/>
              <a:chExt cx="539700" cy="539700"/>
            </a:xfrm>
          </p:grpSpPr>
          <p:sp>
            <p:nvSpPr>
              <p:cNvPr id="323" name="Google Shape;323;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3">
            <a:hlinkClick r:id="rId4" action="ppaction://hlinksldjump"/>
          </p:cNvPr>
          <p:cNvSpPr txBox="1">
            <a:spLocks noGrp="1"/>
          </p:cNvSpPr>
          <p:nvPr>
            <p:ph type="title" idx="6" hasCustomPrompt="1"/>
          </p:nvPr>
        </p:nvSpPr>
        <p:spPr>
          <a:xfrm rot="1973">
            <a:off x="4049400" y="229495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6" name="Google Shape;326;p13">
            <a:hlinkClick r:id="rId4" action="ppaction://hlinksldjump"/>
          </p:cNvPr>
          <p:cNvSpPr txBox="1">
            <a:spLocks noGrp="1"/>
          </p:cNvSpPr>
          <p:nvPr>
            <p:ph type="title" idx="7"/>
          </p:nvPr>
        </p:nvSpPr>
        <p:spPr>
          <a:xfrm>
            <a:off x="720000" y="2064650"/>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7" name="Google Shape;327;p13">
            <a:hlinkClick r:id="rId4" action="ppaction://hlinksldjump"/>
          </p:cNvPr>
          <p:cNvSpPr txBox="1">
            <a:spLocks noGrp="1"/>
          </p:cNvSpPr>
          <p:nvPr>
            <p:ph type="subTitle" idx="8"/>
          </p:nvPr>
        </p:nvSpPr>
        <p:spPr>
          <a:xfrm>
            <a:off x="720000" y="2439966"/>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13">
            <a:hlinkClick r:id="rId5" action="ppaction://hlinksldjump"/>
          </p:cNvPr>
          <p:cNvSpPr txBox="1">
            <a:spLocks noGrp="1"/>
          </p:cNvSpPr>
          <p:nvPr>
            <p:ph type="title" idx="9" hasCustomPrompt="1"/>
          </p:nvPr>
        </p:nvSpPr>
        <p:spPr>
          <a:xfrm rot="-1973" flipH="1">
            <a:off x="4049400" y="152364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9" name="Google Shape;329;p13">
            <a:hlinkClick r:id="rId5" action="ppaction://hlinksldjump"/>
          </p:cNvPr>
          <p:cNvSpPr txBox="1">
            <a:spLocks noGrp="1"/>
          </p:cNvSpPr>
          <p:nvPr>
            <p:ph type="title" idx="13"/>
          </p:nvPr>
        </p:nvSpPr>
        <p:spPr>
          <a:xfrm flipH="1">
            <a:off x="6087600" y="1349513"/>
            <a:ext cx="23364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0" name="Google Shape;330;p13">
            <a:hlinkClick r:id="rId5" action="ppaction://hlinksldjump"/>
          </p:cNvPr>
          <p:cNvSpPr txBox="1">
            <a:spLocks noGrp="1"/>
          </p:cNvSpPr>
          <p:nvPr>
            <p:ph type="subTitle" idx="14"/>
          </p:nvPr>
        </p:nvSpPr>
        <p:spPr>
          <a:xfrm flipH="1">
            <a:off x="6087600" y="1724828"/>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1" name="Google Shape;331;p13">
            <a:hlinkClick r:id="rId6" action="ppaction://hlinksldjump"/>
          </p:cNvPr>
          <p:cNvSpPr txBox="1">
            <a:spLocks noGrp="1"/>
          </p:cNvSpPr>
          <p:nvPr>
            <p:ph type="title" idx="15" hasCustomPrompt="1"/>
          </p:nvPr>
        </p:nvSpPr>
        <p:spPr>
          <a:xfrm rot="-1973" flipH="1">
            <a:off x="4049400" y="306626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2" name="Google Shape;332;p13">
            <a:hlinkClick r:id="rId6" action="ppaction://hlinksldjump"/>
          </p:cNvPr>
          <p:cNvSpPr txBox="1">
            <a:spLocks noGrp="1"/>
          </p:cNvSpPr>
          <p:nvPr>
            <p:ph type="title" idx="16"/>
          </p:nvPr>
        </p:nvSpPr>
        <p:spPr>
          <a:xfrm flipH="1">
            <a:off x="6087600" y="2836161"/>
            <a:ext cx="23364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3" name="Google Shape;333;p13">
            <a:hlinkClick r:id="rId6" action="ppaction://hlinksldjump"/>
          </p:cNvPr>
          <p:cNvSpPr txBox="1">
            <a:spLocks noGrp="1"/>
          </p:cNvSpPr>
          <p:nvPr>
            <p:ph type="subTitle" idx="17"/>
          </p:nvPr>
        </p:nvSpPr>
        <p:spPr>
          <a:xfrm flipH="1">
            <a:off x="6087600" y="3211476"/>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65"/>
        <p:cNvGrpSpPr/>
        <p:nvPr/>
      </p:nvGrpSpPr>
      <p:grpSpPr>
        <a:xfrm>
          <a:off x="0" y="0"/>
          <a:ext cx="0" cy="0"/>
          <a:chOff x="0" y="0"/>
          <a:chExt cx="0" cy="0"/>
        </a:xfrm>
      </p:grpSpPr>
      <p:sp>
        <p:nvSpPr>
          <p:cNvPr id="366" name="Google Shape;366;p1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15"/>
          <p:cNvGrpSpPr/>
          <p:nvPr/>
        </p:nvGrpSpPr>
        <p:grpSpPr>
          <a:xfrm>
            <a:off x="-24925" y="-70975"/>
            <a:ext cx="9226525" cy="5270525"/>
            <a:chOff x="-24925" y="-70975"/>
            <a:chExt cx="9226525" cy="5270525"/>
          </a:xfrm>
        </p:grpSpPr>
        <p:cxnSp>
          <p:nvCxnSpPr>
            <p:cNvPr id="368" name="Google Shape;368;p15"/>
            <p:cNvCxnSpPr/>
            <p:nvPr/>
          </p:nvCxnSpPr>
          <p:spPr>
            <a:xfrm>
              <a:off x="7622100" y="-52250"/>
              <a:ext cx="1529400" cy="3201900"/>
            </a:xfrm>
            <a:prstGeom prst="straightConnector1">
              <a:avLst/>
            </a:prstGeom>
            <a:noFill/>
            <a:ln w="9525" cap="rnd" cmpd="sng">
              <a:solidFill>
                <a:schemeClr val="accent4"/>
              </a:solidFill>
              <a:prstDash val="solid"/>
              <a:round/>
              <a:headEnd type="none" w="med" len="med"/>
              <a:tailEnd type="none" w="med" len="med"/>
            </a:ln>
          </p:spPr>
        </p:cxnSp>
        <p:cxnSp>
          <p:nvCxnSpPr>
            <p:cNvPr id="369" name="Google Shape;369;p15"/>
            <p:cNvCxnSpPr/>
            <p:nvPr/>
          </p:nvCxnSpPr>
          <p:spPr>
            <a:xfrm flipH="1">
              <a:off x="7715775" y="1949950"/>
              <a:ext cx="1453200" cy="3249600"/>
            </a:xfrm>
            <a:prstGeom prst="straightConnector1">
              <a:avLst/>
            </a:prstGeom>
            <a:noFill/>
            <a:ln w="9525" cap="rnd" cmpd="sng">
              <a:solidFill>
                <a:schemeClr val="accent4"/>
              </a:solidFill>
              <a:prstDash val="solid"/>
              <a:round/>
              <a:headEnd type="none" w="med" len="med"/>
              <a:tailEnd type="none" w="med" len="med"/>
            </a:ln>
          </p:spPr>
        </p:cxnSp>
        <p:cxnSp>
          <p:nvCxnSpPr>
            <p:cNvPr id="370" name="Google Shape;370;p15"/>
            <p:cNvCxnSpPr/>
            <p:nvPr/>
          </p:nvCxnSpPr>
          <p:spPr>
            <a:xfrm flipH="1">
              <a:off x="12450" y="-52250"/>
              <a:ext cx="1677900" cy="3274500"/>
            </a:xfrm>
            <a:prstGeom prst="straightConnector1">
              <a:avLst/>
            </a:prstGeom>
            <a:noFill/>
            <a:ln w="9525" cap="rnd" cmpd="sng">
              <a:solidFill>
                <a:schemeClr val="accent4"/>
              </a:solidFill>
              <a:prstDash val="solid"/>
              <a:round/>
              <a:headEnd type="none" w="med" len="med"/>
              <a:tailEnd type="none" w="med" len="med"/>
            </a:ln>
          </p:spPr>
        </p:cxnSp>
        <p:cxnSp>
          <p:nvCxnSpPr>
            <p:cNvPr id="371" name="Google Shape;371;p15"/>
            <p:cNvCxnSpPr/>
            <p:nvPr/>
          </p:nvCxnSpPr>
          <p:spPr>
            <a:xfrm>
              <a:off x="143475" y="-70975"/>
              <a:ext cx="1353600" cy="5233200"/>
            </a:xfrm>
            <a:prstGeom prst="straightConnector1">
              <a:avLst/>
            </a:prstGeom>
            <a:noFill/>
            <a:ln w="9525" cap="rnd" cmpd="sng">
              <a:solidFill>
                <a:schemeClr val="accent4"/>
              </a:solidFill>
              <a:prstDash val="solid"/>
              <a:round/>
              <a:headEnd type="none" w="med" len="med"/>
              <a:tailEnd type="none" w="med" len="med"/>
            </a:ln>
          </p:spPr>
        </p:cxnSp>
        <p:cxnSp>
          <p:nvCxnSpPr>
            <p:cNvPr id="372" name="Google Shape;372;p15"/>
            <p:cNvCxnSpPr/>
            <p:nvPr/>
          </p:nvCxnSpPr>
          <p:spPr>
            <a:xfrm>
              <a:off x="-24925" y="4432425"/>
              <a:ext cx="4983600" cy="761100"/>
            </a:xfrm>
            <a:prstGeom prst="straightConnector1">
              <a:avLst/>
            </a:prstGeom>
            <a:noFill/>
            <a:ln w="9525" cap="rnd" cmpd="sng">
              <a:solidFill>
                <a:schemeClr val="accent4"/>
              </a:solidFill>
              <a:prstDash val="solid"/>
              <a:round/>
              <a:headEnd type="none" w="med" len="med"/>
              <a:tailEnd type="none" w="med" len="med"/>
            </a:ln>
          </p:spPr>
        </p:cxnSp>
        <p:cxnSp>
          <p:nvCxnSpPr>
            <p:cNvPr id="373" name="Google Shape;373;p15"/>
            <p:cNvCxnSpPr/>
            <p:nvPr/>
          </p:nvCxnSpPr>
          <p:spPr>
            <a:xfrm>
              <a:off x="5159700" y="-33550"/>
              <a:ext cx="4041900" cy="960600"/>
            </a:xfrm>
            <a:prstGeom prst="straightConnector1">
              <a:avLst/>
            </a:prstGeom>
            <a:noFill/>
            <a:ln w="9525" cap="rnd" cmpd="sng">
              <a:solidFill>
                <a:schemeClr val="accent4"/>
              </a:solidFill>
              <a:prstDash val="solid"/>
              <a:round/>
              <a:headEnd type="none" w="med" len="med"/>
              <a:tailEnd type="none" w="med" len="med"/>
            </a:ln>
          </p:spPr>
        </p:cxnSp>
        <p:grpSp>
          <p:nvGrpSpPr>
            <p:cNvPr id="374" name="Google Shape;374;p15"/>
            <p:cNvGrpSpPr/>
            <p:nvPr/>
          </p:nvGrpSpPr>
          <p:grpSpPr>
            <a:xfrm>
              <a:off x="7715777" y="407698"/>
              <a:ext cx="482600" cy="482600"/>
              <a:chOff x="-83525" y="4333650"/>
              <a:chExt cx="539700" cy="539700"/>
            </a:xfrm>
          </p:grpSpPr>
          <p:sp>
            <p:nvSpPr>
              <p:cNvPr id="375" name="Google Shape;375;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5"/>
            <p:cNvGrpSpPr/>
            <p:nvPr/>
          </p:nvGrpSpPr>
          <p:grpSpPr>
            <a:xfrm>
              <a:off x="8718447" y="2450535"/>
              <a:ext cx="344976" cy="344976"/>
              <a:chOff x="-83525" y="4333650"/>
              <a:chExt cx="539700" cy="539700"/>
            </a:xfrm>
          </p:grpSpPr>
          <p:sp>
            <p:nvSpPr>
              <p:cNvPr id="378" name="Google Shape;378;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5"/>
            <p:cNvGrpSpPr/>
            <p:nvPr/>
          </p:nvGrpSpPr>
          <p:grpSpPr>
            <a:xfrm>
              <a:off x="491347" y="1770660"/>
              <a:ext cx="344976" cy="344976"/>
              <a:chOff x="-83525" y="4333650"/>
              <a:chExt cx="539700" cy="539700"/>
            </a:xfrm>
          </p:grpSpPr>
          <p:sp>
            <p:nvSpPr>
              <p:cNvPr id="381" name="Google Shape;381;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5"/>
            <p:cNvGrpSpPr/>
            <p:nvPr/>
          </p:nvGrpSpPr>
          <p:grpSpPr>
            <a:xfrm>
              <a:off x="304222" y="2768635"/>
              <a:ext cx="344976" cy="344976"/>
              <a:chOff x="-83525" y="4333650"/>
              <a:chExt cx="539700" cy="539700"/>
            </a:xfrm>
          </p:grpSpPr>
          <p:sp>
            <p:nvSpPr>
              <p:cNvPr id="384" name="Google Shape;384;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5"/>
            <p:cNvGrpSpPr/>
            <p:nvPr/>
          </p:nvGrpSpPr>
          <p:grpSpPr>
            <a:xfrm>
              <a:off x="1059438" y="4316076"/>
              <a:ext cx="630909" cy="630909"/>
              <a:chOff x="-83525" y="4333650"/>
              <a:chExt cx="539700" cy="539700"/>
            </a:xfrm>
          </p:grpSpPr>
          <p:sp>
            <p:nvSpPr>
              <p:cNvPr id="387" name="Google Shape;387;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1138677" y="298698"/>
              <a:ext cx="482600" cy="482600"/>
              <a:chOff x="-83525" y="4333650"/>
              <a:chExt cx="539700" cy="539700"/>
            </a:xfrm>
          </p:grpSpPr>
          <p:sp>
            <p:nvSpPr>
              <p:cNvPr id="390" name="Google Shape;390;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2" name="Google Shape;392;p15"/>
          <p:cNvSpPr txBox="1">
            <a:spLocks noGrp="1"/>
          </p:cNvSpPr>
          <p:nvPr>
            <p:ph type="title"/>
          </p:nvPr>
        </p:nvSpPr>
        <p:spPr>
          <a:xfrm>
            <a:off x="720000" y="2677350"/>
            <a:ext cx="43602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3" name="Google Shape;393;p15"/>
          <p:cNvSpPr txBox="1">
            <a:spLocks noGrp="1"/>
          </p:cNvSpPr>
          <p:nvPr>
            <p:ph type="title" idx="2" hasCustomPrompt="1"/>
          </p:nvPr>
        </p:nvSpPr>
        <p:spPr>
          <a:xfrm>
            <a:off x="21249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4" name="Google Shape;394;p15"/>
          <p:cNvSpPr txBox="1">
            <a:spLocks noGrp="1"/>
          </p:cNvSpPr>
          <p:nvPr>
            <p:ph type="subTitle" idx="1"/>
          </p:nvPr>
        </p:nvSpPr>
        <p:spPr>
          <a:xfrm rot="462">
            <a:off x="17835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395"/>
        <p:cNvGrpSpPr/>
        <p:nvPr/>
      </p:nvGrpSpPr>
      <p:grpSpPr>
        <a:xfrm>
          <a:off x="0" y="0"/>
          <a:ext cx="0" cy="0"/>
          <a:chOff x="0" y="0"/>
          <a:chExt cx="0" cy="0"/>
        </a:xfrm>
      </p:grpSpPr>
      <p:grpSp>
        <p:nvGrpSpPr>
          <p:cNvPr id="396" name="Google Shape;396;p16"/>
          <p:cNvGrpSpPr/>
          <p:nvPr/>
        </p:nvGrpSpPr>
        <p:grpSpPr>
          <a:xfrm>
            <a:off x="0" y="0"/>
            <a:ext cx="9144000" cy="5143500"/>
            <a:chOff x="0" y="0"/>
            <a:chExt cx="9144000" cy="5143500"/>
          </a:xfrm>
        </p:grpSpPr>
        <p:sp>
          <p:nvSpPr>
            <p:cNvPr id="397" name="Google Shape;397;p1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6"/>
          <p:cNvGrpSpPr/>
          <p:nvPr/>
        </p:nvGrpSpPr>
        <p:grpSpPr>
          <a:xfrm>
            <a:off x="-24925" y="-64725"/>
            <a:ext cx="9226450" cy="5333100"/>
            <a:chOff x="-24925" y="-64725"/>
            <a:chExt cx="9226450" cy="5333100"/>
          </a:xfrm>
        </p:grpSpPr>
        <p:cxnSp>
          <p:nvCxnSpPr>
            <p:cNvPr id="400" name="Google Shape;400;p16"/>
            <p:cNvCxnSpPr/>
            <p:nvPr/>
          </p:nvCxnSpPr>
          <p:spPr>
            <a:xfrm flipH="1">
              <a:off x="7029625" y="-37700"/>
              <a:ext cx="968100" cy="5243700"/>
            </a:xfrm>
            <a:prstGeom prst="straightConnector1">
              <a:avLst/>
            </a:prstGeom>
            <a:noFill/>
            <a:ln w="9525" cap="rnd" cmpd="sng">
              <a:solidFill>
                <a:schemeClr val="accent4"/>
              </a:solidFill>
              <a:prstDash val="solid"/>
              <a:round/>
              <a:headEnd type="none" w="med" len="med"/>
              <a:tailEnd type="none" w="med" len="med"/>
            </a:ln>
          </p:spPr>
        </p:cxnSp>
        <p:cxnSp>
          <p:nvCxnSpPr>
            <p:cNvPr id="401" name="Google Shape;401;p16"/>
            <p:cNvCxnSpPr/>
            <p:nvPr/>
          </p:nvCxnSpPr>
          <p:spPr>
            <a:xfrm>
              <a:off x="6081475" y="-64725"/>
              <a:ext cx="3112500" cy="4135500"/>
            </a:xfrm>
            <a:prstGeom prst="straightConnector1">
              <a:avLst/>
            </a:prstGeom>
            <a:noFill/>
            <a:ln w="9525" cap="rnd" cmpd="sng">
              <a:solidFill>
                <a:schemeClr val="accent4"/>
              </a:solidFill>
              <a:prstDash val="solid"/>
              <a:round/>
              <a:headEnd type="none" w="med" len="med"/>
              <a:tailEnd type="none" w="med" len="med"/>
            </a:ln>
          </p:spPr>
        </p:cxnSp>
        <p:cxnSp>
          <p:nvCxnSpPr>
            <p:cNvPr id="402" name="Google Shape;402;p16"/>
            <p:cNvCxnSpPr/>
            <p:nvPr/>
          </p:nvCxnSpPr>
          <p:spPr>
            <a:xfrm flipH="1">
              <a:off x="1172650" y="-27300"/>
              <a:ext cx="417900" cy="5177100"/>
            </a:xfrm>
            <a:prstGeom prst="straightConnector1">
              <a:avLst/>
            </a:prstGeom>
            <a:noFill/>
            <a:ln w="9525" cap="rnd" cmpd="sng">
              <a:solidFill>
                <a:schemeClr val="accent4"/>
              </a:solidFill>
              <a:prstDash val="solid"/>
              <a:round/>
              <a:headEnd type="none" w="med" len="med"/>
              <a:tailEnd type="none" w="med" len="med"/>
            </a:ln>
          </p:spPr>
        </p:cxnSp>
        <p:cxnSp>
          <p:nvCxnSpPr>
            <p:cNvPr id="403" name="Google Shape;403;p16"/>
            <p:cNvCxnSpPr/>
            <p:nvPr/>
          </p:nvCxnSpPr>
          <p:spPr>
            <a:xfrm>
              <a:off x="-24925" y="1606875"/>
              <a:ext cx="2046000" cy="3661500"/>
            </a:xfrm>
            <a:prstGeom prst="straightConnector1">
              <a:avLst/>
            </a:prstGeom>
            <a:noFill/>
            <a:ln w="9525" cap="rnd" cmpd="sng">
              <a:solidFill>
                <a:schemeClr val="accent4"/>
              </a:solidFill>
              <a:prstDash val="solid"/>
              <a:round/>
              <a:headEnd type="none" w="med" len="med"/>
              <a:tailEnd type="none" w="med" len="med"/>
            </a:ln>
          </p:spPr>
        </p:cxnSp>
        <p:cxnSp>
          <p:nvCxnSpPr>
            <p:cNvPr id="404" name="Google Shape;404;p16"/>
            <p:cNvCxnSpPr/>
            <p:nvPr/>
          </p:nvCxnSpPr>
          <p:spPr>
            <a:xfrm rot="10800000" flipH="1">
              <a:off x="-17325" y="-52225"/>
              <a:ext cx="2831700" cy="923100"/>
            </a:xfrm>
            <a:prstGeom prst="straightConnector1">
              <a:avLst/>
            </a:prstGeom>
            <a:noFill/>
            <a:ln w="9525" cap="rnd" cmpd="sng">
              <a:solidFill>
                <a:schemeClr val="accent4"/>
              </a:solidFill>
              <a:prstDash val="solid"/>
              <a:round/>
              <a:headEnd type="none" w="med" len="med"/>
              <a:tailEnd type="none" w="med" len="med"/>
            </a:ln>
          </p:spPr>
        </p:cxnSp>
        <p:cxnSp>
          <p:nvCxnSpPr>
            <p:cNvPr id="405" name="Google Shape;405;p16"/>
            <p:cNvCxnSpPr/>
            <p:nvPr/>
          </p:nvCxnSpPr>
          <p:spPr>
            <a:xfrm flipH="1">
              <a:off x="7997625" y="3290975"/>
              <a:ext cx="1203900" cy="1896300"/>
            </a:xfrm>
            <a:prstGeom prst="straightConnector1">
              <a:avLst/>
            </a:prstGeom>
            <a:noFill/>
            <a:ln w="9525" cap="rnd" cmpd="sng">
              <a:solidFill>
                <a:schemeClr val="accent4"/>
              </a:solidFill>
              <a:prstDash val="solid"/>
              <a:round/>
              <a:headEnd type="none" w="med" len="med"/>
              <a:tailEnd type="none" w="med" len="med"/>
            </a:ln>
          </p:spPr>
        </p:cxnSp>
        <p:grpSp>
          <p:nvGrpSpPr>
            <p:cNvPr id="406" name="Google Shape;406;p16"/>
            <p:cNvGrpSpPr/>
            <p:nvPr/>
          </p:nvGrpSpPr>
          <p:grpSpPr>
            <a:xfrm>
              <a:off x="7309798" y="1681413"/>
              <a:ext cx="630909" cy="630909"/>
              <a:chOff x="-83525" y="4333650"/>
              <a:chExt cx="539700" cy="539700"/>
            </a:xfrm>
          </p:grpSpPr>
          <p:sp>
            <p:nvSpPr>
              <p:cNvPr id="407" name="Google Shape;407;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16"/>
            <p:cNvGrpSpPr/>
            <p:nvPr/>
          </p:nvGrpSpPr>
          <p:grpSpPr>
            <a:xfrm>
              <a:off x="8107197" y="1261910"/>
              <a:ext cx="344976" cy="344976"/>
              <a:chOff x="-83525" y="4333650"/>
              <a:chExt cx="539700" cy="539700"/>
            </a:xfrm>
          </p:grpSpPr>
          <p:sp>
            <p:nvSpPr>
              <p:cNvPr id="410" name="Google Shape;410;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6"/>
            <p:cNvGrpSpPr/>
            <p:nvPr/>
          </p:nvGrpSpPr>
          <p:grpSpPr>
            <a:xfrm>
              <a:off x="1028573" y="3702579"/>
              <a:ext cx="493070" cy="493016"/>
              <a:chOff x="-83525" y="4333650"/>
              <a:chExt cx="539700" cy="539700"/>
            </a:xfrm>
          </p:grpSpPr>
          <p:sp>
            <p:nvSpPr>
              <p:cNvPr id="413" name="Google Shape;413;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1315510" y="109854"/>
              <a:ext cx="493070" cy="493016"/>
              <a:chOff x="-83525" y="4333650"/>
              <a:chExt cx="539700" cy="539700"/>
            </a:xfrm>
          </p:grpSpPr>
          <p:sp>
            <p:nvSpPr>
              <p:cNvPr id="416" name="Google Shape;416;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16"/>
            <p:cNvGrpSpPr/>
            <p:nvPr/>
          </p:nvGrpSpPr>
          <p:grpSpPr>
            <a:xfrm>
              <a:off x="7940697" y="3776610"/>
              <a:ext cx="344976" cy="344976"/>
              <a:chOff x="-83525" y="4333650"/>
              <a:chExt cx="539700" cy="539700"/>
            </a:xfrm>
          </p:grpSpPr>
          <p:sp>
            <p:nvSpPr>
              <p:cNvPr id="419" name="Google Shape;419;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6"/>
            <p:cNvGrpSpPr/>
            <p:nvPr/>
          </p:nvGrpSpPr>
          <p:grpSpPr>
            <a:xfrm>
              <a:off x="312372" y="3972610"/>
              <a:ext cx="344976" cy="344976"/>
              <a:chOff x="-83525" y="4333650"/>
              <a:chExt cx="539700" cy="539700"/>
            </a:xfrm>
          </p:grpSpPr>
          <p:sp>
            <p:nvSpPr>
              <p:cNvPr id="422" name="Google Shape;422;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16"/>
            <p:cNvGrpSpPr/>
            <p:nvPr/>
          </p:nvGrpSpPr>
          <p:grpSpPr>
            <a:xfrm>
              <a:off x="1769547" y="654310"/>
              <a:ext cx="344976" cy="344976"/>
              <a:chOff x="-83525" y="4333650"/>
              <a:chExt cx="539700" cy="539700"/>
            </a:xfrm>
          </p:grpSpPr>
          <p:sp>
            <p:nvSpPr>
              <p:cNvPr id="425" name="Google Shape;425;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 name="Google Shape;427;p16"/>
          <p:cNvSpPr txBox="1">
            <a:spLocks noGrp="1"/>
          </p:cNvSpPr>
          <p:nvPr>
            <p:ph type="title"/>
          </p:nvPr>
        </p:nvSpPr>
        <p:spPr>
          <a:xfrm>
            <a:off x="2391900" y="2677350"/>
            <a:ext cx="43602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8" name="Google Shape;428;p16"/>
          <p:cNvSpPr txBox="1">
            <a:spLocks noGrp="1"/>
          </p:cNvSpPr>
          <p:nvPr>
            <p:ph type="title" idx="2" hasCustomPrompt="1"/>
          </p:nvPr>
        </p:nvSpPr>
        <p:spPr>
          <a:xfrm>
            <a:off x="37968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9" name="Google Shape;429;p16"/>
          <p:cNvSpPr txBox="1">
            <a:spLocks noGrp="1"/>
          </p:cNvSpPr>
          <p:nvPr>
            <p:ph type="subTitle" idx="1"/>
          </p:nvPr>
        </p:nvSpPr>
        <p:spPr>
          <a:xfrm rot="462">
            <a:off x="34554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430"/>
        <p:cNvGrpSpPr/>
        <p:nvPr/>
      </p:nvGrpSpPr>
      <p:grpSpPr>
        <a:xfrm>
          <a:off x="0" y="0"/>
          <a:ext cx="0" cy="0"/>
          <a:chOff x="0" y="0"/>
          <a:chExt cx="0" cy="0"/>
        </a:xfrm>
      </p:grpSpPr>
      <p:grpSp>
        <p:nvGrpSpPr>
          <p:cNvPr id="431" name="Google Shape;431;p17"/>
          <p:cNvGrpSpPr/>
          <p:nvPr/>
        </p:nvGrpSpPr>
        <p:grpSpPr>
          <a:xfrm>
            <a:off x="0" y="0"/>
            <a:ext cx="9144000" cy="5143500"/>
            <a:chOff x="0" y="0"/>
            <a:chExt cx="9144000" cy="5143500"/>
          </a:xfrm>
        </p:grpSpPr>
        <p:sp>
          <p:nvSpPr>
            <p:cNvPr id="432" name="Google Shape;432;p1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17"/>
          <p:cNvGrpSpPr/>
          <p:nvPr/>
        </p:nvGrpSpPr>
        <p:grpSpPr>
          <a:xfrm>
            <a:off x="-36725" y="-52250"/>
            <a:ext cx="9274275" cy="5264400"/>
            <a:chOff x="-36725" y="-52250"/>
            <a:chExt cx="9274275" cy="5264400"/>
          </a:xfrm>
        </p:grpSpPr>
        <p:cxnSp>
          <p:nvCxnSpPr>
            <p:cNvPr id="435" name="Google Shape;435;p17"/>
            <p:cNvCxnSpPr/>
            <p:nvPr/>
          </p:nvCxnSpPr>
          <p:spPr>
            <a:xfrm>
              <a:off x="6162550" y="-14825"/>
              <a:ext cx="3075000" cy="1453200"/>
            </a:xfrm>
            <a:prstGeom prst="straightConnector1">
              <a:avLst/>
            </a:prstGeom>
            <a:noFill/>
            <a:ln w="9525" cap="rnd" cmpd="sng">
              <a:solidFill>
                <a:schemeClr val="accent4"/>
              </a:solidFill>
              <a:prstDash val="solid"/>
              <a:round/>
              <a:headEnd type="none" w="med" len="med"/>
              <a:tailEnd type="none" w="med" len="med"/>
            </a:ln>
          </p:spPr>
        </p:cxnSp>
        <p:cxnSp>
          <p:nvCxnSpPr>
            <p:cNvPr id="436" name="Google Shape;436;p17"/>
            <p:cNvCxnSpPr/>
            <p:nvPr/>
          </p:nvCxnSpPr>
          <p:spPr>
            <a:xfrm rot="10800000" flipH="1">
              <a:off x="-24925" y="-45950"/>
              <a:ext cx="7759200" cy="1515600"/>
            </a:xfrm>
            <a:prstGeom prst="straightConnector1">
              <a:avLst/>
            </a:prstGeom>
            <a:noFill/>
            <a:ln w="9525" cap="rnd" cmpd="sng">
              <a:solidFill>
                <a:schemeClr val="accent4"/>
              </a:solidFill>
              <a:prstDash val="solid"/>
              <a:round/>
              <a:headEnd type="none" w="med" len="med"/>
              <a:tailEnd type="none" w="med" len="med"/>
            </a:ln>
          </p:spPr>
        </p:cxnSp>
        <p:cxnSp>
          <p:nvCxnSpPr>
            <p:cNvPr id="437" name="Google Shape;437;p17"/>
            <p:cNvCxnSpPr/>
            <p:nvPr/>
          </p:nvCxnSpPr>
          <p:spPr>
            <a:xfrm>
              <a:off x="288300" y="-52250"/>
              <a:ext cx="966900" cy="5264400"/>
            </a:xfrm>
            <a:prstGeom prst="straightConnector1">
              <a:avLst/>
            </a:prstGeom>
            <a:noFill/>
            <a:ln w="9525" cap="rnd" cmpd="sng">
              <a:solidFill>
                <a:schemeClr val="accent4"/>
              </a:solidFill>
              <a:prstDash val="solid"/>
              <a:round/>
              <a:headEnd type="none" w="med" len="med"/>
              <a:tailEnd type="none" w="med" len="med"/>
            </a:ln>
          </p:spPr>
        </p:cxnSp>
        <p:cxnSp>
          <p:nvCxnSpPr>
            <p:cNvPr id="438" name="Google Shape;438;p17"/>
            <p:cNvCxnSpPr/>
            <p:nvPr/>
          </p:nvCxnSpPr>
          <p:spPr>
            <a:xfrm>
              <a:off x="-36725" y="3696400"/>
              <a:ext cx="5233200" cy="1472100"/>
            </a:xfrm>
            <a:prstGeom prst="straightConnector1">
              <a:avLst/>
            </a:prstGeom>
            <a:noFill/>
            <a:ln w="9525" cap="rnd" cmpd="sng">
              <a:solidFill>
                <a:schemeClr val="accent4"/>
              </a:solidFill>
              <a:prstDash val="solid"/>
              <a:round/>
              <a:headEnd type="none" w="med" len="med"/>
              <a:tailEnd type="none" w="med" len="med"/>
            </a:ln>
          </p:spPr>
        </p:cxnSp>
        <p:cxnSp>
          <p:nvCxnSpPr>
            <p:cNvPr id="439" name="Google Shape;439;p17"/>
            <p:cNvCxnSpPr/>
            <p:nvPr/>
          </p:nvCxnSpPr>
          <p:spPr>
            <a:xfrm rot="10800000" flipH="1">
              <a:off x="7224300" y="3484225"/>
              <a:ext cx="1952400" cy="1715400"/>
            </a:xfrm>
            <a:prstGeom prst="straightConnector1">
              <a:avLst/>
            </a:prstGeom>
            <a:noFill/>
            <a:ln w="9525" cap="rnd" cmpd="sng">
              <a:solidFill>
                <a:schemeClr val="accent4"/>
              </a:solidFill>
              <a:prstDash val="solid"/>
              <a:round/>
              <a:headEnd type="none" w="med" len="med"/>
              <a:tailEnd type="none" w="med" len="med"/>
            </a:ln>
          </p:spPr>
        </p:cxnSp>
        <p:grpSp>
          <p:nvGrpSpPr>
            <p:cNvPr id="440" name="Google Shape;440;p17"/>
            <p:cNvGrpSpPr/>
            <p:nvPr/>
          </p:nvGrpSpPr>
          <p:grpSpPr>
            <a:xfrm>
              <a:off x="6335552" y="-45952"/>
              <a:ext cx="482600" cy="482600"/>
              <a:chOff x="-83525" y="4333650"/>
              <a:chExt cx="539700" cy="539700"/>
            </a:xfrm>
          </p:grpSpPr>
          <p:sp>
            <p:nvSpPr>
              <p:cNvPr id="441" name="Google Shape;441;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7"/>
            <p:cNvGrpSpPr/>
            <p:nvPr/>
          </p:nvGrpSpPr>
          <p:grpSpPr>
            <a:xfrm>
              <a:off x="8347110" y="3885135"/>
              <a:ext cx="344976" cy="344976"/>
              <a:chOff x="-83525" y="4333650"/>
              <a:chExt cx="539700" cy="539700"/>
            </a:xfrm>
          </p:grpSpPr>
          <p:sp>
            <p:nvSpPr>
              <p:cNvPr id="444" name="Google Shape;444;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7"/>
            <p:cNvGrpSpPr/>
            <p:nvPr/>
          </p:nvGrpSpPr>
          <p:grpSpPr>
            <a:xfrm>
              <a:off x="748661" y="3711952"/>
              <a:ext cx="566361" cy="566361"/>
              <a:chOff x="-83525" y="4333650"/>
              <a:chExt cx="539700" cy="539700"/>
            </a:xfrm>
          </p:grpSpPr>
          <p:sp>
            <p:nvSpPr>
              <p:cNvPr id="447" name="Google Shape;447;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17"/>
            <p:cNvGrpSpPr/>
            <p:nvPr/>
          </p:nvGrpSpPr>
          <p:grpSpPr>
            <a:xfrm>
              <a:off x="297778" y="1107973"/>
              <a:ext cx="482600" cy="482600"/>
              <a:chOff x="-83525" y="4333650"/>
              <a:chExt cx="539700" cy="539700"/>
            </a:xfrm>
          </p:grpSpPr>
          <p:sp>
            <p:nvSpPr>
              <p:cNvPr id="450" name="Google Shape;450;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17"/>
            <p:cNvGrpSpPr/>
            <p:nvPr/>
          </p:nvGrpSpPr>
          <p:grpSpPr>
            <a:xfrm>
              <a:off x="403685" y="3351435"/>
              <a:ext cx="344976" cy="344976"/>
              <a:chOff x="-83525" y="4333650"/>
              <a:chExt cx="539700" cy="539700"/>
            </a:xfrm>
          </p:grpSpPr>
          <p:sp>
            <p:nvSpPr>
              <p:cNvPr id="453" name="Google Shape;453;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17"/>
            <p:cNvGrpSpPr/>
            <p:nvPr/>
          </p:nvGrpSpPr>
          <p:grpSpPr>
            <a:xfrm>
              <a:off x="910235" y="669360"/>
              <a:ext cx="344976" cy="344976"/>
              <a:chOff x="-83525" y="4333650"/>
              <a:chExt cx="539700" cy="539700"/>
            </a:xfrm>
          </p:grpSpPr>
          <p:sp>
            <p:nvSpPr>
              <p:cNvPr id="456" name="Google Shape;456;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8" name="Google Shape;458;p17"/>
          <p:cNvSpPr txBox="1">
            <a:spLocks noGrp="1"/>
          </p:cNvSpPr>
          <p:nvPr>
            <p:ph type="title"/>
          </p:nvPr>
        </p:nvSpPr>
        <p:spPr>
          <a:xfrm>
            <a:off x="3221500" y="1872900"/>
            <a:ext cx="5268900" cy="84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3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59" name="Google Shape;459;p17"/>
          <p:cNvSpPr txBox="1">
            <a:spLocks noGrp="1"/>
          </p:cNvSpPr>
          <p:nvPr>
            <p:ph type="title" idx="2" hasCustomPrompt="1"/>
          </p:nvPr>
        </p:nvSpPr>
        <p:spPr>
          <a:xfrm>
            <a:off x="1172013" y="19215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0" name="Google Shape;460;p17"/>
          <p:cNvSpPr txBox="1">
            <a:spLocks noGrp="1"/>
          </p:cNvSpPr>
          <p:nvPr>
            <p:ph type="subTitle" idx="1"/>
          </p:nvPr>
        </p:nvSpPr>
        <p:spPr>
          <a:xfrm rot="462">
            <a:off x="3221487" y="2639862"/>
            <a:ext cx="2233200" cy="630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461"/>
        <p:cNvGrpSpPr/>
        <p:nvPr/>
      </p:nvGrpSpPr>
      <p:grpSpPr>
        <a:xfrm>
          <a:off x="0" y="0"/>
          <a:ext cx="0" cy="0"/>
          <a:chOff x="0" y="0"/>
          <a:chExt cx="0" cy="0"/>
        </a:xfrm>
      </p:grpSpPr>
      <p:grpSp>
        <p:nvGrpSpPr>
          <p:cNvPr id="462" name="Google Shape;462;p18"/>
          <p:cNvGrpSpPr/>
          <p:nvPr/>
        </p:nvGrpSpPr>
        <p:grpSpPr>
          <a:xfrm rot="10800000" flipH="1">
            <a:off x="0" y="0"/>
            <a:ext cx="9144000" cy="5143500"/>
            <a:chOff x="0" y="0"/>
            <a:chExt cx="9144000" cy="5143500"/>
          </a:xfrm>
        </p:grpSpPr>
        <p:sp>
          <p:nvSpPr>
            <p:cNvPr id="463" name="Google Shape;463;p1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8"/>
          <p:cNvGrpSpPr/>
          <p:nvPr/>
        </p:nvGrpSpPr>
        <p:grpSpPr>
          <a:xfrm>
            <a:off x="-43650" y="-89675"/>
            <a:ext cx="9262500" cy="5307900"/>
            <a:chOff x="-43650" y="-89675"/>
            <a:chExt cx="9262500" cy="5307900"/>
          </a:xfrm>
        </p:grpSpPr>
        <p:cxnSp>
          <p:nvCxnSpPr>
            <p:cNvPr id="466" name="Google Shape;466;p18"/>
            <p:cNvCxnSpPr/>
            <p:nvPr/>
          </p:nvCxnSpPr>
          <p:spPr>
            <a:xfrm flipH="1">
              <a:off x="7908875" y="-89675"/>
              <a:ext cx="910800" cy="5307900"/>
            </a:xfrm>
            <a:prstGeom prst="straightConnector1">
              <a:avLst/>
            </a:prstGeom>
            <a:noFill/>
            <a:ln w="9525" cap="rnd" cmpd="sng">
              <a:solidFill>
                <a:schemeClr val="accent4"/>
              </a:solidFill>
              <a:prstDash val="solid"/>
              <a:round/>
              <a:headEnd type="none" w="med" len="med"/>
              <a:tailEnd type="none" w="med" len="med"/>
            </a:ln>
          </p:spPr>
        </p:cxnSp>
        <p:cxnSp>
          <p:nvCxnSpPr>
            <p:cNvPr id="467" name="Google Shape;467;p18"/>
            <p:cNvCxnSpPr/>
            <p:nvPr/>
          </p:nvCxnSpPr>
          <p:spPr>
            <a:xfrm>
              <a:off x="-43650" y="3621550"/>
              <a:ext cx="9262500" cy="1135200"/>
            </a:xfrm>
            <a:prstGeom prst="straightConnector1">
              <a:avLst/>
            </a:prstGeom>
            <a:noFill/>
            <a:ln w="9525" cap="rnd" cmpd="sng">
              <a:solidFill>
                <a:schemeClr val="accent4"/>
              </a:solidFill>
              <a:prstDash val="solid"/>
              <a:round/>
              <a:headEnd type="none" w="med" len="med"/>
              <a:tailEnd type="none" w="med" len="med"/>
            </a:ln>
          </p:spPr>
        </p:cxnSp>
        <p:cxnSp>
          <p:nvCxnSpPr>
            <p:cNvPr id="468" name="Google Shape;468;p18"/>
            <p:cNvCxnSpPr/>
            <p:nvPr/>
          </p:nvCxnSpPr>
          <p:spPr>
            <a:xfrm>
              <a:off x="-21400" y="1263825"/>
              <a:ext cx="1989600" cy="3948300"/>
            </a:xfrm>
            <a:prstGeom prst="straightConnector1">
              <a:avLst/>
            </a:prstGeom>
            <a:noFill/>
            <a:ln w="9525" cap="rnd" cmpd="sng">
              <a:solidFill>
                <a:schemeClr val="accent4"/>
              </a:solidFill>
              <a:prstDash val="solid"/>
              <a:round/>
              <a:headEnd type="none" w="med" len="med"/>
              <a:tailEnd type="none" w="med" len="med"/>
            </a:ln>
          </p:spPr>
        </p:cxnSp>
        <p:cxnSp>
          <p:nvCxnSpPr>
            <p:cNvPr id="469" name="Google Shape;469;p18"/>
            <p:cNvCxnSpPr/>
            <p:nvPr/>
          </p:nvCxnSpPr>
          <p:spPr>
            <a:xfrm rot="10800000" flipH="1">
              <a:off x="-33875" y="-70975"/>
              <a:ext cx="2732100" cy="2987700"/>
            </a:xfrm>
            <a:prstGeom prst="straightConnector1">
              <a:avLst/>
            </a:prstGeom>
            <a:noFill/>
            <a:ln w="9525" cap="rnd" cmpd="sng">
              <a:solidFill>
                <a:schemeClr val="accent4"/>
              </a:solidFill>
              <a:prstDash val="solid"/>
              <a:round/>
              <a:headEnd type="none" w="med" len="med"/>
              <a:tailEnd type="none" w="med" len="med"/>
            </a:ln>
          </p:spPr>
        </p:cxnSp>
        <p:cxnSp>
          <p:nvCxnSpPr>
            <p:cNvPr id="470" name="Google Shape;470;p18"/>
            <p:cNvCxnSpPr/>
            <p:nvPr/>
          </p:nvCxnSpPr>
          <p:spPr>
            <a:xfrm>
              <a:off x="7251400" y="-64725"/>
              <a:ext cx="1952400" cy="2077200"/>
            </a:xfrm>
            <a:prstGeom prst="straightConnector1">
              <a:avLst/>
            </a:prstGeom>
            <a:noFill/>
            <a:ln w="9525" cap="rnd" cmpd="sng">
              <a:solidFill>
                <a:schemeClr val="accent4"/>
              </a:solidFill>
              <a:prstDash val="solid"/>
              <a:round/>
              <a:headEnd type="none" w="med" len="med"/>
              <a:tailEnd type="none" w="med" len="med"/>
            </a:ln>
          </p:spPr>
        </p:cxnSp>
        <p:grpSp>
          <p:nvGrpSpPr>
            <p:cNvPr id="471" name="Google Shape;471;p18"/>
            <p:cNvGrpSpPr/>
            <p:nvPr/>
          </p:nvGrpSpPr>
          <p:grpSpPr>
            <a:xfrm>
              <a:off x="8337077" y="1118748"/>
              <a:ext cx="482600" cy="482600"/>
              <a:chOff x="-83525" y="4333650"/>
              <a:chExt cx="539700" cy="539700"/>
            </a:xfrm>
          </p:grpSpPr>
          <p:sp>
            <p:nvSpPr>
              <p:cNvPr id="472" name="Google Shape;472;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8"/>
            <p:cNvGrpSpPr/>
            <p:nvPr/>
          </p:nvGrpSpPr>
          <p:grpSpPr>
            <a:xfrm>
              <a:off x="8668547" y="2101235"/>
              <a:ext cx="344976" cy="344976"/>
              <a:chOff x="-83525" y="4333650"/>
              <a:chExt cx="539700" cy="539700"/>
            </a:xfrm>
          </p:grpSpPr>
          <p:sp>
            <p:nvSpPr>
              <p:cNvPr id="475" name="Google Shape;475;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8"/>
            <p:cNvGrpSpPr/>
            <p:nvPr/>
          </p:nvGrpSpPr>
          <p:grpSpPr>
            <a:xfrm>
              <a:off x="916890" y="3446705"/>
              <a:ext cx="666476" cy="666476"/>
              <a:chOff x="-83525" y="4333650"/>
              <a:chExt cx="539700" cy="539700"/>
            </a:xfrm>
          </p:grpSpPr>
          <p:sp>
            <p:nvSpPr>
              <p:cNvPr id="478" name="Google Shape;478;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18"/>
            <p:cNvGrpSpPr/>
            <p:nvPr/>
          </p:nvGrpSpPr>
          <p:grpSpPr>
            <a:xfrm>
              <a:off x="7832747" y="4411785"/>
              <a:ext cx="344976" cy="344976"/>
              <a:chOff x="-83525" y="4333650"/>
              <a:chExt cx="539700" cy="539700"/>
            </a:xfrm>
          </p:grpSpPr>
          <p:sp>
            <p:nvSpPr>
              <p:cNvPr id="481" name="Google Shape;481;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18"/>
            <p:cNvGrpSpPr/>
            <p:nvPr/>
          </p:nvGrpSpPr>
          <p:grpSpPr>
            <a:xfrm>
              <a:off x="7078022" y="4016673"/>
              <a:ext cx="344976" cy="344976"/>
              <a:chOff x="-83525" y="4333650"/>
              <a:chExt cx="539700" cy="539700"/>
            </a:xfrm>
          </p:grpSpPr>
          <p:sp>
            <p:nvSpPr>
              <p:cNvPr id="484" name="Google Shape;484;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335397" y="2164173"/>
              <a:ext cx="344976" cy="344976"/>
              <a:chOff x="-83525" y="4333650"/>
              <a:chExt cx="539700" cy="539700"/>
            </a:xfrm>
          </p:grpSpPr>
          <p:sp>
            <p:nvSpPr>
              <p:cNvPr id="487" name="Google Shape;487;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18"/>
            <p:cNvGrpSpPr/>
            <p:nvPr/>
          </p:nvGrpSpPr>
          <p:grpSpPr>
            <a:xfrm>
              <a:off x="771997" y="801385"/>
              <a:ext cx="344976" cy="344976"/>
              <a:chOff x="-83525" y="4333650"/>
              <a:chExt cx="539700" cy="539700"/>
            </a:xfrm>
          </p:grpSpPr>
          <p:sp>
            <p:nvSpPr>
              <p:cNvPr id="490" name="Google Shape;490;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2" name="Google Shape;492;p18"/>
          <p:cNvSpPr txBox="1">
            <a:spLocks noGrp="1"/>
          </p:cNvSpPr>
          <p:nvPr>
            <p:ph type="title"/>
          </p:nvPr>
        </p:nvSpPr>
        <p:spPr>
          <a:xfrm>
            <a:off x="1539575" y="1840150"/>
            <a:ext cx="39714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3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93" name="Google Shape;493;p18"/>
          <p:cNvSpPr txBox="1">
            <a:spLocks noGrp="1"/>
          </p:cNvSpPr>
          <p:nvPr>
            <p:ph type="title" idx="2" hasCustomPrompt="1"/>
          </p:nvPr>
        </p:nvSpPr>
        <p:spPr>
          <a:xfrm>
            <a:off x="5987400" y="188875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94" name="Google Shape;494;p18"/>
          <p:cNvSpPr txBox="1">
            <a:spLocks noGrp="1"/>
          </p:cNvSpPr>
          <p:nvPr>
            <p:ph type="subTitle" idx="1"/>
          </p:nvPr>
        </p:nvSpPr>
        <p:spPr>
          <a:xfrm rot="462">
            <a:off x="3277675" y="2607112"/>
            <a:ext cx="2233200" cy="6306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95"/>
        <p:cNvGrpSpPr/>
        <p:nvPr/>
      </p:nvGrpSpPr>
      <p:grpSpPr>
        <a:xfrm>
          <a:off x="0" y="0"/>
          <a:ext cx="0" cy="0"/>
          <a:chOff x="0" y="0"/>
          <a:chExt cx="0" cy="0"/>
        </a:xfrm>
      </p:grpSpPr>
      <p:grpSp>
        <p:nvGrpSpPr>
          <p:cNvPr id="496" name="Google Shape;496;p19"/>
          <p:cNvGrpSpPr/>
          <p:nvPr/>
        </p:nvGrpSpPr>
        <p:grpSpPr>
          <a:xfrm>
            <a:off x="0" y="0"/>
            <a:ext cx="9144000" cy="5143500"/>
            <a:chOff x="0" y="0"/>
            <a:chExt cx="9144000" cy="5143500"/>
          </a:xfrm>
        </p:grpSpPr>
        <p:sp>
          <p:nvSpPr>
            <p:cNvPr id="497" name="Google Shape;497;p1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9"/>
          <p:cNvGrpSpPr/>
          <p:nvPr/>
        </p:nvGrpSpPr>
        <p:grpSpPr>
          <a:xfrm>
            <a:off x="-38625" y="-86000"/>
            <a:ext cx="9277700" cy="5409180"/>
            <a:chOff x="-38625" y="-86000"/>
            <a:chExt cx="9277700" cy="5409180"/>
          </a:xfrm>
        </p:grpSpPr>
        <p:cxnSp>
          <p:nvCxnSpPr>
            <p:cNvPr id="500" name="Google Shape;500;p19"/>
            <p:cNvCxnSpPr/>
            <p:nvPr/>
          </p:nvCxnSpPr>
          <p:spPr>
            <a:xfrm>
              <a:off x="7441175" y="-66725"/>
              <a:ext cx="1747500" cy="1473900"/>
            </a:xfrm>
            <a:prstGeom prst="straightConnector1">
              <a:avLst/>
            </a:prstGeom>
            <a:noFill/>
            <a:ln w="9525" cap="rnd" cmpd="sng">
              <a:solidFill>
                <a:schemeClr val="accent4"/>
              </a:solidFill>
              <a:prstDash val="solid"/>
              <a:round/>
              <a:headEnd type="none" w="med" len="med"/>
              <a:tailEnd type="none" w="med" len="med"/>
            </a:ln>
          </p:spPr>
        </p:cxnSp>
        <p:cxnSp>
          <p:nvCxnSpPr>
            <p:cNvPr id="501" name="Google Shape;501;p19"/>
            <p:cNvCxnSpPr/>
            <p:nvPr/>
          </p:nvCxnSpPr>
          <p:spPr>
            <a:xfrm>
              <a:off x="7143150" y="4924000"/>
              <a:ext cx="2054400" cy="78900"/>
            </a:xfrm>
            <a:prstGeom prst="straightConnector1">
              <a:avLst/>
            </a:prstGeom>
            <a:noFill/>
            <a:ln w="9525" cap="rnd" cmpd="sng">
              <a:solidFill>
                <a:schemeClr val="accent4"/>
              </a:solidFill>
              <a:prstDash val="solid"/>
              <a:round/>
              <a:headEnd type="none" w="med" len="med"/>
              <a:tailEnd type="none" w="med" len="med"/>
            </a:ln>
          </p:spPr>
        </p:cxnSp>
        <p:cxnSp>
          <p:nvCxnSpPr>
            <p:cNvPr id="502" name="Google Shape;502;p19"/>
            <p:cNvCxnSpPr/>
            <p:nvPr/>
          </p:nvCxnSpPr>
          <p:spPr>
            <a:xfrm flipH="1">
              <a:off x="8911300" y="-73150"/>
              <a:ext cx="32100" cy="1516500"/>
            </a:xfrm>
            <a:prstGeom prst="straightConnector1">
              <a:avLst/>
            </a:prstGeom>
            <a:noFill/>
            <a:ln w="9525" cap="rnd" cmpd="sng">
              <a:solidFill>
                <a:schemeClr val="accent4"/>
              </a:solidFill>
              <a:prstDash val="solid"/>
              <a:round/>
              <a:headEnd type="none" w="med" len="med"/>
              <a:tailEnd type="none" w="med" len="med"/>
            </a:ln>
          </p:spPr>
        </p:cxnSp>
        <p:cxnSp>
          <p:nvCxnSpPr>
            <p:cNvPr id="503" name="Google Shape;503;p19"/>
            <p:cNvCxnSpPr/>
            <p:nvPr/>
          </p:nvCxnSpPr>
          <p:spPr>
            <a:xfrm>
              <a:off x="7420475" y="241725"/>
              <a:ext cx="1818600" cy="533400"/>
            </a:xfrm>
            <a:prstGeom prst="straightConnector1">
              <a:avLst/>
            </a:prstGeom>
            <a:noFill/>
            <a:ln w="9525" cap="rnd" cmpd="sng">
              <a:solidFill>
                <a:schemeClr val="accent4"/>
              </a:solidFill>
              <a:prstDash val="solid"/>
              <a:round/>
              <a:headEnd type="none" w="med" len="med"/>
              <a:tailEnd type="none" w="med" len="med"/>
            </a:ln>
          </p:spPr>
        </p:cxnSp>
        <p:cxnSp>
          <p:nvCxnSpPr>
            <p:cNvPr id="504" name="Google Shape;504;p19"/>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505" name="Google Shape;505;p19"/>
            <p:cNvCxnSpPr/>
            <p:nvPr/>
          </p:nvCxnSpPr>
          <p:spPr>
            <a:xfrm>
              <a:off x="-28475" y="4707700"/>
              <a:ext cx="1767000" cy="507600"/>
            </a:xfrm>
            <a:prstGeom prst="straightConnector1">
              <a:avLst/>
            </a:prstGeom>
            <a:noFill/>
            <a:ln w="9525" cap="rnd" cmpd="sng">
              <a:solidFill>
                <a:schemeClr val="accent4"/>
              </a:solidFill>
              <a:prstDash val="solid"/>
              <a:round/>
              <a:headEnd type="none" w="med" len="med"/>
              <a:tailEnd type="none" w="med" len="med"/>
            </a:ln>
          </p:spPr>
        </p:cxnSp>
        <p:grpSp>
          <p:nvGrpSpPr>
            <p:cNvPr id="506" name="Google Shape;506;p19"/>
            <p:cNvGrpSpPr/>
            <p:nvPr/>
          </p:nvGrpSpPr>
          <p:grpSpPr>
            <a:xfrm>
              <a:off x="8673562" y="431300"/>
              <a:ext cx="507588" cy="507588"/>
              <a:chOff x="-83525" y="4333650"/>
              <a:chExt cx="539700" cy="539700"/>
            </a:xfrm>
          </p:grpSpPr>
          <p:sp>
            <p:nvSpPr>
              <p:cNvPr id="507" name="Google Shape;507;p1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19"/>
            <p:cNvGrpSpPr/>
            <p:nvPr/>
          </p:nvGrpSpPr>
          <p:grpSpPr>
            <a:xfrm>
              <a:off x="7364046" y="-29918"/>
              <a:ext cx="723360" cy="723360"/>
              <a:chOff x="-83525" y="4333650"/>
              <a:chExt cx="539700" cy="539700"/>
            </a:xfrm>
          </p:grpSpPr>
          <p:sp>
            <p:nvSpPr>
              <p:cNvPr id="510" name="Google Shape;510;p1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206291" y="1036783"/>
              <a:ext cx="389178" cy="389178"/>
              <a:chOff x="-83525" y="4333650"/>
              <a:chExt cx="539700" cy="539700"/>
            </a:xfrm>
          </p:grpSpPr>
          <p:sp>
            <p:nvSpPr>
              <p:cNvPr id="513" name="Google Shape;513;p19"/>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9"/>
            <p:cNvGrpSpPr/>
            <p:nvPr/>
          </p:nvGrpSpPr>
          <p:grpSpPr>
            <a:xfrm>
              <a:off x="1009541" y="107783"/>
              <a:ext cx="389178" cy="389178"/>
              <a:chOff x="-83525" y="4333650"/>
              <a:chExt cx="539700" cy="539700"/>
            </a:xfrm>
          </p:grpSpPr>
          <p:sp>
            <p:nvSpPr>
              <p:cNvPr id="516" name="Google Shape;516;p19"/>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9"/>
            <p:cNvGrpSpPr/>
            <p:nvPr/>
          </p:nvGrpSpPr>
          <p:grpSpPr>
            <a:xfrm>
              <a:off x="7441171" y="4599820"/>
              <a:ext cx="723360" cy="723360"/>
              <a:chOff x="617531" y="4467715"/>
              <a:chExt cx="539700" cy="539700"/>
            </a:xfrm>
          </p:grpSpPr>
          <p:sp>
            <p:nvSpPr>
              <p:cNvPr id="519" name="Google Shape;519;p19"/>
              <p:cNvSpPr/>
              <p:nvPr/>
            </p:nvSpPr>
            <p:spPr>
              <a:xfrm>
                <a:off x="617531" y="4467715"/>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726656" y="4576765"/>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1" name="Google Shape;521;p1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MAIN_POINT_1">
    <p:spTree>
      <p:nvGrpSpPr>
        <p:cNvPr id="1" name="Shape 642"/>
        <p:cNvGrpSpPr/>
        <p:nvPr/>
      </p:nvGrpSpPr>
      <p:grpSpPr>
        <a:xfrm>
          <a:off x="0" y="0"/>
          <a:ext cx="0" cy="0"/>
          <a:chOff x="0" y="0"/>
          <a:chExt cx="0" cy="0"/>
        </a:xfrm>
      </p:grpSpPr>
      <p:grpSp>
        <p:nvGrpSpPr>
          <p:cNvPr id="643" name="Google Shape;643;p24"/>
          <p:cNvGrpSpPr/>
          <p:nvPr/>
        </p:nvGrpSpPr>
        <p:grpSpPr>
          <a:xfrm>
            <a:off x="0" y="0"/>
            <a:ext cx="9144000" cy="5143500"/>
            <a:chOff x="0" y="0"/>
            <a:chExt cx="9144000" cy="5143500"/>
          </a:xfrm>
        </p:grpSpPr>
        <p:sp>
          <p:nvSpPr>
            <p:cNvPr id="644" name="Google Shape;644;p2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4"/>
          <p:cNvGrpSpPr/>
          <p:nvPr/>
        </p:nvGrpSpPr>
        <p:grpSpPr>
          <a:xfrm rot="10800000">
            <a:off x="-24925" y="-37705"/>
            <a:ext cx="9280375" cy="5214400"/>
            <a:chOff x="-24925" y="-58550"/>
            <a:chExt cx="9280375" cy="5214400"/>
          </a:xfrm>
        </p:grpSpPr>
        <p:cxnSp>
          <p:nvCxnSpPr>
            <p:cNvPr id="647" name="Google Shape;647;p24"/>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648" name="Google Shape;648;p24"/>
            <p:cNvGrpSpPr/>
            <p:nvPr/>
          </p:nvGrpSpPr>
          <p:grpSpPr>
            <a:xfrm>
              <a:off x="8355390" y="368163"/>
              <a:ext cx="718341" cy="718341"/>
              <a:chOff x="-83525" y="4333650"/>
              <a:chExt cx="539700" cy="539700"/>
            </a:xfrm>
          </p:grpSpPr>
          <p:sp>
            <p:nvSpPr>
              <p:cNvPr id="649" name="Google Shape;649;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a:off x="8100801" y="168547"/>
              <a:ext cx="265640" cy="265640"/>
              <a:chOff x="-83525" y="4333650"/>
              <a:chExt cx="539700" cy="539700"/>
            </a:xfrm>
          </p:grpSpPr>
          <p:sp>
            <p:nvSpPr>
              <p:cNvPr id="652" name="Google Shape;652;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4" name="Google Shape;654;p24"/>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655" name="Google Shape;655;p24"/>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656" name="Google Shape;656;p24"/>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657" name="Google Shape;657;p24"/>
            <p:cNvGrpSpPr/>
            <p:nvPr/>
          </p:nvGrpSpPr>
          <p:grpSpPr>
            <a:xfrm>
              <a:off x="952751" y="4809147"/>
              <a:ext cx="265640" cy="265640"/>
              <a:chOff x="-83525" y="4333650"/>
              <a:chExt cx="539700" cy="539700"/>
            </a:xfrm>
          </p:grpSpPr>
          <p:sp>
            <p:nvSpPr>
              <p:cNvPr id="658" name="Google Shape;658;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24"/>
            <p:cNvGrpSpPr/>
            <p:nvPr/>
          </p:nvGrpSpPr>
          <p:grpSpPr>
            <a:xfrm>
              <a:off x="216751" y="4572122"/>
              <a:ext cx="265640" cy="265640"/>
              <a:chOff x="-83525" y="4333650"/>
              <a:chExt cx="539700" cy="539700"/>
            </a:xfrm>
          </p:grpSpPr>
          <p:sp>
            <p:nvSpPr>
              <p:cNvPr id="661" name="Google Shape;661;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24"/>
            <p:cNvGrpSpPr/>
            <p:nvPr/>
          </p:nvGrpSpPr>
          <p:grpSpPr>
            <a:xfrm>
              <a:off x="3553751" y="4470672"/>
              <a:ext cx="265640" cy="265640"/>
              <a:chOff x="-83525" y="4333650"/>
              <a:chExt cx="539700" cy="539700"/>
            </a:xfrm>
          </p:grpSpPr>
          <p:sp>
            <p:nvSpPr>
              <p:cNvPr id="664" name="Google Shape;664;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24"/>
            <p:cNvGrpSpPr/>
            <p:nvPr/>
          </p:nvGrpSpPr>
          <p:grpSpPr>
            <a:xfrm>
              <a:off x="852951" y="168547"/>
              <a:ext cx="265640" cy="265640"/>
              <a:chOff x="-83525" y="4333650"/>
              <a:chExt cx="539700" cy="539700"/>
            </a:xfrm>
          </p:grpSpPr>
          <p:sp>
            <p:nvSpPr>
              <p:cNvPr id="667" name="Google Shape;667;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24"/>
            <p:cNvGrpSpPr/>
            <p:nvPr/>
          </p:nvGrpSpPr>
          <p:grpSpPr>
            <a:xfrm>
              <a:off x="185551" y="1478397"/>
              <a:ext cx="265640" cy="265640"/>
              <a:chOff x="-83525" y="4333650"/>
              <a:chExt cx="539700" cy="539700"/>
            </a:xfrm>
          </p:grpSpPr>
          <p:sp>
            <p:nvSpPr>
              <p:cNvPr id="670" name="Google Shape;670;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89588" y="456150"/>
              <a:ext cx="718341" cy="718341"/>
              <a:chOff x="-83525" y="4333650"/>
              <a:chExt cx="539700" cy="539700"/>
            </a:xfrm>
          </p:grpSpPr>
          <p:sp>
            <p:nvSpPr>
              <p:cNvPr id="673" name="Google Shape;673;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a:off x="403375" y="4187471"/>
              <a:ext cx="477473" cy="477473"/>
              <a:chOff x="-83525" y="4333650"/>
              <a:chExt cx="539700" cy="539700"/>
            </a:xfrm>
          </p:grpSpPr>
          <p:sp>
            <p:nvSpPr>
              <p:cNvPr id="676" name="Google Shape;676;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8" name="Google Shape;678;p24"/>
          <p:cNvSpPr txBox="1">
            <a:spLocks noGrp="1"/>
          </p:cNvSpPr>
          <p:nvPr>
            <p:ph type="subTitle" idx="1"/>
          </p:nvPr>
        </p:nvSpPr>
        <p:spPr>
          <a:xfrm>
            <a:off x="2638550" y="3294450"/>
            <a:ext cx="38670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9" name="Google Shape;679;p24"/>
          <p:cNvSpPr txBox="1">
            <a:spLocks noGrp="1"/>
          </p:cNvSpPr>
          <p:nvPr>
            <p:ph type="title"/>
          </p:nvPr>
        </p:nvSpPr>
        <p:spPr>
          <a:xfrm>
            <a:off x="1178850" y="1246350"/>
            <a:ext cx="6786300" cy="227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14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92"/>
        <p:cNvGrpSpPr/>
        <p:nvPr/>
      </p:nvGrpSpPr>
      <p:grpSpPr>
        <a:xfrm>
          <a:off x="0" y="0"/>
          <a:ext cx="0" cy="0"/>
          <a:chOff x="0" y="0"/>
          <a:chExt cx="0" cy="0"/>
        </a:xfrm>
      </p:grpSpPr>
      <p:sp>
        <p:nvSpPr>
          <p:cNvPr id="993" name="Google Shape;993;p33"/>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a:off x="0" y="0"/>
            <a:ext cx="9144000" cy="5143500"/>
            <a:chOff x="0" y="0"/>
            <a:chExt cx="9144000" cy="5143500"/>
          </a:xfrm>
        </p:grpSpPr>
        <p:sp>
          <p:nvSpPr>
            <p:cNvPr id="46" name="Google Shape;46;p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3"/>
          <p:cNvGrpSpPr/>
          <p:nvPr/>
        </p:nvGrpSpPr>
        <p:grpSpPr>
          <a:xfrm>
            <a:off x="-57340" y="-86000"/>
            <a:ext cx="9209740" cy="5293875"/>
            <a:chOff x="-57340" y="-86000"/>
            <a:chExt cx="9209740" cy="5293875"/>
          </a:xfrm>
        </p:grpSpPr>
        <p:cxnSp>
          <p:nvCxnSpPr>
            <p:cNvPr id="49" name="Google Shape;49;p3"/>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50" name="Google Shape;50;p3"/>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51" name="Google Shape;51;p3"/>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52" name="Google Shape;52;p3"/>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53" name="Google Shape;53;p3"/>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54" name="Google Shape;54;p3"/>
            <p:cNvGrpSpPr/>
            <p:nvPr/>
          </p:nvGrpSpPr>
          <p:grpSpPr>
            <a:xfrm>
              <a:off x="525404" y="45408"/>
              <a:ext cx="389178" cy="389178"/>
              <a:chOff x="-83525" y="4333650"/>
              <a:chExt cx="539700" cy="539700"/>
            </a:xfrm>
          </p:grpSpPr>
          <p:sp>
            <p:nvSpPr>
              <p:cNvPr id="55" name="Google Shape;55;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a:off x="7894902" y="126998"/>
              <a:ext cx="482600" cy="482600"/>
              <a:chOff x="-83525" y="4333650"/>
              <a:chExt cx="539700" cy="539700"/>
            </a:xfrm>
          </p:grpSpPr>
          <p:sp>
            <p:nvSpPr>
              <p:cNvPr id="58" name="Google Shape;58;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a:off x="8668547" y="2101235"/>
              <a:ext cx="344976" cy="344976"/>
              <a:chOff x="-83525" y="4333650"/>
              <a:chExt cx="539700" cy="539700"/>
            </a:xfrm>
          </p:grpSpPr>
          <p:sp>
            <p:nvSpPr>
              <p:cNvPr id="61" name="Google Shape;61;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a:off x="758689" y="4234211"/>
              <a:ext cx="482600" cy="482600"/>
              <a:chOff x="-83525" y="4333650"/>
              <a:chExt cx="539700" cy="539700"/>
            </a:xfrm>
          </p:grpSpPr>
          <p:sp>
            <p:nvSpPr>
              <p:cNvPr id="64" name="Google Shape;64;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57340" y="1926598"/>
              <a:ext cx="344976" cy="344976"/>
              <a:chOff x="-83525" y="4333650"/>
              <a:chExt cx="539700" cy="539700"/>
            </a:xfrm>
          </p:grpSpPr>
          <p:sp>
            <p:nvSpPr>
              <p:cNvPr id="67" name="Google Shape;67;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3"/>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4687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3"/>
          <p:cNvSpPr txBox="1">
            <a:spLocks noGrp="1"/>
          </p:cNvSpPr>
          <p:nvPr>
            <p:ph type="subTitle" idx="1"/>
          </p:nvPr>
        </p:nvSpPr>
        <p:spPr>
          <a:xfrm rot="462">
            <a:off x="51273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2_1_1_2">
    <p:spTree>
      <p:nvGrpSpPr>
        <p:cNvPr id="1" name="Shape 994"/>
        <p:cNvGrpSpPr/>
        <p:nvPr/>
      </p:nvGrpSpPr>
      <p:grpSpPr>
        <a:xfrm>
          <a:off x="0" y="0"/>
          <a:ext cx="0" cy="0"/>
          <a:chOff x="0" y="0"/>
          <a:chExt cx="0" cy="0"/>
        </a:xfrm>
      </p:grpSpPr>
      <p:grpSp>
        <p:nvGrpSpPr>
          <p:cNvPr id="995" name="Google Shape;995;p34"/>
          <p:cNvGrpSpPr/>
          <p:nvPr/>
        </p:nvGrpSpPr>
        <p:grpSpPr>
          <a:xfrm>
            <a:off x="0" y="0"/>
            <a:ext cx="9144000" cy="5143500"/>
            <a:chOff x="0" y="0"/>
            <a:chExt cx="9144000" cy="5143500"/>
          </a:xfrm>
        </p:grpSpPr>
        <p:sp>
          <p:nvSpPr>
            <p:cNvPr id="996" name="Google Shape;996;p3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34"/>
          <p:cNvGrpSpPr/>
          <p:nvPr/>
        </p:nvGrpSpPr>
        <p:grpSpPr>
          <a:xfrm>
            <a:off x="-211800" y="-216925"/>
            <a:ext cx="9518250" cy="5601275"/>
            <a:chOff x="-211800" y="-216925"/>
            <a:chExt cx="9518250" cy="5601275"/>
          </a:xfrm>
        </p:grpSpPr>
        <p:cxnSp>
          <p:nvCxnSpPr>
            <p:cNvPr id="999" name="Google Shape;999;p34"/>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1000" name="Google Shape;1000;p34"/>
            <p:cNvGrpSpPr/>
            <p:nvPr/>
          </p:nvGrpSpPr>
          <p:grpSpPr>
            <a:xfrm>
              <a:off x="263431" y="690168"/>
              <a:ext cx="334182" cy="334182"/>
              <a:chOff x="-83525" y="4333650"/>
              <a:chExt cx="539700" cy="539700"/>
            </a:xfrm>
          </p:grpSpPr>
          <p:sp>
            <p:nvSpPr>
              <p:cNvPr id="1001" name="Google Shape;1001;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3" name="Google Shape;1003;p34"/>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1004" name="Google Shape;1004;p34"/>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1005" name="Google Shape;1005;p34"/>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1006" name="Google Shape;1006;p34"/>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1007" name="Google Shape;1007;p34"/>
            <p:cNvGrpSpPr/>
            <p:nvPr/>
          </p:nvGrpSpPr>
          <p:grpSpPr>
            <a:xfrm>
              <a:off x="7774404" y="406675"/>
              <a:ext cx="718341" cy="718341"/>
              <a:chOff x="30975" y="3360397"/>
              <a:chExt cx="539700" cy="539700"/>
            </a:xfrm>
          </p:grpSpPr>
          <p:sp>
            <p:nvSpPr>
              <p:cNvPr id="1008" name="Google Shape;1008;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4"/>
            <p:cNvGrpSpPr/>
            <p:nvPr/>
          </p:nvGrpSpPr>
          <p:grpSpPr>
            <a:xfrm>
              <a:off x="360829" y="3949925"/>
              <a:ext cx="718341" cy="718341"/>
              <a:chOff x="30975" y="3360397"/>
              <a:chExt cx="539700" cy="539700"/>
            </a:xfrm>
          </p:grpSpPr>
          <p:sp>
            <p:nvSpPr>
              <p:cNvPr id="1011" name="Google Shape;1011;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4"/>
            <p:cNvGrpSpPr/>
            <p:nvPr/>
          </p:nvGrpSpPr>
          <p:grpSpPr>
            <a:xfrm>
              <a:off x="837256" y="1663218"/>
              <a:ext cx="334182" cy="334182"/>
              <a:chOff x="-83525" y="4333650"/>
              <a:chExt cx="539700" cy="539700"/>
            </a:xfrm>
          </p:grpSpPr>
          <p:sp>
            <p:nvSpPr>
              <p:cNvPr id="1014" name="Google Shape;1014;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4"/>
            <p:cNvGrpSpPr/>
            <p:nvPr/>
          </p:nvGrpSpPr>
          <p:grpSpPr>
            <a:xfrm>
              <a:off x="8158556" y="3680318"/>
              <a:ext cx="334182" cy="334182"/>
              <a:chOff x="-83525" y="4333650"/>
              <a:chExt cx="539700" cy="539700"/>
            </a:xfrm>
          </p:grpSpPr>
          <p:sp>
            <p:nvSpPr>
              <p:cNvPr id="1017" name="Google Shape;1017;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34"/>
            <p:cNvGrpSpPr/>
            <p:nvPr/>
          </p:nvGrpSpPr>
          <p:grpSpPr>
            <a:xfrm>
              <a:off x="7721931" y="2571743"/>
              <a:ext cx="334182" cy="334182"/>
              <a:chOff x="-83525" y="4333650"/>
              <a:chExt cx="539700" cy="539700"/>
            </a:xfrm>
          </p:grpSpPr>
          <p:sp>
            <p:nvSpPr>
              <p:cNvPr id="1020" name="Google Shape;1020;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LANK_1_1_1_2_1_1_1_1">
    <p:spTree>
      <p:nvGrpSpPr>
        <p:cNvPr id="1" name="Shape 1022"/>
        <p:cNvGrpSpPr/>
        <p:nvPr/>
      </p:nvGrpSpPr>
      <p:grpSpPr>
        <a:xfrm>
          <a:off x="0" y="0"/>
          <a:ext cx="0" cy="0"/>
          <a:chOff x="0" y="0"/>
          <a:chExt cx="0" cy="0"/>
        </a:xfrm>
      </p:grpSpPr>
      <p:grpSp>
        <p:nvGrpSpPr>
          <p:cNvPr id="1023" name="Google Shape;1023;p35"/>
          <p:cNvGrpSpPr/>
          <p:nvPr/>
        </p:nvGrpSpPr>
        <p:grpSpPr>
          <a:xfrm rot="10800000" flipH="1">
            <a:off x="0" y="0"/>
            <a:ext cx="9144000" cy="5143500"/>
            <a:chOff x="0" y="0"/>
            <a:chExt cx="9144000" cy="5143500"/>
          </a:xfrm>
        </p:grpSpPr>
        <p:sp>
          <p:nvSpPr>
            <p:cNvPr id="1024" name="Google Shape;1024;p3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5"/>
          <p:cNvGrpSpPr/>
          <p:nvPr/>
        </p:nvGrpSpPr>
        <p:grpSpPr>
          <a:xfrm>
            <a:off x="-162000" y="-104750"/>
            <a:ext cx="9456100" cy="5526550"/>
            <a:chOff x="-162000" y="-104750"/>
            <a:chExt cx="9456100" cy="5526550"/>
          </a:xfrm>
        </p:grpSpPr>
        <p:cxnSp>
          <p:nvCxnSpPr>
            <p:cNvPr id="1027" name="Google Shape;1027;p35"/>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1028" name="Google Shape;1028;p35"/>
            <p:cNvGrpSpPr/>
            <p:nvPr/>
          </p:nvGrpSpPr>
          <p:grpSpPr>
            <a:xfrm>
              <a:off x="786069" y="205830"/>
              <a:ext cx="334182" cy="334182"/>
              <a:chOff x="-83525" y="4333650"/>
              <a:chExt cx="539700" cy="539700"/>
            </a:xfrm>
          </p:grpSpPr>
          <p:sp>
            <p:nvSpPr>
              <p:cNvPr id="1029" name="Google Shape;102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1" name="Google Shape;1031;p35"/>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1032" name="Google Shape;1032;p35"/>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1033" name="Google Shape;1033;p35"/>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1034" name="Google Shape;1034;p35"/>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1035" name="Google Shape;1035;p35"/>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1036" name="Google Shape;1036;p35"/>
            <p:cNvGrpSpPr/>
            <p:nvPr/>
          </p:nvGrpSpPr>
          <p:grpSpPr>
            <a:xfrm>
              <a:off x="7800479" y="4080050"/>
              <a:ext cx="718341" cy="718341"/>
              <a:chOff x="30975" y="3360397"/>
              <a:chExt cx="539700" cy="539700"/>
            </a:xfrm>
          </p:grpSpPr>
          <p:sp>
            <p:nvSpPr>
              <p:cNvPr id="1037" name="Google Shape;1037;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35"/>
            <p:cNvGrpSpPr/>
            <p:nvPr/>
          </p:nvGrpSpPr>
          <p:grpSpPr>
            <a:xfrm>
              <a:off x="242254" y="540000"/>
              <a:ext cx="718341" cy="718341"/>
              <a:chOff x="30975" y="3360397"/>
              <a:chExt cx="539700" cy="539700"/>
            </a:xfrm>
          </p:grpSpPr>
          <p:sp>
            <p:nvSpPr>
              <p:cNvPr id="1040" name="Google Shape;1040;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5"/>
            <p:cNvGrpSpPr/>
            <p:nvPr/>
          </p:nvGrpSpPr>
          <p:grpSpPr>
            <a:xfrm>
              <a:off x="434331" y="3745880"/>
              <a:ext cx="334182" cy="334182"/>
              <a:chOff x="-83525" y="4333650"/>
              <a:chExt cx="539700" cy="539700"/>
            </a:xfrm>
          </p:grpSpPr>
          <p:sp>
            <p:nvSpPr>
              <p:cNvPr id="1043" name="Google Shape;1043;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5"/>
            <p:cNvGrpSpPr/>
            <p:nvPr/>
          </p:nvGrpSpPr>
          <p:grpSpPr>
            <a:xfrm>
              <a:off x="100131" y="4568543"/>
              <a:ext cx="334182" cy="334182"/>
              <a:chOff x="-83525" y="4333650"/>
              <a:chExt cx="539700" cy="539700"/>
            </a:xfrm>
          </p:grpSpPr>
          <p:sp>
            <p:nvSpPr>
              <p:cNvPr id="1046" name="Google Shape;1046;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35"/>
            <p:cNvGrpSpPr/>
            <p:nvPr/>
          </p:nvGrpSpPr>
          <p:grpSpPr>
            <a:xfrm>
              <a:off x="7992556" y="924168"/>
              <a:ext cx="334182" cy="334182"/>
              <a:chOff x="-83525" y="4333650"/>
              <a:chExt cx="539700" cy="539700"/>
            </a:xfrm>
          </p:grpSpPr>
          <p:sp>
            <p:nvSpPr>
              <p:cNvPr id="1049" name="Google Shape;104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5"/>
            <p:cNvGrpSpPr/>
            <p:nvPr/>
          </p:nvGrpSpPr>
          <p:grpSpPr>
            <a:xfrm>
              <a:off x="8809806" y="1398218"/>
              <a:ext cx="334182" cy="334182"/>
              <a:chOff x="-83525" y="4333650"/>
              <a:chExt cx="539700" cy="539700"/>
            </a:xfrm>
          </p:grpSpPr>
          <p:sp>
            <p:nvSpPr>
              <p:cNvPr id="1052" name="Google Shape;105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BLANK_1_1_1_1_2">
    <p:spTree>
      <p:nvGrpSpPr>
        <p:cNvPr id="1" name="Shape 1054"/>
        <p:cNvGrpSpPr/>
        <p:nvPr/>
      </p:nvGrpSpPr>
      <p:grpSpPr>
        <a:xfrm>
          <a:off x="0" y="0"/>
          <a:ext cx="0" cy="0"/>
          <a:chOff x="0" y="0"/>
          <a:chExt cx="0" cy="0"/>
        </a:xfrm>
      </p:grpSpPr>
      <p:sp>
        <p:nvSpPr>
          <p:cNvPr id="1055" name="Google Shape;1055;p36"/>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oogle Shape;1056;p36"/>
          <p:cNvGrpSpPr/>
          <p:nvPr/>
        </p:nvGrpSpPr>
        <p:grpSpPr>
          <a:xfrm>
            <a:off x="-12825" y="-83450"/>
            <a:ext cx="9219398" cy="5308025"/>
            <a:chOff x="-12825" y="-83450"/>
            <a:chExt cx="9219398" cy="5308025"/>
          </a:xfrm>
        </p:grpSpPr>
        <p:cxnSp>
          <p:nvCxnSpPr>
            <p:cNvPr id="1057" name="Google Shape;1057;p36"/>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1058" name="Google Shape;1058;p36"/>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1059" name="Google Shape;1059;p36"/>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1060" name="Google Shape;1060;p36"/>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1061" name="Google Shape;1061;p36"/>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1062" name="Google Shape;1062;p36"/>
            <p:cNvGrpSpPr/>
            <p:nvPr/>
          </p:nvGrpSpPr>
          <p:grpSpPr>
            <a:xfrm>
              <a:off x="64804" y="834125"/>
              <a:ext cx="718341" cy="718341"/>
              <a:chOff x="-83525" y="4333650"/>
              <a:chExt cx="539700" cy="539700"/>
            </a:xfrm>
          </p:grpSpPr>
          <p:sp>
            <p:nvSpPr>
              <p:cNvPr id="1063" name="Google Shape;1063;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6"/>
            <p:cNvGrpSpPr/>
            <p:nvPr/>
          </p:nvGrpSpPr>
          <p:grpSpPr>
            <a:xfrm>
              <a:off x="8064829" y="180825"/>
              <a:ext cx="718341" cy="718341"/>
              <a:chOff x="-83525" y="4333650"/>
              <a:chExt cx="539700" cy="539700"/>
            </a:xfrm>
          </p:grpSpPr>
          <p:sp>
            <p:nvSpPr>
              <p:cNvPr id="1066" name="Google Shape;1066;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36"/>
            <p:cNvGrpSpPr/>
            <p:nvPr/>
          </p:nvGrpSpPr>
          <p:grpSpPr>
            <a:xfrm>
              <a:off x="108716" y="3627493"/>
              <a:ext cx="334182" cy="334182"/>
              <a:chOff x="-83525" y="4333650"/>
              <a:chExt cx="539700" cy="539700"/>
            </a:xfrm>
          </p:grpSpPr>
          <p:sp>
            <p:nvSpPr>
              <p:cNvPr id="1069" name="Google Shape;1069;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36"/>
            <p:cNvGrpSpPr/>
            <p:nvPr/>
          </p:nvGrpSpPr>
          <p:grpSpPr>
            <a:xfrm>
              <a:off x="8872390" y="3652442"/>
              <a:ext cx="334182" cy="334182"/>
              <a:chOff x="-83525" y="4333650"/>
              <a:chExt cx="539700" cy="539700"/>
            </a:xfrm>
          </p:grpSpPr>
          <p:sp>
            <p:nvSpPr>
              <p:cNvPr id="1072" name="Google Shape;1072;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36"/>
            <p:cNvGrpSpPr/>
            <p:nvPr/>
          </p:nvGrpSpPr>
          <p:grpSpPr>
            <a:xfrm>
              <a:off x="8538215" y="3184617"/>
              <a:ext cx="334182" cy="334182"/>
              <a:chOff x="-83525" y="4333650"/>
              <a:chExt cx="539700" cy="539700"/>
            </a:xfrm>
          </p:grpSpPr>
          <p:sp>
            <p:nvSpPr>
              <p:cNvPr id="1075" name="Google Shape;1075;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6"/>
            <p:cNvGrpSpPr/>
            <p:nvPr/>
          </p:nvGrpSpPr>
          <p:grpSpPr>
            <a:xfrm>
              <a:off x="8725315" y="1218292"/>
              <a:ext cx="334182" cy="334182"/>
              <a:chOff x="-83525" y="4333650"/>
              <a:chExt cx="539700" cy="539700"/>
            </a:xfrm>
          </p:grpSpPr>
          <p:sp>
            <p:nvSpPr>
              <p:cNvPr id="1078" name="Google Shape;1078;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36"/>
            <p:cNvGrpSpPr/>
            <p:nvPr/>
          </p:nvGrpSpPr>
          <p:grpSpPr>
            <a:xfrm>
              <a:off x="828790" y="126742"/>
              <a:ext cx="334182" cy="334182"/>
              <a:chOff x="-83525" y="4333650"/>
              <a:chExt cx="539700" cy="539700"/>
            </a:xfrm>
          </p:grpSpPr>
          <p:sp>
            <p:nvSpPr>
              <p:cNvPr id="1081" name="Google Shape;1081;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4">
  <p:cSld name="TITLE_AND_TWO_COLUMNS_1_1">
    <p:spTree>
      <p:nvGrpSpPr>
        <p:cNvPr id="1" name="Shape 1083"/>
        <p:cNvGrpSpPr/>
        <p:nvPr/>
      </p:nvGrpSpPr>
      <p:grpSpPr>
        <a:xfrm>
          <a:off x="0" y="0"/>
          <a:ext cx="0" cy="0"/>
          <a:chOff x="0" y="0"/>
          <a:chExt cx="0" cy="0"/>
        </a:xfrm>
      </p:grpSpPr>
      <p:grpSp>
        <p:nvGrpSpPr>
          <p:cNvPr id="1084" name="Google Shape;1084;p37"/>
          <p:cNvGrpSpPr/>
          <p:nvPr/>
        </p:nvGrpSpPr>
        <p:grpSpPr>
          <a:xfrm>
            <a:off x="0" y="0"/>
            <a:ext cx="9144000" cy="5143500"/>
            <a:chOff x="0" y="0"/>
            <a:chExt cx="9144000" cy="5143500"/>
          </a:xfrm>
        </p:grpSpPr>
        <p:sp>
          <p:nvSpPr>
            <p:cNvPr id="1085" name="Google Shape;1085;p37"/>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37"/>
          <p:cNvGrpSpPr/>
          <p:nvPr/>
        </p:nvGrpSpPr>
        <p:grpSpPr>
          <a:xfrm>
            <a:off x="-57340" y="-86000"/>
            <a:ext cx="9209740" cy="5293875"/>
            <a:chOff x="-57340" y="-86000"/>
            <a:chExt cx="9209740" cy="5293875"/>
          </a:xfrm>
        </p:grpSpPr>
        <p:cxnSp>
          <p:nvCxnSpPr>
            <p:cNvPr id="1088" name="Google Shape;1088;p37"/>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1089" name="Google Shape;1089;p37"/>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1090" name="Google Shape;1090;p37"/>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1091" name="Google Shape;1091;p37"/>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1092" name="Google Shape;1092;p37"/>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1093" name="Google Shape;1093;p37"/>
            <p:cNvGrpSpPr/>
            <p:nvPr/>
          </p:nvGrpSpPr>
          <p:grpSpPr>
            <a:xfrm>
              <a:off x="525404" y="45408"/>
              <a:ext cx="389178" cy="389178"/>
              <a:chOff x="-83525" y="4333650"/>
              <a:chExt cx="539700" cy="539700"/>
            </a:xfrm>
          </p:grpSpPr>
          <p:sp>
            <p:nvSpPr>
              <p:cNvPr id="1094" name="Google Shape;1094;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7"/>
            <p:cNvGrpSpPr/>
            <p:nvPr/>
          </p:nvGrpSpPr>
          <p:grpSpPr>
            <a:xfrm>
              <a:off x="7894902" y="126998"/>
              <a:ext cx="482600" cy="482600"/>
              <a:chOff x="-83525" y="4333650"/>
              <a:chExt cx="539700" cy="539700"/>
            </a:xfrm>
          </p:grpSpPr>
          <p:sp>
            <p:nvSpPr>
              <p:cNvPr id="1097" name="Google Shape;1097;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7"/>
            <p:cNvGrpSpPr/>
            <p:nvPr/>
          </p:nvGrpSpPr>
          <p:grpSpPr>
            <a:xfrm>
              <a:off x="8668547" y="2101235"/>
              <a:ext cx="344976" cy="344976"/>
              <a:chOff x="-83525" y="4333650"/>
              <a:chExt cx="539700" cy="539700"/>
            </a:xfrm>
          </p:grpSpPr>
          <p:sp>
            <p:nvSpPr>
              <p:cNvPr id="1100" name="Google Shape;1100;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7"/>
            <p:cNvGrpSpPr/>
            <p:nvPr/>
          </p:nvGrpSpPr>
          <p:grpSpPr>
            <a:xfrm>
              <a:off x="758689" y="4234211"/>
              <a:ext cx="482600" cy="482600"/>
              <a:chOff x="-83525" y="4333650"/>
              <a:chExt cx="539700" cy="539700"/>
            </a:xfrm>
          </p:grpSpPr>
          <p:sp>
            <p:nvSpPr>
              <p:cNvPr id="1103" name="Google Shape;1103;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7"/>
            <p:cNvGrpSpPr/>
            <p:nvPr/>
          </p:nvGrpSpPr>
          <p:grpSpPr>
            <a:xfrm>
              <a:off x="-57340" y="1926598"/>
              <a:ext cx="344976" cy="344976"/>
              <a:chOff x="-83525" y="4333650"/>
              <a:chExt cx="539700" cy="539700"/>
            </a:xfrm>
          </p:grpSpPr>
          <p:sp>
            <p:nvSpPr>
              <p:cNvPr id="1106" name="Google Shape;1106;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grpSp>
        <p:nvGrpSpPr>
          <p:cNvPr id="73" name="Google Shape;73;p4"/>
          <p:cNvGrpSpPr/>
          <p:nvPr/>
        </p:nvGrpSpPr>
        <p:grpSpPr>
          <a:xfrm>
            <a:off x="0" y="0"/>
            <a:ext cx="9144000" cy="5143500"/>
            <a:chOff x="0" y="0"/>
            <a:chExt cx="9144000" cy="5143500"/>
          </a:xfrm>
        </p:grpSpPr>
        <p:sp>
          <p:nvSpPr>
            <p:cNvPr id="74" name="Google Shape;74;p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4"/>
          <p:cNvGrpSpPr/>
          <p:nvPr/>
        </p:nvGrpSpPr>
        <p:grpSpPr>
          <a:xfrm>
            <a:off x="-38625" y="-124550"/>
            <a:ext cx="9277700" cy="5339850"/>
            <a:chOff x="-38625" y="-124550"/>
            <a:chExt cx="9277700" cy="5339850"/>
          </a:xfrm>
        </p:grpSpPr>
        <p:cxnSp>
          <p:nvCxnSpPr>
            <p:cNvPr id="77" name="Google Shape;77;p4"/>
            <p:cNvCxnSpPr/>
            <p:nvPr/>
          </p:nvCxnSpPr>
          <p:spPr>
            <a:xfrm>
              <a:off x="7441175" y="-66725"/>
              <a:ext cx="1733700" cy="2596200"/>
            </a:xfrm>
            <a:prstGeom prst="straightConnector1">
              <a:avLst/>
            </a:prstGeom>
            <a:noFill/>
            <a:ln w="9525" cap="rnd" cmpd="sng">
              <a:solidFill>
                <a:schemeClr val="accent4"/>
              </a:solidFill>
              <a:prstDash val="solid"/>
              <a:round/>
              <a:headEnd type="none" w="med" len="med"/>
              <a:tailEnd type="none" w="med" len="med"/>
            </a:ln>
          </p:spPr>
        </p:cxnSp>
        <p:cxnSp>
          <p:nvCxnSpPr>
            <p:cNvPr id="78" name="Google Shape;78;p4"/>
            <p:cNvCxnSpPr/>
            <p:nvPr/>
          </p:nvCxnSpPr>
          <p:spPr>
            <a:xfrm flipH="1">
              <a:off x="2350325" y="4547050"/>
              <a:ext cx="6824400" cy="610500"/>
            </a:xfrm>
            <a:prstGeom prst="straightConnector1">
              <a:avLst/>
            </a:prstGeom>
            <a:noFill/>
            <a:ln w="9525" cap="rnd" cmpd="sng">
              <a:solidFill>
                <a:schemeClr val="accent4"/>
              </a:solidFill>
              <a:prstDash val="solid"/>
              <a:round/>
              <a:headEnd type="none" w="med" len="med"/>
              <a:tailEnd type="none" w="med" len="med"/>
            </a:ln>
          </p:spPr>
        </p:cxnSp>
        <p:cxnSp>
          <p:nvCxnSpPr>
            <p:cNvPr id="79" name="Google Shape;79;p4"/>
            <p:cNvCxnSpPr/>
            <p:nvPr/>
          </p:nvCxnSpPr>
          <p:spPr>
            <a:xfrm>
              <a:off x="6533700" y="4694850"/>
              <a:ext cx="2255400" cy="462600"/>
            </a:xfrm>
            <a:prstGeom prst="straightConnector1">
              <a:avLst/>
            </a:prstGeom>
            <a:noFill/>
            <a:ln w="9525" cap="rnd" cmpd="sng">
              <a:solidFill>
                <a:schemeClr val="accent4"/>
              </a:solidFill>
              <a:prstDash val="solid"/>
              <a:round/>
              <a:headEnd type="none" w="med" len="med"/>
              <a:tailEnd type="none" w="med" len="med"/>
            </a:ln>
          </p:spPr>
        </p:cxnSp>
        <p:cxnSp>
          <p:nvCxnSpPr>
            <p:cNvPr id="80" name="Google Shape;80;p4"/>
            <p:cNvCxnSpPr/>
            <p:nvPr/>
          </p:nvCxnSpPr>
          <p:spPr>
            <a:xfrm flipH="1">
              <a:off x="8911300" y="-73150"/>
              <a:ext cx="32100" cy="1516500"/>
            </a:xfrm>
            <a:prstGeom prst="straightConnector1">
              <a:avLst/>
            </a:prstGeom>
            <a:noFill/>
            <a:ln w="9525" cap="rnd" cmpd="sng">
              <a:solidFill>
                <a:schemeClr val="accent4"/>
              </a:solidFill>
              <a:prstDash val="solid"/>
              <a:round/>
              <a:headEnd type="none" w="med" len="med"/>
              <a:tailEnd type="none" w="med" len="med"/>
            </a:ln>
          </p:spPr>
        </p:cxnSp>
        <p:cxnSp>
          <p:nvCxnSpPr>
            <p:cNvPr id="81" name="Google Shape;81;p4"/>
            <p:cNvCxnSpPr/>
            <p:nvPr/>
          </p:nvCxnSpPr>
          <p:spPr>
            <a:xfrm>
              <a:off x="7420475" y="241725"/>
              <a:ext cx="1818600" cy="533400"/>
            </a:xfrm>
            <a:prstGeom prst="straightConnector1">
              <a:avLst/>
            </a:prstGeom>
            <a:noFill/>
            <a:ln w="9525" cap="rnd" cmpd="sng">
              <a:solidFill>
                <a:schemeClr val="accent4"/>
              </a:solidFill>
              <a:prstDash val="solid"/>
              <a:round/>
              <a:headEnd type="none" w="med" len="med"/>
              <a:tailEnd type="none" w="med" len="med"/>
            </a:ln>
          </p:spPr>
        </p:cxnSp>
        <p:cxnSp>
          <p:nvCxnSpPr>
            <p:cNvPr id="82" name="Google Shape;82;p4"/>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83" name="Google Shape;83;p4"/>
            <p:cNvCxnSpPr/>
            <p:nvPr/>
          </p:nvCxnSpPr>
          <p:spPr>
            <a:xfrm>
              <a:off x="337800" y="-124550"/>
              <a:ext cx="289200" cy="5288400"/>
            </a:xfrm>
            <a:prstGeom prst="straightConnector1">
              <a:avLst/>
            </a:prstGeom>
            <a:noFill/>
            <a:ln w="9525" cap="rnd" cmpd="sng">
              <a:solidFill>
                <a:schemeClr val="accent4"/>
              </a:solidFill>
              <a:prstDash val="solid"/>
              <a:round/>
              <a:headEnd type="none" w="med" len="med"/>
              <a:tailEnd type="none" w="med" len="med"/>
            </a:ln>
          </p:spPr>
        </p:cxnSp>
        <p:cxnSp>
          <p:nvCxnSpPr>
            <p:cNvPr id="84" name="Google Shape;84;p4"/>
            <p:cNvCxnSpPr/>
            <p:nvPr/>
          </p:nvCxnSpPr>
          <p:spPr>
            <a:xfrm>
              <a:off x="-28475" y="4707700"/>
              <a:ext cx="1767000" cy="507600"/>
            </a:xfrm>
            <a:prstGeom prst="straightConnector1">
              <a:avLst/>
            </a:prstGeom>
            <a:noFill/>
            <a:ln w="9525" cap="rnd" cmpd="sng">
              <a:solidFill>
                <a:schemeClr val="accent4"/>
              </a:solidFill>
              <a:prstDash val="solid"/>
              <a:round/>
              <a:headEnd type="none" w="med" len="med"/>
              <a:tailEnd type="none" w="med" len="med"/>
            </a:ln>
          </p:spPr>
        </p:cxnSp>
        <p:grpSp>
          <p:nvGrpSpPr>
            <p:cNvPr id="85" name="Google Shape;85;p4"/>
            <p:cNvGrpSpPr/>
            <p:nvPr/>
          </p:nvGrpSpPr>
          <p:grpSpPr>
            <a:xfrm>
              <a:off x="8673562" y="431300"/>
              <a:ext cx="507588" cy="507588"/>
              <a:chOff x="-83525" y="4333650"/>
              <a:chExt cx="539700" cy="539700"/>
            </a:xfrm>
          </p:grpSpPr>
          <p:sp>
            <p:nvSpPr>
              <p:cNvPr id="86" name="Google Shape;86;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4"/>
            <p:cNvGrpSpPr/>
            <p:nvPr/>
          </p:nvGrpSpPr>
          <p:grpSpPr>
            <a:xfrm>
              <a:off x="7364046" y="-29918"/>
              <a:ext cx="723360" cy="723360"/>
              <a:chOff x="-83525" y="4333650"/>
              <a:chExt cx="539700" cy="539700"/>
            </a:xfrm>
          </p:grpSpPr>
          <p:sp>
            <p:nvSpPr>
              <p:cNvPr id="89" name="Google Shape;89;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4"/>
            <p:cNvGrpSpPr/>
            <p:nvPr/>
          </p:nvGrpSpPr>
          <p:grpSpPr>
            <a:xfrm>
              <a:off x="244196" y="4490620"/>
              <a:ext cx="723360" cy="723360"/>
              <a:chOff x="-83525" y="4333650"/>
              <a:chExt cx="539700" cy="539700"/>
            </a:xfrm>
          </p:grpSpPr>
          <p:sp>
            <p:nvSpPr>
              <p:cNvPr id="92" name="Google Shape;92;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4"/>
            <p:cNvGrpSpPr/>
            <p:nvPr/>
          </p:nvGrpSpPr>
          <p:grpSpPr>
            <a:xfrm>
              <a:off x="206291" y="1036783"/>
              <a:ext cx="389178" cy="389178"/>
              <a:chOff x="-83525" y="4333650"/>
              <a:chExt cx="539700" cy="539700"/>
            </a:xfrm>
          </p:grpSpPr>
          <p:sp>
            <p:nvSpPr>
              <p:cNvPr id="95" name="Google Shape;95;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4"/>
            <p:cNvGrpSpPr/>
            <p:nvPr/>
          </p:nvGrpSpPr>
          <p:grpSpPr>
            <a:xfrm>
              <a:off x="1009541" y="107783"/>
              <a:ext cx="389178" cy="389178"/>
              <a:chOff x="-83525" y="4333650"/>
              <a:chExt cx="539700" cy="539700"/>
            </a:xfrm>
          </p:grpSpPr>
          <p:sp>
            <p:nvSpPr>
              <p:cNvPr id="98" name="Google Shape;98;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4"/>
            <p:cNvGrpSpPr/>
            <p:nvPr/>
          </p:nvGrpSpPr>
          <p:grpSpPr>
            <a:xfrm>
              <a:off x="6501546" y="4420132"/>
              <a:ext cx="723360" cy="723360"/>
              <a:chOff x="-83525" y="4333650"/>
              <a:chExt cx="539700" cy="539700"/>
            </a:xfrm>
          </p:grpSpPr>
          <p:sp>
            <p:nvSpPr>
              <p:cNvPr id="101" name="Google Shape;101;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 name="Google Shape;103;p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04" name="Google Shape;104;p4"/>
          <p:cNvSpPr txBox="1">
            <a:spLocks noGrp="1"/>
          </p:cNvSpPr>
          <p:nvPr>
            <p:ph type="body" idx="1"/>
          </p:nvPr>
        </p:nvSpPr>
        <p:spPr>
          <a:xfrm>
            <a:off x="720000" y="1217550"/>
            <a:ext cx="7704000" cy="3385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5"/>
          <p:cNvGrpSpPr/>
          <p:nvPr/>
        </p:nvGrpSpPr>
        <p:grpSpPr>
          <a:xfrm>
            <a:off x="-12825" y="-92425"/>
            <a:ext cx="9277475" cy="5339875"/>
            <a:chOff x="-12825" y="-92425"/>
            <a:chExt cx="9277475" cy="5339875"/>
          </a:xfrm>
        </p:grpSpPr>
        <p:cxnSp>
          <p:nvCxnSpPr>
            <p:cNvPr id="108" name="Google Shape;108;p5"/>
            <p:cNvCxnSpPr/>
            <p:nvPr/>
          </p:nvCxnSpPr>
          <p:spPr>
            <a:xfrm>
              <a:off x="7595400" y="-15300"/>
              <a:ext cx="1566600" cy="3649800"/>
            </a:xfrm>
            <a:prstGeom prst="straightConnector1">
              <a:avLst/>
            </a:prstGeom>
            <a:noFill/>
            <a:ln w="9525" cap="rnd" cmpd="sng">
              <a:solidFill>
                <a:schemeClr val="accent4"/>
              </a:solidFill>
              <a:prstDash val="solid"/>
              <a:round/>
              <a:headEnd type="none" w="med" len="med"/>
              <a:tailEnd type="none" w="med" len="med"/>
            </a:ln>
          </p:spPr>
        </p:cxnSp>
        <p:cxnSp>
          <p:nvCxnSpPr>
            <p:cNvPr id="109" name="Google Shape;109;p5"/>
            <p:cNvCxnSpPr/>
            <p:nvPr/>
          </p:nvCxnSpPr>
          <p:spPr>
            <a:xfrm flipH="1">
              <a:off x="8397150" y="-53850"/>
              <a:ext cx="334200" cy="5301300"/>
            </a:xfrm>
            <a:prstGeom prst="straightConnector1">
              <a:avLst/>
            </a:prstGeom>
            <a:noFill/>
            <a:ln w="9525" cap="rnd" cmpd="sng">
              <a:solidFill>
                <a:schemeClr val="accent4"/>
              </a:solidFill>
              <a:prstDash val="solid"/>
              <a:round/>
              <a:headEnd type="none" w="med" len="med"/>
              <a:tailEnd type="none" w="med" len="med"/>
            </a:ln>
          </p:spPr>
        </p:cxnSp>
        <p:cxnSp>
          <p:nvCxnSpPr>
            <p:cNvPr id="110" name="Google Shape;110;p5"/>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111" name="Google Shape;111;p5"/>
            <p:cNvCxnSpPr/>
            <p:nvPr/>
          </p:nvCxnSpPr>
          <p:spPr>
            <a:xfrm>
              <a:off x="-12825" y="3075525"/>
              <a:ext cx="2949600" cy="2127000"/>
            </a:xfrm>
            <a:prstGeom prst="straightConnector1">
              <a:avLst/>
            </a:prstGeom>
            <a:noFill/>
            <a:ln w="9525" cap="rnd" cmpd="sng">
              <a:solidFill>
                <a:schemeClr val="accent4"/>
              </a:solidFill>
              <a:prstDash val="solid"/>
              <a:round/>
              <a:headEnd type="none" w="med" len="med"/>
              <a:tailEnd type="none" w="med" len="med"/>
            </a:ln>
          </p:spPr>
        </p:cxnSp>
        <p:cxnSp>
          <p:nvCxnSpPr>
            <p:cNvPr id="112" name="Google Shape;112;p5"/>
            <p:cNvCxnSpPr/>
            <p:nvPr/>
          </p:nvCxnSpPr>
          <p:spPr>
            <a:xfrm rot="10800000" flipH="1">
              <a:off x="147875" y="3962200"/>
              <a:ext cx="2750400" cy="1266000"/>
            </a:xfrm>
            <a:prstGeom prst="straightConnector1">
              <a:avLst/>
            </a:prstGeom>
            <a:noFill/>
            <a:ln w="9525" cap="rnd" cmpd="sng">
              <a:solidFill>
                <a:schemeClr val="accent4"/>
              </a:solidFill>
              <a:prstDash val="solid"/>
              <a:round/>
              <a:headEnd type="none" w="med" len="med"/>
              <a:tailEnd type="none" w="med" len="med"/>
            </a:ln>
          </p:spPr>
        </p:cxnSp>
        <p:cxnSp>
          <p:nvCxnSpPr>
            <p:cNvPr id="113" name="Google Shape;113;p5"/>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114" name="Google Shape;114;p5"/>
            <p:cNvGrpSpPr/>
            <p:nvPr/>
          </p:nvGrpSpPr>
          <p:grpSpPr>
            <a:xfrm>
              <a:off x="8224354" y="1932425"/>
              <a:ext cx="718341" cy="718341"/>
              <a:chOff x="-83525" y="4333650"/>
              <a:chExt cx="539700" cy="539700"/>
            </a:xfrm>
          </p:grpSpPr>
          <p:sp>
            <p:nvSpPr>
              <p:cNvPr id="115" name="Google Shape;115;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5"/>
            <p:cNvGrpSpPr/>
            <p:nvPr/>
          </p:nvGrpSpPr>
          <p:grpSpPr>
            <a:xfrm>
              <a:off x="8197378" y="4416357"/>
              <a:ext cx="533979" cy="533979"/>
              <a:chOff x="-83525" y="4333650"/>
              <a:chExt cx="539700" cy="539700"/>
            </a:xfrm>
          </p:grpSpPr>
          <p:sp>
            <p:nvSpPr>
              <p:cNvPr id="118" name="Google Shape;118;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5"/>
            <p:cNvGrpSpPr/>
            <p:nvPr/>
          </p:nvGrpSpPr>
          <p:grpSpPr>
            <a:xfrm>
              <a:off x="1483629" y="4040125"/>
              <a:ext cx="718341" cy="718341"/>
              <a:chOff x="-83525" y="4333650"/>
              <a:chExt cx="539700" cy="539700"/>
            </a:xfrm>
          </p:grpSpPr>
          <p:sp>
            <p:nvSpPr>
              <p:cNvPr id="121" name="Google Shape;121;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5"/>
            <p:cNvGrpSpPr/>
            <p:nvPr/>
          </p:nvGrpSpPr>
          <p:grpSpPr>
            <a:xfrm>
              <a:off x="-12648" y="3015155"/>
              <a:ext cx="334182" cy="334182"/>
              <a:chOff x="-83525" y="4333650"/>
              <a:chExt cx="539700" cy="539700"/>
            </a:xfrm>
          </p:grpSpPr>
          <p:sp>
            <p:nvSpPr>
              <p:cNvPr id="124" name="Google Shape;124;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705394" y="372755"/>
              <a:ext cx="334182" cy="334182"/>
              <a:chOff x="-83525" y="4333650"/>
              <a:chExt cx="539700" cy="539700"/>
            </a:xfrm>
          </p:grpSpPr>
          <p:sp>
            <p:nvSpPr>
              <p:cNvPr id="127" name="Google Shape;127;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 name="Google Shape;129;p5"/>
          <p:cNvSpPr txBox="1">
            <a:spLocks noGrp="1"/>
          </p:cNvSpPr>
          <p:nvPr>
            <p:ph type="subTitle" idx="1"/>
          </p:nvPr>
        </p:nvSpPr>
        <p:spPr>
          <a:xfrm>
            <a:off x="720000" y="1692750"/>
            <a:ext cx="2907600" cy="477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000"/>
              <a:buFont typeface="Jua"/>
              <a:buNone/>
              <a:defRPr sz="2000" b="1">
                <a:latin typeface="Oxanium"/>
                <a:ea typeface="Oxanium"/>
                <a:cs typeface="Oxanium"/>
                <a:sym typeface="Oxanium"/>
              </a:defRPr>
            </a:lvl1pPr>
            <a:lvl2pPr lvl="1" algn="ctr">
              <a:lnSpc>
                <a:spcPct val="100000"/>
              </a:lnSpc>
              <a:spcBef>
                <a:spcPts val="1600"/>
              </a:spcBef>
              <a:spcAft>
                <a:spcPts val="0"/>
              </a:spcAft>
              <a:buSzPts val="2000"/>
              <a:buFont typeface="Jua"/>
              <a:buNone/>
              <a:defRPr sz="2000" b="1">
                <a:latin typeface="Jua"/>
                <a:ea typeface="Jua"/>
                <a:cs typeface="Jua"/>
                <a:sym typeface="Jua"/>
              </a:defRPr>
            </a:lvl2pPr>
            <a:lvl3pPr lvl="2" algn="ctr">
              <a:lnSpc>
                <a:spcPct val="100000"/>
              </a:lnSpc>
              <a:spcBef>
                <a:spcPts val="1600"/>
              </a:spcBef>
              <a:spcAft>
                <a:spcPts val="0"/>
              </a:spcAft>
              <a:buSzPts val="2000"/>
              <a:buFont typeface="Jua"/>
              <a:buNone/>
              <a:defRPr sz="2000" b="1">
                <a:latin typeface="Jua"/>
                <a:ea typeface="Jua"/>
                <a:cs typeface="Jua"/>
                <a:sym typeface="Jua"/>
              </a:defRPr>
            </a:lvl3pPr>
            <a:lvl4pPr lvl="3" algn="ctr">
              <a:lnSpc>
                <a:spcPct val="100000"/>
              </a:lnSpc>
              <a:spcBef>
                <a:spcPts val="1600"/>
              </a:spcBef>
              <a:spcAft>
                <a:spcPts val="0"/>
              </a:spcAft>
              <a:buSzPts val="2000"/>
              <a:buFont typeface="Jua"/>
              <a:buNone/>
              <a:defRPr sz="2000" b="1">
                <a:latin typeface="Jua"/>
                <a:ea typeface="Jua"/>
                <a:cs typeface="Jua"/>
                <a:sym typeface="Jua"/>
              </a:defRPr>
            </a:lvl4pPr>
            <a:lvl5pPr lvl="4" algn="ctr">
              <a:lnSpc>
                <a:spcPct val="100000"/>
              </a:lnSpc>
              <a:spcBef>
                <a:spcPts val="1600"/>
              </a:spcBef>
              <a:spcAft>
                <a:spcPts val="0"/>
              </a:spcAft>
              <a:buSzPts val="2000"/>
              <a:buFont typeface="Jua"/>
              <a:buNone/>
              <a:defRPr sz="2000" b="1">
                <a:latin typeface="Jua"/>
                <a:ea typeface="Jua"/>
                <a:cs typeface="Jua"/>
                <a:sym typeface="Jua"/>
              </a:defRPr>
            </a:lvl5pPr>
            <a:lvl6pPr lvl="5" algn="ctr">
              <a:lnSpc>
                <a:spcPct val="100000"/>
              </a:lnSpc>
              <a:spcBef>
                <a:spcPts val="1600"/>
              </a:spcBef>
              <a:spcAft>
                <a:spcPts val="0"/>
              </a:spcAft>
              <a:buSzPts val="2000"/>
              <a:buFont typeface="Jua"/>
              <a:buNone/>
              <a:defRPr sz="2000" b="1">
                <a:latin typeface="Jua"/>
                <a:ea typeface="Jua"/>
                <a:cs typeface="Jua"/>
                <a:sym typeface="Jua"/>
              </a:defRPr>
            </a:lvl6pPr>
            <a:lvl7pPr lvl="6" algn="ctr">
              <a:lnSpc>
                <a:spcPct val="100000"/>
              </a:lnSpc>
              <a:spcBef>
                <a:spcPts val="1600"/>
              </a:spcBef>
              <a:spcAft>
                <a:spcPts val="0"/>
              </a:spcAft>
              <a:buSzPts val="2000"/>
              <a:buFont typeface="Jua"/>
              <a:buNone/>
              <a:defRPr sz="2000" b="1">
                <a:latin typeface="Jua"/>
                <a:ea typeface="Jua"/>
                <a:cs typeface="Jua"/>
                <a:sym typeface="Jua"/>
              </a:defRPr>
            </a:lvl7pPr>
            <a:lvl8pPr lvl="7" algn="ctr">
              <a:lnSpc>
                <a:spcPct val="100000"/>
              </a:lnSpc>
              <a:spcBef>
                <a:spcPts val="1600"/>
              </a:spcBef>
              <a:spcAft>
                <a:spcPts val="0"/>
              </a:spcAft>
              <a:buSzPts val="2000"/>
              <a:buFont typeface="Jua"/>
              <a:buNone/>
              <a:defRPr sz="2000" b="1">
                <a:latin typeface="Jua"/>
                <a:ea typeface="Jua"/>
                <a:cs typeface="Jua"/>
                <a:sym typeface="Jua"/>
              </a:defRPr>
            </a:lvl8pPr>
            <a:lvl9pPr lvl="8" algn="ctr">
              <a:lnSpc>
                <a:spcPct val="100000"/>
              </a:lnSpc>
              <a:spcBef>
                <a:spcPts val="1600"/>
              </a:spcBef>
              <a:spcAft>
                <a:spcPts val="1600"/>
              </a:spcAft>
              <a:buSzPts val="2000"/>
              <a:buFont typeface="Jua"/>
              <a:buNone/>
              <a:defRPr sz="2000" b="1">
                <a:latin typeface="Jua"/>
                <a:ea typeface="Jua"/>
                <a:cs typeface="Jua"/>
                <a:sym typeface="Jua"/>
              </a:defRPr>
            </a:lvl9pPr>
          </a:lstStyle>
          <a:p>
            <a:endParaRPr/>
          </a:p>
        </p:txBody>
      </p:sp>
      <p:sp>
        <p:nvSpPr>
          <p:cNvPr id="130" name="Google Shape;130;p5"/>
          <p:cNvSpPr txBox="1">
            <a:spLocks noGrp="1"/>
          </p:cNvSpPr>
          <p:nvPr>
            <p:ph type="subTitle" idx="2"/>
          </p:nvPr>
        </p:nvSpPr>
        <p:spPr>
          <a:xfrm>
            <a:off x="5516400" y="3158775"/>
            <a:ext cx="2907600" cy="477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Jua"/>
              <a:buNone/>
              <a:defRPr sz="2000" b="1">
                <a:latin typeface="Oxanium"/>
                <a:ea typeface="Oxanium"/>
                <a:cs typeface="Oxanium"/>
                <a:sym typeface="Oxanium"/>
              </a:defRPr>
            </a:lvl1pPr>
            <a:lvl2pPr lvl="1" algn="ctr" rtl="0">
              <a:lnSpc>
                <a:spcPct val="100000"/>
              </a:lnSpc>
              <a:spcBef>
                <a:spcPts val="1600"/>
              </a:spcBef>
              <a:spcAft>
                <a:spcPts val="0"/>
              </a:spcAft>
              <a:buSzPts val="2000"/>
              <a:buFont typeface="Jua"/>
              <a:buNone/>
              <a:defRPr sz="2000" b="1">
                <a:latin typeface="Jua"/>
                <a:ea typeface="Jua"/>
                <a:cs typeface="Jua"/>
                <a:sym typeface="Jua"/>
              </a:defRPr>
            </a:lvl2pPr>
            <a:lvl3pPr lvl="2" algn="ctr" rtl="0">
              <a:lnSpc>
                <a:spcPct val="100000"/>
              </a:lnSpc>
              <a:spcBef>
                <a:spcPts val="1600"/>
              </a:spcBef>
              <a:spcAft>
                <a:spcPts val="0"/>
              </a:spcAft>
              <a:buSzPts val="2000"/>
              <a:buFont typeface="Jua"/>
              <a:buNone/>
              <a:defRPr sz="2000" b="1">
                <a:latin typeface="Jua"/>
                <a:ea typeface="Jua"/>
                <a:cs typeface="Jua"/>
                <a:sym typeface="Jua"/>
              </a:defRPr>
            </a:lvl3pPr>
            <a:lvl4pPr lvl="3" algn="ctr" rtl="0">
              <a:lnSpc>
                <a:spcPct val="100000"/>
              </a:lnSpc>
              <a:spcBef>
                <a:spcPts val="1600"/>
              </a:spcBef>
              <a:spcAft>
                <a:spcPts val="0"/>
              </a:spcAft>
              <a:buSzPts val="2000"/>
              <a:buFont typeface="Jua"/>
              <a:buNone/>
              <a:defRPr sz="2000" b="1">
                <a:latin typeface="Jua"/>
                <a:ea typeface="Jua"/>
                <a:cs typeface="Jua"/>
                <a:sym typeface="Jua"/>
              </a:defRPr>
            </a:lvl4pPr>
            <a:lvl5pPr lvl="4" algn="ctr" rtl="0">
              <a:lnSpc>
                <a:spcPct val="100000"/>
              </a:lnSpc>
              <a:spcBef>
                <a:spcPts val="1600"/>
              </a:spcBef>
              <a:spcAft>
                <a:spcPts val="0"/>
              </a:spcAft>
              <a:buSzPts val="2000"/>
              <a:buFont typeface="Jua"/>
              <a:buNone/>
              <a:defRPr sz="2000" b="1">
                <a:latin typeface="Jua"/>
                <a:ea typeface="Jua"/>
                <a:cs typeface="Jua"/>
                <a:sym typeface="Jua"/>
              </a:defRPr>
            </a:lvl5pPr>
            <a:lvl6pPr lvl="5" algn="ctr" rtl="0">
              <a:lnSpc>
                <a:spcPct val="100000"/>
              </a:lnSpc>
              <a:spcBef>
                <a:spcPts val="1600"/>
              </a:spcBef>
              <a:spcAft>
                <a:spcPts val="0"/>
              </a:spcAft>
              <a:buSzPts val="2000"/>
              <a:buFont typeface="Jua"/>
              <a:buNone/>
              <a:defRPr sz="2000" b="1">
                <a:latin typeface="Jua"/>
                <a:ea typeface="Jua"/>
                <a:cs typeface="Jua"/>
                <a:sym typeface="Jua"/>
              </a:defRPr>
            </a:lvl6pPr>
            <a:lvl7pPr lvl="6" algn="ctr" rtl="0">
              <a:lnSpc>
                <a:spcPct val="100000"/>
              </a:lnSpc>
              <a:spcBef>
                <a:spcPts val="1600"/>
              </a:spcBef>
              <a:spcAft>
                <a:spcPts val="0"/>
              </a:spcAft>
              <a:buSzPts val="2000"/>
              <a:buFont typeface="Jua"/>
              <a:buNone/>
              <a:defRPr sz="2000" b="1">
                <a:latin typeface="Jua"/>
                <a:ea typeface="Jua"/>
                <a:cs typeface="Jua"/>
                <a:sym typeface="Jua"/>
              </a:defRPr>
            </a:lvl7pPr>
            <a:lvl8pPr lvl="7" algn="ctr" rtl="0">
              <a:lnSpc>
                <a:spcPct val="100000"/>
              </a:lnSpc>
              <a:spcBef>
                <a:spcPts val="1600"/>
              </a:spcBef>
              <a:spcAft>
                <a:spcPts val="0"/>
              </a:spcAft>
              <a:buSzPts val="2000"/>
              <a:buFont typeface="Jua"/>
              <a:buNone/>
              <a:defRPr sz="2000" b="1">
                <a:latin typeface="Jua"/>
                <a:ea typeface="Jua"/>
                <a:cs typeface="Jua"/>
                <a:sym typeface="Jua"/>
              </a:defRPr>
            </a:lvl8pPr>
            <a:lvl9pPr lvl="8" algn="ctr" rtl="0">
              <a:lnSpc>
                <a:spcPct val="100000"/>
              </a:lnSpc>
              <a:spcBef>
                <a:spcPts val="1600"/>
              </a:spcBef>
              <a:spcAft>
                <a:spcPts val="1600"/>
              </a:spcAft>
              <a:buSzPts val="2000"/>
              <a:buFont typeface="Jua"/>
              <a:buNone/>
              <a:defRPr sz="2000" b="1">
                <a:latin typeface="Jua"/>
                <a:ea typeface="Jua"/>
                <a:cs typeface="Jua"/>
                <a:sym typeface="Jua"/>
              </a:defRPr>
            </a:lvl9pPr>
          </a:lstStyle>
          <a:p>
            <a:endParaRPr/>
          </a:p>
        </p:txBody>
      </p:sp>
      <p:sp>
        <p:nvSpPr>
          <p:cNvPr id="131" name="Google Shape;131;p5"/>
          <p:cNvSpPr txBox="1">
            <a:spLocks noGrp="1"/>
          </p:cNvSpPr>
          <p:nvPr>
            <p:ph type="subTitle" idx="3"/>
          </p:nvPr>
        </p:nvSpPr>
        <p:spPr>
          <a:xfrm>
            <a:off x="720000" y="2073850"/>
            <a:ext cx="2907600" cy="81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2" name="Google Shape;132;p5"/>
          <p:cNvSpPr txBox="1">
            <a:spLocks noGrp="1"/>
          </p:cNvSpPr>
          <p:nvPr>
            <p:ph type="subTitle" idx="4"/>
          </p:nvPr>
        </p:nvSpPr>
        <p:spPr>
          <a:xfrm>
            <a:off x="5516400" y="3539875"/>
            <a:ext cx="2907600" cy="81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grpSp>
        <p:nvGrpSpPr>
          <p:cNvPr id="135" name="Google Shape;135;p6"/>
          <p:cNvGrpSpPr/>
          <p:nvPr/>
        </p:nvGrpSpPr>
        <p:grpSpPr>
          <a:xfrm>
            <a:off x="0" y="0"/>
            <a:ext cx="9144000" cy="5143500"/>
            <a:chOff x="0" y="0"/>
            <a:chExt cx="9144000" cy="5143500"/>
          </a:xfrm>
        </p:grpSpPr>
        <p:sp>
          <p:nvSpPr>
            <p:cNvPr id="136" name="Google Shape;136;p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6"/>
          <p:cNvGrpSpPr/>
          <p:nvPr/>
        </p:nvGrpSpPr>
        <p:grpSpPr>
          <a:xfrm>
            <a:off x="-12750" y="-92425"/>
            <a:ext cx="9188775" cy="5282075"/>
            <a:chOff x="-12750" y="-92425"/>
            <a:chExt cx="9188775" cy="5282075"/>
          </a:xfrm>
        </p:grpSpPr>
        <p:cxnSp>
          <p:nvCxnSpPr>
            <p:cNvPr id="139" name="Google Shape;139;p6"/>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140" name="Google Shape;140;p6"/>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141" name="Google Shape;141;p6"/>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142" name="Google Shape;142;p6"/>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143" name="Google Shape;143;p6"/>
            <p:cNvGrpSpPr/>
            <p:nvPr/>
          </p:nvGrpSpPr>
          <p:grpSpPr>
            <a:xfrm>
              <a:off x="120119" y="996242"/>
              <a:ext cx="419725" cy="419725"/>
              <a:chOff x="-83525" y="4333650"/>
              <a:chExt cx="539700" cy="539700"/>
            </a:xfrm>
          </p:grpSpPr>
          <p:sp>
            <p:nvSpPr>
              <p:cNvPr id="144" name="Google Shape;144;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6"/>
            <p:cNvGrpSpPr/>
            <p:nvPr/>
          </p:nvGrpSpPr>
          <p:grpSpPr>
            <a:xfrm>
              <a:off x="8126742" y="240026"/>
              <a:ext cx="599661" cy="599607"/>
              <a:chOff x="-83525" y="4333650"/>
              <a:chExt cx="539700" cy="539700"/>
            </a:xfrm>
          </p:grpSpPr>
          <p:sp>
            <p:nvSpPr>
              <p:cNvPr id="147" name="Google Shape;147;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6"/>
            <p:cNvGrpSpPr/>
            <p:nvPr/>
          </p:nvGrpSpPr>
          <p:grpSpPr>
            <a:xfrm>
              <a:off x="8756294" y="3264592"/>
              <a:ext cx="419725" cy="419725"/>
              <a:chOff x="-83525" y="4333650"/>
              <a:chExt cx="539700" cy="539700"/>
            </a:xfrm>
          </p:grpSpPr>
          <p:sp>
            <p:nvSpPr>
              <p:cNvPr id="150" name="Google Shape;150;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3"/>
        <p:cNvGrpSpPr/>
        <p:nvPr/>
      </p:nvGrpSpPr>
      <p:grpSpPr>
        <a:xfrm>
          <a:off x="0" y="0"/>
          <a:ext cx="0" cy="0"/>
          <a:chOff x="0" y="0"/>
          <a:chExt cx="0" cy="0"/>
        </a:xfrm>
      </p:grpSpPr>
      <p:grpSp>
        <p:nvGrpSpPr>
          <p:cNvPr id="154" name="Google Shape;154;p7"/>
          <p:cNvGrpSpPr/>
          <p:nvPr/>
        </p:nvGrpSpPr>
        <p:grpSpPr>
          <a:xfrm rot="10800000" flipH="1">
            <a:off x="0" y="0"/>
            <a:ext cx="9144000" cy="5143500"/>
            <a:chOff x="0" y="0"/>
            <a:chExt cx="9144000" cy="5143500"/>
          </a:xfrm>
        </p:grpSpPr>
        <p:sp>
          <p:nvSpPr>
            <p:cNvPr id="155" name="Google Shape;155;p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7"/>
          <p:cNvGrpSpPr/>
          <p:nvPr/>
        </p:nvGrpSpPr>
        <p:grpSpPr>
          <a:xfrm>
            <a:off x="-24925" y="-58550"/>
            <a:ext cx="9280375" cy="5214400"/>
            <a:chOff x="-24925" y="-58550"/>
            <a:chExt cx="9280375" cy="5214400"/>
          </a:xfrm>
        </p:grpSpPr>
        <p:cxnSp>
          <p:nvCxnSpPr>
            <p:cNvPr id="158" name="Google Shape;158;p7"/>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159" name="Google Shape;159;p7"/>
            <p:cNvGrpSpPr/>
            <p:nvPr/>
          </p:nvGrpSpPr>
          <p:grpSpPr>
            <a:xfrm>
              <a:off x="8355390" y="368163"/>
              <a:ext cx="718341" cy="718341"/>
              <a:chOff x="-83525" y="4333650"/>
              <a:chExt cx="539700" cy="539700"/>
            </a:xfrm>
          </p:grpSpPr>
          <p:sp>
            <p:nvSpPr>
              <p:cNvPr id="160" name="Google Shape;160;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7"/>
            <p:cNvGrpSpPr/>
            <p:nvPr/>
          </p:nvGrpSpPr>
          <p:grpSpPr>
            <a:xfrm>
              <a:off x="8100801" y="168547"/>
              <a:ext cx="265640" cy="265640"/>
              <a:chOff x="-83525" y="4333650"/>
              <a:chExt cx="539700" cy="539700"/>
            </a:xfrm>
          </p:grpSpPr>
          <p:sp>
            <p:nvSpPr>
              <p:cNvPr id="163" name="Google Shape;163;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5" name="Google Shape;165;p7"/>
            <p:cNvCxnSpPr/>
            <p:nvPr/>
          </p:nvCxnSpPr>
          <p:spPr>
            <a:xfrm>
              <a:off x="8552850" y="-58550"/>
              <a:ext cx="613500" cy="3070800"/>
            </a:xfrm>
            <a:prstGeom prst="straightConnector1">
              <a:avLst/>
            </a:prstGeom>
            <a:noFill/>
            <a:ln w="9525" cap="rnd" cmpd="sng">
              <a:solidFill>
                <a:schemeClr val="accent4"/>
              </a:solidFill>
              <a:prstDash val="solid"/>
              <a:round/>
              <a:headEnd type="none" w="med" len="med"/>
              <a:tailEnd type="none" w="med" len="med"/>
            </a:ln>
          </p:spPr>
        </p:cxnSp>
        <p:cxnSp>
          <p:nvCxnSpPr>
            <p:cNvPr id="166" name="Google Shape;166;p7"/>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167" name="Google Shape;167;p7"/>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168" name="Google Shape;168;p7"/>
            <p:cNvGrpSpPr/>
            <p:nvPr/>
          </p:nvGrpSpPr>
          <p:grpSpPr>
            <a:xfrm>
              <a:off x="952751" y="4809147"/>
              <a:ext cx="265640" cy="265640"/>
              <a:chOff x="-83525" y="4333650"/>
              <a:chExt cx="539700" cy="539700"/>
            </a:xfrm>
          </p:grpSpPr>
          <p:sp>
            <p:nvSpPr>
              <p:cNvPr id="169" name="Google Shape;169;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7"/>
            <p:cNvGrpSpPr/>
            <p:nvPr/>
          </p:nvGrpSpPr>
          <p:grpSpPr>
            <a:xfrm>
              <a:off x="216751" y="4572122"/>
              <a:ext cx="265640" cy="265640"/>
              <a:chOff x="-83525" y="4333650"/>
              <a:chExt cx="539700" cy="539700"/>
            </a:xfrm>
          </p:grpSpPr>
          <p:sp>
            <p:nvSpPr>
              <p:cNvPr id="172" name="Google Shape;172;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7"/>
            <p:cNvGrpSpPr/>
            <p:nvPr/>
          </p:nvGrpSpPr>
          <p:grpSpPr>
            <a:xfrm>
              <a:off x="3553751" y="4470672"/>
              <a:ext cx="265640" cy="265640"/>
              <a:chOff x="-83525" y="4333650"/>
              <a:chExt cx="539700" cy="539700"/>
            </a:xfrm>
          </p:grpSpPr>
          <p:sp>
            <p:nvSpPr>
              <p:cNvPr id="175" name="Google Shape;175;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7"/>
            <p:cNvGrpSpPr/>
            <p:nvPr/>
          </p:nvGrpSpPr>
          <p:grpSpPr>
            <a:xfrm>
              <a:off x="852951" y="168547"/>
              <a:ext cx="265640" cy="265640"/>
              <a:chOff x="-83525" y="4333650"/>
              <a:chExt cx="539700" cy="539700"/>
            </a:xfrm>
          </p:grpSpPr>
          <p:sp>
            <p:nvSpPr>
              <p:cNvPr id="178" name="Google Shape;178;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551" y="1478397"/>
              <a:ext cx="265640" cy="265640"/>
              <a:chOff x="-83525" y="4333650"/>
              <a:chExt cx="539700" cy="539700"/>
            </a:xfrm>
          </p:grpSpPr>
          <p:sp>
            <p:nvSpPr>
              <p:cNvPr id="181" name="Google Shape;181;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89588" y="456150"/>
              <a:ext cx="718341" cy="718341"/>
              <a:chOff x="-83525" y="4333650"/>
              <a:chExt cx="539700" cy="539700"/>
            </a:xfrm>
          </p:grpSpPr>
          <p:sp>
            <p:nvSpPr>
              <p:cNvPr id="184" name="Google Shape;184;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7"/>
            <p:cNvGrpSpPr/>
            <p:nvPr/>
          </p:nvGrpSpPr>
          <p:grpSpPr>
            <a:xfrm>
              <a:off x="403375" y="4187471"/>
              <a:ext cx="477473" cy="477473"/>
              <a:chOff x="-83525" y="4333650"/>
              <a:chExt cx="539700" cy="539700"/>
            </a:xfrm>
          </p:grpSpPr>
          <p:sp>
            <p:nvSpPr>
              <p:cNvPr id="187" name="Google Shape;187;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9" name="Google Shape;189;p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90" name="Google Shape;190;p7"/>
          <p:cNvSpPr txBox="1">
            <a:spLocks noGrp="1"/>
          </p:cNvSpPr>
          <p:nvPr>
            <p:ph type="subTitle" idx="1"/>
          </p:nvPr>
        </p:nvSpPr>
        <p:spPr>
          <a:xfrm rot="-232">
            <a:off x="720000" y="1994206"/>
            <a:ext cx="4451700" cy="2103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1"/>
        <p:cNvGrpSpPr/>
        <p:nvPr/>
      </p:nvGrpSpPr>
      <p:grpSpPr>
        <a:xfrm>
          <a:off x="0" y="0"/>
          <a:ext cx="0" cy="0"/>
          <a:chOff x="0" y="0"/>
          <a:chExt cx="0" cy="0"/>
        </a:xfrm>
      </p:grpSpPr>
      <p:grpSp>
        <p:nvGrpSpPr>
          <p:cNvPr id="192" name="Google Shape;192;p8"/>
          <p:cNvGrpSpPr/>
          <p:nvPr/>
        </p:nvGrpSpPr>
        <p:grpSpPr>
          <a:xfrm rot="10800000" flipH="1">
            <a:off x="0" y="0"/>
            <a:ext cx="9144000" cy="5143500"/>
            <a:chOff x="0" y="0"/>
            <a:chExt cx="9144000" cy="5143500"/>
          </a:xfrm>
        </p:grpSpPr>
        <p:sp>
          <p:nvSpPr>
            <p:cNvPr id="193" name="Google Shape;193;p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8"/>
          <p:cNvGrpSpPr/>
          <p:nvPr/>
        </p:nvGrpSpPr>
        <p:grpSpPr>
          <a:xfrm rot="10800000">
            <a:off x="-24925" y="-37705"/>
            <a:ext cx="9280375" cy="5214400"/>
            <a:chOff x="-24925" y="-58550"/>
            <a:chExt cx="9280375" cy="5214400"/>
          </a:xfrm>
        </p:grpSpPr>
        <p:cxnSp>
          <p:nvCxnSpPr>
            <p:cNvPr id="196" name="Google Shape;196;p8"/>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197" name="Google Shape;197;p8"/>
            <p:cNvGrpSpPr/>
            <p:nvPr/>
          </p:nvGrpSpPr>
          <p:grpSpPr>
            <a:xfrm>
              <a:off x="8355390" y="368163"/>
              <a:ext cx="718341" cy="718341"/>
              <a:chOff x="-83525" y="4333650"/>
              <a:chExt cx="539700" cy="539700"/>
            </a:xfrm>
          </p:grpSpPr>
          <p:sp>
            <p:nvSpPr>
              <p:cNvPr id="198" name="Google Shape;198;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a:off x="8100801" y="168547"/>
              <a:ext cx="265640" cy="265640"/>
              <a:chOff x="-83525" y="4333650"/>
              <a:chExt cx="539700" cy="539700"/>
            </a:xfrm>
          </p:grpSpPr>
          <p:sp>
            <p:nvSpPr>
              <p:cNvPr id="201" name="Google Shape;201;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3" name="Google Shape;203;p8"/>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204" name="Google Shape;204;p8"/>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205" name="Google Shape;205;p8"/>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206" name="Google Shape;206;p8"/>
            <p:cNvGrpSpPr/>
            <p:nvPr/>
          </p:nvGrpSpPr>
          <p:grpSpPr>
            <a:xfrm>
              <a:off x="952751" y="4809147"/>
              <a:ext cx="265640" cy="265640"/>
              <a:chOff x="-83525" y="4333650"/>
              <a:chExt cx="539700" cy="539700"/>
            </a:xfrm>
          </p:grpSpPr>
          <p:sp>
            <p:nvSpPr>
              <p:cNvPr id="207" name="Google Shape;207;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8"/>
            <p:cNvGrpSpPr/>
            <p:nvPr/>
          </p:nvGrpSpPr>
          <p:grpSpPr>
            <a:xfrm>
              <a:off x="216751" y="4572122"/>
              <a:ext cx="265640" cy="265640"/>
              <a:chOff x="-83525" y="4333650"/>
              <a:chExt cx="539700" cy="539700"/>
            </a:xfrm>
          </p:grpSpPr>
          <p:sp>
            <p:nvSpPr>
              <p:cNvPr id="210" name="Google Shape;210;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8"/>
            <p:cNvGrpSpPr/>
            <p:nvPr/>
          </p:nvGrpSpPr>
          <p:grpSpPr>
            <a:xfrm>
              <a:off x="3553751" y="4470672"/>
              <a:ext cx="265640" cy="265640"/>
              <a:chOff x="-83525" y="4333650"/>
              <a:chExt cx="539700" cy="539700"/>
            </a:xfrm>
          </p:grpSpPr>
          <p:sp>
            <p:nvSpPr>
              <p:cNvPr id="213" name="Google Shape;213;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8"/>
            <p:cNvGrpSpPr/>
            <p:nvPr/>
          </p:nvGrpSpPr>
          <p:grpSpPr>
            <a:xfrm>
              <a:off x="852951" y="168547"/>
              <a:ext cx="265640" cy="265640"/>
              <a:chOff x="-83525" y="4333650"/>
              <a:chExt cx="539700" cy="539700"/>
            </a:xfrm>
          </p:grpSpPr>
          <p:sp>
            <p:nvSpPr>
              <p:cNvPr id="216" name="Google Shape;216;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8"/>
            <p:cNvGrpSpPr/>
            <p:nvPr/>
          </p:nvGrpSpPr>
          <p:grpSpPr>
            <a:xfrm>
              <a:off x="185551" y="1478397"/>
              <a:ext cx="265640" cy="265640"/>
              <a:chOff x="-83525" y="4333650"/>
              <a:chExt cx="539700" cy="539700"/>
            </a:xfrm>
          </p:grpSpPr>
          <p:sp>
            <p:nvSpPr>
              <p:cNvPr id="219" name="Google Shape;219;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8"/>
            <p:cNvGrpSpPr/>
            <p:nvPr/>
          </p:nvGrpSpPr>
          <p:grpSpPr>
            <a:xfrm>
              <a:off x="89588" y="456150"/>
              <a:ext cx="718341" cy="718341"/>
              <a:chOff x="-83525" y="4333650"/>
              <a:chExt cx="539700" cy="539700"/>
            </a:xfrm>
          </p:grpSpPr>
          <p:sp>
            <p:nvSpPr>
              <p:cNvPr id="222" name="Google Shape;222;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8"/>
            <p:cNvGrpSpPr/>
            <p:nvPr/>
          </p:nvGrpSpPr>
          <p:grpSpPr>
            <a:xfrm>
              <a:off x="403375" y="4187471"/>
              <a:ext cx="477473" cy="477473"/>
              <a:chOff x="-83525" y="4333650"/>
              <a:chExt cx="539700" cy="539700"/>
            </a:xfrm>
          </p:grpSpPr>
          <p:sp>
            <p:nvSpPr>
              <p:cNvPr id="225" name="Google Shape;225;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7" name="Google Shape;227;p8"/>
          <p:cNvSpPr txBox="1">
            <a:spLocks noGrp="1"/>
          </p:cNvSpPr>
          <p:nvPr>
            <p:ph type="title"/>
          </p:nvPr>
        </p:nvSpPr>
        <p:spPr>
          <a:xfrm>
            <a:off x="1178850" y="970500"/>
            <a:ext cx="6786300" cy="32025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grpSp>
        <p:nvGrpSpPr>
          <p:cNvPr id="229" name="Google Shape;229;p9"/>
          <p:cNvGrpSpPr/>
          <p:nvPr/>
        </p:nvGrpSpPr>
        <p:grpSpPr>
          <a:xfrm rot="10800000" flipH="1">
            <a:off x="0" y="0"/>
            <a:ext cx="9144000" cy="5143500"/>
            <a:chOff x="0" y="0"/>
            <a:chExt cx="9144000" cy="5143500"/>
          </a:xfrm>
        </p:grpSpPr>
        <p:sp>
          <p:nvSpPr>
            <p:cNvPr id="230" name="Google Shape;230;p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9"/>
          <p:cNvGrpSpPr/>
          <p:nvPr/>
        </p:nvGrpSpPr>
        <p:grpSpPr>
          <a:xfrm rot="10800000">
            <a:off x="-12750" y="-92425"/>
            <a:ext cx="9188775" cy="5282075"/>
            <a:chOff x="-12750" y="-92425"/>
            <a:chExt cx="9188775" cy="5282075"/>
          </a:xfrm>
        </p:grpSpPr>
        <p:cxnSp>
          <p:nvCxnSpPr>
            <p:cNvPr id="233" name="Google Shape;233;p9"/>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234" name="Google Shape;234;p9"/>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235" name="Google Shape;235;p9"/>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236" name="Google Shape;236;p9"/>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237" name="Google Shape;237;p9"/>
            <p:cNvGrpSpPr/>
            <p:nvPr/>
          </p:nvGrpSpPr>
          <p:grpSpPr>
            <a:xfrm>
              <a:off x="120119" y="996242"/>
              <a:ext cx="419725" cy="419725"/>
              <a:chOff x="-83525" y="4333650"/>
              <a:chExt cx="539700" cy="539700"/>
            </a:xfrm>
          </p:grpSpPr>
          <p:sp>
            <p:nvSpPr>
              <p:cNvPr id="238" name="Google Shape;238;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8126742" y="240026"/>
              <a:ext cx="599661" cy="599607"/>
              <a:chOff x="-83525" y="4333650"/>
              <a:chExt cx="539700" cy="539700"/>
            </a:xfrm>
          </p:grpSpPr>
          <p:sp>
            <p:nvSpPr>
              <p:cNvPr id="241" name="Google Shape;241;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9"/>
            <p:cNvGrpSpPr/>
            <p:nvPr/>
          </p:nvGrpSpPr>
          <p:grpSpPr>
            <a:xfrm>
              <a:off x="8756294" y="3264592"/>
              <a:ext cx="419725" cy="419725"/>
              <a:chOff x="-83525" y="4333650"/>
              <a:chExt cx="539700" cy="539700"/>
            </a:xfrm>
          </p:grpSpPr>
          <p:sp>
            <p:nvSpPr>
              <p:cNvPr id="244" name="Google Shape;244;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 name="Google Shape;246;p9"/>
          <p:cNvSpPr txBox="1">
            <a:spLocks noGrp="1"/>
          </p:cNvSpPr>
          <p:nvPr>
            <p:ph type="title"/>
          </p:nvPr>
        </p:nvSpPr>
        <p:spPr>
          <a:xfrm>
            <a:off x="2251675" y="951375"/>
            <a:ext cx="4640700" cy="2063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6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7" name="Google Shape;247;p9"/>
          <p:cNvSpPr txBox="1">
            <a:spLocks noGrp="1"/>
          </p:cNvSpPr>
          <p:nvPr>
            <p:ph type="subTitle" idx="1"/>
          </p:nvPr>
        </p:nvSpPr>
        <p:spPr>
          <a:xfrm>
            <a:off x="2070600" y="2988825"/>
            <a:ext cx="5002800" cy="12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8"/>
        <p:cNvGrpSpPr/>
        <p:nvPr/>
      </p:nvGrpSpPr>
      <p:grpSpPr>
        <a:xfrm>
          <a:off x="0" y="0"/>
          <a:ext cx="0" cy="0"/>
          <a:chOff x="0" y="0"/>
          <a:chExt cx="0" cy="0"/>
        </a:xfrm>
      </p:grpSpPr>
      <p:grpSp>
        <p:nvGrpSpPr>
          <p:cNvPr id="249" name="Google Shape;249;p10"/>
          <p:cNvGrpSpPr/>
          <p:nvPr/>
        </p:nvGrpSpPr>
        <p:grpSpPr>
          <a:xfrm>
            <a:off x="0" y="0"/>
            <a:ext cx="9144000" cy="5143500"/>
            <a:chOff x="0" y="0"/>
            <a:chExt cx="9144000" cy="5143500"/>
          </a:xfrm>
        </p:grpSpPr>
        <p:sp>
          <p:nvSpPr>
            <p:cNvPr id="250" name="Google Shape;250;p1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0" y="0"/>
              <a:ext cx="9144000" cy="5143500"/>
            </a:xfrm>
            <a:prstGeom prst="rect">
              <a:avLst/>
            </a:prstGeom>
            <a:gradFill>
              <a:gsLst>
                <a:gs pos="0">
                  <a:srgbClr val="748BFF">
                    <a:alpha val="0"/>
                  </a:srgbClr>
                </a:gs>
                <a:gs pos="50000">
                  <a:srgbClr val="F3F3F3">
                    <a:alpha val="0"/>
                  </a:srgbClr>
                </a:gs>
                <a:gs pos="75000">
                  <a:srgbClr val="F3F3F3">
                    <a:alpha val="0"/>
                  </a:srgbClr>
                </a:gs>
                <a:gs pos="88000">
                  <a:srgbClr val="F3F3F3">
                    <a:alpha val="0"/>
                  </a:srgbClr>
                </a:gs>
                <a:gs pos="100000">
                  <a:srgbClr val="7659FF">
                    <a:alpha val="7725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0"/>
          <p:cNvGrpSpPr/>
          <p:nvPr/>
        </p:nvGrpSpPr>
        <p:grpSpPr>
          <a:xfrm>
            <a:off x="-38475" y="-73150"/>
            <a:ext cx="9236700" cy="5340125"/>
            <a:chOff x="-38475" y="-73150"/>
            <a:chExt cx="9236700" cy="5340125"/>
          </a:xfrm>
        </p:grpSpPr>
        <p:cxnSp>
          <p:nvCxnSpPr>
            <p:cNvPr id="253" name="Google Shape;253;p10"/>
            <p:cNvCxnSpPr/>
            <p:nvPr/>
          </p:nvCxnSpPr>
          <p:spPr>
            <a:xfrm rot="10800000" flipH="1">
              <a:off x="8103025" y="935750"/>
              <a:ext cx="1073100" cy="4228200"/>
            </a:xfrm>
            <a:prstGeom prst="straightConnector1">
              <a:avLst/>
            </a:prstGeom>
            <a:noFill/>
            <a:ln w="9525" cap="rnd" cmpd="sng">
              <a:solidFill>
                <a:schemeClr val="accent4"/>
              </a:solidFill>
              <a:prstDash val="solid"/>
              <a:round/>
              <a:headEnd type="none" w="med" len="med"/>
              <a:tailEnd type="none" w="med" len="med"/>
            </a:ln>
          </p:spPr>
        </p:cxnSp>
        <p:cxnSp>
          <p:nvCxnSpPr>
            <p:cNvPr id="254" name="Google Shape;254;p10"/>
            <p:cNvCxnSpPr/>
            <p:nvPr/>
          </p:nvCxnSpPr>
          <p:spPr>
            <a:xfrm flipH="1">
              <a:off x="4433800" y="3088375"/>
              <a:ext cx="4750200" cy="2178600"/>
            </a:xfrm>
            <a:prstGeom prst="straightConnector1">
              <a:avLst/>
            </a:prstGeom>
            <a:noFill/>
            <a:ln w="9525" cap="rnd" cmpd="sng">
              <a:solidFill>
                <a:schemeClr val="accent4"/>
              </a:solidFill>
              <a:prstDash val="solid"/>
              <a:round/>
              <a:headEnd type="none" w="med" len="med"/>
              <a:tailEnd type="none" w="med" len="med"/>
            </a:ln>
          </p:spPr>
        </p:cxnSp>
        <p:cxnSp>
          <p:nvCxnSpPr>
            <p:cNvPr id="255" name="Google Shape;255;p10"/>
            <p:cNvCxnSpPr/>
            <p:nvPr/>
          </p:nvCxnSpPr>
          <p:spPr>
            <a:xfrm>
              <a:off x="5898975" y="4174350"/>
              <a:ext cx="2917200" cy="616800"/>
            </a:xfrm>
            <a:prstGeom prst="straightConnector1">
              <a:avLst/>
            </a:prstGeom>
            <a:noFill/>
            <a:ln w="9525" cap="rnd" cmpd="sng">
              <a:solidFill>
                <a:schemeClr val="accent4"/>
              </a:solidFill>
              <a:prstDash val="solid"/>
              <a:round/>
              <a:headEnd type="none" w="med" len="med"/>
              <a:tailEnd type="none" w="med" len="med"/>
            </a:ln>
          </p:spPr>
        </p:cxnSp>
        <p:cxnSp>
          <p:nvCxnSpPr>
            <p:cNvPr id="256" name="Google Shape;256;p10"/>
            <p:cNvCxnSpPr/>
            <p:nvPr/>
          </p:nvCxnSpPr>
          <p:spPr>
            <a:xfrm rot="10800000" flipH="1">
              <a:off x="-12825" y="-47525"/>
              <a:ext cx="3470100" cy="1420200"/>
            </a:xfrm>
            <a:prstGeom prst="straightConnector1">
              <a:avLst/>
            </a:prstGeom>
            <a:noFill/>
            <a:ln w="9525" cap="rnd" cmpd="sng">
              <a:solidFill>
                <a:schemeClr val="accent4"/>
              </a:solidFill>
              <a:prstDash val="solid"/>
              <a:round/>
              <a:headEnd type="none" w="med" len="med"/>
              <a:tailEnd type="none" w="med" len="med"/>
            </a:ln>
          </p:spPr>
        </p:cxnSp>
        <p:cxnSp>
          <p:nvCxnSpPr>
            <p:cNvPr id="257" name="Google Shape;257;p10"/>
            <p:cNvCxnSpPr/>
            <p:nvPr/>
          </p:nvCxnSpPr>
          <p:spPr>
            <a:xfrm>
              <a:off x="-38475" y="158200"/>
              <a:ext cx="9236700" cy="308400"/>
            </a:xfrm>
            <a:prstGeom prst="straightConnector1">
              <a:avLst/>
            </a:prstGeom>
            <a:noFill/>
            <a:ln w="9525" cap="rnd" cmpd="sng">
              <a:solidFill>
                <a:schemeClr val="accent4"/>
              </a:solidFill>
              <a:prstDash val="solid"/>
              <a:round/>
              <a:headEnd type="none" w="med" len="med"/>
              <a:tailEnd type="none" w="med" len="med"/>
            </a:ln>
          </p:spPr>
        </p:cxnSp>
        <p:cxnSp>
          <p:nvCxnSpPr>
            <p:cNvPr id="258" name="Google Shape;258;p10"/>
            <p:cNvCxnSpPr/>
            <p:nvPr/>
          </p:nvCxnSpPr>
          <p:spPr>
            <a:xfrm>
              <a:off x="8015225" y="-73150"/>
              <a:ext cx="1176000" cy="3547200"/>
            </a:xfrm>
            <a:prstGeom prst="straightConnector1">
              <a:avLst/>
            </a:prstGeom>
            <a:noFill/>
            <a:ln w="9525" cap="rnd" cmpd="sng">
              <a:solidFill>
                <a:schemeClr val="accent4"/>
              </a:solidFill>
              <a:prstDash val="solid"/>
              <a:round/>
              <a:headEnd type="none" w="med" len="med"/>
              <a:tailEnd type="none" w="med" len="med"/>
            </a:ln>
          </p:spPr>
        </p:cxnSp>
        <p:grpSp>
          <p:nvGrpSpPr>
            <p:cNvPr id="259" name="Google Shape;259;p10"/>
            <p:cNvGrpSpPr/>
            <p:nvPr/>
          </p:nvGrpSpPr>
          <p:grpSpPr>
            <a:xfrm>
              <a:off x="7828101" y="93150"/>
              <a:ext cx="718341" cy="718341"/>
              <a:chOff x="-83525" y="4333650"/>
              <a:chExt cx="539700" cy="539700"/>
            </a:xfrm>
          </p:grpSpPr>
          <p:sp>
            <p:nvSpPr>
              <p:cNvPr id="260" name="Google Shape;260;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0"/>
            <p:cNvGrpSpPr/>
            <p:nvPr/>
          </p:nvGrpSpPr>
          <p:grpSpPr>
            <a:xfrm>
              <a:off x="8105174" y="2908534"/>
              <a:ext cx="909610" cy="909610"/>
              <a:chOff x="-83525" y="4333650"/>
              <a:chExt cx="539700" cy="539700"/>
            </a:xfrm>
          </p:grpSpPr>
          <p:sp>
            <p:nvSpPr>
              <p:cNvPr id="263" name="Google Shape;263;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0"/>
            <p:cNvGrpSpPr/>
            <p:nvPr/>
          </p:nvGrpSpPr>
          <p:grpSpPr>
            <a:xfrm>
              <a:off x="6278820" y="4063829"/>
              <a:ext cx="501219" cy="501219"/>
              <a:chOff x="-83525" y="4333650"/>
              <a:chExt cx="539700" cy="539700"/>
            </a:xfrm>
          </p:grpSpPr>
          <p:sp>
            <p:nvSpPr>
              <p:cNvPr id="266" name="Google Shape;266;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0"/>
            <p:cNvGrpSpPr/>
            <p:nvPr/>
          </p:nvGrpSpPr>
          <p:grpSpPr>
            <a:xfrm>
              <a:off x="270654" y="580730"/>
              <a:ext cx="1002385" cy="1002385"/>
              <a:chOff x="-83525" y="4333650"/>
              <a:chExt cx="539700" cy="539700"/>
            </a:xfrm>
          </p:grpSpPr>
          <p:sp>
            <p:nvSpPr>
              <p:cNvPr id="269" name="Google Shape;269;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0"/>
            <p:cNvGrpSpPr/>
            <p:nvPr/>
          </p:nvGrpSpPr>
          <p:grpSpPr>
            <a:xfrm>
              <a:off x="2518898" y="28099"/>
              <a:ext cx="438506" cy="438506"/>
              <a:chOff x="-83525" y="4333650"/>
              <a:chExt cx="539700" cy="539700"/>
            </a:xfrm>
          </p:grpSpPr>
          <p:sp>
            <p:nvSpPr>
              <p:cNvPr id="272" name="Google Shape;272;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 name="Google Shape;274;p10"/>
          <p:cNvSpPr txBox="1">
            <a:spLocks noGrp="1"/>
          </p:cNvSpPr>
          <p:nvPr>
            <p:ph type="title"/>
          </p:nvPr>
        </p:nvSpPr>
        <p:spPr>
          <a:xfrm>
            <a:off x="690075" y="2240175"/>
            <a:ext cx="2946900" cy="24288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3100"/>
              <a:buNone/>
              <a:defRPr sz="3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1pPr>
            <a:lvl2pPr lvl="1"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2pPr>
            <a:lvl3pPr lvl="2"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3pPr>
            <a:lvl4pPr lvl="3"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4pPr>
            <a:lvl5pPr lvl="4"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5pPr>
            <a:lvl6pPr lvl="5"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6pPr>
            <a:lvl7pPr lvl="6"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7pPr>
            <a:lvl8pPr lvl="7"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8pPr>
            <a:lvl9pPr lvl="8"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9pPr>
          </a:lstStyle>
          <a:p>
            <a:endParaRPr/>
          </a:p>
        </p:txBody>
      </p:sp>
      <p:sp>
        <p:nvSpPr>
          <p:cNvPr id="7" name="Google Shape;7;p1"/>
          <p:cNvSpPr txBox="1">
            <a:spLocks noGrp="1"/>
          </p:cNvSpPr>
          <p:nvPr>
            <p:ph type="body" idx="1"/>
          </p:nvPr>
        </p:nvSpPr>
        <p:spPr>
          <a:xfrm>
            <a:off x="720000" y="1217550"/>
            <a:ext cx="7704000" cy="3385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verpass"/>
              <a:buChar char="●"/>
              <a:defRPr>
                <a:solidFill>
                  <a:schemeClr val="lt1"/>
                </a:solidFill>
                <a:latin typeface="Overpass"/>
                <a:ea typeface="Overpass"/>
                <a:cs typeface="Overpass"/>
                <a:sym typeface="Overpass"/>
              </a:defRPr>
            </a:lvl1pPr>
            <a:lvl2pPr marL="914400" lvl="1"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2pPr>
            <a:lvl3pPr marL="1371600" lvl="2"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3pPr>
            <a:lvl4pPr marL="1828800" lvl="3"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4pPr>
            <a:lvl5pPr marL="2286000" lvl="4"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5pPr>
            <a:lvl6pPr marL="2743200" lvl="5"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6pPr>
            <a:lvl7pPr marL="3200400" lvl="6"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7pPr>
            <a:lvl8pPr marL="3657600" lvl="7"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8pPr>
            <a:lvl9pPr marL="4114800" lvl="8" indent="-317500">
              <a:lnSpc>
                <a:spcPct val="100000"/>
              </a:lnSpc>
              <a:spcBef>
                <a:spcPts val="1600"/>
              </a:spcBef>
              <a:spcAft>
                <a:spcPts val="1600"/>
              </a:spcAft>
              <a:buClr>
                <a:schemeClr val="lt1"/>
              </a:buClr>
              <a:buSzPts val="1400"/>
              <a:buFont typeface="Overpass"/>
              <a:buChar char="■"/>
              <a:defRPr>
                <a:solidFill>
                  <a:schemeClr val="lt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4" r:id="rId16"/>
    <p:sldLayoutId id="2147483665" r:id="rId17"/>
    <p:sldLayoutId id="2147483670" r:id="rId18"/>
    <p:sldLayoutId id="2147483679" r:id="rId19"/>
    <p:sldLayoutId id="2147483680" r:id="rId20"/>
    <p:sldLayoutId id="2147483681" r:id="rId21"/>
    <p:sldLayoutId id="2147483682" r:id="rId22"/>
    <p:sldLayoutId id="2147483683"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7.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9" name="Google Shape;1119;p41"/>
          <p:cNvSpPr txBox="1">
            <a:spLocks noGrp="1"/>
          </p:cNvSpPr>
          <p:nvPr>
            <p:ph type="ctrTitle"/>
          </p:nvPr>
        </p:nvSpPr>
        <p:spPr>
          <a:xfrm>
            <a:off x="1366117" y="1641869"/>
            <a:ext cx="3760332" cy="1758339"/>
          </a:xfrm>
          <a:prstGeom prst="rect">
            <a:avLst/>
          </a:prstGeom>
        </p:spPr>
        <p:txBody>
          <a:bodyPr spcFirstLastPara="1" wrap="square" lIns="91425" tIns="91425" rIns="91425" bIns="91425" anchor="t" anchorCtr="0">
            <a:noAutofit/>
          </a:bodyPr>
          <a:lstStyle/>
          <a:p>
            <a:pPr lvl="0">
              <a:buClr>
                <a:schemeClr val="dk1"/>
              </a:buClr>
              <a:buSzPts val="1100"/>
            </a:pPr>
            <a:r>
              <a:rPr lang="en" smtClean="0">
                <a:solidFill>
                  <a:schemeClr val="accent4"/>
                </a:solidFill>
              </a:rPr>
              <a:t>API </a:t>
            </a:r>
            <a:r>
              <a:rPr lang="en" smtClean="0"/>
              <a:t>Và </a:t>
            </a:r>
            <a:br>
              <a:rPr lang="en" smtClean="0"/>
            </a:br>
            <a:r>
              <a:rPr lang="en" smtClean="0">
                <a:solidFill>
                  <a:schemeClr val="accent4"/>
                </a:solidFill>
              </a:rPr>
              <a:t>RETS API</a:t>
            </a:r>
            <a:endParaRPr>
              <a:latin typeface="Oxanium"/>
              <a:ea typeface="Oxanium"/>
              <a:cs typeface="Oxanium"/>
              <a:sym typeface="Oxanium"/>
            </a:endParaRPr>
          </a:p>
        </p:txBody>
      </p:sp>
      <p:grpSp>
        <p:nvGrpSpPr>
          <p:cNvPr id="1120" name="Google Shape;1120;p41"/>
          <p:cNvGrpSpPr/>
          <p:nvPr/>
        </p:nvGrpSpPr>
        <p:grpSpPr>
          <a:xfrm flipH="1">
            <a:off x="5484611" y="1990954"/>
            <a:ext cx="3056331" cy="2813745"/>
            <a:chOff x="2074963" y="3797512"/>
            <a:chExt cx="1497688" cy="1378813"/>
          </a:xfrm>
        </p:grpSpPr>
        <p:grpSp>
          <p:nvGrpSpPr>
            <p:cNvPr id="1121" name="Google Shape;1121;p41"/>
            <p:cNvGrpSpPr/>
            <p:nvPr/>
          </p:nvGrpSpPr>
          <p:grpSpPr>
            <a:xfrm>
              <a:off x="2420109" y="3797512"/>
              <a:ext cx="467350" cy="626668"/>
              <a:chOff x="1484150" y="3776550"/>
              <a:chExt cx="417500" cy="559825"/>
            </a:xfrm>
          </p:grpSpPr>
          <p:sp>
            <p:nvSpPr>
              <p:cNvPr id="1122" name="Google Shape;1122;p41"/>
              <p:cNvSpPr/>
              <p:nvPr/>
            </p:nvSpPr>
            <p:spPr>
              <a:xfrm>
                <a:off x="1484400" y="3900525"/>
                <a:ext cx="103225" cy="435850"/>
              </a:xfrm>
              <a:custGeom>
                <a:avLst/>
                <a:gdLst/>
                <a:ahLst/>
                <a:cxnLst/>
                <a:rect l="l" t="t" r="r" b="b"/>
                <a:pathLst>
                  <a:path w="4129" h="17434" extrusionOk="0">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1521025" y="3948775"/>
                <a:ext cx="76150" cy="313600"/>
              </a:xfrm>
              <a:custGeom>
                <a:avLst/>
                <a:gdLst/>
                <a:ahLst/>
                <a:cxnLst/>
                <a:rect l="l" t="t" r="r" b="b"/>
                <a:pathLst>
                  <a:path w="3046" h="12544" extrusionOk="0">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484150" y="4021575"/>
                <a:ext cx="55975" cy="221875"/>
              </a:xfrm>
              <a:custGeom>
                <a:avLst/>
                <a:gdLst/>
                <a:ahLst/>
                <a:cxnLst/>
                <a:rect l="l" t="t" r="r" b="b"/>
                <a:pathLst>
                  <a:path w="2239" h="8875" extrusionOk="0">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1560550" y="3869550"/>
                <a:ext cx="103175" cy="435875"/>
              </a:xfrm>
              <a:custGeom>
                <a:avLst/>
                <a:gdLst/>
                <a:ahLst/>
                <a:cxnLst/>
                <a:rect l="l" t="t" r="r" b="b"/>
                <a:pathLst>
                  <a:path w="4127" h="17435" extrusionOk="0">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1597200" y="3917775"/>
                <a:ext cx="76125" cy="313600"/>
              </a:xfrm>
              <a:custGeom>
                <a:avLst/>
                <a:gdLst/>
                <a:ahLst/>
                <a:cxnLst/>
                <a:rect l="l" t="t" r="r" b="b"/>
                <a:pathLst>
                  <a:path w="3045" h="12544" extrusionOk="0">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1560350" y="3990625"/>
                <a:ext cx="55875" cy="221850"/>
              </a:xfrm>
              <a:custGeom>
                <a:avLst/>
                <a:gdLst/>
                <a:ahLst/>
                <a:cxnLst/>
                <a:rect l="l" t="t" r="r" b="b"/>
                <a:pathLst>
                  <a:path w="2235" h="8874" extrusionOk="0">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1636650" y="3838550"/>
                <a:ext cx="103225" cy="435900"/>
              </a:xfrm>
              <a:custGeom>
                <a:avLst/>
                <a:gdLst/>
                <a:ahLst/>
                <a:cxnLst/>
                <a:rect l="l" t="t" r="r" b="b"/>
                <a:pathLst>
                  <a:path w="4129" h="17436" extrusionOk="0">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673300" y="3886825"/>
                <a:ext cx="76175" cy="313575"/>
              </a:xfrm>
              <a:custGeom>
                <a:avLst/>
                <a:gdLst/>
                <a:ahLst/>
                <a:cxnLst/>
                <a:rect l="l" t="t" r="r" b="b"/>
                <a:pathLst>
                  <a:path w="3047" h="12543" extrusionOk="0">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1636400" y="3959650"/>
                <a:ext cx="55950" cy="221800"/>
              </a:xfrm>
              <a:custGeom>
                <a:avLst/>
                <a:gdLst/>
                <a:ahLst/>
                <a:cxnLst/>
                <a:rect l="l" t="t" r="r" b="b"/>
                <a:pathLst>
                  <a:path w="2238" h="8872" extrusionOk="0">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1712775" y="3807575"/>
                <a:ext cx="103175" cy="435875"/>
              </a:xfrm>
              <a:custGeom>
                <a:avLst/>
                <a:gdLst/>
                <a:ahLst/>
                <a:cxnLst/>
                <a:rect l="l" t="t" r="r" b="b"/>
                <a:pathLst>
                  <a:path w="4127" h="17435" extrusionOk="0">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1749425" y="3855850"/>
                <a:ext cx="76175" cy="313550"/>
              </a:xfrm>
              <a:custGeom>
                <a:avLst/>
                <a:gdLst/>
                <a:ahLst/>
                <a:cxnLst/>
                <a:rect l="l" t="t" r="r" b="b"/>
                <a:pathLst>
                  <a:path w="3047" h="12542" extrusionOk="0">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1712575" y="3928650"/>
                <a:ext cx="55875" cy="221875"/>
              </a:xfrm>
              <a:custGeom>
                <a:avLst/>
                <a:gdLst/>
                <a:ahLst/>
                <a:cxnLst/>
                <a:rect l="l" t="t" r="r" b="b"/>
                <a:pathLst>
                  <a:path w="2235" h="8875" extrusionOk="0">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1788875" y="3776550"/>
                <a:ext cx="103250" cy="435925"/>
              </a:xfrm>
              <a:custGeom>
                <a:avLst/>
                <a:gdLst/>
                <a:ahLst/>
                <a:cxnLst/>
                <a:rect l="l" t="t" r="r" b="b"/>
                <a:pathLst>
                  <a:path w="4130" h="17437" extrusionOk="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1825525" y="3824850"/>
                <a:ext cx="76125" cy="313575"/>
              </a:xfrm>
              <a:custGeom>
                <a:avLst/>
                <a:gdLst/>
                <a:ahLst/>
                <a:cxnLst/>
                <a:rect l="l" t="t" r="r" b="b"/>
                <a:pathLst>
                  <a:path w="3045" h="12543" extrusionOk="0">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1788675" y="3897675"/>
                <a:ext cx="55925" cy="221850"/>
              </a:xfrm>
              <a:custGeom>
                <a:avLst/>
                <a:gdLst/>
                <a:ahLst/>
                <a:cxnLst/>
                <a:rect l="l" t="t" r="r" b="b"/>
                <a:pathLst>
                  <a:path w="2237" h="8874" extrusionOk="0">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1"/>
            <p:cNvGrpSpPr/>
            <p:nvPr/>
          </p:nvGrpSpPr>
          <p:grpSpPr>
            <a:xfrm>
              <a:off x="2074963" y="4007750"/>
              <a:ext cx="1485761" cy="1168575"/>
              <a:chOff x="2074963" y="4007750"/>
              <a:chExt cx="1485761" cy="1168575"/>
            </a:xfrm>
          </p:grpSpPr>
          <p:sp>
            <p:nvSpPr>
              <p:cNvPr id="1138" name="Google Shape;1138;p41"/>
              <p:cNvSpPr/>
              <p:nvPr/>
            </p:nvSpPr>
            <p:spPr>
              <a:xfrm>
                <a:off x="2074963" y="4539725"/>
                <a:ext cx="919982" cy="606057"/>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2540125" y="4572135"/>
                <a:ext cx="1020598" cy="589224"/>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2438025" y="4512600"/>
                <a:ext cx="1108925" cy="650475"/>
              </a:xfrm>
              <a:custGeom>
                <a:avLst/>
                <a:gdLst/>
                <a:ahLst/>
                <a:cxnLst/>
                <a:rect l="l" t="t" r="r" b="b"/>
                <a:pathLst>
                  <a:path w="44357" h="26019" extrusionOk="0">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2544875" y="4565250"/>
                <a:ext cx="787200" cy="454125"/>
              </a:xfrm>
              <a:custGeom>
                <a:avLst/>
                <a:gdLst/>
                <a:ahLst/>
                <a:cxnLst/>
                <a:rect l="l" t="t" r="r" b="b"/>
                <a:pathLst>
                  <a:path w="31488" h="18165" extrusionOk="0">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2917475" y="4772775"/>
                <a:ext cx="400125" cy="231000"/>
              </a:xfrm>
              <a:custGeom>
                <a:avLst/>
                <a:gdLst/>
                <a:ahLst/>
                <a:cxnLst/>
                <a:rect l="l" t="t" r="r" b="b"/>
                <a:pathLst>
                  <a:path w="16005" h="9240" extrusionOk="0">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2324750" y="4010150"/>
                <a:ext cx="846150" cy="926125"/>
              </a:xfrm>
              <a:custGeom>
                <a:avLst/>
                <a:gdLst/>
                <a:ahLst/>
                <a:cxnLst/>
                <a:rect l="l" t="t" r="r" b="b"/>
                <a:pathLst>
                  <a:path w="33846" h="37045" extrusionOk="0">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2340675" y="4033100"/>
                <a:ext cx="814300" cy="880300"/>
              </a:xfrm>
              <a:custGeom>
                <a:avLst/>
                <a:gdLst/>
                <a:ahLst/>
                <a:cxnLst/>
                <a:rect l="l" t="t" r="r" b="b"/>
                <a:pathLst>
                  <a:path w="32572" h="35212" extrusionOk="0">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7" name="Google Shape;1147;p41"/>
              <p:cNvSpPr/>
              <p:nvPr/>
            </p:nvSpPr>
            <p:spPr>
              <a:xfrm>
                <a:off x="2449125" y="4109050"/>
                <a:ext cx="552050" cy="348375"/>
              </a:xfrm>
              <a:custGeom>
                <a:avLst/>
                <a:gdLst/>
                <a:ahLst/>
                <a:cxnLst/>
                <a:rect l="l" t="t" r="r" b="b"/>
                <a:pathLst>
                  <a:path w="22082" h="13935" extrusionOk="0">
                    <a:moveTo>
                      <a:pt x="22081" y="1270"/>
                    </a:moveTo>
                    <a:lnTo>
                      <a:pt x="247" y="13934"/>
                    </a:lnTo>
                    <a:lnTo>
                      <a:pt x="0" y="12665"/>
                    </a:lnTo>
                    <a:lnTo>
                      <a:pt x="21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2459800" y="4271750"/>
                <a:ext cx="398500" cy="405250"/>
              </a:xfrm>
              <a:custGeom>
                <a:avLst/>
                <a:gdLst/>
                <a:ahLst/>
                <a:cxnLst/>
                <a:rect l="l" t="t" r="r" b="b"/>
                <a:pathLst>
                  <a:path w="15940" h="16210" extrusionOk="0">
                    <a:moveTo>
                      <a:pt x="14421" y="0"/>
                    </a:moveTo>
                    <a:lnTo>
                      <a:pt x="1" y="8364"/>
                    </a:lnTo>
                    <a:lnTo>
                      <a:pt x="1520" y="16209"/>
                    </a:lnTo>
                    <a:lnTo>
                      <a:pt x="15939" y="7845"/>
                    </a:lnTo>
                    <a:lnTo>
                      <a:pt x="14421"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2852000" y="4164225"/>
                <a:ext cx="191700" cy="285300"/>
              </a:xfrm>
              <a:custGeom>
                <a:avLst/>
                <a:gdLst/>
                <a:ahLst/>
                <a:cxnLst/>
                <a:rect l="l" t="t" r="r" b="b"/>
                <a:pathLst>
                  <a:path w="7668" h="11412" extrusionOk="0">
                    <a:moveTo>
                      <a:pt x="6149" y="0"/>
                    </a:moveTo>
                    <a:lnTo>
                      <a:pt x="1" y="3566"/>
                    </a:lnTo>
                    <a:lnTo>
                      <a:pt x="1520" y="11411"/>
                    </a:lnTo>
                    <a:lnTo>
                      <a:pt x="7668" y="7844"/>
                    </a:lnTo>
                    <a:lnTo>
                      <a:pt x="6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2505100" y="4576450"/>
                <a:ext cx="262250" cy="260925"/>
              </a:xfrm>
              <a:custGeom>
                <a:avLst/>
                <a:gdLst/>
                <a:ahLst/>
                <a:cxnLst/>
                <a:rect l="l" t="t" r="r" b="b"/>
                <a:pathLst>
                  <a:path w="10490" h="10437" extrusionOk="0">
                    <a:moveTo>
                      <a:pt x="9540" y="0"/>
                    </a:moveTo>
                    <a:lnTo>
                      <a:pt x="1" y="5534"/>
                    </a:lnTo>
                    <a:lnTo>
                      <a:pt x="950" y="10437"/>
                    </a:lnTo>
                    <a:lnTo>
                      <a:pt x="10490" y="4905"/>
                    </a:lnTo>
                    <a:lnTo>
                      <a:pt x="954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2769650" y="4399300"/>
                <a:ext cx="304225" cy="285350"/>
              </a:xfrm>
              <a:custGeom>
                <a:avLst/>
                <a:gdLst/>
                <a:ahLst/>
                <a:cxnLst/>
                <a:rect l="l" t="t" r="r" b="b"/>
                <a:pathLst>
                  <a:path w="12169" h="11414" extrusionOk="0">
                    <a:moveTo>
                      <a:pt x="11220" y="1"/>
                    </a:moveTo>
                    <a:lnTo>
                      <a:pt x="1" y="6508"/>
                    </a:lnTo>
                    <a:lnTo>
                      <a:pt x="949" y="11413"/>
                    </a:lnTo>
                    <a:lnTo>
                      <a:pt x="12168" y="4905"/>
                    </a:lnTo>
                    <a:lnTo>
                      <a:pt x="11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2524600" y="4680150"/>
                <a:ext cx="88575" cy="56625"/>
              </a:xfrm>
              <a:custGeom>
                <a:avLst/>
                <a:gdLst/>
                <a:ahLst/>
                <a:cxnLst/>
                <a:rect l="l" t="t" r="r" b="b"/>
                <a:pathLst>
                  <a:path w="3543" h="2265" extrusionOk="0">
                    <a:moveTo>
                      <a:pt x="3496" y="1"/>
                    </a:moveTo>
                    <a:lnTo>
                      <a:pt x="0" y="2028"/>
                    </a:lnTo>
                    <a:lnTo>
                      <a:pt x="46" y="2264"/>
                    </a:lnTo>
                    <a:lnTo>
                      <a:pt x="3542" y="235"/>
                    </a:lnTo>
                    <a:lnTo>
                      <a:pt x="3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2528025" y="4705775"/>
                <a:ext cx="74750" cy="48575"/>
              </a:xfrm>
              <a:custGeom>
                <a:avLst/>
                <a:gdLst/>
                <a:ahLst/>
                <a:cxnLst/>
                <a:rect l="l" t="t" r="r" b="b"/>
                <a:pathLst>
                  <a:path w="2990" h="1943" extrusionOk="0">
                    <a:moveTo>
                      <a:pt x="2943" y="0"/>
                    </a:moveTo>
                    <a:lnTo>
                      <a:pt x="0" y="1706"/>
                    </a:lnTo>
                    <a:lnTo>
                      <a:pt x="45" y="1942"/>
                    </a:lnTo>
                    <a:lnTo>
                      <a:pt x="2989" y="235"/>
                    </a:lnTo>
                    <a:lnTo>
                      <a:pt x="2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2531400" y="4713350"/>
                <a:ext cx="91950" cy="58550"/>
              </a:xfrm>
              <a:custGeom>
                <a:avLst/>
                <a:gdLst/>
                <a:ahLst/>
                <a:cxnLst/>
                <a:rect l="l" t="t" r="r" b="b"/>
                <a:pathLst>
                  <a:path w="3678" h="2342" extrusionOk="0">
                    <a:moveTo>
                      <a:pt x="3631" y="1"/>
                    </a:moveTo>
                    <a:lnTo>
                      <a:pt x="1" y="2106"/>
                    </a:lnTo>
                    <a:lnTo>
                      <a:pt x="47" y="2342"/>
                    </a:lnTo>
                    <a:lnTo>
                      <a:pt x="3677" y="236"/>
                    </a:lnTo>
                    <a:lnTo>
                      <a:pt x="36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2534800" y="4737775"/>
                <a:ext cx="80125" cy="51700"/>
              </a:xfrm>
              <a:custGeom>
                <a:avLst/>
                <a:gdLst/>
                <a:ahLst/>
                <a:cxnLst/>
                <a:rect l="l" t="t" r="r" b="b"/>
                <a:pathLst>
                  <a:path w="3205" h="2068" extrusionOk="0">
                    <a:moveTo>
                      <a:pt x="3159" y="1"/>
                    </a:moveTo>
                    <a:lnTo>
                      <a:pt x="1" y="1832"/>
                    </a:lnTo>
                    <a:lnTo>
                      <a:pt x="46" y="2068"/>
                    </a:lnTo>
                    <a:lnTo>
                      <a:pt x="3204" y="236"/>
                    </a:lnTo>
                    <a:lnTo>
                      <a:pt x="3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2538200" y="4770275"/>
                <a:ext cx="54375" cy="36775"/>
              </a:xfrm>
              <a:custGeom>
                <a:avLst/>
                <a:gdLst/>
                <a:ahLst/>
                <a:cxnLst/>
                <a:rect l="l" t="t" r="r" b="b"/>
                <a:pathLst>
                  <a:path w="2175" h="1471" extrusionOk="0">
                    <a:moveTo>
                      <a:pt x="2131" y="1"/>
                    </a:moveTo>
                    <a:lnTo>
                      <a:pt x="0" y="1235"/>
                    </a:lnTo>
                    <a:lnTo>
                      <a:pt x="46" y="1471"/>
                    </a:lnTo>
                    <a:lnTo>
                      <a:pt x="2175" y="235"/>
                    </a:lnTo>
                    <a:lnTo>
                      <a:pt x="2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2633625" y="4608375"/>
                <a:ext cx="103300" cy="65125"/>
              </a:xfrm>
              <a:custGeom>
                <a:avLst/>
                <a:gdLst/>
                <a:ahLst/>
                <a:cxnLst/>
                <a:rect l="l" t="t" r="r" b="b"/>
                <a:pathLst>
                  <a:path w="4132" h="2605" extrusionOk="0">
                    <a:moveTo>
                      <a:pt x="4086" y="0"/>
                    </a:moveTo>
                    <a:lnTo>
                      <a:pt x="1" y="2369"/>
                    </a:lnTo>
                    <a:lnTo>
                      <a:pt x="47" y="2605"/>
                    </a:lnTo>
                    <a:lnTo>
                      <a:pt x="4131" y="235"/>
                    </a:lnTo>
                    <a:lnTo>
                      <a:pt x="4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2637025" y="4636575"/>
                <a:ext cx="84950" cy="54500"/>
              </a:xfrm>
              <a:custGeom>
                <a:avLst/>
                <a:gdLst/>
                <a:ahLst/>
                <a:cxnLst/>
                <a:rect l="l" t="t" r="r" b="b"/>
                <a:pathLst>
                  <a:path w="3398" h="2180" extrusionOk="0">
                    <a:moveTo>
                      <a:pt x="3353" y="1"/>
                    </a:moveTo>
                    <a:lnTo>
                      <a:pt x="1" y="1944"/>
                    </a:lnTo>
                    <a:lnTo>
                      <a:pt x="47" y="2180"/>
                    </a:lnTo>
                    <a:lnTo>
                      <a:pt x="3397" y="236"/>
                    </a:lnTo>
                    <a:lnTo>
                      <a:pt x="33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2640450" y="4672000"/>
                <a:ext cx="54150" cy="36650"/>
              </a:xfrm>
              <a:custGeom>
                <a:avLst/>
                <a:gdLst/>
                <a:ahLst/>
                <a:cxnLst/>
                <a:rect l="l" t="t" r="r" b="b"/>
                <a:pathLst>
                  <a:path w="2166" h="1466" extrusionOk="0">
                    <a:moveTo>
                      <a:pt x="2120" y="0"/>
                    </a:moveTo>
                    <a:lnTo>
                      <a:pt x="1" y="1230"/>
                    </a:lnTo>
                    <a:lnTo>
                      <a:pt x="46" y="1465"/>
                    </a:lnTo>
                    <a:lnTo>
                      <a:pt x="2165" y="237"/>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2643850" y="4661100"/>
                <a:ext cx="103275" cy="65150"/>
              </a:xfrm>
              <a:custGeom>
                <a:avLst/>
                <a:gdLst/>
                <a:ahLst/>
                <a:cxnLst/>
                <a:rect l="l" t="t" r="r" b="b"/>
                <a:pathLst>
                  <a:path w="4131" h="2606" extrusionOk="0">
                    <a:moveTo>
                      <a:pt x="4084" y="0"/>
                    </a:moveTo>
                    <a:lnTo>
                      <a:pt x="0" y="2369"/>
                    </a:lnTo>
                    <a:lnTo>
                      <a:pt x="47" y="2606"/>
                    </a:lnTo>
                    <a:lnTo>
                      <a:pt x="4131" y="23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2647275" y="4690375"/>
                <a:ext cx="83050" cy="53450"/>
              </a:xfrm>
              <a:custGeom>
                <a:avLst/>
                <a:gdLst/>
                <a:ahLst/>
                <a:cxnLst/>
                <a:rect l="l" t="t" r="r" b="b"/>
                <a:pathLst>
                  <a:path w="3322" h="2138" extrusionOk="0">
                    <a:moveTo>
                      <a:pt x="3278" y="0"/>
                    </a:moveTo>
                    <a:lnTo>
                      <a:pt x="0" y="1903"/>
                    </a:lnTo>
                    <a:lnTo>
                      <a:pt x="44" y="2138"/>
                    </a:lnTo>
                    <a:lnTo>
                      <a:pt x="3322" y="236"/>
                    </a:lnTo>
                    <a:lnTo>
                      <a:pt x="3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2779550" y="4412325"/>
                <a:ext cx="284425" cy="259250"/>
              </a:xfrm>
              <a:custGeom>
                <a:avLst/>
                <a:gdLst/>
                <a:ahLst/>
                <a:cxnLst/>
                <a:rect l="l" t="t" r="r" b="b"/>
                <a:pathLst>
                  <a:path w="11377" h="10370" extrusionOk="0">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2801375" y="4451100"/>
                <a:ext cx="239225" cy="200700"/>
              </a:xfrm>
              <a:custGeom>
                <a:avLst/>
                <a:gdLst/>
                <a:ahLst/>
                <a:cxnLst/>
                <a:rect l="l" t="t" r="r" b="b"/>
                <a:pathLst>
                  <a:path w="9569" h="8028" fill="none" extrusionOk="0">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2462075" y="4396400"/>
                <a:ext cx="54225" cy="47800"/>
              </a:xfrm>
              <a:custGeom>
                <a:avLst/>
                <a:gdLst/>
                <a:ahLst/>
                <a:cxnLst/>
                <a:rect l="l" t="t" r="r" b="b"/>
                <a:pathLst>
                  <a:path w="2169" h="1912" extrusionOk="0">
                    <a:moveTo>
                      <a:pt x="2028" y="0"/>
                    </a:moveTo>
                    <a:lnTo>
                      <a:pt x="0" y="1176"/>
                    </a:lnTo>
                    <a:lnTo>
                      <a:pt x="142" y="1911"/>
                    </a:lnTo>
                    <a:lnTo>
                      <a:pt x="2169" y="736"/>
                    </a:lnTo>
                    <a:lnTo>
                      <a:pt x="2028"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2482450" y="4427750"/>
                <a:ext cx="136100" cy="222550"/>
              </a:xfrm>
              <a:custGeom>
                <a:avLst/>
                <a:gdLst/>
                <a:ahLst/>
                <a:cxnLst/>
                <a:rect l="l" t="t" r="r" b="b"/>
                <a:pathLst>
                  <a:path w="5444" h="8902" extrusionOk="0">
                    <a:moveTo>
                      <a:pt x="4192" y="1"/>
                    </a:moveTo>
                    <a:lnTo>
                      <a:pt x="0" y="2431"/>
                    </a:lnTo>
                    <a:lnTo>
                      <a:pt x="1252" y="8902"/>
                    </a:lnTo>
                    <a:lnTo>
                      <a:pt x="5444" y="6471"/>
                    </a:lnTo>
                    <a:lnTo>
                      <a:pt x="4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2622300" y="4303600"/>
                <a:ext cx="183775" cy="128675"/>
              </a:xfrm>
              <a:custGeom>
                <a:avLst/>
                <a:gdLst/>
                <a:ahLst/>
                <a:cxnLst/>
                <a:rect l="l" t="t" r="r" b="b"/>
                <a:pathLst>
                  <a:path w="7351" h="5147" extrusionOk="0">
                    <a:moveTo>
                      <a:pt x="7158" y="1"/>
                    </a:moveTo>
                    <a:lnTo>
                      <a:pt x="1" y="4151"/>
                    </a:lnTo>
                    <a:lnTo>
                      <a:pt x="195" y="5147"/>
                    </a:lnTo>
                    <a:lnTo>
                      <a:pt x="7351" y="996"/>
                    </a:lnTo>
                    <a:lnTo>
                      <a:pt x="71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2630000" y="4361400"/>
                <a:ext cx="152375" cy="110500"/>
              </a:xfrm>
              <a:custGeom>
                <a:avLst/>
                <a:gdLst/>
                <a:ahLst/>
                <a:cxnLst/>
                <a:rect l="l" t="t" r="r" b="b"/>
                <a:pathLst>
                  <a:path w="6095" h="4420" extrusionOk="0">
                    <a:moveTo>
                      <a:pt x="5900" y="0"/>
                    </a:moveTo>
                    <a:lnTo>
                      <a:pt x="0" y="3423"/>
                    </a:lnTo>
                    <a:lnTo>
                      <a:pt x="193" y="4419"/>
                    </a:lnTo>
                    <a:lnTo>
                      <a:pt x="6094" y="997"/>
                    </a:lnTo>
                    <a:lnTo>
                      <a:pt x="5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2637650" y="4382850"/>
                <a:ext cx="183775" cy="128650"/>
              </a:xfrm>
              <a:custGeom>
                <a:avLst/>
                <a:gdLst/>
                <a:ahLst/>
                <a:cxnLst/>
                <a:rect l="l" t="t" r="r" b="b"/>
                <a:pathLst>
                  <a:path w="7351" h="5146" extrusionOk="0">
                    <a:moveTo>
                      <a:pt x="7157" y="0"/>
                    </a:moveTo>
                    <a:lnTo>
                      <a:pt x="1" y="4151"/>
                    </a:lnTo>
                    <a:lnTo>
                      <a:pt x="195" y="5146"/>
                    </a:lnTo>
                    <a:lnTo>
                      <a:pt x="7350" y="997"/>
                    </a:lnTo>
                    <a:lnTo>
                      <a:pt x="7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2645325" y="4453275"/>
                <a:ext cx="130600" cy="97850"/>
              </a:xfrm>
              <a:custGeom>
                <a:avLst/>
                <a:gdLst/>
                <a:ahLst/>
                <a:cxnLst/>
                <a:rect l="l" t="t" r="r" b="b"/>
                <a:pathLst>
                  <a:path w="5224" h="3914" extrusionOk="0">
                    <a:moveTo>
                      <a:pt x="5031" y="1"/>
                    </a:moveTo>
                    <a:lnTo>
                      <a:pt x="1" y="2918"/>
                    </a:lnTo>
                    <a:lnTo>
                      <a:pt x="194" y="3913"/>
                    </a:lnTo>
                    <a:lnTo>
                      <a:pt x="5224" y="996"/>
                    </a:lnTo>
                    <a:lnTo>
                      <a:pt x="5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2868125" y="4249175"/>
                <a:ext cx="33650" cy="50075"/>
              </a:xfrm>
              <a:custGeom>
                <a:avLst/>
                <a:gdLst/>
                <a:ahLst/>
                <a:cxnLst/>
                <a:rect l="l" t="t" r="r" b="b"/>
                <a:pathLst>
                  <a:path w="1346" h="2003" extrusionOk="0">
                    <a:moveTo>
                      <a:pt x="1079" y="0"/>
                    </a:moveTo>
                    <a:lnTo>
                      <a:pt x="0" y="627"/>
                    </a:lnTo>
                    <a:lnTo>
                      <a:pt x="265" y="2003"/>
                    </a:lnTo>
                    <a:lnTo>
                      <a:pt x="1346" y="1377"/>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2878750" y="4304300"/>
                <a:ext cx="33650" cy="50100"/>
              </a:xfrm>
              <a:custGeom>
                <a:avLst/>
                <a:gdLst/>
                <a:ahLst/>
                <a:cxnLst/>
                <a:rect l="l" t="t" r="r" b="b"/>
                <a:pathLst>
                  <a:path w="1346" h="2004" extrusionOk="0">
                    <a:moveTo>
                      <a:pt x="1081" y="0"/>
                    </a:moveTo>
                    <a:lnTo>
                      <a:pt x="1" y="626"/>
                    </a:lnTo>
                    <a:lnTo>
                      <a:pt x="268" y="2003"/>
                    </a:lnTo>
                    <a:lnTo>
                      <a:pt x="1346" y="1376"/>
                    </a:lnTo>
                    <a:lnTo>
                      <a:pt x="1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2889450" y="4359400"/>
                <a:ext cx="33650" cy="50100"/>
              </a:xfrm>
              <a:custGeom>
                <a:avLst/>
                <a:gdLst/>
                <a:ahLst/>
                <a:cxnLst/>
                <a:rect l="l" t="t" r="r" b="b"/>
                <a:pathLst>
                  <a:path w="1346" h="2004" extrusionOk="0">
                    <a:moveTo>
                      <a:pt x="1079" y="0"/>
                    </a:moveTo>
                    <a:lnTo>
                      <a:pt x="1" y="627"/>
                    </a:lnTo>
                    <a:lnTo>
                      <a:pt x="267" y="2003"/>
                    </a:lnTo>
                    <a:lnTo>
                      <a:pt x="1346" y="1378"/>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909400" y="4189000"/>
                <a:ext cx="91925" cy="64300"/>
              </a:xfrm>
              <a:custGeom>
                <a:avLst/>
                <a:gdLst/>
                <a:ahLst/>
                <a:cxnLst/>
                <a:rect l="l" t="t" r="r" b="b"/>
                <a:pathLst>
                  <a:path w="3677" h="2572" extrusionOk="0">
                    <a:moveTo>
                      <a:pt x="3580" y="0"/>
                    </a:moveTo>
                    <a:lnTo>
                      <a:pt x="1" y="2075"/>
                    </a:lnTo>
                    <a:lnTo>
                      <a:pt x="97" y="2572"/>
                    </a:lnTo>
                    <a:lnTo>
                      <a:pt x="3676" y="497"/>
                    </a:lnTo>
                    <a:lnTo>
                      <a:pt x="3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914875" y="4217175"/>
                <a:ext cx="91900" cy="64350"/>
              </a:xfrm>
              <a:custGeom>
                <a:avLst/>
                <a:gdLst/>
                <a:ahLst/>
                <a:cxnLst/>
                <a:rect l="l" t="t" r="r" b="b"/>
                <a:pathLst>
                  <a:path w="3676" h="2574" extrusionOk="0">
                    <a:moveTo>
                      <a:pt x="3578" y="1"/>
                    </a:moveTo>
                    <a:lnTo>
                      <a:pt x="1" y="2075"/>
                    </a:lnTo>
                    <a:lnTo>
                      <a:pt x="97" y="2574"/>
                    </a:lnTo>
                    <a:lnTo>
                      <a:pt x="3675" y="497"/>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920375" y="4245350"/>
                <a:ext cx="91850" cy="64350"/>
              </a:xfrm>
              <a:custGeom>
                <a:avLst/>
                <a:gdLst/>
                <a:ahLst/>
                <a:cxnLst/>
                <a:rect l="l" t="t" r="r" b="b"/>
                <a:pathLst>
                  <a:path w="3674" h="2574" extrusionOk="0">
                    <a:moveTo>
                      <a:pt x="3577" y="1"/>
                    </a:moveTo>
                    <a:lnTo>
                      <a:pt x="0" y="2075"/>
                    </a:lnTo>
                    <a:lnTo>
                      <a:pt x="96" y="2574"/>
                    </a:lnTo>
                    <a:lnTo>
                      <a:pt x="3673"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925800" y="4273525"/>
                <a:ext cx="91875" cy="64375"/>
              </a:xfrm>
              <a:custGeom>
                <a:avLst/>
                <a:gdLst/>
                <a:ahLst/>
                <a:cxnLst/>
                <a:rect l="l" t="t" r="r" b="b"/>
                <a:pathLst>
                  <a:path w="3675" h="2575" extrusionOk="0">
                    <a:moveTo>
                      <a:pt x="3578" y="1"/>
                    </a:moveTo>
                    <a:lnTo>
                      <a:pt x="0" y="2076"/>
                    </a:lnTo>
                    <a:lnTo>
                      <a:pt x="97" y="2574"/>
                    </a:lnTo>
                    <a:lnTo>
                      <a:pt x="3674" y="500"/>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931275" y="4301725"/>
                <a:ext cx="91875" cy="64375"/>
              </a:xfrm>
              <a:custGeom>
                <a:avLst/>
                <a:gdLst/>
                <a:ahLst/>
                <a:cxnLst/>
                <a:rect l="l" t="t" r="r" b="b"/>
                <a:pathLst>
                  <a:path w="3675" h="2575" extrusionOk="0">
                    <a:moveTo>
                      <a:pt x="3577" y="1"/>
                    </a:moveTo>
                    <a:lnTo>
                      <a:pt x="0" y="2076"/>
                    </a:lnTo>
                    <a:lnTo>
                      <a:pt x="96" y="2574"/>
                    </a:lnTo>
                    <a:lnTo>
                      <a:pt x="3674"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936700" y="4329900"/>
                <a:ext cx="91875" cy="64375"/>
              </a:xfrm>
              <a:custGeom>
                <a:avLst/>
                <a:gdLst/>
                <a:ahLst/>
                <a:cxnLst/>
                <a:rect l="l" t="t" r="r" b="b"/>
                <a:pathLst>
                  <a:path w="3675" h="2575" extrusionOk="0">
                    <a:moveTo>
                      <a:pt x="3579" y="1"/>
                    </a:moveTo>
                    <a:lnTo>
                      <a:pt x="0" y="2076"/>
                    </a:lnTo>
                    <a:lnTo>
                      <a:pt x="98" y="2574"/>
                    </a:lnTo>
                    <a:lnTo>
                      <a:pt x="3674" y="500"/>
                    </a:lnTo>
                    <a:lnTo>
                      <a:pt x="3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822125" y="4128925"/>
                <a:ext cx="166025" cy="100250"/>
              </a:xfrm>
              <a:custGeom>
                <a:avLst/>
                <a:gdLst/>
                <a:ahLst/>
                <a:cxnLst/>
                <a:rect l="l" t="t" r="r" b="b"/>
                <a:pathLst>
                  <a:path w="6641" h="4010" extrusionOk="0">
                    <a:moveTo>
                      <a:pt x="6606" y="0"/>
                    </a:moveTo>
                    <a:lnTo>
                      <a:pt x="1" y="3831"/>
                    </a:lnTo>
                    <a:lnTo>
                      <a:pt x="36" y="4009"/>
                    </a:lnTo>
                    <a:lnTo>
                      <a:pt x="6641" y="179"/>
                    </a:lnTo>
                    <a:lnTo>
                      <a:pt x="6606"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1"/>
            <p:cNvGrpSpPr/>
            <p:nvPr/>
          </p:nvGrpSpPr>
          <p:grpSpPr>
            <a:xfrm>
              <a:off x="2567637" y="4061975"/>
              <a:ext cx="814325" cy="880250"/>
              <a:chOff x="2189850" y="3376175"/>
              <a:chExt cx="814325" cy="880250"/>
            </a:xfrm>
          </p:grpSpPr>
          <p:sp>
            <p:nvSpPr>
              <p:cNvPr id="1183" name="Google Shape;1183;p41"/>
              <p:cNvSpPr/>
              <p:nvPr/>
            </p:nvSpPr>
            <p:spPr>
              <a:xfrm>
                <a:off x="2189850" y="3376175"/>
                <a:ext cx="814325" cy="880250"/>
              </a:xfrm>
              <a:custGeom>
                <a:avLst/>
                <a:gdLst/>
                <a:ahLst/>
                <a:cxnLst/>
                <a:rect l="l" t="t" r="r" b="b"/>
                <a:pathLst>
                  <a:path w="32573" h="35210" extrusionOk="0">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2259425" y="3651850"/>
                <a:ext cx="238600" cy="334100"/>
              </a:xfrm>
              <a:custGeom>
                <a:avLst/>
                <a:gdLst/>
                <a:ahLst/>
                <a:cxnLst/>
                <a:rect l="l" t="t" r="r" b="b"/>
                <a:pathLst>
                  <a:path w="9544" h="13364" extrusionOk="0">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300875" y="3863850"/>
                <a:ext cx="238600" cy="334150"/>
              </a:xfrm>
              <a:custGeom>
                <a:avLst/>
                <a:gdLst/>
                <a:ahLst/>
                <a:cxnLst/>
                <a:rect l="l" t="t" r="r" b="b"/>
                <a:pathLst>
                  <a:path w="9544" h="13366" extrusionOk="0">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573475" y="3475250"/>
                <a:ext cx="238600" cy="334100"/>
              </a:xfrm>
              <a:custGeom>
                <a:avLst/>
                <a:gdLst/>
                <a:ahLst/>
                <a:cxnLst/>
                <a:rect l="l" t="t" r="r" b="b"/>
                <a:pathLst>
                  <a:path w="9544" h="13364" extrusionOk="0">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41"/>
            <p:cNvGrpSpPr/>
            <p:nvPr/>
          </p:nvGrpSpPr>
          <p:grpSpPr>
            <a:xfrm>
              <a:off x="2758325" y="4138175"/>
              <a:ext cx="814325" cy="880250"/>
              <a:chOff x="3215525" y="3376175"/>
              <a:chExt cx="814325" cy="880250"/>
            </a:xfrm>
          </p:grpSpPr>
          <p:sp>
            <p:nvSpPr>
              <p:cNvPr id="1188" name="Google Shape;1188;p41"/>
              <p:cNvSpPr/>
              <p:nvPr/>
            </p:nvSpPr>
            <p:spPr>
              <a:xfrm>
                <a:off x="3215525" y="3376175"/>
                <a:ext cx="814325" cy="880250"/>
              </a:xfrm>
              <a:custGeom>
                <a:avLst/>
                <a:gdLst/>
                <a:ahLst/>
                <a:cxnLst/>
                <a:rect l="l" t="t" r="r" b="b"/>
                <a:pathLst>
                  <a:path w="32573" h="35210" extrusionOk="0">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3353525" y="3633000"/>
                <a:ext cx="600250" cy="493725"/>
              </a:xfrm>
              <a:custGeom>
                <a:avLst/>
                <a:gdLst/>
                <a:ahLst/>
                <a:cxnLst/>
                <a:rect l="l" t="t" r="r" b="b"/>
                <a:pathLst>
                  <a:path w="24010" h="19749" extrusionOk="0">
                    <a:moveTo>
                      <a:pt x="22706" y="1"/>
                    </a:moveTo>
                    <a:lnTo>
                      <a:pt x="1" y="12915"/>
                    </a:lnTo>
                    <a:lnTo>
                      <a:pt x="1303" y="19748"/>
                    </a:lnTo>
                    <a:lnTo>
                      <a:pt x="24010" y="6833"/>
                    </a:lnTo>
                    <a:lnTo>
                      <a:pt x="22706"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3402750" y="3889275"/>
                <a:ext cx="105325" cy="86675"/>
              </a:xfrm>
              <a:custGeom>
                <a:avLst/>
                <a:gdLst/>
                <a:ahLst/>
                <a:cxnLst/>
                <a:rect l="l" t="t" r="r" b="b"/>
                <a:pathLst>
                  <a:path w="4213" h="3467" extrusionOk="0">
                    <a:moveTo>
                      <a:pt x="3985" y="1"/>
                    </a:moveTo>
                    <a:lnTo>
                      <a:pt x="0" y="2265"/>
                    </a:lnTo>
                    <a:lnTo>
                      <a:pt x="230" y="3466"/>
                    </a:lnTo>
                    <a:lnTo>
                      <a:pt x="4213" y="1199"/>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3411925" y="3937250"/>
                <a:ext cx="105325" cy="86675"/>
              </a:xfrm>
              <a:custGeom>
                <a:avLst/>
                <a:gdLst/>
                <a:ahLst/>
                <a:cxnLst/>
                <a:rect l="l" t="t" r="r" b="b"/>
                <a:pathLst>
                  <a:path w="4213" h="3467" extrusionOk="0">
                    <a:moveTo>
                      <a:pt x="3985" y="1"/>
                    </a:moveTo>
                    <a:lnTo>
                      <a:pt x="0" y="2268"/>
                    </a:lnTo>
                    <a:lnTo>
                      <a:pt x="229" y="3467"/>
                    </a:lnTo>
                    <a:lnTo>
                      <a:pt x="4213" y="1202"/>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3421050" y="3985300"/>
                <a:ext cx="105350" cy="86675"/>
              </a:xfrm>
              <a:custGeom>
                <a:avLst/>
                <a:gdLst/>
                <a:ahLst/>
                <a:cxnLst/>
                <a:rect l="l" t="t" r="r" b="b"/>
                <a:pathLst>
                  <a:path w="4214" h="3467" extrusionOk="0">
                    <a:moveTo>
                      <a:pt x="3986" y="1"/>
                    </a:moveTo>
                    <a:lnTo>
                      <a:pt x="1" y="2267"/>
                    </a:lnTo>
                    <a:lnTo>
                      <a:pt x="231" y="3466"/>
                    </a:lnTo>
                    <a:lnTo>
                      <a:pt x="4214" y="1199"/>
                    </a:lnTo>
                    <a:lnTo>
                      <a:pt x="3986"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555350" y="3671250"/>
                <a:ext cx="332425" cy="198775"/>
              </a:xfrm>
              <a:custGeom>
                <a:avLst/>
                <a:gdLst/>
                <a:ahLst/>
                <a:cxnLst/>
                <a:rect l="l" t="t" r="r" b="b"/>
                <a:pathLst>
                  <a:path w="13297" h="7951" extrusionOk="0">
                    <a:moveTo>
                      <a:pt x="13213" y="1"/>
                    </a:moveTo>
                    <a:lnTo>
                      <a:pt x="1" y="7516"/>
                    </a:lnTo>
                    <a:lnTo>
                      <a:pt x="83" y="7951"/>
                    </a:lnTo>
                    <a:lnTo>
                      <a:pt x="13297" y="434"/>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560025" y="3695825"/>
                <a:ext cx="332425" cy="198725"/>
              </a:xfrm>
              <a:custGeom>
                <a:avLst/>
                <a:gdLst/>
                <a:ahLst/>
                <a:cxnLst/>
                <a:rect l="l" t="t" r="r" b="b"/>
                <a:pathLst>
                  <a:path w="13297" h="7949" extrusionOk="0">
                    <a:moveTo>
                      <a:pt x="13213" y="0"/>
                    </a:moveTo>
                    <a:lnTo>
                      <a:pt x="1" y="7516"/>
                    </a:lnTo>
                    <a:lnTo>
                      <a:pt x="83"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3564700" y="3720375"/>
                <a:ext cx="332425" cy="198750"/>
              </a:xfrm>
              <a:custGeom>
                <a:avLst/>
                <a:gdLst/>
                <a:ahLst/>
                <a:cxnLst/>
                <a:rect l="l" t="t" r="r" b="b"/>
                <a:pathLst>
                  <a:path w="13297" h="7950" extrusionOk="0">
                    <a:moveTo>
                      <a:pt x="13215" y="0"/>
                    </a:moveTo>
                    <a:lnTo>
                      <a:pt x="1" y="7514"/>
                    </a:lnTo>
                    <a:lnTo>
                      <a:pt x="84" y="7949"/>
                    </a:lnTo>
                    <a:lnTo>
                      <a:pt x="13297" y="435"/>
                    </a:lnTo>
                    <a:lnTo>
                      <a:pt x="13215"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569375" y="3744950"/>
                <a:ext cx="332425" cy="198700"/>
              </a:xfrm>
              <a:custGeom>
                <a:avLst/>
                <a:gdLst/>
                <a:ahLst/>
                <a:cxnLst/>
                <a:rect l="l" t="t" r="r" b="b"/>
                <a:pathLst>
                  <a:path w="13297" h="7948" extrusionOk="0">
                    <a:moveTo>
                      <a:pt x="13213" y="0"/>
                    </a:moveTo>
                    <a:lnTo>
                      <a:pt x="1" y="7514"/>
                    </a:lnTo>
                    <a:lnTo>
                      <a:pt x="84"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3574100" y="3769475"/>
                <a:ext cx="332425" cy="198750"/>
              </a:xfrm>
              <a:custGeom>
                <a:avLst/>
                <a:gdLst/>
                <a:ahLst/>
                <a:cxnLst/>
                <a:rect l="l" t="t" r="r" b="b"/>
                <a:pathLst>
                  <a:path w="13297" h="7950" extrusionOk="0">
                    <a:moveTo>
                      <a:pt x="13213" y="1"/>
                    </a:moveTo>
                    <a:lnTo>
                      <a:pt x="0" y="7515"/>
                    </a:lnTo>
                    <a:lnTo>
                      <a:pt x="81" y="7950"/>
                    </a:lnTo>
                    <a:lnTo>
                      <a:pt x="13296" y="436"/>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3578775" y="3794050"/>
                <a:ext cx="332425" cy="198725"/>
              </a:xfrm>
              <a:custGeom>
                <a:avLst/>
                <a:gdLst/>
                <a:ahLst/>
                <a:cxnLst/>
                <a:rect l="l" t="t" r="r" b="b"/>
                <a:pathLst>
                  <a:path w="13297" h="7949" extrusionOk="0">
                    <a:moveTo>
                      <a:pt x="13213" y="1"/>
                    </a:moveTo>
                    <a:lnTo>
                      <a:pt x="0" y="7515"/>
                    </a:lnTo>
                    <a:lnTo>
                      <a:pt x="82" y="7948"/>
                    </a:lnTo>
                    <a:lnTo>
                      <a:pt x="13296" y="433"/>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3338675" y="3584750"/>
                <a:ext cx="585625" cy="357750"/>
              </a:xfrm>
              <a:custGeom>
                <a:avLst/>
                <a:gdLst/>
                <a:ahLst/>
                <a:cxnLst/>
                <a:rect l="l" t="t" r="r" b="b"/>
                <a:pathLst>
                  <a:path w="23425" h="14310" extrusionOk="0">
                    <a:moveTo>
                      <a:pt x="23213" y="1"/>
                    </a:moveTo>
                    <a:lnTo>
                      <a:pt x="0" y="13205"/>
                    </a:lnTo>
                    <a:lnTo>
                      <a:pt x="211" y="14309"/>
                    </a:lnTo>
                    <a:lnTo>
                      <a:pt x="23424" y="1108"/>
                    </a:lnTo>
                    <a:lnTo>
                      <a:pt x="23213"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3352125" y="3883175"/>
                <a:ext cx="56975" cy="46675"/>
              </a:xfrm>
              <a:custGeom>
                <a:avLst/>
                <a:gdLst/>
                <a:ahLst/>
                <a:cxnLst/>
                <a:rect l="l" t="t" r="r" b="b"/>
                <a:pathLst>
                  <a:path w="2279" h="1867" extrusionOk="0">
                    <a:moveTo>
                      <a:pt x="2156" y="0"/>
                    </a:moveTo>
                    <a:lnTo>
                      <a:pt x="1" y="1226"/>
                    </a:lnTo>
                    <a:lnTo>
                      <a:pt x="124" y="1866"/>
                    </a:lnTo>
                    <a:lnTo>
                      <a:pt x="2279" y="640"/>
                    </a:lnTo>
                    <a:lnTo>
                      <a:pt x="2156"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3734650" y="3603125"/>
                <a:ext cx="176275" cy="103775"/>
              </a:xfrm>
              <a:custGeom>
                <a:avLst/>
                <a:gdLst/>
                <a:ahLst/>
                <a:cxnLst/>
                <a:rect l="l" t="t" r="r" b="b"/>
                <a:pathLst>
                  <a:path w="7051" h="4151" extrusionOk="0">
                    <a:moveTo>
                      <a:pt x="7021" y="1"/>
                    </a:moveTo>
                    <a:lnTo>
                      <a:pt x="1" y="3994"/>
                    </a:lnTo>
                    <a:lnTo>
                      <a:pt x="31" y="4150"/>
                    </a:lnTo>
                    <a:lnTo>
                      <a:pt x="7050" y="157"/>
                    </a:lnTo>
                    <a:lnTo>
                      <a:pt x="7021"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9"/>
                                        </p:tgtEl>
                                        <p:attrNameLst>
                                          <p:attrName>style.visibility</p:attrName>
                                        </p:attrNameLst>
                                      </p:cBhvr>
                                      <p:to>
                                        <p:strVal val="visible"/>
                                      </p:to>
                                    </p:set>
                                    <p:animEffect transition="in" filter="fade">
                                      <p:cBhvr>
                                        <p:cTn id="7" dur="500"/>
                                        <p:tgtEl>
                                          <p:spTgt spid="1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9" name="Google Shape;1206;p42"/>
          <p:cNvSpPr txBox="1">
            <a:spLocks noGrp="1"/>
          </p:cNvSpPr>
          <p:nvPr>
            <p:ph type="title"/>
          </p:nvPr>
        </p:nvSpPr>
        <p:spPr>
          <a:xfrm>
            <a:off x="720000" y="38698"/>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accent4"/>
                </a:solidFill>
              </a:rPr>
              <a:t>REST</a:t>
            </a:r>
            <a:endParaRPr/>
          </a:p>
        </p:txBody>
      </p:sp>
      <p:sp>
        <p:nvSpPr>
          <p:cNvPr id="20" name="Google Shape;1544;p56"/>
          <p:cNvSpPr txBox="1"/>
          <p:nvPr/>
        </p:nvSpPr>
        <p:spPr>
          <a:xfrm>
            <a:off x="208090" y="747190"/>
            <a:ext cx="2389637" cy="4680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smtClean="0">
                <a:solidFill>
                  <a:srgbClr val="F3F3F3"/>
                </a:solidFill>
                <a:latin typeface="Oxanium"/>
                <a:ea typeface="Oxanium"/>
                <a:cs typeface="Oxanium"/>
                <a:sym typeface="Oxanium"/>
              </a:rPr>
              <a:t>C</a:t>
            </a:r>
            <a:r>
              <a:rPr lang="en" sz="2000" b="1" smtClean="0">
                <a:solidFill>
                  <a:srgbClr val="F3F3F3"/>
                </a:solidFill>
                <a:latin typeface="Oxanium"/>
                <a:ea typeface="Oxanium"/>
                <a:cs typeface="Oxanium"/>
                <a:sym typeface="Oxanium"/>
              </a:rPr>
              <a:t>acheadle</a:t>
            </a:r>
            <a:endParaRPr sz="2000" b="1">
              <a:solidFill>
                <a:srgbClr val="F3F3F3"/>
              </a:solidFill>
              <a:latin typeface="Oxanium"/>
              <a:ea typeface="Oxanium"/>
              <a:cs typeface="Oxanium"/>
              <a:sym typeface="Oxanium"/>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0" y="2761909"/>
            <a:ext cx="1253837" cy="12538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0528" y="1930637"/>
            <a:ext cx="2085109" cy="2085109"/>
          </a:xfrm>
          <a:prstGeom prst="rect">
            <a:avLst/>
          </a:prstGeom>
        </p:spPr>
      </p:pic>
      <p:sp>
        <p:nvSpPr>
          <p:cNvPr id="44" name="Google Shape;1325;p47"/>
          <p:cNvSpPr txBox="1">
            <a:spLocks noGrp="1"/>
          </p:cNvSpPr>
          <p:nvPr>
            <p:ph type="subTitle" idx="1"/>
          </p:nvPr>
        </p:nvSpPr>
        <p:spPr>
          <a:xfrm>
            <a:off x="-90491" y="3043119"/>
            <a:ext cx="942545"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Client</a:t>
            </a:r>
            <a:endParaRPr/>
          </a:p>
        </p:txBody>
      </p:sp>
      <p:sp>
        <p:nvSpPr>
          <p:cNvPr id="45" name="Google Shape;1325;p47"/>
          <p:cNvSpPr txBox="1">
            <a:spLocks noGrp="1"/>
          </p:cNvSpPr>
          <p:nvPr>
            <p:ph type="subTitle" idx="1"/>
          </p:nvPr>
        </p:nvSpPr>
        <p:spPr>
          <a:xfrm>
            <a:off x="7620002" y="2734541"/>
            <a:ext cx="1122655"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Server</a:t>
            </a:r>
            <a:endParaRPr/>
          </a:p>
        </p:txBody>
      </p:sp>
      <p:cxnSp>
        <p:nvCxnSpPr>
          <p:cNvPr id="13" name="Curved Connector 12"/>
          <p:cNvCxnSpPr>
            <a:stCxn id="7" idx="3"/>
            <a:endCxn id="7" idx="2"/>
          </p:cNvCxnSpPr>
          <p:nvPr/>
        </p:nvCxnSpPr>
        <p:spPr>
          <a:xfrm flipH="1">
            <a:off x="1346919" y="3388828"/>
            <a:ext cx="626918" cy="626918"/>
          </a:xfrm>
          <a:prstGeom prst="curvedConnector4">
            <a:avLst>
              <a:gd name="adj1" fmla="val -36464"/>
              <a:gd name="adj2" fmla="val 1364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Google Shape;1664;p59"/>
          <p:cNvSpPr txBox="1">
            <a:spLocks/>
          </p:cNvSpPr>
          <p:nvPr/>
        </p:nvSpPr>
        <p:spPr>
          <a:xfrm rot="-594">
            <a:off x="1871431" y="4015858"/>
            <a:ext cx="1301266" cy="3793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smtClean="0"/>
              <a:t>Cache</a:t>
            </a:r>
            <a:r>
              <a:rPr lang="en-US" sz="2400" smtClean="0"/>
              <a:t> </a:t>
            </a:r>
            <a:endParaRPr lang="en-US" sz="2400"/>
          </a:p>
          <a:p>
            <a:pPr algn="l"/>
            <a:r>
              <a:rPr lang="en-US" sz="2400" smtClean="0"/>
              <a:t> </a:t>
            </a:r>
          </a:p>
          <a:p>
            <a:pPr algn="l"/>
            <a:endParaRPr lang="en-US" sz="2400">
              <a:solidFill>
                <a:schemeClr val="accent4"/>
              </a:solidFill>
            </a:endParaRPr>
          </a:p>
        </p:txBody>
      </p:sp>
    </p:spTree>
    <p:extLst>
      <p:ext uri="{BB962C8B-B14F-4D97-AF65-F5344CB8AC3E}">
        <p14:creationId xmlns:p14="http://schemas.microsoft.com/office/powerpoint/2010/main" val="1297639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circle(in)">
                                      <p:cBhvr>
                                        <p:cTn id="14" dur="3000"/>
                                        <p:tgtEl>
                                          <p:spTgt spid="21"/>
                                        </p:tgtEl>
                                      </p:cBhvr>
                                    </p:animEffect>
                                  </p:childTnLst>
                                </p:cTn>
                              </p:par>
                              <p:par>
                                <p:cTn id="15" presetID="6" presetClass="entr" presetSubtype="16"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3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9" name="Google Shape;1206;p42"/>
          <p:cNvSpPr txBox="1">
            <a:spLocks noGrp="1"/>
          </p:cNvSpPr>
          <p:nvPr>
            <p:ph type="title"/>
          </p:nvPr>
        </p:nvSpPr>
        <p:spPr>
          <a:xfrm>
            <a:off x="720000" y="38698"/>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accent4"/>
                </a:solidFill>
              </a:rPr>
              <a:t>REST</a:t>
            </a:r>
            <a:endParaRPr/>
          </a:p>
        </p:txBody>
      </p:sp>
      <p:sp>
        <p:nvSpPr>
          <p:cNvPr id="20" name="Google Shape;1544;p56"/>
          <p:cNvSpPr txBox="1"/>
          <p:nvPr/>
        </p:nvSpPr>
        <p:spPr>
          <a:xfrm>
            <a:off x="208090" y="747190"/>
            <a:ext cx="2389637" cy="4680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smtClean="0">
                <a:solidFill>
                  <a:srgbClr val="F3F3F3"/>
                </a:solidFill>
                <a:latin typeface="Oxanium"/>
                <a:ea typeface="Oxanium"/>
                <a:cs typeface="Oxanium"/>
                <a:sym typeface="Oxanium"/>
              </a:rPr>
              <a:t>Unifrom interface</a:t>
            </a:r>
            <a:endParaRPr sz="2000" b="1">
              <a:solidFill>
                <a:srgbClr val="F3F3F3"/>
              </a:solidFill>
              <a:latin typeface="Oxanium"/>
              <a:ea typeface="Oxanium"/>
              <a:cs typeface="Oxanium"/>
              <a:sym typeface="Oxanium"/>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0" y="2761909"/>
            <a:ext cx="1253837" cy="12538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0528" y="1930637"/>
            <a:ext cx="2085109" cy="2085109"/>
          </a:xfrm>
          <a:prstGeom prst="rect">
            <a:avLst/>
          </a:prstGeom>
        </p:spPr>
      </p:pic>
      <p:sp>
        <p:nvSpPr>
          <p:cNvPr id="44" name="Google Shape;1325;p47"/>
          <p:cNvSpPr txBox="1">
            <a:spLocks noGrp="1"/>
          </p:cNvSpPr>
          <p:nvPr>
            <p:ph type="subTitle" idx="1"/>
          </p:nvPr>
        </p:nvSpPr>
        <p:spPr>
          <a:xfrm>
            <a:off x="-90491" y="3043119"/>
            <a:ext cx="942545"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Client</a:t>
            </a:r>
            <a:endParaRPr/>
          </a:p>
        </p:txBody>
      </p:sp>
      <p:sp>
        <p:nvSpPr>
          <p:cNvPr id="45" name="Google Shape;1325;p47"/>
          <p:cNvSpPr txBox="1">
            <a:spLocks noGrp="1"/>
          </p:cNvSpPr>
          <p:nvPr>
            <p:ph type="subTitle" idx="1"/>
          </p:nvPr>
        </p:nvSpPr>
        <p:spPr>
          <a:xfrm>
            <a:off x="7620002" y="2734541"/>
            <a:ext cx="1122655"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Server</a:t>
            </a:r>
            <a:endParaRPr/>
          </a:p>
        </p:txBody>
      </p:sp>
      <p:sp>
        <p:nvSpPr>
          <p:cNvPr id="10" name="Google Shape;1664;p59"/>
          <p:cNvSpPr txBox="1">
            <a:spLocks/>
          </p:cNvSpPr>
          <p:nvPr/>
        </p:nvSpPr>
        <p:spPr>
          <a:xfrm rot="-594">
            <a:off x="2306749" y="1749501"/>
            <a:ext cx="3428501" cy="3793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smtClean="0"/>
              <a:t>http://abc.com/api/v1/laptop</a:t>
            </a:r>
            <a:r>
              <a:rPr lang="en-US" sz="2400" smtClean="0"/>
              <a:t> </a:t>
            </a:r>
            <a:endParaRPr lang="en-US" sz="2400"/>
          </a:p>
          <a:p>
            <a:pPr algn="l"/>
            <a:r>
              <a:rPr lang="en-US" sz="2400" smtClean="0"/>
              <a:t> </a:t>
            </a:r>
          </a:p>
          <a:p>
            <a:pPr algn="l"/>
            <a:endParaRPr lang="en-US" sz="2400">
              <a:solidFill>
                <a:schemeClr val="accent4"/>
              </a:solidFill>
            </a:endParaRPr>
          </a:p>
        </p:txBody>
      </p:sp>
    </p:spTree>
    <p:extLst>
      <p:ext uri="{BB962C8B-B14F-4D97-AF65-F5344CB8AC3E}">
        <p14:creationId xmlns:p14="http://schemas.microsoft.com/office/powerpoint/2010/main" val="4203532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3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9" name="Google Shape;1206;p42"/>
          <p:cNvSpPr txBox="1">
            <a:spLocks noGrp="1"/>
          </p:cNvSpPr>
          <p:nvPr>
            <p:ph type="title"/>
          </p:nvPr>
        </p:nvSpPr>
        <p:spPr>
          <a:xfrm>
            <a:off x="720000" y="38698"/>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accent4"/>
                </a:solidFill>
              </a:rPr>
              <a:t>REST</a:t>
            </a:r>
            <a:endParaRPr/>
          </a:p>
        </p:txBody>
      </p:sp>
      <p:sp>
        <p:nvSpPr>
          <p:cNvPr id="20" name="Google Shape;1544;p56"/>
          <p:cNvSpPr txBox="1"/>
          <p:nvPr/>
        </p:nvSpPr>
        <p:spPr>
          <a:xfrm>
            <a:off x="208090" y="747190"/>
            <a:ext cx="2389637" cy="4680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smtClean="0">
                <a:solidFill>
                  <a:srgbClr val="F3F3F3"/>
                </a:solidFill>
                <a:latin typeface="Oxanium"/>
                <a:ea typeface="Oxanium"/>
                <a:cs typeface="Oxanium"/>
                <a:sym typeface="Oxanium"/>
              </a:rPr>
              <a:t>Layer system</a:t>
            </a:r>
            <a:endParaRPr sz="2000" b="1">
              <a:solidFill>
                <a:srgbClr val="F3F3F3"/>
              </a:solidFill>
              <a:latin typeface="Oxanium"/>
              <a:ea typeface="Oxanium"/>
              <a:cs typeface="Oxanium"/>
              <a:sym typeface="Oxanium"/>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95" y="2173088"/>
            <a:ext cx="1253837" cy="12538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865" y="1757453"/>
            <a:ext cx="2085109" cy="2085109"/>
          </a:xfrm>
          <a:prstGeom prst="rect">
            <a:avLst/>
          </a:prstGeom>
        </p:spPr>
      </p:pic>
      <p:sp>
        <p:nvSpPr>
          <p:cNvPr id="44" name="Google Shape;1325;p47"/>
          <p:cNvSpPr txBox="1">
            <a:spLocks noGrp="1"/>
          </p:cNvSpPr>
          <p:nvPr>
            <p:ph type="subTitle" idx="1"/>
          </p:nvPr>
        </p:nvSpPr>
        <p:spPr>
          <a:xfrm>
            <a:off x="-69709" y="2561359"/>
            <a:ext cx="942545"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Client</a:t>
            </a:r>
            <a:endParaRPr/>
          </a:p>
        </p:txBody>
      </p:sp>
      <p:sp>
        <p:nvSpPr>
          <p:cNvPr id="45" name="Google Shape;1325;p47"/>
          <p:cNvSpPr txBox="1">
            <a:spLocks noGrp="1"/>
          </p:cNvSpPr>
          <p:nvPr>
            <p:ph type="subTitle" idx="1"/>
          </p:nvPr>
        </p:nvSpPr>
        <p:spPr>
          <a:xfrm>
            <a:off x="3790949" y="1292615"/>
            <a:ext cx="1305792"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Server A</a:t>
            </a:r>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1291" y="1757454"/>
            <a:ext cx="2085109" cy="2085109"/>
          </a:xfrm>
          <a:prstGeom prst="rect">
            <a:avLst/>
          </a:prstGeom>
        </p:spPr>
      </p:pic>
      <p:sp>
        <p:nvSpPr>
          <p:cNvPr id="11" name="Google Shape;1325;p47"/>
          <p:cNvSpPr txBox="1">
            <a:spLocks noGrp="1"/>
          </p:cNvSpPr>
          <p:nvPr>
            <p:ph type="subTitle" idx="1"/>
          </p:nvPr>
        </p:nvSpPr>
        <p:spPr>
          <a:xfrm>
            <a:off x="7247523" y="1280153"/>
            <a:ext cx="1305792"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Server B</a:t>
            </a:r>
            <a:endParaRPr/>
          </a:p>
        </p:txBody>
      </p:sp>
      <p:cxnSp>
        <p:nvCxnSpPr>
          <p:cNvPr id="6" name="Curved Connector 5"/>
          <p:cNvCxnSpPr/>
          <p:nvPr/>
        </p:nvCxnSpPr>
        <p:spPr>
          <a:xfrm flipV="1">
            <a:off x="2092473" y="2145722"/>
            <a:ext cx="1347354" cy="415637"/>
          </a:xfrm>
          <a:prstGeom prst="curved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flipV="1">
            <a:off x="5447864" y="2145721"/>
            <a:ext cx="1347354" cy="415637"/>
          </a:xfrm>
          <a:prstGeom prst="curved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0800000" flipV="1">
            <a:off x="5382492" y="3026197"/>
            <a:ext cx="1572491" cy="555202"/>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rot="10800000">
            <a:off x="2181657" y="3214255"/>
            <a:ext cx="1316617" cy="277636"/>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Google Shape;1664;p59"/>
          <p:cNvSpPr txBox="1">
            <a:spLocks/>
          </p:cNvSpPr>
          <p:nvPr/>
        </p:nvSpPr>
        <p:spPr>
          <a:xfrm rot="-594">
            <a:off x="1837147" y="1770009"/>
            <a:ext cx="1089286" cy="4303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a:t>R</a:t>
            </a:r>
            <a:r>
              <a:rPr lang="en-US" sz="1800" smtClean="0"/>
              <a:t>equest</a:t>
            </a:r>
            <a:r>
              <a:rPr lang="en-US" sz="2400" smtClean="0"/>
              <a:t> </a:t>
            </a:r>
            <a:endParaRPr lang="en-US" sz="2400"/>
          </a:p>
          <a:p>
            <a:pPr algn="l"/>
            <a:r>
              <a:rPr lang="en-US" sz="2400" smtClean="0"/>
              <a:t> </a:t>
            </a:r>
          </a:p>
          <a:p>
            <a:pPr algn="l"/>
            <a:endParaRPr lang="en-US" sz="2400">
              <a:solidFill>
                <a:schemeClr val="accent4"/>
              </a:solidFill>
            </a:endParaRPr>
          </a:p>
        </p:txBody>
      </p:sp>
      <p:sp>
        <p:nvSpPr>
          <p:cNvPr id="39" name="Google Shape;1664;p59"/>
          <p:cNvSpPr txBox="1">
            <a:spLocks/>
          </p:cNvSpPr>
          <p:nvPr/>
        </p:nvSpPr>
        <p:spPr>
          <a:xfrm rot="-594">
            <a:off x="5432660" y="1691570"/>
            <a:ext cx="1089286" cy="4303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a:t>R</a:t>
            </a:r>
            <a:r>
              <a:rPr lang="en-US" sz="1800" smtClean="0"/>
              <a:t>equest</a:t>
            </a:r>
            <a:r>
              <a:rPr lang="en-US" sz="2400" smtClean="0"/>
              <a:t> </a:t>
            </a:r>
            <a:endParaRPr lang="en-US" sz="2400"/>
          </a:p>
          <a:p>
            <a:pPr algn="l"/>
            <a:r>
              <a:rPr lang="en-US" sz="2400" smtClean="0"/>
              <a:t> </a:t>
            </a:r>
          </a:p>
          <a:p>
            <a:pPr algn="l"/>
            <a:endParaRPr lang="en-US" sz="2400">
              <a:solidFill>
                <a:schemeClr val="accent4"/>
              </a:solidFill>
            </a:endParaRPr>
          </a:p>
        </p:txBody>
      </p:sp>
      <p:sp>
        <p:nvSpPr>
          <p:cNvPr id="40" name="Google Shape;1664;p59"/>
          <p:cNvSpPr txBox="1">
            <a:spLocks/>
          </p:cNvSpPr>
          <p:nvPr/>
        </p:nvSpPr>
        <p:spPr>
          <a:xfrm rot="-594">
            <a:off x="5822314" y="3427038"/>
            <a:ext cx="1301266" cy="3793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smtClean="0"/>
              <a:t>Response</a:t>
            </a:r>
            <a:r>
              <a:rPr lang="en-US" sz="2400" smtClean="0"/>
              <a:t> </a:t>
            </a:r>
            <a:endParaRPr lang="en-US" sz="2400"/>
          </a:p>
          <a:p>
            <a:pPr algn="l"/>
            <a:r>
              <a:rPr lang="en-US" sz="2400" smtClean="0"/>
              <a:t> </a:t>
            </a:r>
          </a:p>
          <a:p>
            <a:pPr algn="l"/>
            <a:endParaRPr lang="en-US" sz="2400">
              <a:solidFill>
                <a:schemeClr val="accent4"/>
              </a:solidFill>
            </a:endParaRPr>
          </a:p>
        </p:txBody>
      </p:sp>
      <p:sp>
        <p:nvSpPr>
          <p:cNvPr id="41" name="Google Shape;1664;p59"/>
          <p:cNvSpPr txBox="1">
            <a:spLocks/>
          </p:cNvSpPr>
          <p:nvPr/>
        </p:nvSpPr>
        <p:spPr>
          <a:xfrm rot="-594">
            <a:off x="2181689" y="3427039"/>
            <a:ext cx="1301266" cy="3793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smtClean="0"/>
              <a:t>Response</a:t>
            </a:r>
            <a:r>
              <a:rPr lang="en-US" sz="2400" smtClean="0"/>
              <a:t> </a:t>
            </a:r>
            <a:endParaRPr lang="en-US" sz="2400"/>
          </a:p>
          <a:p>
            <a:pPr algn="l"/>
            <a:r>
              <a:rPr lang="en-US" sz="2400" smtClean="0"/>
              <a:t> </a:t>
            </a:r>
          </a:p>
          <a:p>
            <a:pPr algn="l"/>
            <a:endParaRPr lang="en-US" sz="2400">
              <a:solidFill>
                <a:schemeClr val="accent4"/>
              </a:solidFill>
            </a:endParaRPr>
          </a:p>
        </p:txBody>
      </p:sp>
    </p:spTree>
    <p:extLst>
      <p:ext uri="{BB962C8B-B14F-4D97-AF65-F5344CB8AC3E}">
        <p14:creationId xmlns:p14="http://schemas.microsoft.com/office/powerpoint/2010/main" val="2872856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circle(in)">
                                      <p:cBhvr>
                                        <p:cTn id="17" dur="20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circle(in)">
                                      <p:cBhvr>
                                        <p:cTn id="22" dur="2000"/>
                                        <p:tgtEl>
                                          <p:spTgt spid="31"/>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circle(in)">
                                      <p:cBhvr>
                                        <p:cTn id="25" dur="20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circle(in)">
                                      <p:cBhvr>
                                        <p:cTn id="30" dur="2000"/>
                                        <p:tgtEl>
                                          <p:spTgt spid="30"/>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circle(in)">
                                      <p:cBhvr>
                                        <p:cTn id="33" dur="20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circle(in)">
                                      <p:cBhvr>
                                        <p:cTn id="38" dur="2000"/>
                                        <p:tgtEl>
                                          <p:spTgt spid="35"/>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circle(in)">
                                      <p:cBhvr>
                                        <p:cTn id="41"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8" grpId="0"/>
      <p:bldP spid="39" grpId="0"/>
      <p:bldP spid="40"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9" name="Google Shape;1206;p42"/>
          <p:cNvSpPr txBox="1">
            <a:spLocks noGrp="1"/>
          </p:cNvSpPr>
          <p:nvPr>
            <p:ph type="title"/>
          </p:nvPr>
        </p:nvSpPr>
        <p:spPr>
          <a:xfrm>
            <a:off x="720000" y="38698"/>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accent4"/>
                </a:solidFill>
              </a:rPr>
              <a:t>REST</a:t>
            </a:r>
            <a:endParaRPr/>
          </a:p>
        </p:txBody>
      </p:sp>
      <p:sp>
        <p:nvSpPr>
          <p:cNvPr id="20" name="Google Shape;1544;p56"/>
          <p:cNvSpPr txBox="1"/>
          <p:nvPr/>
        </p:nvSpPr>
        <p:spPr>
          <a:xfrm>
            <a:off x="208090" y="747190"/>
            <a:ext cx="2389637" cy="4680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smtClean="0">
                <a:solidFill>
                  <a:srgbClr val="F3F3F3"/>
                </a:solidFill>
                <a:latin typeface="Oxanium"/>
                <a:ea typeface="Oxanium"/>
                <a:cs typeface="Oxanium"/>
                <a:sym typeface="Oxanium"/>
              </a:rPr>
              <a:t>Code in command</a:t>
            </a:r>
            <a:endParaRPr sz="2000" b="1">
              <a:solidFill>
                <a:srgbClr val="F3F3F3"/>
              </a:solidFill>
              <a:latin typeface="Oxanium"/>
              <a:ea typeface="Oxanium"/>
              <a:cs typeface="Oxanium"/>
              <a:sym typeface="Oxanium"/>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0" y="2761909"/>
            <a:ext cx="1253837" cy="12538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0528" y="1930637"/>
            <a:ext cx="2085109" cy="2085109"/>
          </a:xfrm>
          <a:prstGeom prst="rect">
            <a:avLst/>
          </a:prstGeom>
        </p:spPr>
      </p:pic>
      <p:cxnSp>
        <p:nvCxnSpPr>
          <p:cNvPr id="28" name="Curved Connector 27"/>
          <p:cNvCxnSpPr>
            <a:stCxn id="7" idx="0"/>
            <a:endCxn id="8" idx="0"/>
          </p:cNvCxnSpPr>
          <p:nvPr/>
        </p:nvCxnSpPr>
        <p:spPr>
          <a:xfrm rot="5400000" flipH="1" flipV="1">
            <a:off x="3754365" y="-476809"/>
            <a:ext cx="831272" cy="5646164"/>
          </a:xfrm>
          <a:prstGeom prst="curvedConnector3">
            <a:avLst>
              <a:gd name="adj1" fmla="val 1275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8" idx="2"/>
            <a:endCxn id="7" idx="2"/>
          </p:cNvCxnSpPr>
          <p:nvPr/>
        </p:nvCxnSpPr>
        <p:spPr>
          <a:xfrm rot="5400000">
            <a:off x="4170001" y="1192664"/>
            <a:ext cx="12700" cy="5646164"/>
          </a:xfrm>
          <a:prstGeom prst="curvedConnector3">
            <a:avLst>
              <a:gd name="adj1" fmla="val 501818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Google Shape;1325;p47"/>
          <p:cNvSpPr txBox="1">
            <a:spLocks noGrp="1"/>
          </p:cNvSpPr>
          <p:nvPr>
            <p:ph type="subTitle" idx="1"/>
          </p:nvPr>
        </p:nvSpPr>
        <p:spPr>
          <a:xfrm>
            <a:off x="-90491" y="3043119"/>
            <a:ext cx="942545"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Client</a:t>
            </a:r>
            <a:endParaRPr/>
          </a:p>
        </p:txBody>
      </p:sp>
      <p:sp>
        <p:nvSpPr>
          <p:cNvPr id="45" name="Google Shape;1325;p47"/>
          <p:cNvSpPr txBox="1">
            <a:spLocks noGrp="1"/>
          </p:cNvSpPr>
          <p:nvPr>
            <p:ph type="subTitle" idx="1"/>
          </p:nvPr>
        </p:nvSpPr>
        <p:spPr>
          <a:xfrm>
            <a:off x="7620002" y="2734541"/>
            <a:ext cx="1122655"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Server</a:t>
            </a:r>
            <a:endParaRPr/>
          </a:p>
        </p:txBody>
      </p:sp>
      <p:sp>
        <p:nvSpPr>
          <p:cNvPr id="46" name="Google Shape;1664;p59"/>
          <p:cNvSpPr txBox="1">
            <a:spLocks/>
          </p:cNvSpPr>
          <p:nvPr/>
        </p:nvSpPr>
        <p:spPr>
          <a:xfrm rot="-594">
            <a:off x="932250" y="1656303"/>
            <a:ext cx="1089286" cy="4303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a:t>R</a:t>
            </a:r>
            <a:r>
              <a:rPr lang="en-US" sz="1800" smtClean="0"/>
              <a:t>equest</a:t>
            </a:r>
            <a:r>
              <a:rPr lang="en-US" sz="2400" smtClean="0"/>
              <a:t> </a:t>
            </a:r>
            <a:endParaRPr lang="en-US" sz="2400"/>
          </a:p>
          <a:p>
            <a:pPr algn="l"/>
            <a:r>
              <a:rPr lang="en-US" sz="2400" smtClean="0"/>
              <a:t> </a:t>
            </a:r>
          </a:p>
          <a:p>
            <a:pPr algn="l"/>
            <a:endParaRPr lang="en-US" sz="2400">
              <a:solidFill>
                <a:schemeClr val="accent4"/>
              </a:solidFill>
            </a:endParaRPr>
          </a:p>
        </p:txBody>
      </p:sp>
      <p:sp>
        <p:nvSpPr>
          <p:cNvPr id="47" name="Google Shape;1664;p59"/>
          <p:cNvSpPr txBox="1">
            <a:spLocks/>
          </p:cNvSpPr>
          <p:nvPr/>
        </p:nvSpPr>
        <p:spPr>
          <a:xfrm rot="-594">
            <a:off x="4801667" y="4523511"/>
            <a:ext cx="1301266" cy="3793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smtClean="0"/>
              <a:t>Response</a:t>
            </a:r>
            <a:r>
              <a:rPr lang="en-US" sz="2400" smtClean="0"/>
              <a:t> </a:t>
            </a:r>
            <a:endParaRPr lang="en-US" sz="2400"/>
          </a:p>
          <a:p>
            <a:pPr algn="l"/>
            <a:r>
              <a:rPr lang="en-US" sz="2400" smtClean="0"/>
              <a:t> </a:t>
            </a:r>
          </a:p>
          <a:p>
            <a:pPr algn="l"/>
            <a:endParaRPr lang="en-US" sz="2400">
              <a:solidFill>
                <a:schemeClr val="accent4"/>
              </a:solidFill>
            </a:endParaRPr>
          </a:p>
        </p:txBody>
      </p:sp>
      <p:sp>
        <p:nvSpPr>
          <p:cNvPr id="12" name="Google Shape;1664;p59"/>
          <p:cNvSpPr txBox="1">
            <a:spLocks/>
          </p:cNvSpPr>
          <p:nvPr/>
        </p:nvSpPr>
        <p:spPr>
          <a:xfrm rot="-594">
            <a:off x="7385060" y="4009506"/>
            <a:ext cx="1301266" cy="1026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smtClean="0"/>
              <a:t>If (a&gt;b) {</a:t>
            </a:r>
          </a:p>
          <a:p>
            <a:pPr algn="l"/>
            <a:r>
              <a:rPr lang="en-US" sz="1800" smtClean="0"/>
              <a:t>…</a:t>
            </a:r>
          </a:p>
          <a:p>
            <a:pPr algn="l"/>
            <a:r>
              <a:rPr lang="en-US" sz="1800"/>
              <a:t>}</a:t>
            </a:r>
            <a:r>
              <a:rPr lang="en-US" sz="2400" smtClean="0"/>
              <a:t> </a:t>
            </a:r>
            <a:endParaRPr lang="en-US" sz="2400"/>
          </a:p>
          <a:p>
            <a:pPr algn="l"/>
            <a:r>
              <a:rPr lang="en-US" sz="2400" smtClean="0"/>
              <a:t> </a:t>
            </a:r>
          </a:p>
          <a:p>
            <a:pPr algn="l"/>
            <a:endParaRPr lang="en-US" sz="2400">
              <a:solidFill>
                <a:schemeClr val="accent4"/>
              </a:solidFill>
            </a:endParaRPr>
          </a:p>
        </p:txBody>
      </p:sp>
    </p:spTree>
    <p:extLst>
      <p:ext uri="{BB962C8B-B14F-4D97-AF65-F5344CB8AC3E}">
        <p14:creationId xmlns:p14="http://schemas.microsoft.com/office/powerpoint/2010/main" val="1050986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2000"/>
                                        <p:tgtEl>
                                          <p:spTgt spid="2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down)">
                                      <p:cBhvr>
                                        <p:cTn id="17" dur="20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2000"/>
                                        <p:tgtEl>
                                          <p:spTgt spid="3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down)">
                                      <p:cBhvr>
                                        <p:cTn id="25" dur="20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in)">
                                      <p:cBhvr>
                                        <p:cTn id="30" dur="2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7" presetClass="path" presetSubtype="0" accel="50000" decel="50000" fill="hold" grpId="1" nodeType="clickEffect">
                                  <p:stCondLst>
                                    <p:cond delay="0"/>
                                  </p:stCondLst>
                                  <p:childTnLst>
                                    <p:animMotion origin="layout" path="M -0.75226 -9.87654E-7 L -0.55069 0.04012 C -0.50833 0.04908 -0.44514 0.05401 -0.37934 0.05401 C -0.30417 0.05401 -0.2441 0.04908 -0.20174 0.04012 L 5.55556E-7 -9.87654E-7 " pathEditMode="relative" rAng="0" ptsTypes="AAAAA">
                                      <p:cBhvr>
                                        <p:cTn id="34" dur="4000" spd="-100000" fill="hold"/>
                                        <p:tgtEl>
                                          <p:spTgt spid="12"/>
                                        </p:tgtEl>
                                        <p:attrNameLst>
                                          <p:attrName>ppt_x</p:attrName>
                                          <p:attrName>ppt_y</p:attrName>
                                        </p:attrNameLst>
                                      </p:cBhvr>
                                      <p:rCtr x="37604"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6" grpId="0"/>
      <p:bldP spid="47" grpId="0"/>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51"/>
          <p:cNvSpPr/>
          <p:nvPr/>
        </p:nvSpPr>
        <p:spPr>
          <a:xfrm>
            <a:off x="1105113" y="17298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1"/>
          <p:cNvSpPr txBox="1">
            <a:spLocks noGrp="1"/>
          </p:cNvSpPr>
          <p:nvPr>
            <p:ph type="title"/>
          </p:nvPr>
        </p:nvSpPr>
        <p:spPr>
          <a:xfrm>
            <a:off x="3295442" y="1826972"/>
            <a:ext cx="5268900" cy="14895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solidFill>
                  <a:schemeClr val="accent4"/>
                </a:solidFill>
              </a:rPr>
              <a:t> </a:t>
            </a:r>
            <a:r>
              <a:rPr lang="en" smtClean="0"/>
              <a:t>XÂY DỰNG HỆ THỐNG REST API</a:t>
            </a:r>
            <a:endParaRPr>
              <a:solidFill>
                <a:schemeClr val="accent4"/>
              </a:solidFill>
            </a:endParaRPr>
          </a:p>
        </p:txBody>
      </p:sp>
      <p:sp>
        <p:nvSpPr>
          <p:cNvPr id="1422" name="Google Shape;1422;p51"/>
          <p:cNvSpPr txBox="1">
            <a:spLocks noGrp="1"/>
          </p:cNvSpPr>
          <p:nvPr>
            <p:ph type="title" idx="2"/>
          </p:nvPr>
        </p:nvSpPr>
        <p:spPr>
          <a:xfrm>
            <a:off x="1172013" y="19215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cxnSp>
        <p:nvCxnSpPr>
          <p:cNvPr id="21" name="Google Shape;1256;p45"/>
          <p:cNvCxnSpPr>
            <a:stCxn id="1420" idx="6"/>
            <a:endCxn id="1421" idx="1"/>
          </p:cNvCxnSpPr>
          <p:nvPr/>
        </p:nvCxnSpPr>
        <p:spPr>
          <a:xfrm>
            <a:off x="2789013" y="2571750"/>
            <a:ext cx="506429" cy="0"/>
          </a:xfrm>
          <a:prstGeom prst="straightConnector1">
            <a:avLst/>
          </a:prstGeom>
          <a:noFill/>
          <a:ln w="9525" cap="rnd" cmpd="sng">
            <a:solidFill>
              <a:schemeClr val="accent4"/>
            </a:solidFill>
            <a:prstDash val="solid"/>
            <a:round/>
            <a:headEnd type="none" w="med" len="med"/>
            <a:tailEnd type="non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0"/>
                                        </p:tgtEl>
                                        <p:attrNameLst>
                                          <p:attrName>style.visibility</p:attrName>
                                        </p:attrNameLst>
                                      </p:cBhvr>
                                      <p:to>
                                        <p:strVal val="visible"/>
                                      </p:to>
                                    </p:set>
                                    <p:animEffect transition="in" filter="fade">
                                      <p:cBhvr>
                                        <p:cTn id="7" dur="2000"/>
                                        <p:tgtEl>
                                          <p:spTgt spid="14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2"/>
                                        </p:tgtEl>
                                        <p:attrNameLst>
                                          <p:attrName>style.visibility</p:attrName>
                                        </p:attrNameLst>
                                      </p:cBhvr>
                                      <p:to>
                                        <p:strVal val="visible"/>
                                      </p:to>
                                    </p:set>
                                    <p:animEffect transition="in" filter="fade">
                                      <p:cBhvr>
                                        <p:cTn id="10" dur="2000"/>
                                        <p:tgtEl>
                                          <p:spTgt spid="142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circle(in)">
                                      <p:cBhvr>
                                        <p:cTn id="15" dur="20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21"/>
                                        </p:tgtEl>
                                        <p:attrNameLst>
                                          <p:attrName>style.visibility</p:attrName>
                                        </p:attrNameLst>
                                      </p:cBhvr>
                                      <p:to>
                                        <p:strVal val="visible"/>
                                      </p:to>
                                    </p:set>
                                    <p:animEffect transition="in" filter="fade">
                                      <p:cBhvr>
                                        <p:cTn id="20" dur="2000"/>
                                        <p:tgtEl>
                                          <p:spTgt spid="1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 grpId="0" animBg="1"/>
      <p:bldP spid="1421" grpId="0"/>
      <p:bldP spid="14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44;p56"/>
          <p:cNvSpPr txBox="1"/>
          <p:nvPr/>
        </p:nvSpPr>
        <p:spPr>
          <a:xfrm>
            <a:off x="201160" y="1456966"/>
            <a:ext cx="4197658"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smtClean="0">
                <a:solidFill>
                  <a:srgbClr val="F3F3F3"/>
                </a:solidFill>
                <a:latin typeface="Oxanium"/>
                <a:ea typeface="Oxanium"/>
                <a:cs typeface="Oxanium"/>
                <a:sym typeface="Oxanium"/>
              </a:rPr>
              <a:t>1. Sử dụng danh từ tránh động từ</a:t>
            </a:r>
            <a:endParaRPr sz="1600" b="1">
              <a:solidFill>
                <a:srgbClr val="F3F3F3"/>
              </a:solidFill>
              <a:latin typeface="Oxanium"/>
              <a:ea typeface="Oxanium"/>
              <a:cs typeface="Oxanium"/>
              <a:sym typeface="Oxanium"/>
            </a:endParaRPr>
          </a:p>
        </p:txBody>
      </p:sp>
      <p:sp>
        <p:nvSpPr>
          <p:cNvPr id="8" name="Google Shape;1206;p42"/>
          <p:cNvSpPr txBox="1">
            <a:spLocks noGrp="1"/>
          </p:cNvSpPr>
          <p:nvPr>
            <p:ph type="title"/>
          </p:nvPr>
        </p:nvSpPr>
        <p:spPr>
          <a:xfrm>
            <a:off x="720000" y="38698"/>
            <a:ext cx="7704000" cy="868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smtClean="0">
                <a:solidFill>
                  <a:schemeClr val="accent4"/>
                </a:solidFill>
              </a:rPr>
              <a:t>NGUYÊN TẮT XÂY DỰNG REST API</a:t>
            </a:r>
            <a:endParaRPr sz="3600"/>
          </a:p>
        </p:txBody>
      </p:sp>
      <p:sp>
        <p:nvSpPr>
          <p:cNvPr id="9" name="Google Shape;1544;p56"/>
          <p:cNvSpPr txBox="1"/>
          <p:nvPr/>
        </p:nvSpPr>
        <p:spPr>
          <a:xfrm>
            <a:off x="201160" y="2167784"/>
            <a:ext cx="4197657"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smtClean="0">
                <a:solidFill>
                  <a:srgbClr val="F3F3F3"/>
                </a:solidFill>
                <a:latin typeface="Oxanium"/>
                <a:ea typeface="Oxanium"/>
                <a:cs typeface="Oxanium"/>
                <a:sym typeface="Oxanium"/>
              </a:rPr>
              <a:t>2. Sử dụng danh từ số nhiều</a:t>
            </a:r>
            <a:endParaRPr sz="1600" b="1">
              <a:solidFill>
                <a:srgbClr val="F3F3F3"/>
              </a:solidFill>
              <a:latin typeface="Oxanium"/>
              <a:ea typeface="Oxanium"/>
              <a:cs typeface="Oxanium"/>
              <a:sym typeface="Oxanium"/>
            </a:endParaRPr>
          </a:p>
        </p:txBody>
      </p:sp>
      <p:sp>
        <p:nvSpPr>
          <p:cNvPr id="11" name="Google Shape;1544;p56"/>
          <p:cNvSpPr txBox="1"/>
          <p:nvPr/>
        </p:nvSpPr>
        <p:spPr>
          <a:xfrm>
            <a:off x="201160" y="2878602"/>
            <a:ext cx="4197658"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a:solidFill>
                  <a:srgbClr val="F3F3F3"/>
                </a:solidFill>
                <a:latin typeface="Oxanium"/>
                <a:ea typeface="Oxanium"/>
                <a:cs typeface="Oxanium"/>
                <a:sym typeface="Oxanium"/>
              </a:rPr>
              <a:t>3</a:t>
            </a:r>
            <a:r>
              <a:rPr lang="en-US" sz="1600" b="1" smtClean="0">
                <a:solidFill>
                  <a:srgbClr val="F3F3F3"/>
                </a:solidFill>
                <a:latin typeface="Oxanium"/>
                <a:ea typeface="Oxanium"/>
                <a:cs typeface="Oxanium"/>
                <a:sym typeface="Oxanium"/>
              </a:rPr>
              <a:t>. Nên gọi resource theo parent resouce</a:t>
            </a:r>
            <a:endParaRPr sz="1600" b="1">
              <a:solidFill>
                <a:srgbClr val="F3F3F3"/>
              </a:solidFill>
              <a:latin typeface="Oxanium"/>
              <a:ea typeface="Oxanium"/>
              <a:cs typeface="Oxanium"/>
              <a:sym typeface="Oxanium"/>
            </a:endParaRPr>
          </a:p>
        </p:txBody>
      </p:sp>
      <p:sp>
        <p:nvSpPr>
          <p:cNvPr id="12" name="Google Shape;1544;p56"/>
          <p:cNvSpPr txBox="1"/>
          <p:nvPr/>
        </p:nvSpPr>
        <p:spPr>
          <a:xfrm>
            <a:off x="201160" y="3589420"/>
            <a:ext cx="4197659"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smtClean="0">
                <a:solidFill>
                  <a:srgbClr val="F3F3F3"/>
                </a:solidFill>
                <a:latin typeface="Oxanium"/>
                <a:ea typeface="Oxanium"/>
                <a:cs typeface="Oxanium"/>
                <a:sym typeface="Oxanium"/>
              </a:rPr>
              <a:t>4. Định dạng lại request và reponse</a:t>
            </a:r>
            <a:endParaRPr sz="1600" b="1">
              <a:solidFill>
                <a:srgbClr val="F3F3F3"/>
              </a:solidFill>
              <a:latin typeface="Oxanium"/>
              <a:ea typeface="Oxanium"/>
              <a:cs typeface="Oxanium"/>
              <a:sym typeface="Oxanium"/>
            </a:endParaRPr>
          </a:p>
        </p:txBody>
      </p:sp>
      <p:sp>
        <p:nvSpPr>
          <p:cNvPr id="13" name="Google Shape;1544;p56"/>
          <p:cNvSpPr txBox="1"/>
          <p:nvPr/>
        </p:nvSpPr>
        <p:spPr>
          <a:xfrm>
            <a:off x="4731597" y="1442053"/>
            <a:ext cx="4197658"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smtClean="0">
                <a:solidFill>
                  <a:srgbClr val="F3F3F3"/>
                </a:solidFill>
                <a:latin typeface="Oxanium"/>
                <a:ea typeface="Oxanium"/>
                <a:cs typeface="Oxanium"/>
                <a:sym typeface="Oxanium"/>
              </a:rPr>
              <a:t>5. Version cho API</a:t>
            </a:r>
            <a:endParaRPr sz="1600" b="1">
              <a:solidFill>
                <a:srgbClr val="F3F3F3"/>
              </a:solidFill>
              <a:latin typeface="Oxanium"/>
              <a:ea typeface="Oxanium"/>
              <a:cs typeface="Oxanium"/>
              <a:sym typeface="Oxanium"/>
            </a:endParaRPr>
          </a:p>
        </p:txBody>
      </p:sp>
      <p:sp>
        <p:nvSpPr>
          <p:cNvPr id="14" name="Google Shape;1544;p56"/>
          <p:cNvSpPr txBox="1"/>
          <p:nvPr/>
        </p:nvSpPr>
        <p:spPr>
          <a:xfrm>
            <a:off x="4731597" y="2167784"/>
            <a:ext cx="4197658" cy="468000"/>
          </a:xfrm>
          <a:prstGeom prst="rect">
            <a:avLst/>
          </a:prstGeom>
          <a:solidFill>
            <a:schemeClr val="accent2"/>
          </a:solidFill>
          <a:ln>
            <a:noFill/>
          </a:ln>
        </p:spPr>
        <p:txBody>
          <a:bodyPr spcFirstLastPara="1" wrap="square" lIns="91425" tIns="91425" rIns="91425" bIns="91425" anchor="t" anchorCtr="0">
            <a:noAutofit/>
          </a:bodyPr>
          <a:lstStyle/>
          <a:p>
            <a:pPr lvl="0">
              <a:spcAft>
                <a:spcPts val="1600"/>
              </a:spcAft>
            </a:pPr>
            <a:r>
              <a:rPr lang="en-US" sz="1600" b="1">
                <a:solidFill>
                  <a:srgbClr val="F3F3F3"/>
                </a:solidFill>
                <a:latin typeface="Oxanium"/>
                <a:ea typeface="Oxanium"/>
                <a:cs typeface="Oxanium"/>
                <a:sym typeface="Oxanium"/>
              </a:rPr>
              <a:t>6</a:t>
            </a:r>
            <a:r>
              <a:rPr lang="en-US" sz="1600" b="1" smtClean="0">
                <a:solidFill>
                  <a:srgbClr val="F3F3F3"/>
                </a:solidFill>
                <a:latin typeface="Oxanium"/>
                <a:ea typeface="Oxanium"/>
                <a:cs typeface="Oxanium"/>
                <a:sym typeface="Oxanium"/>
              </a:rPr>
              <a:t>. Xử lý lỗi nhớ dùng http status code</a:t>
            </a:r>
            <a:endParaRPr sz="1600" b="1">
              <a:solidFill>
                <a:srgbClr val="F3F3F3"/>
              </a:solidFill>
              <a:latin typeface="Oxanium"/>
              <a:ea typeface="Oxanium"/>
              <a:cs typeface="Oxanium"/>
              <a:sym typeface="Oxanium"/>
            </a:endParaRPr>
          </a:p>
        </p:txBody>
      </p:sp>
      <p:sp>
        <p:nvSpPr>
          <p:cNvPr id="15" name="Google Shape;1544;p56"/>
          <p:cNvSpPr txBox="1"/>
          <p:nvPr/>
        </p:nvSpPr>
        <p:spPr>
          <a:xfrm>
            <a:off x="4731597" y="2878602"/>
            <a:ext cx="4197658"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a:solidFill>
                  <a:srgbClr val="F3F3F3"/>
                </a:solidFill>
                <a:latin typeface="Oxanium"/>
                <a:ea typeface="Oxanium"/>
                <a:cs typeface="Oxanium"/>
                <a:sym typeface="Oxanium"/>
              </a:rPr>
              <a:t>7</a:t>
            </a:r>
            <a:r>
              <a:rPr lang="en-US" sz="1600" b="1" smtClean="0">
                <a:solidFill>
                  <a:srgbClr val="F3F3F3"/>
                </a:solidFill>
                <a:latin typeface="Oxanium"/>
                <a:ea typeface="Oxanium"/>
                <a:cs typeface="Oxanium"/>
                <a:sym typeface="Oxanium"/>
              </a:rPr>
              <a:t>. Thêm phân trang</a:t>
            </a:r>
            <a:endParaRPr sz="1600" b="1">
              <a:solidFill>
                <a:srgbClr val="F3F3F3"/>
              </a:solidFill>
              <a:latin typeface="Oxanium"/>
              <a:ea typeface="Oxanium"/>
              <a:cs typeface="Oxanium"/>
              <a:sym typeface="Oxanium"/>
            </a:endParaRPr>
          </a:p>
        </p:txBody>
      </p:sp>
      <p:sp>
        <p:nvSpPr>
          <p:cNvPr id="16" name="Google Shape;1544;p56"/>
          <p:cNvSpPr txBox="1"/>
          <p:nvPr/>
        </p:nvSpPr>
        <p:spPr>
          <a:xfrm>
            <a:off x="4731597" y="3589420"/>
            <a:ext cx="4197658"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a:solidFill>
                  <a:srgbClr val="F3F3F3"/>
                </a:solidFill>
                <a:latin typeface="Oxanium"/>
                <a:ea typeface="Oxanium"/>
                <a:cs typeface="Oxanium"/>
                <a:sym typeface="Oxanium"/>
              </a:rPr>
              <a:t>8</a:t>
            </a:r>
            <a:r>
              <a:rPr lang="en-US" sz="1600" b="1" smtClean="0">
                <a:solidFill>
                  <a:srgbClr val="F3F3F3"/>
                </a:solidFill>
                <a:latin typeface="Oxanium"/>
                <a:ea typeface="Oxanium"/>
                <a:cs typeface="Oxanium"/>
                <a:sym typeface="Oxanium"/>
              </a:rPr>
              <a:t>. Giới hạn field trả về</a:t>
            </a:r>
          </a:p>
          <a:p>
            <a:pPr marL="0" lvl="0" indent="0" rtl="0">
              <a:spcBef>
                <a:spcPts val="0"/>
              </a:spcBef>
              <a:spcAft>
                <a:spcPts val="1600"/>
              </a:spcAft>
              <a:buNone/>
            </a:pPr>
            <a:endParaRPr sz="1600" b="1">
              <a:solidFill>
                <a:srgbClr val="F3F3F3"/>
              </a:solidFill>
              <a:latin typeface="Oxanium"/>
              <a:ea typeface="Oxanium"/>
              <a:cs typeface="Oxanium"/>
              <a:sym typeface="Oxanium"/>
            </a:endParaRPr>
          </a:p>
        </p:txBody>
      </p:sp>
    </p:spTree>
    <p:extLst>
      <p:ext uri="{BB962C8B-B14F-4D97-AF65-F5344CB8AC3E}">
        <p14:creationId xmlns:p14="http://schemas.microsoft.com/office/powerpoint/2010/main" val="2810489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3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20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1" grpId="0" animBg="1"/>
      <p:bldP spid="12" grpId="0" animBg="1"/>
      <p:bldP spid="13" grpId="0" animBg="1"/>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21" name="Google Shape;1544;p56"/>
          <p:cNvSpPr txBox="1"/>
          <p:nvPr/>
        </p:nvSpPr>
        <p:spPr>
          <a:xfrm>
            <a:off x="263506" y="320894"/>
            <a:ext cx="4197658"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smtClean="0">
                <a:solidFill>
                  <a:srgbClr val="F3F3F3"/>
                </a:solidFill>
                <a:latin typeface="Oxanium"/>
                <a:ea typeface="Oxanium"/>
                <a:cs typeface="Oxanium"/>
                <a:sym typeface="Oxanium"/>
              </a:rPr>
              <a:t>1. Sử dụng danh từ tránh động từ</a:t>
            </a:r>
            <a:endParaRPr sz="1600" b="1">
              <a:solidFill>
                <a:srgbClr val="F3F3F3"/>
              </a:solidFill>
              <a:latin typeface="Oxanium"/>
              <a:ea typeface="Oxanium"/>
              <a:cs typeface="Oxanium"/>
              <a:sym typeface="Oxanium"/>
            </a:endParaRPr>
          </a:p>
        </p:txBody>
      </p:sp>
      <p:sp>
        <p:nvSpPr>
          <p:cNvPr id="22" name="Google Shape;1664;p59"/>
          <p:cNvSpPr txBox="1">
            <a:spLocks/>
          </p:cNvSpPr>
          <p:nvPr/>
        </p:nvSpPr>
        <p:spPr>
          <a:xfrm rot="-594">
            <a:off x="3539998" y="993866"/>
            <a:ext cx="1842332" cy="1132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000"/>
              <a:t>/getAllUsers</a:t>
            </a:r>
          </a:p>
          <a:p>
            <a:pPr algn="l"/>
            <a:r>
              <a:rPr lang="en-US" sz="2000"/>
              <a:t>/removeUser</a:t>
            </a:r>
          </a:p>
          <a:p>
            <a:pPr algn="l"/>
            <a:r>
              <a:rPr lang="en-US" sz="2000"/>
              <a:t>/updateUser</a:t>
            </a:r>
          </a:p>
        </p:txBody>
      </p:sp>
      <p:sp>
        <p:nvSpPr>
          <p:cNvPr id="4" name="Multiply 3"/>
          <p:cNvSpPr/>
          <p:nvPr/>
        </p:nvSpPr>
        <p:spPr>
          <a:xfrm>
            <a:off x="3539900" y="978249"/>
            <a:ext cx="1780309" cy="116405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63579476"/>
              </p:ext>
            </p:extLst>
          </p:nvPr>
        </p:nvGraphicFramePr>
        <p:xfrm>
          <a:off x="1620983" y="2378546"/>
          <a:ext cx="6096000" cy="2047240"/>
        </p:xfrm>
        <a:graphic>
          <a:graphicData uri="http://schemas.openxmlformats.org/drawingml/2006/table">
            <a:tbl>
              <a:tblPr firstRow="1" bandRow="1">
                <a:tableStyleId>{EBF4586A-07A6-427B-8A62-6B60A817F051}</a:tableStyleId>
              </a:tblPr>
              <a:tblGrid>
                <a:gridCol w="907472"/>
                <a:gridCol w="1066800"/>
                <a:gridCol w="1814946"/>
                <a:gridCol w="1343891"/>
                <a:gridCol w="962891"/>
              </a:tblGrid>
              <a:tr h="370840">
                <a:tc>
                  <a:txBody>
                    <a:bodyPr/>
                    <a:lstStyle/>
                    <a:p>
                      <a:pPr algn="l"/>
                      <a:endParaRPr lang="en-US">
                        <a:solidFill>
                          <a:schemeClr val="bg1"/>
                        </a:solidFill>
                      </a:endParaRPr>
                    </a:p>
                  </a:txBody>
                  <a:tcPr/>
                </a:tc>
                <a:tc>
                  <a:txBody>
                    <a:bodyPr/>
                    <a:lstStyle/>
                    <a:p>
                      <a:pPr algn="l"/>
                      <a:r>
                        <a:rPr lang="en-US" smtClean="0">
                          <a:solidFill>
                            <a:schemeClr val="bg1"/>
                          </a:solidFill>
                        </a:rPr>
                        <a:t>GET</a:t>
                      </a:r>
                      <a:endParaRPr lang="en-US">
                        <a:solidFill>
                          <a:schemeClr val="bg1"/>
                        </a:solidFill>
                      </a:endParaRPr>
                    </a:p>
                  </a:txBody>
                  <a:tcPr/>
                </a:tc>
                <a:tc>
                  <a:txBody>
                    <a:bodyPr/>
                    <a:lstStyle/>
                    <a:p>
                      <a:pPr algn="l"/>
                      <a:r>
                        <a:rPr lang="en-US" smtClean="0">
                          <a:solidFill>
                            <a:schemeClr val="bg1"/>
                          </a:solidFill>
                        </a:rPr>
                        <a:t>POST</a:t>
                      </a:r>
                      <a:endParaRPr lang="en-US">
                        <a:solidFill>
                          <a:schemeClr val="bg1"/>
                        </a:solidFill>
                      </a:endParaRPr>
                    </a:p>
                  </a:txBody>
                  <a:tcPr/>
                </a:tc>
                <a:tc>
                  <a:txBody>
                    <a:bodyPr/>
                    <a:lstStyle/>
                    <a:p>
                      <a:pPr algn="l"/>
                      <a:r>
                        <a:rPr lang="en-US" smtClean="0">
                          <a:solidFill>
                            <a:schemeClr val="bg1"/>
                          </a:solidFill>
                        </a:rPr>
                        <a:t>PUT</a:t>
                      </a:r>
                      <a:endParaRPr lang="en-US">
                        <a:solidFill>
                          <a:schemeClr val="bg1"/>
                        </a:solidFill>
                      </a:endParaRPr>
                    </a:p>
                  </a:txBody>
                  <a:tcPr/>
                </a:tc>
                <a:tc>
                  <a:txBody>
                    <a:bodyPr/>
                    <a:lstStyle/>
                    <a:p>
                      <a:pPr algn="l"/>
                      <a:r>
                        <a:rPr lang="en-US" smtClean="0">
                          <a:solidFill>
                            <a:schemeClr val="bg1"/>
                          </a:solidFill>
                        </a:rPr>
                        <a:t>DELETE</a:t>
                      </a:r>
                      <a:endParaRPr lang="en-US">
                        <a:solidFill>
                          <a:schemeClr val="bg1"/>
                        </a:solidFill>
                      </a:endParaRPr>
                    </a:p>
                  </a:txBody>
                  <a:tcPr/>
                </a:tc>
              </a:tr>
              <a:tr h="658832">
                <a:tc>
                  <a:txBody>
                    <a:bodyPr/>
                    <a:lstStyle/>
                    <a:p>
                      <a:pPr algn="l"/>
                      <a:r>
                        <a:rPr lang="en-US" smtClean="0">
                          <a:solidFill>
                            <a:schemeClr val="bg1"/>
                          </a:solidFill>
                        </a:rPr>
                        <a:t>/users</a:t>
                      </a:r>
                      <a:endParaRPr lang="en-US">
                        <a:solidFill>
                          <a:schemeClr val="bg1"/>
                        </a:solidFill>
                      </a:endParaRPr>
                    </a:p>
                  </a:txBody>
                  <a:tcPr/>
                </a:tc>
                <a:tc>
                  <a:txBody>
                    <a:bodyPr/>
                    <a:lstStyle/>
                    <a:p>
                      <a:pPr algn="l"/>
                      <a:r>
                        <a:rPr lang="en-US" smtClean="0">
                          <a:solidFill>
                            <a:schemeClr val="bg1"/>
                          </a:solidFill>
                        </a:rPr>
                        <a:t>Trả</a:t>
                      </a:r>
                      <a:r>
                        <a:rPr lang="en-US" baseline="0" smtClean="0">
                          <a:solidFill>
                            <a:schemeClr val="bg1"/>
                          </a:solidFill>
                        </a:rPr>
                        <a:t> về tất cả người dùng</a:t>
                      </a:r>
                      <a:endParaRPr lang="en-US">
                        <a:solidFill>
                          <a:schemeClr val="bg1"/>
                        </a:solidFill>
                      </a:endParaRPr>
                    </a:p>
                  </a:txBody>
                  <a:tcPr/>
                </a:tc>
                <a:tc>
                  <a:txBody>
                    <a:bodyPr/>
                    <a:lstStyle/>
                    <a:p>
                      <a:pPr algn="l"/>
                      <a:r>
                        <a:rPr lang="en-US" smtClean="0">
                          <a:solidFill>
                            <a:schemeClr val="bg1"/>
                          </a:solidFill>
                        </a:rPr>
                        <a:t>Tạo mới</a:t>
                      </a:r>
                      <a:r>
                        <a:rPr lang="en-US" baseline="0" smtClean="0">
                          <a:solidFill>
                            <a:schemeClr val="bg1"/>
                          </a:solidFill>
                        </a:rPr>
                        <a:t> người dùng</a:t>
                      </a:r>
                      <a:endParaRPr lang="en-US">
                        <a:solidFill>
                          <a:schemeClr val="bg1"/>
                        </a:solidFill>
                      </a:endParaRPr>
                    </a:p>
                  </a:txBody>
                  <a:tcPr/>
                </a:tc>
                <a:tc>
                  <a:txBody>
                    <a:bodyPr/>
                    <a:lstStyle/>
                    <a:p>
                      <a:pPr algn="l"/>
                      <a:r>
                        <a:rPr lang="en-US" smtClean="0">
                          <a:solidFill>
                            <a:schemeClr val="bg1"/>
                          </a:solidFill>
                        </a:rPr>
                        <a:t>Cập</a:t>
                      </a:r>
                      <a:r>
                        <a:rPr lang="en-US" baseline="0" smtClean="0">
                          <a:solidFill>
                            <a:schemeClr val="bg1"/>
                          </a:solidFill>
                        </a:rPr>
                        <a:t> nhật người dùng hàng loạt</a:t>
                      </a:r>
                      <a:endParaRPr lang="en-US">
                        <a:solidFill>
                          <a:schemeClr val="bg1"/>
                        </a:solidFill>
                      </a:endParaRPr>
                    </a:p>
                  </a:txBody>
                  <a:tcPr/>
                </a:tc>
                <a:tc>
                  <a:txBody>
                    <a:bodyPr/>
                    <a:lstStyle/>
                    <a:p>
                      <a:pPr algn="l"/>
                      <a:r>
                        <a:rPr lang="en-US" smtClean="0">
                          <a:solidFill>
                            <a:schemeClr val="bg1"/>
                          </a:solidFill>
                        </a:rPr>
                        <a:t>Xóa</a:t>
                      </a:r>
                      <a:r>
                        <a:rPr lang="en-US" baseline="0" smtClean="0">
                          <a:solidFill>
                            <a:schemeClr val="bg1"/>
                          </a:solidFill>
                        </a:rPr>
                        <a:t> tất cả người dùng</a:t>
                      </a:r>
                      <a:endParaRPr lang="en-US">
                        <a:solidFill>
                          <a:schemeClr val="bg1"/>
                        </a:solidFill>
                      </a:endParaRPr>
                    </a:p>
                  </a:txBody>
                  <a:tcPr/>
                </a:tc>
              </a:tr>
              <a:tr h="370840">
                <a:tc>
                  <a:txBody>
                    <a:bodyPr/>
                    <a:lstStyle/>
                    <a:p>
                      <a:pPr algn="l"/>
                      <a:r>
                        <a:rPr lang="en-US" smtClean="0">
                          <a:solidFill>
                            <a:schemeClr val="bg1"/>
                          </a:solidFill>
                        </a:rPr>
                        <a:t>/users/1</a:t>
                      </a:r>
                      <a:endParaRPr lang="en-US">
                        <a:solidFill>
                          <a:schemeClr val="bg1"/>
                        </a:solidFill>
                      </a:endParaRPr>
                    </a:p>
                  </a:txBody>
                  <a:tcPr/>
                </a:tc>
                <a:tc>
                  <a:txBody>
                    <a:bodyPr/>
                    <a:lstStyle/>
                    <a:p>
                      <a:pPr algn="l"/>
                      <a:r>
                        <a:rPr lang="en-US" smtClean="0">
                          <a:solidFill>
                            <a:schemeClr val="bg1"/>
                          </a:solidFill>
                        </a:rPr>
                        <a:t>Trả</a:t>
                      </a:r>
                      <a:r>
                        <a:rPr lang="en-US" baseline="0" smtClean="0">
                          <a:solidFill>
                            <a:schemeClr val="bg1"/>
                          </a:solidFill>
                        </a:rPr>
                        <a:t> về 1 người dùng cụ thể</a:t>
                      </a:r>
                      <a:endParaRPr lang="en-US">
                        <a:solidFill>
                          <a:schemeClr val="bg1"/>
                        </a:solidFill>
                      </a:endParaRPr>
                    </a:p>
                  </a:txBody>
                  <a:tcPr/>
                </a:tc>
                <a:tc>
                  <a:txBody>
                    <a:bodyPr/>
                    <a:lstStyle/>
                    <a:p>
                      <a:pPr algn="l"/>
                      <a:r>
                        <a:rPr lang="en-US" smtClean="0">
                          <a:solidFill>
                            <a:schemeClr val="bg1"/>
                          </a:solidFill>
                        </a:rPr>
                        <a:t>(phương</a:t>
                      </a:r>
                      <a:r>
                        <a:rPr lang="en-US" baseline="0" smtClean="0">
                          <a:solidFill>
                            <a:schemeClr val="bg1"/>
                          </a:solidFill>
                        </a:rPr>
                        <a:t> thức này không được phép -&gt; 405)</a:t>
                      </a:r>
                      <a:endParaRPr lang="en-US">
                        <a:solidFill>
                          <a:schemeClr val="bg1"/>
                        </a:solidFill>
                      </a:endParaRPr>
                    </a:p>
                  </a:txBody>
                  <a:tcPr/>
                </a:tc>
                <a:tc>
                  <a:txBody>
                    <a:bodyPr/>
                    <a:lstStyle/>
                    <a:p>
                      <a:pPr algn="l"/>
                      <a:r>
                        <a:rPr lang="en-US" smtClean="0">
                          <a:solidFill>
                            <a:schemeClr val="bg1"/>
                          </a:solidFill>
                        </a:rPr>
                        <a:t>Cập</a:t>
                      </a:r>
                      <a:r>
                        <a:rPr lang="en-US" baseline="0" smtClean="0">
                          <a:solidFill>
                            <a:schemeClr val="bg1"/>
                          </a:solidFill>
                        </a:rPr>
                        <a:t> nhật thông tin người dùng cụ thể</a:t>
                      </a:r>
                      <a:endParaRPr lang="en-US">
                        <a:solidFill>
                          <a:schemeClr val="bg1"/>
                        </a:solidFill>
                      </a:endParaRPr>
                    </a:p>
                  </a:txBody>
                  <a:tcPr/>
                </a:tc>
                <a:tc>
                  <a:txBody>
                    <a:bodyPr/>
                    <a:lstStyle/>
                    <a:p>
                      <a:pPr algn="l"/>
                      <a:r>
                        <a:rPr lang="en-US" smtClean="0">
                          <a:solidFill>
                            <a:schemeClr val="bg1"/>
                          </a:solidFill>
                        </a:rPr>
                        <a:t>Xóa</a:t>
                      </a:r>
                      <a:r>
                        <a:rPr lang="en-US" baseline="0" smtClean="0">
                          <a:solidFill>
                            <a:schemeClr val="bg1"/>
                          </a:solidFill>
                        </a:rPr>
                        <a:t> 1 người dùng cụ thể</a:t>
                      </a:r>
                      <a:endParaRPr lang="en-US">
                        <a:solidFill>
                          <a:schemeClr val="bg1"/>
                        </a:solidFill>
                      </a:endParaRPr>
                    </a:p>
                  </a:txBody>
                  <a:tcPr/>
                </a:tc>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8" name="Google Shape;1664;p59"/>
          <p:cNvSpPr txBox="1">
            <a:spLocks/>
          </p:cNvSpPr>
          <p:nvPr/>
        </p:nvSpPr>
        <p:spPr>
          <a:xfrm rot="-594">
            <a:off x="3408380" y="2109108"/>
            <a:ext cx="2396670" cy="1132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000"/>
              <a:t>/user -&gt; /users</a:t>
            </a:r>
          </a:p>
          <a:p>
            <a:pPr algn="l"/>
            <a:r>
              <a:rPr lang="en-US" sz="2000"/>
              <a:t>/order -&gt; /orders</a:t>
            </a:r>
          </a:p>
        </p:txBody>
      </p:sp>
      <p:sp>
        <p:nvSpPr>
          <p:cNvPr id="4" name="Google Shape;1544;p56"/>
          <p:cNvSpPr txBox="1"/>
          <p:nvPr/>
        </p:nvSpPr>
        <p:spPr>
          <a:xfrm>
            <a:off x="263506" y="320894"/>
            <a:ext cx="4197658"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a:solidFill>
                  <a:srgbClr val="F3F3F3"/>
                </a:solidFill>
                <a:latin typeface="Oxanium"/>
                <a:ea typeface="Oxanium"/>
                <a:cs typeface="Oxanium"/>
                <a:sym typeface="Oxanium"/>
              </a:rPr>
              <a:t>2</a:t>
            </a:r>
            <a:r>
              <a:rPr lang="en-US" sz="1600" b="1" smtClean="0">
                <a:solidFill>
                  <a:srgbClr val="F3F3F3"/>
                </a:solidFill>
                <a:latin typeface="Oxanium"/>
                <a:ea typeface="Oxanium"/>
                <a:cs typeface="Oxanium"/>
                <a:sym typeface="Oxanium"/>
              </a:rPr>
              <a:t>. </a:t>
            </a:r>
            <a:r>
              <a:rPr lang="en-US" sz="1600" b="1" smtClean="0">
                <a:solidFill>
                  <a:srgbClr val="F3F3F3"/>
                </a:solidFill>
                <a:latin typeface="Oxanium"/>
                <a:ea typeface="Oxanium"/>
                <a:cs typeface="Oxanium"/>
                <a:sym typeface="Oxanium"/>
              </a:rPr>
              <a:t>Sử dụng danh từ số nhiều</a:t>
            </a:r>
            <a:endParaRPr sz="1600" b="1">
              <a:solidFill>
                <a:srgbClr val="F3F3F3"/>
              </a:solidFill>
              <a:latin typeface="Oxanium"/>
              <a:ea typeface="Oxanium"/>
              <a:cs typeface="Oxanium"/>
              <a:sym typeface="Oxanium"/>
            </a:endParaRPr>
          </a:p>
        </p:txBody>
      </p:sp>
    </p:spTree>
    <p:extLst>
      <p:ext uri="{BB962C8B-B14F-4D97-AF65-F5344CB8AC3E}">
        <p14:creationId xmlns:p14="http://schemas.microsoft.com/office/powerpoint/2010/main" val="2513214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8" name="Google Shape;1664;p59"/>
          <p:cNvSpPr txBox="1">
            <a:spLocks/>
          </p:cNvSpPr>
          <p:nvPr/>
        </p:nvSpPr>
        <p:spPr>
          <a:xfrm rot="-594">
            <a:off x="3082797" y="2254465"/>
            <a:ext cx="3740551" cy="1132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000"/>
              <a:t>GET /orders/1/products</a:t>
            </a:r>
          </a:p>
        </p:txBody>
      </p:sp>
      <p:sp>
        <p:nvSpPr>
          <p:cNvPr id="4" name="Google Shape;1544;p56"/>
          <p:cNvSpPr txBox="1"/>
          <p:nvPr/>
        </p:nvSpPr>
        <p:spPr>
          <a:xfrm>
            <a:off x="277360" y="253165"/>
            <a:ext cx="4197658"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a:solidFill>
                  <a:srgbClr val="F3F3F3"/>
                </a:solidFill>
                <a:latin typeface="Oxanium"/>
                <a:ea typeface="Oxanium"/>
                <a:cs typeface="Oxanium"/>
                <a:sym typeface="Oxanium"/>
              </a:rPr>
              <a:t>3</a:t>
            </a:r>
            <a:r>
              <a:rPr lang="en-US" sz="1600" b="1" smtClean="0">
                <a:solidFill>
                  <a:srgbClr val="F3F3F3"/>
                </a:solidFill>
                <a:latin typeface="Oxanium"/>
                <a:ea typeface="Oxanium"/>
                <a:cs typeface="Oxanium"/>
                <a:sym typeface="Oxanium"/>
              </a:rPr>
              <a:t>. Nên gọi resource theo parent resouce</a:t>
            </a:r>
            <a:endParaRPr sz="1600" b="1">
              <a:solidFill>
                <a:srgbClr val="F3F3F3"/>
              </a:solidFill>
              <a:latin typeface="Oxanium"/>
              <a:ea typeface="Oxanium"/>
              <a:cs typeface="Oxanium"/>
              <a:sym typeface="Oxanium"/>
            </a:endParaRPr>
          </a:p>
        </p:txBody>
      </p:sp>
    </p:spTree>
    <p:extLst>
      <p:ext uri="{BB962C8B-B14F-4D97-AF65-F5344CB8AC3E}">
        <p14:creationId xmlns:p14="http://schemas.microsoft.com/office/powerpoint/2010/main" val="147079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8" name="Google Shape;1664;p59"/>
          <p:cNvSpPr txBox="1">
            <a:spLocks/>
          </p:cNvSpPr>
          <p:nvPr/>
        </p:nvSpPr>
        <p:spPr>
          <a:xfrm rot="-594">
            <a:off x="1191485" y="1935845"/>
            <a:ext cx="7162804" cy="1132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vi-VN" sz="2000" b="0"/>
              <a:t>Content-Type: xác định định dạng dữ liệu gửi đi (request</a:t>
            </a:r>
            <a:r>
              <a:rPr lang="vi-VN" sz="2000" b="0" smtClean="0"/>
              <a:t>).</a:t>
            </a:r>
            <a:endParaRPr lang="en-US" sz="2000" b="0" smtClean="0"/>
          </a:p>
          <a:p>
            <a:pPr algn="l"/>
            <a:endParaRPr lang="vi-VN" sz="2000" b="0"/>
          </a:p>
          <a:p>
            <a:pPr algn="l"/>
            <a:r>
              <a:rPr lang="vi-VN" sz="2000" b="0"/>
              <a:t>Accept: danh sách những định dạng được chấp nhận khi có dữ liệu trả về (respone).</a:t>
            </a:r>
          </a:p>
        </p:txBody>
      </p:sp>
      <p:sp>
        <p:nvSpPr>
          <p:cNvPr id="5" name="Google Shape;1544;p56"/>
          <p:cNvSpPr txBox="1"/>
          <p:nvPr/>
        </p:nvSpPr>
        <p:spPr>
          <a:xfrm>
            <a:off x="298142" y="292038"/>
            <a:ext cx="4197659"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smtClean="0">
                <a:solidFill>
                  <a:srgbClr val="F3F3F3"/>
                </a:solidFill>
                <a:latin typeface="Oxanium"/>
                <a:ea typeface="Oxanium"/>
                <a:cs typeface="Oxanium"/>
                <a:sym typeface="Oxanium"/>
              </a:rPr>
              <a:t>4. Định dạng lại request và reponse</a:t>
            </a:r>
            <a:endParaRPr sz="1600" b="1">
              <a:solidFill>
                <a:srgbClr val="F3F3F3"/>
              </a:solidFill>
              <a:latin typeface="Oxanium"/>
              <a:ea typeface="Oxanium"/>
              <a:cs typeface="Oxanium"/>
              <a:sym typeface="Oxanium"/>
            </a:endParaRPr>
          </a:p>
        </p:txBody>
      </p:sp>
    </p:spTree>
    <p:extLst>
      <p:ext uri="{BB962C8B-B14F-4D97-AF65-F5344CB8AC3E}">
        <p14:creationId xmlns:p14="http://schemas.microsoft.com/office/powerpoint/2010/main" val="2069445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44"/>
          <p:cNvSpPr/>
          <p:nvPr/>
        </p:nvSpPr>
        <p:spPr>
          <a:xfrm>
            <a:off x="4270375" y="547432"/>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4270375" y="1304954"/>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4270375" y="2063560"/>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4270375" y="2824387"/>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a:off x="4270375" y="3580225"/>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txBox="1">
            <a:spLocks noGrp="1"/>
          </p:cNvSpPr>
          <p:nvPr>
            <p:ph type="title"/>
          </p:nvPr>
        </p:nvSpPr>
        <p:spPr>
          <a:xfrm rot="1973">
            <a:off x="4283929" y="547597"/>
            <a:ext cx="575595" cy="5333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rPr>
              <a:t>01</a:t>
            </a:r>
            <a:endParaRPr/>
          </a:p>
        </p:txBody>
      </p:sp>
      <p:sp>
        <p:nvSpPr>
          <p:cNvPr id="1225" name="Google Shape;1225;p44"/>
          <p:cNvSpPr txBox="1">
            <a:spLocks noGrp="1"/>
          </p:cNvSpPr>
          <p:nvPr>
            <p:ph type="subTitle" idx="1"/>
          </p:nvPr>
        </p:nvSpPr>
        <p:spPr>
          <a:xfrm>
            <a:off x="410062" y="282201"/>
            <a:ext cx="2798189" cy="33967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mtClean="0">
                <a:solidFill>
                  <a:schemeClr val="hlink"/>
                </a:solidFill>
                <a:uFill>
                  <a:noFill/>
                </a:uFill>
              </a:rPr>
              <a:t> API VÀ REST API</a:t>
            </a:r>
            <a:endParaRPr/>
          </a:p>
        </p:txBody>
      </p:sp>
      <p:cxnSp>
        <p:nvCxnSpPr>
          <p:cNvPr id="1238" name="Google Shape;1238;p44"/>
          <p:cNvCxnSpPr>
            <a:stCxn id="1218" idx="4"/>
            <a:endCxn id="1219" idx="0"/>
          </p:cNvCxnSpPr>
          <p:nvPr/>
        </p:nvCxnSpPr>
        <p:spPr>
          <a:xfrm>
            <a:off x="4571725" y="1150132"/>
            <a:ext cx="0" cy="154822"/>
          </a:xfrm>
          <a:prstGeom prst="straightConnector1">
            <a:avLst/>
          </a:prstGeom>
          <a:noFill/>
          <a:ln w="9525" cap="rnd" cmpd="sng">
            <a:solidFill>
              <a:schemeClr val="accent4"/>
            </a:solidFill>
            <a:prstDash val="solid"/>
            <a:round/>
            <a:headEnd type="none" w="med" len="med"/>
            <a:tailEnd type="none" w="med" len="med"/>
          </a:ln>
        </p:spPr>
      </p:cxnSp>
      <p:cxnSp>
        <p:nvCxnSpPr>
          <p:cNvPr id="1239" name="Google Shape;1239;p44"/>
          <p:cNvCxnSpPr>
            <a:stCxn id="1219" idx="4"/>
            <a:endCxn id="1220" idx="0"/>
          </p:cNvCxnSpPr>
          <p:nvPr/>
        </p:nvCxnSpPr>
        <p:spPr>
          <a:xfrm>
            <a:off x="4571725" y="1907654"/>
            <a:ext cx="0" cy="155906"/>
          </a:xfrm>
          <a:prstGeom prst="straightConnector1">
            <a:avLst/>
          </a:prstGeom>
          <a:noFill/>
          <a:ln w="9525" cap="rnd" cmpd="sng">
            <a:solidFill>
              <a:schemeClr val="accent4"/>
            </a:solidFill>
            <a:prstDash val="solid"/>
            <a:round/>
            <a:headEnd type="none" w="med" len="med"/>
            <a:tailEnd type="none" w="med" len="med"/>
          </a:ln>
        </p:spPr>
      </p:cxnSp>
      <p:cxnSp>
        <p:nvCxnSpPr>
          <p:cNvPr id="1240" name="Google Shape;1240;p44"/>
          <p:cNvCxnSpPr>
            <a:stCxn id="1220" idx="4"/>
            <a:endCxn id="1221" idx="0"/>
          </p:cNvCxnSpPr>
          <p:nvPr/>
        </p:nvCxnSpPr>
        <p:spPr>
          <a:xfrm>
            <a:off x="4571725" y="2666260"/>
            <a:ext cx="0" cy="158127"/>
          </a:xfrm>
          <a:prstGeom prst="straightConnector1">
            <a:avLst/>
          </a:prstGeom>
          <a:noFill/>
          <a:ln w="9525" cap="rnd" cmpd="sng">
            <a:solidFill>
              <a:schemeClr val="accent4"/>
            </a:solidFill>
            <a:prstDash val="solid"/>
            <a:round/>
            <a:headEnd type="none" w="med" len="med"/>
            <a:tailEnd type="none" w="med" len="med"/>
          </a:ln>
        </p:spPr>
      </p:cxnSp>
      <p:cxnSp>
        <p:nvCxnSpPr>
          <p:cNvPr id="1241" name="Google Shape;1241;p44"/>
          <p:cNvCxnSpPr>
            <a:stCxn id="1221" idx="4"/>
            <a:endCxn id="1222" idx="0"/>
          </p:cNvCxnSpPr>
          <p:nvPr/>
        </p:nvCxnSpPr>
        <p:spPr>
          <a:xfrm>
            <a:off x="4571725" y="3427087"/>
            <a:ext cx="0" cy="153138"/>
          </a:xfrm>
          <a:prstGeom prst="straightConnector1">
            <a:avLst/>
          </a:prstGeom>
          <a:noFill/>
          <a:ln w="9525" cap="rnd" cmpd="sng">
            <a:solidFill>
              <a:schemeClr val="accent4"/>
            </a:solidFill>
            <a:prstDash val="solid"/>
            <a:round/>
            <a:headEnd type="none" w="med" len="med"/>
            <a:tailEnd type="none" w="med" len="med"/>
          </a:ln>
        </p:spPr>
      </p:cxnSp>
      <p:cxnSp>
        <p:nvCxnSpPr>
          <p:cNvPr id="1242" name="Google Shape;1242;p44"/>
          <p:cNvCxnSpPr>
            <a:stCxn id="1225" idx="3"/>
            <a:endCxn id="1218" idx="2"/>
          </p:cNvCxnSpPr>
          <p:nvPr/>
        </p:nvCxnSpPr>
        <p:spPr>
          <a:xfrm>
            <a:off x="3208251" y="452037"/>
            <a:ext cx="1062124" cy="396745"/>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43" name="Google Shape;1243;p44"/>
          <p:cNvCxnSpPr>
            <a:stCxn id="1219" idx="6"/>
            <a:endCxn id="119" idx="1"/>
          </p:cNvCxnSpPr>
          <p:nvPr/>
        </p:nvCxnSpPr>
        <p:spPr>
          <a:xfrm flipV="1">
            <a:off x="4873075" y="1227543"/>
            <a:ext cx="1091306" cy="378761"/>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34" name="Google Shape;1222;p44"/>
          <p:cNvSpPr/>
          <p:nvPr/>
        </p:nvSpPr>
        <p:spPr>
          <a:xfrm>
            <a:off x="4270375" y="4339186"/>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 name="Google Shape;1241;p44"/>
          <p:cNvCxnSpPr>
            <a:stCxn id="1222" idx="4"/>
            <a:endCxn id="34" idx="0"/>
          </p:cNvCxnSpPr>
          <p:nvPr/>
        </p:nvCxnSpPr>
        <p:spPr>
          <a:xfrm>
            <a:off x="4571725" y="4182925"/>
            <a:ext cx="0" cy="156261"/>
          </a:xfrm>
          <a:prstGeom prst="straightConnector1">
            <a:avLst/>
          </a:prstGeom>
          <a:noFill/>
          <a:ln w="9525" cap="rnd" cmpd="sng">
            <a:solidFill>
              <a:schemeClr val="accent4"/>
            </a:solidFill>
            <a:prstDash val="solid"/>
            <a:round/>
            <a:headEnd type="none" w="med" len="med"/>
            <a:tailEnd type="none" w="med" len="med"/>
          </a:ln>
        </p:spPr>
      </p:cxnSp>
      <p:sp>
        <p:nvSpPr>
          <p:cNvPr id="93" name="Google Shape;1223;p44"/>
          <p:cNvSpPr txBox="1">
            <a:spLocks noGrp="1"/>
          </p:cNvSpPr>
          <p:nvPr>
            <p:ph type="title"/>
          </p:nvPr>
        </p:nvSpPr>
        <p:spPr>
          <a:xfrm rot="1973">
            <a:off x="4283930" y="1303435"/>
            <a:ext cx="575595" cy="5333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uFill>
                  <a:noFill/>
                </a:uFill>
              </a:rPr>
              <a:t>02</a:t>
            </a:r>
            <a:endParaRPr/>
          </a:p>
        </p:txBody>
      </p:sp>
      <p:sp>
        <p:nvSpPr>
          <p:cNvPr id="94" name="Google Shape;1223;p44"/>
          <p:cNvSpPr txBox="1">
            <a:spLocks noGrp="1"/>
          </p:cNvSpPr>
          <p:nvPr>
            <p:ph type="title"/>
          </p:nvPr>
        </p:nvSpPr>
        <p:spPr>
          <a:xfrm rot="1973">
            <a:off x="4297326" y="2065808"/>
            <a:ext cx="575595" cy="5333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uFill>
                  <a:noFill/>
                </a:uFill>
              </a:rPr>
              <a:t>03</a:t>
            </a:r>
            <a:endParaRPr/>
          </a:p>
        </p:txBody>
      </p:sp>
      <p:sp>
        <p:nvSpPr>
          <p:cNvPr id="95" name="Google Shape;1223;p44"/>
          <p:cNvSpPr txBox="1">
            <a:spLocks noGrp="1"/>
          </p:cNvSpPr>
          <p:nvPr>
            <p:ph type="title"/>
          </p:nvPr>
        </p:nvSpPr>
        <p:spPr>
          <a:xfrm rot="1973">
            <a:off x="4283927" y="2837310"/>
            <a:ext cx="575595" cy="5333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uFill>
                  <a:noFill/>
                </a:uFill>
              </a:rPr>
              <a:t>04</a:t>
            </a:r>
            <a:endParaRPr/>
          </a:p>
        </p:txBody>
      </p:sp>
      <p:sp>
        <p:nvSpPr>
          <p:cNvPr id="96" name="Google Shape;1223;p44"/>
          <p:cNvSpPr txBox="1">
            <a:spLocks noGrp="1"/>
          </p:cNvSpPr>
          <p:nvPr>
            <p:ph type="title"/>
          </p:nvPr>
        </p:nvSpPr>
        <p:spPr>
          <a:xfrm rot="1973">
            <a:off x="4297325" y="3580390"/>
            <a:ext cx="575595" cy="5333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uFill>
                  <a:noFill/>
                </a:uFill>
              </a:rPr>
              <a:t>05</a:t>
            </a:r>
            <a:endParaRPr/>
          </a:p>
        </p:txBody>
      </p:sp>
      <p:sp>
        <p:nvSpPr>
          <p:cNvPr id="97" name="Google Shape;1223;p44"/>
          <p:cNvSpPr txBox="1">
            <a:spLocks noGrp="1"/>
          </p:cNvSpPr>
          <p:nvPr>
            <p:ph type="title"/>
          </p:nvPr>
        </p:nvSpPr>
        <p:spPr>
          <a:xfrm rot="1973">
            <a:off x="4283928" y="4343639"/>
            <a:ext cx="575595" cy="5333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uFill>
                  <a:noFill/>
                </a:uFill>
              </a:rPr>
              <a:t>06</a:t>
            </a:r>
            <a:endParaRPr/>
          </a:p>
        </p:txBody>
      </p:sp>
      <p:cxnSp>
        <p:nvCxnSpPr>
          <p:cNvPr id="114" name="Google Shape;1242;p44"/>
          <p:cNvCxnSpPr>
            <a:stCxn id="122" idx="3"/>
            <a:endCxn id="1220" idx="2"/>
          </p:cNvCxnSpPr>
          <p:nvPr/>
        </p:nvCxnSpPr>
        <p:spPr>
          <a:xfrm>
            <a:off x="3298370" y="1985696"/>
            <a:ext cx="972005" cy="379214"/>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19" name="Google Shape;1225;p44"/>
          <p:cNvSpPr txBox="1">
            <a:spLocks noGrp="1"/>
          </p:cNvSpPr>
          <p:nvPr>
            <p:ph type="subTitle" idx="1"/>
          </p:nvPr>
        </p:nvSpPr>
        <p:spPr>
          <a:xfrm>
            <a:off x="5964381" y="1057707"/>
            <a:ext cx="2798189" cy="33967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mtClean="0">
                <a:solidFill>
                  <a:schemeClr val="hlink"/>
                </a:solidFill>
                <a:uFill>
                  <a:noFill/>
                </a:uFill>
              </a:rPr>
              <a:t>XÂY DỰNG HỆ THỐNG REST API</a:t>
            </a:r>
            <a:endParaRPr/>
          </a:p>
        </p:txBody>
      </p:sp>
      <p:sp>
        <p:nvSpPr>
          <p:cNvPr id="122" name="Google Shape;1225;p44"/>
          <p:cNvSpPr txBox="1">
            <a:spLocks noGrp="1"/>
          </p:cNvSpPr>
          <p:nvPr>
            <p:ph type="subTitle" idx="1"/>
          </p:nvPr>
        </p:nvSpPr>
        <p:spPr>
          <a:xfrm>
            <a:off x="1053010" y="1831559"/>
            <a:ext cx="2245360" cy="30827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mtClean="0">
                <a:solidFill>
                  <a:schemeClr val="hlink"/>
                </a:solidFill>
                <a:uFill>
                  <a:noFill/>
                </a:uFill>
              </a:rPr>
              <a:t>XÂY DỰNG HỆ THỐNG WEB API VÀ DEMO</a:t>
            </a:r>
            <a:endParaRPr/>
          </a:p>
        </p:txBody>
      </p:sp>
      <p:cxnSp>
        <p:nvCxnSpPr>
          <p:cNvPr id="135" name="Google Shape;1243;p44"/>
          <p:cNvCxnSpPr>
            <a:stCxn id="1221" idx="6"/>
            <a:endCxn id="140" idx="1"/>
          </p:cNvCxnSpPr>
          <p:nvPr/>
        </p:nvCxnSpPr>
        <p:spPr>
          <a:xfrm flipV="1">
            <a:off x="4873075" y="2744299"/>
            <a:ext cx="1091306" cy="381438"/>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40" name="Google Shape;1225;p44"/>
          <p:cNvSpPr txBox="1">
            <a:spLocks noGrp="1"/>
          </p:cNvSpPr>
          <p:nvPr>
            <p:ph type="subTitle" idx="1"/>
          </p:nvPr>
        </p:nvSpPr>
        <p:spPr>
          <a:xfrm>
            <a:off x="5964381" y="2574463"/>
            <a:ext cx="2500960" cy="33967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mtClean="0">
                <a:solidFill>
                  <a:schemeClr val="hlink"/>
                </a:solidFill>
                <a:uFill>
                  <a:noFill/>
                </a:uFill>
              </a:rPr>
              <a:t>TÌM HIỂU CÁC ĐƠN VỊ CUNG CẤP API (miễn phí- có phí)</a:t>
            </a:r>
            <a:endParaRPr/>
          </a:p>
        </p:txBody>
      </p:sp>
      <p:cxnSp>
        <p:nvCxnSpPr>
          <p:cNvPr id="147" name="Google Shape;1242;p44"/>
          <p:cNvCxnSpPr>
            <a:stCxn id="149" idx="3"/>
            <a:endCxn id="1222" idx="2"/>
          </p:cNvCxnSpPr>
          <p:nvPr/>
        </p:nvCxnSpPr>
        <p:spPr>
          <a:xfrm>
            <a:off x="3208252" y="3503656"/>
            <a:ext cx="1062123" cy="377919"/>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49" name="Google Shape;1225;p44"/>
          <p:cNvSpPr txBox="1">
            <a:spLocks noGrp="1"/>
          </p:cNvSpPr>
          <p:nvPr>
            <p:ph type="subTitle" idx="1"/>
          </p:nvPr>
        </p:nvSpPr>
        <p:spPr>
          <a:xfrm>
            <a:off x="962892" y="3349519"/>
            <a:ext cx="2245360" cy="30827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mtClean="0">
                <a:solidFill>
                  <a:schemeClr val="hlink"/>
                </a:solidFill>
                <a:uFill>
                  <a:noFill/>
                </a:uFill>
              </a:rPr>
              <a:t>XÂY DỰNG DEMO CÁC API  </a:t>
            </a:r>
            <a:endParaRPr/>
          </a:p>
        </p:txBody>
      </p:sp>
      <p:cxnSp>
        <p:nvCxnSpPr>
          <p:cNvPr id="154" name="Google Shape;1243;p44"/>
          <p:cNvCxnSpPr>
            <a:stCxn id="34" idx="6"/>
            <a:endCxn id="155" idx="1"/>
          </p:cNvCxnSpPr>
          <p:nvPr/>
        </p:nvCxnSpPr>
        <p:spPr>
          <a:xfrm flipV="1">
            <a:off x="4873075" y="4261055"/>
            <a:ext cx="1091306" cy="379481"/>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55" name="Google Shape;1225;p44"/>
          <p:cNvSpPr txBox="1">
            <a:spLocks noGrp="1"/>
          </p:cNvSpPr>
          <p:nvPr>
            <p:ph type="subTitle" idx="1"/>
          </p:nvPr>
        </p:nvSpPr>
        <p:spPr>
          <a:xfrm>
            <a:off x="5964381" y="4091219"/>
            <a:ext cx="2410692" cy="33967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mtClean="0">
                <a:solidFill>
                  <a:schemeClr val="hlink"/>
                </a:solidFill>
                <a:uFill>
                  <a:noFill/>
                </a:uFill>
              </a:rPr>
              <a:t>TÌM HIỂU WEBSITE CHIA SẺ THÔNG TIN CHUYẾN BAY</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8"/>
                                        </p:tgtEl>
                                        <p:attrNameLst>
                                          <p:attrName>style.visibility</p:attrName>
                                        </p:attrNameLst>
                                      </p:cBhvr>
                                      <p:to>
                                        <p:strVal val="visible"/>
                                      </p:to>
                                    </p:set>
                                    <p:animEffect transition="in" filter="fade">
                                      <p:cBhvr>
                                        <p:cTn id="7" dur="2000"/>
                                        <p:tgtEl>
                                          <p:spTgt spid="12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3"/>
                                        </p:tgtEl>
                                        <p:attrNameLst>
                                          <p:attrName>style.visibility</p:attrName>
                                        </p:attrNameLst>
                                      </p:cBhvr>
                                      <p:to>
                                        <p:strVal val="visible"/>
                                      </p:to>
                                    </p:set>
                                    <p:animEffect transition="in" filter="fade">
                                      <p:cBhvr>
                                        <p:cTn id="10" dur="2000"/>
                                        <p:tgtEl>
                                          <p:spTgt spid="122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238"/>
                                        </p:tgtEl>
                                        <p:attrNameLst>
                                          <p:attrName>style.visibility</p:attrName>
                                        </p:attrNameLst>
                                      </p:cBhvr>
                                      <p:to>
                                        <p:strVal val="visible"/>
                                      </p:to>
                                    </p:set>
                                    <p:animEffect transition="in" filter="circle(in)">
                                      <p:cBhvr>
                                        <p:cTn id="15" dur="2000"/>
                                        <p:tgtEl>
                                          <p:spTgt spid="12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19"/>
                                        </p:tgtEl>
                                        <p:attrNameLst>
                                          <p:attrName>style.visibility</p:attrName>
                                        </p:attrNameLst>
                                      </p:cBhvr>
                                      <p:to>
                                        <p:strVal val="visible"/>
                                      </p:to>
                                    </p:set>
                                    <p:animEffect transition="in" filter="fade">
                                      <p:cBhvr>
                                        <p:cTn id="20" dur="2000"/>
                                        <p:tgtEl>
                                          <p:spTgt spid="12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fade">
                                      <p:cBhvr>
                                        <p:cTn id="23" dur="2000"/>
                                        <p:tgtEl>
                                          <p:spTgt spid="93"/>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239"/>
                                        </p:tgtEl>
                                        <p:attrNameLst>
                                          <p:attrName>style.visibility</p:attrName>
                                        </p:attrNameLst>
                                      </p:cBhvr>
                                      <p:to>
                                        <p:strVal val="visible"/>
                                      </p:to>
                                    </p:set>
                                    <p:animEffect transition="in" filter="circle(in)">
                                      <p:cBhvr>
                                        <p:cTn id="28" dur="2000"/>
                                        <p:tgtEl>
                                          <p:spTgt spid="123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20"/>
                                        </p:tgtEl>
                                        <p:attrNameLst>
                                          <p:attrName>style.visibility</p:attrName>
                                        </p:attrNameLst>
                                      </p:cBhvr>
                                      <p:to>
                                        <p:strVal val="visible"/>
                                      </p:to>
                                    </p:set>
                                    <p:animEffect transition="in" filter="fade">
                                      <p:cBhvr>
                                        <p:cTn id="33" dur="2000"/>
                                        <p:tgtEl>
                                          <p:spTgt spid="12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fade">
                                      <p:cBhvr>
                                        <p:cTn id="36" dur="2000"/>
                                        <p:tgtEl>
                                          <p:spTgt spid="94"/>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1240"/>
                                        </p:tgtEl>
                                        <p:attrNameLst>
                                          <p:attrName>style.visibility</p:attrName>
                                        </p:attrNameLst>
                                      </p:cBhvr>
                                      <p:to>
                                        <p:strVal val="visible"/>
                                      </p:to>
                                    </p:set>
                                    <p:animEffect transition="in" filter="circle(in)">
                                      <p:cBhvr>
                                        <p:cTn id="41" dur="2000"/>
                                        <p:tgtEl>
                                          <p:spTgt spid="124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21"/>
                                        </p:tgtEl>
                                        <p:attrNameLst>
                                          <p:attrName>style.visibility</p:attrName>
                                        </p:attrNameLst>
                                      </p:cBhvr>
                                      <p:to>
                                        <p:strVal val="visible"/>
                                      </p:to>
                                    </p:set>
                                    <p:animEffect transition="in" filter="fade">
                                      <p:cBhvr>
                                        <p:cTn id="46" dur="2000"/>
                                        <p:tgtEl>
                                          <p:spTgt spid="12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fade">
                                      <p:cBhvr>
                                        <p:cTn id="49" dur="2000"/>
                                        <p:tgtEl>
                                          <p:spTgt spid="95"/>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1241"/>
                                        </p:tgtEl>
                                        <p:attrNameLst>
                                          <p:attrName>style.visibility</p:attrName>
                                        </p:attrNameLst>
                                      </p:cBhvr>
                                      <p:to>
                                        <p:strVal val="visible"/>
                                      </p:to>
                                    </p:set>
                                    <p:animEffect transition="in" filter="circle(in)">
                                      <p:cBhvr>
                                        <p:cTn id="54" dur="2000"/>
                                        <p:tgtEl>
                                          <p:spTgt spid="124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22"/>
                                        </p:tgtEl>
                                        <p:attrNameLst>
                                          <p:attrName>style.visibility</p:attrName>
                                        </p:attrNameLst>
                                      </p:cBhvr>
                                      <p:to>
                                        <p:strVal val="visible"/>
                                      </p:to>
                                    </p:set>
                                    <p:animEffect transition="in" filter="fade">
                                      <p:cBhvr>
                                        <p:cTn id="59" dur="2000"/>
                                        <p:tgtEl>
                                          <p:spTgt spid="12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6"/>
                                        </p:tgtEl>
                                        <p:attrNameLst>
                                          <p:attrName>style.visibility</p:attrName>
                                        </p:attrNameLst>
                                      </p:cBhvr>
                                      <p:to>
                                        <p:strVal val="visible"/>
                                      </p:to>
                                    </p:set>
                                    <p:animEffect transition="in" filter="fade">
                                      <p:cBhvr>
                                        <p:cTn id="62" dur="2000"/>
                                        <p:tgtEl>
                                          <p:spTgt spid="96"/>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circle(in)">
                                      <p:cBhvr>
                                        <p:cTn id="67" dur="2000"/>
                                        <p:tgtEl>
                                          <p:spTgt spid="8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20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20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nodeType="clickEffect">
                                  <p:stCondLst>
                                    <p:cond delay="0"/>
                                  </p:stCondLst>
                                  <p:childTnLst>
                                    <p:set>
                                      <p:cBhvr>
                                        <p:cTn id="79" dur="1" fill="hold">
                                          <p:stCondLst>
                                            <p:cond delay="0"/>
                                          </p:stCondLst>
                                        </p:cTn>
                                        <p:tgtEl>
                                          <p:spTgt spid="1242"/>
                                        </p:tgtEl>
                                        <p:attrNameLst>
                                          <p:attrName>style.visibility</p:attrName>
                                        </p:attrNameLst>
                                      </p:cBhvr>
                                      <p:to>
                                        <p:strVal val="visible"/>
                                      </p:to>
                                    </p:set>
                                    <p:animEffect transition="in" filter="circle(in)">
                                      <p:cBhvr>
                                        <p:cTn id="80" dur="2000"/>
                                        <p:tgtEl>
                                          <p:spTgt spid="124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225">
                                            <p:txEl>
                                              <p:pRg st="0" end="0"/>
                                            </p:txEl>
                                          </p:spTgt>
                                        </p:tgtEl>
                                        <p:attrNameLst>
                                          <p:attrName>style.visibility</p:attrName>
                                        </p:attrNameLst>
                                      </p:cBhvr>
                                      <p:to>
                                        <p:strVal val="visible"/>
                                      </p:to>
                                    </p:set>
                                    <p:animEffect transition="in" filter="fade">
                                      <p:cBhvr>
                                        <p:cTn id="85" dur="2000"/>
                                        <p:tgtEl>
                                          <p:spTgt spid="1225">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6" presetClass="entr" presetSubtype="16" fill="hold" nodeType="clickEffect">
                                  <p:stCondLst>
                                    <p:cond delay="0"/>
                                  </p:stCondLst>
                                  <p:childTnLst>
                                    <p:set>
                                      <p:cBhvr>
                                        <p:cTn id="89" dur="1" fill="hold">
                                          <p:stCondLst>
                                            <p:cond delay="0"/>
                                          </p:stCondLst>
                                        </p:cTn>
                                        <p:tgtEl>
                                          <p:spTgt spid="1243"/>
                                        </p:tgtEl>
                                        <p:attrNameLst>
                                          <p:attrName>style.visibility</p:attrName>
                                        </p:attrNameLst>
                                      </p:cBhvr>
                                      <p:to>
                                        <p:strVal val="visible"/>
                                      </p:to>
                                    </p:set>
                                    <p:animEffect transition="in" filter="circle(in)">
                                      <p:cBhvr>
                                        <p:cTn id="90" dur="2000"/>
                                        <p:tgtEl>
                                          <p:spTgt spid="12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9">
                                            <p:txEl>
                                              <p:pRg st="0" end="0"/>
                                            </p:txEl>
                                          </p:spTgt>
                                        </p:tgtEl>
                                        <p:attrNameLst>
                                          <p:attrName>style.visibility</p:attrName>
                                        </p:attrNameLst>
                                      </p:cBhvr>
                                      <p:to>
                                        <p:strVal val="visible"/>
                                      </p:to>
                                    </p:set>
                                    <p:animEffect transition="in" filter="fade">
                                      <p:cBhvr>
                                        <p:cTn id="95" dur="2000"/>
                                        <p:tgtEl>
                                          <p:spTgt spid="119">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6" presetClass="entr" presetSubtype="16" fill="hold" nodeType="clickEffect">
                                  <p:stCondLst>
                                    <p:cond delay="0"/>
                                  </p:stCondLst>
                                  <p:childTnLst>
                                    <p:set>
                                      <p:cBhvr>
                                        <p:cTn id="99" dur="1" fill="hold">
                                          <p:stCondLst>
                                            <p:cond delay="0"/>
                                          </p:stCondLst>
                                        </p:cTn>
                                        <p:tgtEl>
                                          <p:spTgt spid="114"/>
                                        </p:tgtEl>
                                        <p:attrNameLst>
                                          <p:attrName>style.visibility</p:attrName>
                                        </p:attrNameLst>
                                      </p:cBhvr>
                                      <p:to>
                                        <p:strVal val="visible"/>
                                      </p:to>
                                    </p:set>
                                    <p:animEffect transition="in" filter="circle(in)">
                                      <p:cBhvr>
                                        <p:cTn id="100" dur="2000"/>
                                        <p:tgtEl>
                                          <p:spTgt spid="11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22">
                                            <p:txEl>
                                              <p:pRg st="0" end="0"/>
                                            </p:txEl>
                                          </p:spTgt>
                                        </p:tgtEl>
                                        <p:attrNameLst>
                                          <p:attrName>style.visibility</p:attrName>
                                        </p:attrNameLst>
                                      </p:cBhvr>
                                      <p:to>
                                        <p:strVal val="visible"/>
                                      </p:to>
                                    </p:set>
                                    <p:animEffect transition="in" filter="fade">
                                      <p:cBhvr>
                                        <p:cTn id="105" dur="2000"/>
                                        <p:tgtEl>
                                          <p:spTgt spid="122">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6" presetClass="entr" presetSubtype="16" fill="hold" nodeType="clickEffect">
                                  <p:stCondLst>
                                    <p:cond delay="0"/>
                                  </p:stCondLst>
                                  <p:childTnLst>
                                    <p:set>
                                      <p:cBhvr>
                                        <p:cTn id="109" dur="1" fill="hold">
                                          <p:stCondLst>
                                            <p:cond delay="0"/>
                                          </p:stCondLst>
                                        </p:cTn>
                                        <p:tgtEl>
                                          <p:spTgt spid="135"/>
                                        </p:tgtEl>
                                        <p:attrNameLst>
                                          <p:attrName>style.visibility</p:attrName>
                                        </p:attrNameLst>
                                      </p:cBhvr>
                                      <p:to>
                                        <p:strVal val="visible"/>
                                      </p:to>
                                    </p:set>
                                    <p:animEffect transition="in" filter="circle(in)">
                                      <p:cBhvr>
                                        <p:cTn id="110" dur="2000"/>
                                        <p:tgtEl>
                                          <p:spTgt spid="135"/>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40">
                                            <p:txEl>
                                              <p:pRg st="0" end="0"/>
                                            </p:txEl>
                                          </p:spTgt>
                                        </p:tgtEl>
                                        <p:attrNameLst>
                                          <p:attrName>style.visibility</p:attrName>
                                        </p:attrNameLst>
                                      </p:cBhvr>
                                      <p:to>
                                        <p:strVal val="visible"/>
                                      </p:to>
                                    </p:set>
                                    <p:animEffect transition="in" filter="fade">
                                      <p:cBhvr>
                                        <p:cTn id="115" dur="2000"/>
                                        <p:tgtEl>
                                          <p:spTgt spid="140">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6" presetClass="entr" presetSubtype="16" fill="hold" nodeType="clickEffect">
                                  <p:stCondLst>
                                    <p:cond delay="0"/>
                                  </p:stCondLst>
                                  <p:childTnLst>
                                    <p:set>
                                      <p:cBhvr>
                                        <p:cTn id="119" dur="1" fill="hold">
                                          <p:stCondLst>
                                            <p:cond delay="0"/>
                                          </p:stCondLst>
                                        </p:cTn>
                                        <p:tgtEl>
                                          <p:spTgt spid="147"/>
                                        </p:tgtEl>
                                        <p:attrNameLst>
                                          <p:attrName>style.visibility</p:attrName>
                                        </p:attrNameLst>
                                      </p:cBhvr>
                                      <p:to>
                                        <p:strVal val="visible"/>
                                      </p:to>
                                    </p:set>
                                    <p:animEffect transition="in" filter="circle(in)">
                                      <p:cBhvr>
                                        <p:cTn id="120" dur="2000"/>
                                        <p:tgtEl>
                                          <p:spTgt spid="147"/>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149">
                                            <p:txEl>
                                              <p:pRg st="0" end="0"/>
                                            </p:txEl>
                                          </p:spTgt>
                                        </p:tgtEl>
                                        <p:attrNameLst>
                                          <p:attrName>style.visibility</p:attrName>
                                        </p:attrNameLst>
                                      </p:cBhvr>
                                      <p:to>
                                        <p:strVal val="visible"/>
                                      </p:to>
                                    </p:set>
                                    <p:animEffect transition="in" filter="fade">
                                      <p:cBhvr>
                                        <p:cTn id="125" dur="2000"/>
                                        <p:tgtEl>
                                          <p:spTgt spid="149">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6" presetClass="entr" presetSubtype="16" fill="hold" nodeType="clickEffect">
                                  <p:stCondLst>
                                    <p:cond delay="0"/>
                                  </p:stCondLst>
                                  <p:childTnLst>
                                    <p:set>
                                      <p:cBhvr>
                                        <p:cTn id="129" dur="1" fill="hold">
                                          <p:stCondLst>
                                            <p:cond delay="0"/>
                                          </p:stCondLst>
                                        </p:cTn>
                                        <p:tgtEl>
                                          <p:spTgt spid="154"/>
                                        </p:tgtEl>
                                        <p:attrNameLst>
                                          <p:attrName>style.visibility</p:attrName>
                                        </p:attrNameLst>
                                      </p:cBhvr>
                                      <p:to>
                                        <p:strVal val="visible"/>
                                      </p:to>
                                    </p:set>
                                    <p:animEffect transition="in" filter="circle(in)">
                                      <p:cBhvr>
                                        <p:cTn id="130" dur="2000"/>
                                        <p:tgtEl>
                                          <p:spTgt spid="154"/>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55">
                                            <p:txEl>
                                              <p:pRg st="0" end="0"/>
                                            </p:txEl>
                                          </p:spTgt>
                                        </p:tgtEl>
                                        <p:attrNameLst>
                                          <p:attrName>style.visibility</p:attrName>
                                        </p:attrNameLst>
                                      </p:cBhvr>
                                      <p:to>
                                        <p:strVal val="visible"/>
                                      </p:to>
                                    </p:set>
                                    <p:animEffect transition="in" filter="fade">
                                      <p:cBhvr>
                                        <p:cTn id="135" dur="2000"/>
                                        <p:tgtEl>
                                          <p:spTgt spid="1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 grpId="0" animBg="1"/>
      <p:bldP spid="1219" grpId="0" animBg="1"/>
      <p:bldP spid="1220" grpId="0" animBg="1"/>
      <p:bldP spid="1221" grpId="0" animBg="1"/>
      <p:bldP spid="1222" grpId="0" animBg="1"/>
      <p:bldP spid="1223" grpId="0"/>
      <p:bldP spid="1225" grpId="0" build="p"/>
      <p:bldP spid="34" grpId="0" animBg="1"/>
      <p:bldP spid="93" grpId="0"/>
      <p:bldP spid="94" grpId="0"/>
      <p:bldP spid="95" grpId="0"/>
      <p:bldP spid="96" grpId="0"/>
      <p:bldP spid="97" grpId="0"/>
      <p:bldP spid="119" grpId="0" build="p"/>
      <p:bldP spid="122" grpId="0" build="p"/>
      <p:bldP spid="140" grpId="0" build="p"/>
      <p:bldP spid="149" grpId="0" build="p"/>
      <p:bldP spid="15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8" name="Google Shape;1664;p59"/>
          <p:cNvSpPr txBox="1">
            <a:spLocks/>
          </p:cNvSpPr>
          <p:nvPr/>
        </p:nvSpPr>
        <p:spPr>
          <a:xfrm rot="-594">
            <a:off x="3920997" y="2379156"/>
            <a:ext cx="3740551" cy="1132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000"/>
              <a:t>/api/v1</a:t>
            </a:r>
          </a:p>
        </p:txBody>
      </p:sp>
      <p:sp>
        <p:nvSpPr>
          <p:cNvPr id="5" name="Google Shape;1544;p56"/>
          <p:cNvSpPr txBox="1"/>
          <p:nvPr/>
        </p:nvSpPr>
        <p:spPr>
          <a:xfrm>
            <a:off x="277361" y="229781"/>
            <a:ext cx="4197658"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smtClean="0">
                <a:solidFill>
                  <a:srgbClr val="F3F3F3"/>
                </a:solidFill>
                <a:latin typeface="Oxanium"/>
                <a:ea typeface="Oxanium"/>
                <a:cs typeface="Oxanium"/>
                <a:sym typeface="Oxanium"/>
              </a:rPr>
              <a:t>5. Version cho API</a:t>
            </a:r>
            <a:endParaRPr sz="1600" b="1">
              <a:solidFill>
                <a:srgbClr val="F3F3F3"/>
              </a:solidFill>
              <a:latin typeface="Oxanium"/>
              <a:ea typeface="Oxanium"/>
              <a:cs typeface="Oxanium"/>
              <a:sym typeface="Oxanium"/>
            </a:endParaRPr>
          </a:p>
        </p:txBody>
      </p:sp>
    </p:spTree>
    <p:extLst>
      <p:ext uri="{BB962C8B-B14F-4D97-AF65-F5344CB8AC3E}">
        <p14:creationId xmlns:p14="http://schemas.microsoft.com/office/powerpoint/2010/main" val="1654284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8" name="Google Shape;1664;p59"/>
          <p:cNvSpPr txBox="1">
            <a:spLocks/>
          </p:cNvSpPr>
          <p:nvPr/>
        </p:nvSpPr>
        <p:spPr>
          <a:xfrm rot="-594">
            <a:off x="305167" y="1831929"/>
            <a:ext cx="3408039" cy="1132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000"/>
              <a:t>{</a:t>
            </a:r>
          </a:p>
          <a:p>
            <a:pPr algn="l"/>
            <a:r>
              <a:rPr lang="en-US" sz="2000"/>
              <a:t>mesage: "user not found!"</a:t>
            </a:r>
          </a:p>
          <a:p>
            <a:pPr algn="l"/>
            <a:r>
              <a:rPr lang="en-US" sz="2000"/>
              <a:t>},</a:t>
            </a:r>
          </a:p>
          <a:p>
            <a:pPr algn="l"/>
            <a:r>
              <a:rPr lang="en-US" sz="2000"/>
              <a:t>status: 200</a:t>
            </a:r>
          </a:p>
        </p:txBody>
      </p:sp>
      <p:sp>
        <p:nvSpPr>
          <p:cNvPr id="4" name="Google Shape;1544;p56"/>
          <p:cNvSpPr txBox="1"/>
          <p:nvPr/>
        </p:nvSpPr>
        <p:spPr>
          <a:xfrm>
            <a:off x="305069" y="255856"/>
            <a:ext cx="4197658" cy="468000"/>
          </a:xfrm>
          <a:prstGeom prst="rect">
            <a:avLst/>
          </a:prstGeom>
          <a:solidFill>
            <a:schemeClr val="accent2"/>
          </a:solidFill>
          <a:ln>
            <a:noFill/>
          </a:ln>
        </p:spPr>
        <p:txBody>
          <a:bodyPr spcFirstLastPara="1" wrap="square" lIns="91425" tIns="91425" rIns="91425" bIns="91425" anchor="t" anchorCtr="0">
            <a:noAutofit/>
          </a:bodyPr>
          <a:lstStyle/>
          <a:p>
            <a:pPr lvl="0">
              <a:spcAft>
                <a:spcPts val="1600"/>
              </a:spcAft>
            </a:pPr>
            <a:r>
              <a:rPr lang="en-US" sz="1600" b="1">
                <a:solidFill>
                  <a:srgbClr val="F3F3F3"/>
                </a:solidFill>
                <a:latin typeface="Oxanium"/>
                <a:ea typeface="Oxanium"/>
                <a:cs typeface="Oxanium"/>
                <a:sym typeface="Oxanium"/>
              </a:rPr>
              <a:t>6</a:t>
            </a:r>
            <a:r>
              <a:rPr lang="en-US" sz="1600" b="1" smtClean="0">
                <a:solidFill>
                  <a:srgbClr val="F3F3F3"/>
                </a:solidFill>
                <a:latin typeface="Oxanium"/>
                <a:ea typeface="Oxanium"/>
                <a:cs typeface="Oxanium"/>
                <a:sym typeface="Oxanium"/>
              </a:rPr>
              <a:t>. Xử lý lỗi nhớ dùng http status code</a:t>
            </a:r>
            <a:endParaRPr sz="1600" b="1">
              <a:solidFill>
                <a:srgbClr val="F3F3F3"/>
              </a:solidFill>
              <a:latin typeface="Oxanium"/>
              <a:ea typeface="Oxanium"/>
              <a:cs typeface="Oxanium"/>
              <a:sym typeface="Oxanium"/>
            </a:endParaRPr>
          </a:p>
        </p:txBody>
      </p:sp>
      <p:sp>
        <p:nvSpPr>
          <p:cNvPr id="6" name="Google Shape;1664;p59"/>
          <p:cNvSpPr txBox="1">
            <a:spLocks/>
          </p:cNvSpPr>
          <p:nvPr/>
        </p:nvSpPr>
        <p:spPr>
          <a:xfrm rot="-594">
            <a:off x="5043449" y="1831930"/>
            <a:ext cx="3408039" cy="14516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000"/>
              <a:t>{</a:t>
            </a:r>
          </a:p>
          <a:p>
            <a:pPr algn="l"/>
            <a:r>
              <a:rPr lang="en-US" sz="2000"/>
              <a:t>mesage: "user not found!"</a:t>
            </a:r>
          </a:p>
          <a:p>
            <a:pPr algn="l"/>
            <a:r>
              <a:rPr lang="en-US" sz="2000"/>
              <a:t>},</a:t>
            </a:r>
          </a:p>
          <a:p>
            <a:pPr algn="l"/>
            <a:r>
              <a:rPr lang="en-US" sz="2000"/>
              <a:t>status: 404</a:t>
            </a:r>
          </a:p>
        </p:txBody>
      </p:sp>
      <p:sp>
        <p:nvSpPr>
          <p:cNvPr id="9" name="Multiply 8"/>
          <p:cNvSpPr/>
          <p:nvPr/>
        </p:nvSpPr>
        <p:spPr>
          <a:xfrm>
            <a:off x="648008" y="1975705"/>
            <a:ext cx="2722355" cy="116405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109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6"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8" name="Google Shape;1664;p59"/>
          <p:cNvSpPr txBox="1">
            <a:spLocks/>
          </p:cNvSpPr>
          <p:nvPr/>
        </p:nvSpPr>
        <p:spPr>
          <a:xfrm rot="-594">
            <a:off x="1205309" y="2233790"/>
            <a:ext cx="7107393" cy="1132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000" b="0" smtClean="0"/>
              <a:t>sử </a:t>
            </a:r>
            <a:r>
              <a:rPr lang="en-US" sz="2000" b="0"/>
              <a:t>dụng limit và offset, nhớ gắn thêm liên kết tới next page và previous page </a:t>
            </a:r>
            <a:endParaRPr lang="en-US" sz="2000"/>
          </a:p>
        </p:txBody>
      </p:sp>
      <p:sp>
        <p:nvSpPr>
          <p:cNvPr id="4" name="Google Shape;1544;p56"/>
          <p:cNvSpPr txBox="1"/>
          <p:nvPr/>
        </p:nvSpPr>
        <p:spPr>
          <a:xfrm>
            <a:off x="270434" y="253166"/>
            <a:ext cx="4197658"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a:solidFill>
                  <a:srgbClr val="F3F3F3"/>
                </a:solidFill>
                <a:latin typeface="Oxanium"/>
                <a:ea typeface="Oxanium"/>
                <a:cs typeface="Oxanium"/>
                <a:sym typeface="Oxanium"/>
              </a:rPr>
              <a:t>7</a:t>
            </a:r>
            <a:r>
              <a:rPr lang="en-US" sz="1600" b="1" smtClean="0">
                <a:solidFill>
                  <a:srgbClr val="F3F3F3"/>
                </a:solidFill>
                <a:latin typeface="Oxanium"/>
                <a:ea typeface="Oxanium"/>
                <a:cs typeface="Oxanium"/>
                <a:sym typeface="Oxanium"/>
              </a:rPr>
              <a:t>. Thêm phân trang</a:t>
            </a:r>
            <a:endParaRPr sz="1600" b="1">
              <a:solidFill>
                <a:srgbClr val="F3F3F3"/>
              </a:solidFill>
              <a:latin typeface="Oxanium"/>
              <a:ea typeface="Oxanium"/>
              <a:cs typeface="Oxanium"/>
              <a:sym typeface="Oxanium"/>
            </a:endParaRPr>
          </a:p>
        </p:txBody>
      </p:sp>
    </p:spTree>
    <p:extLst>
      <p:ext uri="{BB962C8B-B14F-4D97-AF65-F5344CB8AC3E}">
        <p14:creationId xmlns:p14="http://schemas.microsoft.com/office/powerpoint/2010/main" val="4043967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8" name="Google Shape;1664;p59"/>
          <p:cNvSpPr txBox="1">
            <a:spLocks/>
          </p:cNvSpPr>
          <p:nvPr/>
        </p:nvSpPr>
        <p:spPr>
          <a:xfrm rot="-594">
            <a:off x="962960" y="1658606"/>
            <a:ext cx="7391451" cy="2165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vi-VN" sz="2000" b="0"/>
              <a:t>Khi mình thiết kế api đã gặp trường hợp khi load các sản phẩm liên quan tới đơn hàng mình thấy có một số thuộc tính không cần thiết như creator, hay created_at. những field sẽ gây thừa dữ liệu và làm rối docs api, câu nói mà mình hay dùng cho trường hợp này là "vừa đủ xài" - chỉ cần những field thiết yếu nhất.</a:t>
            </a:r>
            <a:endParaRPr lang="en-US" sz="2000"/>
          </a:p>
        </p:txBody>
      </p:sp>
      <p:sp>
        <p:nvSpPr>
          <p:cNvPr id="4" name="Google Shape;1544;p56"/>
          <p:cNvSpPr txBox="1"/>
          <p:nvPr/>
        </p:nvSpPr>
        <p:spPr>
          <a:xfrm>
            <a:off x="277360" y="278183"/>
            <a:ext cx="4197658" cy="468000"/>
          </a:xfrm>
          <a:prstGeom prst="rect">
            <a:avLst/>
          </a:prstGeom>
          <a:solidFill>
            <a:schemeClr val="accent2"/>
          </a:solid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b="1">
                <a:solidFill>
                  <a:srgbClr val="F3F3F3"/>
                </a:solidFill>
                <a:latin typeface="Oxanium"/>
                <a:ea typeface="Oxanium"/>
                <a:cs typeface="Oxanium"/>
                <a:sym typeface="Oxanium"/>
              </a:rPr>
              <a:t>8</a:t>
            </a:r>
            <a:r>
              <a:rPr lang="en-US" sz="1600" b="1" smtClean="0">
                <a:solidFill>
                  <a:srgbClr val="F3F3F3"/>
                </a:solidFill>
                <a:latin typeface="Oxanium"/>
                <a:ea typeface="Oxanium"/>
                <a:cs typeface="Oxanium"/>
                <a:sym typeface="Oxanium"/>
              </a:rPr>
              <a:t>. Giới hạn field trả về</a:t>
            </a:r>
          </a:p>
          <a:p>
            <a:pPr marL="0" lvl="0" indent="0" rtl="0">
              <a:spcBef>
                <a:spcPts val="0"/>
              </a:spcBef>
              <a:spcAft>
                <a:spcPts val="1600"/>
              </a:spcAft>
              <a:buNone/>
            </a:pPr>
            <a:endParaRPr sz="1600" b="1">
              <a:solidFill>
                <a:srgbClr val="F3F3F3"/>
              </a:solidFill>
              <a:latin typeface="Oxanium"/>
              <a:ea typeface="Oxanium"/>
              <a:cs typeface="Oxanium"/>
              <a:sym typeface="Oxanium"/>
            </a:endParaRPr>
          </a:p>
        </p:txBody>
      </p:sp>
    </p:spTree>
    <p:extLst>
      <p:ext uri="{BB962C8B-B14F-4D97-AF65-F5344CB8AC3E}">
        <p14:creationId xmlns:p14="http://schemas.microsoft.com/office/powerpoint/2010/main" val="1923058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57"/>
          <p:cNvSpPr/>
          <p:nvPr/>
        </p:nvSpPr>
        <p:spPr>
          <a:xfrm>
            <a:off x="2058225"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7"/>
          <p:cNvSpPr txBox="1">
            <a:spLocks noGrp="1"/>
          </p:cNvSpPr>
          <p:nvPr>
            <p:ph type="title"/>
          </p:nvPr>
        </p:nvSpPr>
        <p:spPr>
          <a:xfrm>
            <a:off x="720000" y="2677350"/>
            <a:ext cx="4360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t>XÂY DỰNG HỆ THỐNG WEB API VÀ DEMO</a:t>
            </a:r>
            <a:endParaRPr/>
          </a:p>
        </p:txBody>
      </p:sp>
      <p:sp>
        <p:nvSpPr>
          <p:cNvPr id="1568" name="Google Shape;1568;p57"/>
          <p:cNvSpPr txBox="1">
            <a:spLocks noGrp="1"/>
          </p:cNvSpPr>
          <p:nvPr>
            <p:ph type="title" idx="2"/>
          </p:nvPr>
        </p:nvSpPr>
        <p:spPr>
          <a:xfrm>
            <a:off x="21249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cxnSp>
        <p:nvCxnSpPr>
          <p:cNvPr id="1570" name="Google Shape;1570;p57"/>
          <p:cNvCxnSpPr>
            <a:stCxn id="1566" idx="4"/>
            <a:endCxn id="1567" idx="0"/>
          </p:cNvCxnSpPr>
          <p:nvPr/>
        </p:nvCxnSpPr>
        <p:spPr>
          <a:xfrm>
            <a:off x="2900175" y="222390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572" name="Google Shape;1572;p57"/>
          <p:cNvGrpSpPr/>
          <p:nvPr/>
        </p:nvGrpSpPr>
        <p:grpSpPr>
          <a:xfrm flipH="1">
            <a:off x="5152286" y="1043829"/>
            <a:ext cx="3056331" cy="2813745"/>
            <a:chOff x="2074963" y="3797512"/>
            <a:chExt cx="1497688" cy="1378813"/>
          </a:xfrm>
        </p:grpSpPr>
        <p:grpSp>
          <p:nvGrpSpPr>
            <p:cNvPr id="1573" name="Google Shape;1573;p57"/>
            <p:cNvGrpSpPr/>
            <p:nvPr/>
          </p:nvGrpSpPr>
          <p:grpSpPr>
            <a:xfrm>
              <a:off x="2420109" y="3797512"/>
              <a:ext cx="467350" cy="626668"/>
              <a:chOff x="1484150" y="3776550"/>
              <a:chExt cx="417500" cy="559825"/>
            </a:xfrm>
          </p:grpSpPr>
          <p:sp>
            <p:nvSpPr>
              <p:cNvPr id="1574" name="Google Shape;1574;p57"/>
              <p:cNvSpPr/>
              <p:nvPr/>
            </p:nvSpPr>
            <p:spPr>
              <a:xfrm>
                <a:off x="1484400" y="3900525"/>
                <a:ext cx="103225" cy="435850"/>
              </a:xfrm>
              <a:custGeom>
                <a:avLst/>
                <a:gdLst/>
                <a:ahLst/>
                <a:cxnLst/>
                <a:rect l="l" t="t" r="r" b="b"/>
                <a:pathLst>
                  <a:path w="4129" h="17434" extrusionOk="0">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7"/>
              <p:cNvSpPr/>
              <p:nvPr/>
            </p:nvSpPr>
            <p:spPr>
              <a:xfrm>
                <a:off x="1521025" y="3948775"/>
                <a:ext cx="76150" cy="313600"/>
              </a:xfrm>
              <a:custGeom>
                <a:avLst/>
                <a:gdLst/>
                <a:ahLst/>
                <a:cxnLst/>
                <a:rect l="l" t="t" r="r" b="b"/>
                <a:pathLst>
                  <a:path w="3046" h="12544" extrusionOk="0">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7"/>
              <p:cNvSpPr/>
              <p:nvPr/>
            </p:nvSpPr>
            <p:spPr>
              <a:xfrm>
                <a:off x="1484150" y="4021575"/>
                <a:ext cx="55975" cy="221875"/>
              </a:xfrm>
              <a:custGeom>
                <a:avLst/>
                <a:gdLst/>
                <a:ahLst/>
                <a:cxnLst/>
                <a:rect l="l" t="t" r="r" b="b"/>
                <a:pathLst>
                  <a:path w="2239" h="8875" extrusionOk="0">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7"/>
              <p:cNvSpPr/>
              <p:nvPr/>
            </p:nvSpPr>
            <p:spPr>
              <a:xfrm>
                <a:off x="1560550" y="3869550"/>
                <a:ext cx="103175" cy="435875"/>
              </a:xfrm>
              <a:custGeom>
                <a:avLst/>
                <a:gdLst/>
                <a:ahLst/>
                <a:cxnLst/>
                <a:rect l="l" t="t" r="r" b="b"/>
                <a:pathLst>
                  <a:path w="4127" h="17435" extrusionOk="0">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7"/>
              <p:cNvSpPr/>
              <p:nvPr/>
            </p:nvSpPr>
            <p:spPr>
              <a:xfrm>
                <a:off x="1597200" y="3917775"/>
                <a:ext cx="76125" cy="313600"/>
              </a:xfrm>
              <a:custGeom>
                <a:avLst/>
                <a:gdLst/>
                <a:ahLst/>
                <a:cxnLst/>
                <a:rect l="l" t="t" r="r" b="b"/>
                <a:pathLst>
                  <a:path w="3045" h="12544" extrusionOk="0">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7"/>
              <p:cNvSpPr/>
              <p:nvPr/>
            </p:nvSpPr>
            <p:spPr>
              <a:xfrm>
                <a:off x="1560350" y="3990625"/>
                <a:ext cx="55875" cy="221850"/>
              </a:xfrm>
              <a:custGeom>
                <a:avLst/>
                <a:gdLst/>
                <a:ahLst/>
                <a:cxnLst/>
                <a:rect l="l" t="t" r="r" b="b"/>
                <a:pathLst>
                  <a:path w="2235" h="8874" extrusionOk="0">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7"/>
              <p:cNvSpPr/>
              <p:nvPr/>
            </p:nvSpPr>
            <p:spPr>
              <a:xfrm>
                <a:off x="1636650" y="3838550"/>
                <a:ext cx="103225" cy="435900"/>
              </a:xfrm>
              <a:custGeom>
                <a:avLst/>
                <a:gdLst/>
                <a:ahLst/>
                <a:cxnLst/>
                <a:rect l="l" t="t" r="r" b="b"/>
                <a:pathLst>
                  <a:path w="4129" h="17436" extrusionOk="0">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7"/>
              <p:cNvSpPr/>
              <p:nvPr/>
            </p:nvSpPr>
            <p:spPr>
              <a:xfrm>
                <a:off x="1673300" y="3886825"/>
                <a:ext cx="76175" cy="313575"/>
              </a:xfrm>
              <a:custGeom>
                <a:avLst/>
                <a:gdLst/>
                <a:ahLst/>
                <a:cxnLst/>
                <a:rect l="l" t="t" r="r" b="b"/>
                <a:pathLst>
                  <a:path w="3047" h="12543" extrusionOk="0">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7"/>
              <p:cNvSpPr/>
              <p:nvPr/>
            </p:nvSpPr>
            <p:spPr>
              <a:xfrm>
                <a:off x="1636400" y="3959650"/>
                <a:ext cx="55950" cy="221800"/>
              </a:xfrm>
              <a:custGeom>
                <a:avLst/>
                <a:gdLst/>
                <a:ahLst/>
                <a:cxnLst/>
                <a:rect l="l" t="t" r="r" b="b"/>
                <a:pathLst>
                  <a:path w="2238" h="8872" extrusionOk="0">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7"/>
              <p:cNvSpPr/>
              <p:nvPr/>
            </p:nvSpPr>
            <p:spPr>
              <a:xfrm>
                <a:off x="1712775" y="3807575"/>
                <a:ext cx="103175" cy="435875"/>
              </a:xfrm>
              <a:custGeom>
                <a:avLst/>
                <a:gdLst/>
                <a:ahLst/>
                <a:cxnLst/>
                <a:rect l="l" t="t" r="r" b="b"/>
                <a:pathLst>
                  <a:path w="4127" h="17435" extrusionOk="0">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7"/>
              <p:cNvSpPr/>
              <p:nvPr/>
            </p:nvSpPr>
            <p:spPr>
              <a:xfrm>
                <a:off x="1749425" y="3855850"/>
                <a:ext cx="76175" cy="313550"/>
              </a:xfrm>
              <a:custGeom>
                <a:avLst/>
                <a:gdLst/>
                <a:ahLst/>
                <a:cxnLst/>
                <a:rect l="l" t="t" r="r" b="b"/>
                <a:pathLst>
                  <a:path w="3047" h="12542" extrusionOk="0">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7"/>
              <p:cNvSpPr/>
              <p:nvPr/>
            </p:nvSpPr>
            <p:spPr>
              <a:xfrm>
                <a:off x="1712575" y="3928650"/>
                <a:ext cx="55875" cy="221875"/>
              </a:xfrm>
              <a:custGeom>
                <a:avLst/>
                <a:gdLst/>
                <a:ahLst/>
                <a:cxnLst/>
                <a:rect l="l" t="t" r="r" b="b"/>
                <a:pathLst>
                  <a:path w="2235" h="8875" extrusionOk="0">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7"/>
              <p:cNvSpPr/>
              <p:nvPr/>
            </p:nvSpPr>
            <p:spPr>
              <a:xfrm>
                <a:off x="1788875" y="3776550"/>
                <a:ext cx="103250" cy="435925"/>
              </a:xfrm>
              <a:custGeom>
                <a:avLst/>
                <a:gdLst/>
                <a:ahLst/>
                <a:cxnLst/>
                <a:rect l="l" t="t" r="r" b="b"/>
                <a:pathLst>
                  <a:path w="4130" h="17437" extrusionOk="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7"/>
              <p:cNvSpPr/>
              <p:nvPr/>
            </p:nvSpPr>
            <p:spPr>
              <a:xfrm>
                <a:off x="1825525" y="3824850"/>
                <a:ext cx="76125" cy="313575"/>
              </a:xfrm>
              <a:custGeom>
                <a:avLst/>
                <a:gdLst/>
                <a:ahLst/>
                <a:cxnLst/>
                <a:rect l="l" t="t" r="r" b="b"/>
                <a:pathLst>
                  <a:path w="3045" h="12543" extrusionOk="0">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7"/>
              <p:cNvSpPr/>
              <p:nvPr/>
            </p:nvSpPr>
            <p:spPr>
              <a:xfrm>
                <a:off x="1788675" y="3897675"/>
                <a:ext cx="55925" cy="221850"/>
              </a:xfrm>
              <a:custGeom>
                <a:avLst/>
                <a:gdLst/>
                <a:ahLst/>
                <a:cxnLst/>
                <a:rect l="l" t="t" r="r" b="b"/>
                <a:pathLst>
                  <a:path w="2237" h="8874" extrusionOk="0">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57"/>
            <p:cNvGrpSpPr/>
            <p:nvPr/>
          </p:nvGrpSpPr>
          <p:grpSpPr>
            <a:xfrm>
              <a:off x="2074963" y="4007750"/>
              <a:ext cx="1485761" cy="1168575"/>
              <a:chOff x="2074963" y="4007750"/>
              <a:chExt cx="1485761" cy="1168575"/>
            </a:xfrm>
          </p:grpSpPr>
          <p:sp>
            <p:nvSpPr>
              <p:cNvPr id="1590" name="Google Shape;1590;p57"/>
              <p:cNvSpPr/>
              <p:nvPr/>
            </p:nvSpPr>
            <p:spPr>
              <a:xfrm>
                <a:off x="2074963" y="4539725"/>
                <a:ext cx="919982" cy="606057"/>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7"/>
              <p:cNvSpPr/>
              <p:nvPr/>
            </p:nvSpPr>
            <p:spPr>
              <a:xfrm>
                <a:off x="2540125" y="4572135"/>
                <a:ext cx="1020598" cy="589224"/>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7"/>
              <p:cNvSpPr/>
              <p:nvPr/>
            </p:nvSpPr>
            <p:spPr>
              <a:xfrm>
                <a:off x="2438025" y="4512600"/>
                <a:ext cx="1108925" cy="650475"/>
              </a:xfrm>
              <a:custGeom>
                <a:avLst/>
                <a:gdLst/>
                <a:ahLst/>
                <a:cxnLst/>
                <a:rect l="l" t="t" r="r" b="b"/>
                <a:pathLst>
                  <a:path w="44357" h="26019" extrusionOk="0">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7"/>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7"/>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7"/>
              <p:cNvSpPr/>
              <p:nvPr/>
            </p:nvSpPr>
            <p:spPr>
              <a:xfrm>
                <a:off x="2544875" y="4565250"/>
                <a:ext cx="787200" cy="454125"/>
              </a:xfrm>
              <a:custGeom>
                <a:avLst/>
                <a:gdLst/>
                <a:ahLst/>
                <a:cxnLst/>
                <a:rect l="l" t="t" r="r" b="b"/>
                <a:pathLst>
                  <a:path w="31488" h="18165" extrusionOk="0">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7"/>
              <p:cNvSpPr/>
              <p:nvPr/>
            </p:nvSpPr>
            <p:spPr>
              <a:xfrm>
                <a:off x="2917475" y="4772775"/>
                <a:ext cx="400125" cy="231000"/>
              </a:xfrm>
              <a:custGeom>
                <a:avLst/>
                <a:gdLst/>
                <a:ahLst/>
                <a:cxnLst/>
                <a:rect l="l" t="t" r="r" b="b"/>
                <a:pathLst>
                  <a:path w="16005" h="9240" extrusionOk="0">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7"/>
              <p:cNvSpPr/>
              <p:nvPr/>
            </p:nvSpPr>
            <p:spPr>
              <a:xfrm>
                <a:off x="2324750" y="4010150"/>
                <a:ext cx="846150" cy="926125"/>
              </a:xfrm>
              <a:custGeom>
                <a:avLst/>
                <a:gdLst/>
                <a:ahLst/>
                <a:cxnLst/>
                <a:rect l="l" t="t" r="r" b="b"/>
                <a:pathLst>
                  <a:path w="33846" h="37045" extrusionOk="0">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7"/>
              <p:cNvSpPr/>
              <p:nvPr/>
            </p:nvSpPr>
            <p:spPr>
              <a:xfrm>
                <a:off x="2340675" y="4033100"/>
                <a:ext cx="814300" cy="880300"/>
              </a:xfrm>
              <a:custGeom>
                <a:avLst/>
                <a:gdLst/>
                <a:ahLst/>
                <a:cxnLst/>
                <a:rect l="l" t="t" r="r" b="b"/>
                <a:pathLst>
                  <a:path w="32572" h="35212" extrusionOk="0">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99" name="Google Shape;1599;p57"/>
              <p:cNvSpPr/>
              <p:nvPr/>
            </p:nvSpPr>
            <p:spPr>
              <a:xfrm>
                <a:off x="2449125" y="4109050"/>
                <a:ext cx="552050" cy="348375"/>
              </a:xfrm>
              <a:custGeom>
                <a:avLst/>
                <a:gdLst/>
                <a:ahLst/>
                <a:cxnLst/>
                <a:rect l="l" t="t" r="r" b="b"/>
                <a:pathLst>
                  <a:path w="22082" h="13935" extrusionOk="0">
                    <a:moveTo>
                      <a:pt x="22081" y="1270"/>
                    </a:moveTo>
                    <a:lnTo>
                      <a:pt x="247" y="13934"/>
                    </a:lnTo>
                    <a:lnTo>
                      <a:pt x="0" y="12665"/>
                    </a:lnTo>
                    <a:lnTo>
                      <a:pt x="21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7"/>
              <p:cNvSpPr/>
              <p:nvPr/>
            </p:nvSpPr>
            <p:spPr>
              <a:xfrm>
                <a:off x="2459800" y="4271750"/>
                <a:ext cx="398500" cy="405250"/>
              </a:xfrm>
              <a:custGeom>
                <a:avLst/>
                <a:gdLst/>
                <a:ahLst/>
                <a:cxnLst/>
                <a:rect l="l" t="t" r="r" b="b"/>
                <a:pathLst>
                  <a:path w="15940" h="16210" extrusionOk="0">
                    <a:moveTo>
                      <a:pt x="14421" y="0"/>
                    </a:moveTo>
                    <a:lnTo>
                      <a:pt x="1" y="8364"/>
                    </a:lnTo>
                    <a:lnTo>
                      <a:pt x="1520" y="16209"/>
                    </a:lnTo>
                    <a:lnTo>
                      <a:pt x="15939" y="7845"/>
                    </a:lnTo>
                    <a:lnTo>
                      <a:pt x="14421"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7"/>
              <p:cNvSpPr/>
              <p:nvPr/>
            </p:nvSpPr>
            <p:spPr>
              <a:xfrm>
                <a:off x="2852000" y="4164225"/>
                <a:ext cx="191700" cy="285300"/>
              </a:xfrm>
              <a:custGeom>
                <a:avLst/>
                <a:gdLst/>
                <a:ahLst/>
                <a:cxnLst/>
                <a:rect l="l" t="t" r="r" b="b"/>
                <a:pathLst>
                  <a:path w="7668" h="11412" extrusionOk="0">
                    <a:moveTo>
                      <a:pt x="6149" y="0"/>
                    </a:moveTo>
                    <a:lnTo>
                      <a:pt x="1" y="3566"/>
                    </a:lnTo>
                    <a:lnTo>
                      <a:pt x="1520" y="11411"/>
                    </a:lnTo>
                    <a:lnTo>
                      <a:pt x="7668" y="7844"/>
                    </a:lnTo>
                    <a:lnTo>
                      <a:pt x="6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7"/>
              <p:cNvSpPr/>
              <p:nvPr/>
            </p:nvSpPr>
            <p:spPr>
              <a:xfrm>
                <a:off x="2505100" y="4576450"/>
                <a:ext cx="262250" cy="260925"/>
              </a:xfrm>
              <a:custGeom>
                <a:avLst/>
                <a:gdLst/>
                <a:ahLst/>
                <a:cxnLst/>
                <a:rect l="l" t="t" r="r" b="b"/>
                <a:pathLst>
                  <a:path w="10490" h="10437" extrusionOk="0">
                    <a:moveTo>
                      <a:pt x="9540" y="0"/>
                    </a:moveTo>
                    <a:lnTo>
                      <a:pt x="1" y="5534"/>
                    </a:lnTo>
                    <a:lnTo>
                      <a:pt x="950" y="10437"/>
                    </a:lnTo>
                    <a:lnTo>
                      <a:pt x="10490" y="4905"/>
                    </a:lnTo>
                    <a:lnTo>
                      <a:pt x="954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7"/>
              <p:cNvSpPr/>
              <p:nvPr/>
            </p:nvSpPr>
            <p:spPr>
              <a:xfrm>
                <a:off x="2769650" y="4399300"/>
                <a:ext cx="304225" cy="285350"/>
              </a:xfrm>
              <a:custGeom>
                <a:avLst/>
                <a:gdLst/>
                <a:ahLst/>
                <a:cxnLst/>
                <a:rect l="l" t="t" r="r" b="b"/>
                <a:pathLst>
                  <a:path w="12169" h="11414" extrusionOk="0">
                    <a:moveTo>
                      <a:pt x="11220" y="1"/>
                    </a:moveTo>
                    <a:lnTo>
                      <a:pt x="1" y="6508"/>
                    </a:lnTo>
                    <a:lnTo>
                      <a:pt x="949" y="11413"/>
                    </a:lnTo>
                    <a:lnTo>
                      <a:pt x="12168" y="4905"/>
                    </a:lnTo>
                    <a:lnTo>
                      <a:pt x="11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7"/>
              <p:cNvSpPr/>
              <p:nvPr/>
            </p:nvSpPr>
            <p:spPr>
              <a:xfrm>
                <a:off x="2524600" y="4680150"/>
                <a:ext cx="88575" cy="56625"/>
              </a:xfrm>
              <a:custGeom>
                <a:avLst/>
                <a:gdLst/>
                <a:ahLst/>
                <a:cxnLst/>
                <a:rect l="l" t="t" r="r" b="b"/>
                <a:pathLst>
                  <a:path w="3543" h="2265" extrusionOk="0">
                    <a:moveTo>
                      <a:pt x="3496" y="1"/>
                    </a:moveTo>
                    <a:lnTo>
                      <a:pt x="0" y="2028"/>
                    </a:lnTo>
                    <a:lnTo>
                      <a:pt x="46" y="2264"/>
                    </a:lnTo>
                    <a:lnTo>
                      <a:pt x="3542" y="235"/>
                    </a:lnTo>
                    <a:lnTo>
                      <a:pt x="3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7"/>
              <p:cNvSpPr/>
              <p:nvPr/>
            </p:nvSpPr>
            <p:spPr>
              <a:xfrm>
                <a:off x="2528025" y="4705775"/>
                <a:ext cx="74750" cy="48575"/>
              </a:xfrm>
              <a:custGeom>
                <a:avLst/>
                <a:gdLst/>
                <a:ahLst/>
                <a:cxnLst/>
                <a:rect l="l" t="t" r="r" b="b"/>
                <a:pathLst>
                  <a:path w="2990" h="1943" extrusionOk="0">
                    <a:moveTo>
                      <a:pt x="2943" y="0"/>
                    </a:moveTo>
                    <a:lnTo>
                      <a:pt x="0" y="1706"/>
                    </a:lnTo>
                    <a:lnTo>
                      <a:pt x="45" y="1942"/>
                    </a:lnTo>
                    <a:lnTo>
                      <a:pt x="2989" y="235"/>
                    </a:lnTo>
                    <a:lnTo>
                      <a:pt x="2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7"/>
              <p:cNvSpPr/>
              <p:nvPr/>
            </p:nvSpPr>
            <p:spPr>
              <a:xfrm>
                <a:off x="2531400" y="4713350"/>
                <a:ext cx="91950" cy="58550"/>
              </a:xfrm>
              <a:custGeom>
                <a:avLst/>
                <a:gdLst/>
                <a:ahLst/>
                <a:cxnLst/>
                <a:rect l="l" t="t" r="r" b="b"/>
                <a:pathLst>
                  <a:path w="3678" h="2342" extrusionOk="0">
                    <a:moveTo>
                      <a:pt x="3631" y="1"/>
                    </a:moveTo>
                    <a:lnTo>
                      <a:pt x="1" y="2106"/>
                    </a:lnTo>
                    <a:lnTo>
                      <a:pt x="47" y="2342"/>
                    </a:lnTo>
                    <a:lnTo>
                      <a:pt x="3677" y="236"/>
                    </a:lnTo>
                    <a:lnTo>
                      <a:pt x="36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7"/>
              <p:cNvSpPr/>
              <p:nvPr/>
            </p:nvSpPr>
            <p:spPr>
              <a:xfrm>
                <a:off x="2534800" y="4737775"/>
                <a:ext cx="80125" cy="51700"/>
              </a:xfrm>
              <a:custGeom>
                <a:avLst/>
                <a:gdLst/>
                <a:ahLst/>
                <a:cxnLst/>
                <a:rect l="l" t="t" r="r" b="b"/>
                <a:pathLst>
                  <a:path w="3205" h="2068" extrusionOk="0">
                    <a:moveTo>
                      <a:pt x="3159" y="1"/>
                    </a:moveTo>
                    <a:lnTo>
                      <a:pt x="1" y="1832"/>
                    </a:lnTo>
                    <a:lnTo>
                      <a:pt x="46" y="2068"/>
                    </a:lnTo>
                    <a:lnTo>
                      <a:pt x="3204" y="236"/>
                    </a:lnTo>
                    <a:lnTo>
                      <a:pt x="3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7"/>
              <p:cNvSpPr/>
              <p:nvPr/>
            </p:nvSpPr>
            <p:spPr>
              <a:xfrm>
                <a:off x="2538200" y="4770275"/>
                <a:ext cx="54375" cy="36775"/>
              </a:xfrm>
              <a:custGeom>
                <a:avLst/>
                <a:gdLst/>
                <a:ahLst/>
                <a:cxnLst/>
                <a:rect l="l" t="t" r="r" b="b"/>
                <a:pathLst>
                  <a:path w="2175" h="1471" extrusionOk="0">
                    <a:moveTo>
                      <a:pt x="2131" y="1"/>
                    </a:moveTo>
                    <a:lnTo>
                      <a:pt x="0" y="1235"/>
                    </a:lnTo>
                    <a:lnTo>
                      <a:pt x="46" y="1471"/>
                    </a:lnTo>
                    <a:lnTo>
                      <a:pt x="2175" y="235"/>
                    </a:lnTo>
                    <a:lnTo>
                      <a:pt x="2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7"/>
              <p:cNvSpPr/>
              <p:nvPr/>
            </p:nvSpPr>
            <p:spPr>
              <a:xfrm>
                <a:off x="2633625" y="4608375"/>
                <a:ext cx="103300" cy="65125"/>
              </a:xfrm>
              <a:custGeom>
                <a:avLst/>
                <a:gdLst/>
                <a:ahLst/>
                <a:cxnLst/>
                <a:rect l="l" t="t" r="r" b="b"/>
                <a:pathLst>
                  <a:path w="4132" h="2605" extrusionOk="0">
                    <a:moveTo>
                      <a:pt x="4086" y="0"/>
                    </a:moveTo>
                    <a:lnTo>
                      <a:pt x="1" y="2369"/>
                    </a:lnTo>
                    <a:lnTo>
                      <a:pt x="47" y="2605"/>
                    </a:lnTo>
                    <a:lnTo>
                      <a:pt x="4131" y="235"/>
                    </a:lnTo>
                    <a:lnTo>
                      <a:pt x="4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7"/>
              <p:cNvSpPr/>
              <p:nvPr/>
            </p:nvSpPr>
            <p:spPr>
              <a:xfrm>
                <a:off x="2637025" y="4636575"/>
                <a:ext cx="84950" cy="54500"/>
              </a:xfrm>
              <a:custGeom>
                <a:avLst/>
                <a:gdLst/>
                <a:ahLst/>
                <a:cxnLst/>
                <a:rect l="l" t="t" r="r" b="b"/>
                <a:pathLst>
                  <a:path w="3398" h="2180" extrusionOk="0">
                    <a:moveTo>
                      <a:pt x="3353" y="1"/>
                    </a:moveTo>
                    <a:lnTo>
                      <a:pt x="1" y="1944"/>
                    </a:lnTo>
                    <a:lnTo>
                      <a:pt x="47" y="2180"/>
                    </a:lnTo>
                    <a:lnTo>
                      <a:pt x="3397" y="236"/>
                    </a:lnTo>
                    <a:lnTo>
                      <a:pt x="33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7"/>
              <p:cNvSpPr/>
              <p:nvPr/>
            </p:nvSpPr>
            <p:spPr>
              <a:xfrm>
                <a:off x="2640450" y="4672000"/>
                <a:ext cx="54150" cy="36650"/>
              </a:xfrm>
              <a:custGeom>
                <a:avLst/>
                <a:gdLst/>
                <a:ahLst/>
                <a:cxnLst/>
                <a:rect l="l" t="t" r="r" b="b"/>
                <a:pathLst>
                  <a:path w="2166" h="1466" extrusionOk="0">
                    <a:moveTo>
                      <a:pt x="2120" y="0"/>
                    </a:moveTo>
                    <a:lnTo>
                      <a:pt x="1" y="1230"/>
                    </a:lnTo>
                    <a:lnTo>
                      <a:pt x="46" y="1465"/>
                    </a:lnTo>
                    <a:lnTo>
                      <a:pt x="2165" y="237"/>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7"/>
              <p:cNvSpPr/>
              <p:nvPr/>
            </p:nvSpPr>
            <p:spPr>
              <a:xfrm>
                <a:off x="2643850" y="4661100"/>
                <a:ext cx="103275" cy="65150"/>
              </a:xfrm>
              <a:custGeom>
                <a:avLst/>
                <a:gdLst/>
                <a:ahLst/>
                <a:cxnLst/>
                <a:rect l="l" t="t" r="r" b="b"/>
                <a:pathLst>
                  <a:path w="4131" h="2606" extrusionOk="0">
                    <a:moveTo>
                      <a:pt x="4084" y="0"/>
                    </a:moveTo>
                    <a:lnTo>
                      <a:pt x="0" y="2369"/>
                    </a:lnTo>
                    <a:lnTo>
                      <a:pt x="47" y="2606"/>
                    </a:lnTo>
                    <a:lnTo>
                      <a:pt x="4131" y="23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7"/>
              <p:cNvSpPr/>
              <p:nvPr/>
            </p:nvSpPr>
            <p:spPr>
              <a:xfrm>
                <a:off x="2647275" y="4690375"/>
                <a:ext cx="83050" cy="53450"/>
              </a:xfrm>
              <a:custGeom>
                <a:avLst/>
                <a:gdLst/>
                <a:ahLst/>
                <a:cxnLst/>
                <a:rect l="l" t="t" r="r" b="b"/>
                <a:pathLst>
                  <a:path w="3322" h="2138" extrusionOk="0">
                    <a:moveTo>
                      <a:pt x="3278" y="0"/>
                    </a:moveTo>
                    <a:lnTo>
                      <a:pt x="0" y="1903"/>
                    </a:lnTo>
                    <a:lnTo>
                      <a:pt x="44" y="2138"/>
                    </a:lnTo>
                    <a:lnTo>
                      <a:pt x="3322" y="236"/>
                    </a:lnTo>
                    <a:lnTo>
                      <a:pt x="3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7"/>
              <p:cNvSpPr/>
              <p:nvPr/>
            </p:nvSpPr>
            <p:spPr>
              <a:xfrm>
                <a:off x="2779550" y="4412325"/>
                <a:ext cx="284425" cy="259250"/>
              </a:xfrm>
              <a:custGeom>
                <a:avLst/>
                <a:gdLst/>
                <a:ahLst/>
                <a:cxnLst/>
                <a:rect l="l" t="t" r="r" b="b"/>
                <a:pathLst>
                  <a:path w="11377" h="10370" extrusionOk="0">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7"/>
              <p:cNvSpPr/>
              <p:nvPr/>
            </p:nvSpPr>
            <p:spPr>
              <a:xfrm>
                <a:off x="2801375" y="4451100"/>
                <a:ext cx="239225" cy="200700"/>
              </a:xfrm>
              <a:custGeom>
                <a:avLst/>
                <a:gdLst/>
                <a:ahLst/>
                <a:cxnLst/>
                <a:rect l="l" t="t" r="r" b="b"/>
                <a:pathLst>
                  <a:path w="9569" h="8028" fill="none" extrusionOk="0">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a:off x="2462075" y="4396400"/>
                <a:ext cx="54225" cy="47800"/>
              </a:xfrm>
              <a:custGeom>
                <a:avLst/>
                <a:gdLst/>
                <a:ahLst/>
                <a:cxnLst/>
                <a:rect l="l" t="t" r="r" b="b"/>
                <a:pathLst>
                  <a:path w="2169" h="1912" extrusionOk="0">
                    <a:moveTo>
                      <a:pt x="2028" y="0"/>
                    </a:moveTo>
                    <a:lnTo>
                      <a:pt x="0" y="1176"/>
                    </a:lnTo>
                    <a:lnTo>
                      <a:pt x="142" y="1911"/>
                    </a:lnTo>
                    <a:lnTo>
                      <a:pt x="2169" y="736"/>
                    </a:lnTo>
                    <a:lnTo>
                      <a:pt x="2028"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a:off x="2482450" y="4427750"/>
                <a:ext cx="136100" cy="222550"/>
              </a:xfrm>
              <a:custGeom>
                <a:avLst/>
                <a:gdLst/>
                <a:ahLst/>
                <a:cxnLst/>
                <a:rect l="l" t="t" r="r" b="b"/>
                <a:pathLst>
                  <a:path w="5444" h="8902" extrusionOk="0">
                    <a:moveTo>
                      <a:pt x="4192" y="1"/>
                    </a:moveTo>
                    <a:lnTo>
                      <a:pt x="0" y="2431"/>
                    </a:lnTo>
                    <a:lnTo>
                      <a:pt x="1252" y="8902"/>
                    </a:lnTo>
                    <a:lnTo>
                      <a:pt x="5444" y="6471"/>
                    </a:lnTo>
                    <a:lnTo>
                      <a:pt x="4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a:off x="2622300" y="4303600"/>
                <a:ext cx="183775" cy="128675"/>
              </a:xfrm>
              <a:custGeom>
                <a:avLst/>
                <a:gdLst/>
                <a:ahLst/>
                <a:cxnLst/>
                <a:rect l="l" t="t" r="r" b="b"/>
                <a:pathLst>
                  <a:path w="7351" h="5147" extrusionOk="0">
                    <a:moveTo>
                      <a:pt x="7158" y="1"/>
                    </a:moveTo>
                    <a:lnTo>
                      <a:pt x="1" y="4151"/>
                    </a:lnTo>
                    <a:lnTo>
                      <a:pt x="195" y="5147"/>
                    </a:lnTo>
                    <a:lnTo>
                      <a:pt x="7351" y="996"/>
                    </a:lnTo>
                    <a:lnTo>
                      <a:pt x="71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7"/>
              <p:cNvSpPr/>
              <p:nvPr/>
            </p:nvSpPr>
            <p:spPr>
              <a:xfrm>
                <a:off x="2630000" y="4361400"/>
                <a:ext cx="152375" cy="110500"/>
              </a:xfrm>
              <a:custGeom>
                <a:avLst/>
                <a:gdLst/>
                <a:ahLst/>
                <a:cxnLst/>
                <a:rect l="l" t="t" r="r" b="b"/>
                <a:pathLst>
                  <a:path w="6095" h="4420" extrusionOk="0">
                    <a:moveTo>
                      <a:pt x="5900" y="0"/>
                    </a:moveTo>
                    <a:lnTo>
                      <a:pt x="0" y="3423"/>
                    </a:lnTo>
                    <a:lnTo>
                      <a:pt x="193" y="4419"/>
                    </a:lnTo>
                    <a:lnTo>
                      <a:pt x="6094" y="997"/>
                    </a:lnTo>
                    <a:lnTo>
                      <a:pt x="5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7"/>
              <p:cNvSpPr/>
              <p:nvPr/>
            </p:nvSpPr>
            <p:spPr>
              <a:xfrm>
                <a:off x="2637650" y="4382850"/>
                <a:ext cx="183775" cy="128650"/>
              </a:xfrm>
              <a:custGeom>
                <a:avLst/>
                <a:gdLst/>
                <a:ahLst/>
                <a:cxnLst/>
                <a:rect l="l" t="t" r="r" b="b"/>
                <a:pathLst>
                  <a:path w="7351" h="5146" extrusionOk="0">
                    <a:moveTo>
                      <a:pt x="7157" y="0"/>
                    </a:moveTo>
                    <a:lnTo>
                      <a:pt x="1" y="4151"/>
                    </a:lnTo>
                    <a:lnTo>
                      <a:pt x="195" y="5146"/>
                    </a:lnTo>
                    <a:lnTo>
                      <a:pt x="7350" y="997"/>
                    </a:lnTo>
                    <a:lnTo>
                      <a:pt x="7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2645325" y="4453275"/>
                <a:ext cx="130600" cy="97850"/>
              </a:xfrm>
              <a:custGeom>
                <a:avLst/>
                <a:gdLst/>
                <a:ahLst/>
                <a:cxnLst/>
                <a:rect l="l" t="t" r="r" b="b"/>
                <a:pathLst>
                  <a:path w="5224" h="3914" extrusionOk="0">
                    <a:moveTo>
                      <a:pt x="5031" y="1"/>
                    </a:moveTo>
                    <a:lnTo>
                      <a:pt x="1" y="2918"/>
                    </a:lnTo>
                    <a:lnTo>
                      <a:pt x="194" y="3913"/>
                    </a:lnTo>
                    <a:lnTo>
                      <a:pt x="5224" y="996"/>
                    </a:lnTo>
                    <a:lnTo>
                      <a:pt x="5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2868125" y="4249175"/>
                <a:ext cx="33650" cy="50075"/>
              </a:xfrm>
              <a:custGeom>
                <a:avLst/>
                <a:gdLst/>
                <a:ahLst/>
                <a:cxnLst/>
                <a:rect l="l" t="t" r="r" b="b"/>
                <a:pathLst>
                  <a:path w="1346" h="2003" extrusionOk="0">
                    <a:moveTo>
                      <a:pt x="1079" y="0"/>
                    </a:moveTo>
                    <a:lnTo>
                      <a:pt x="0" y="627"/>
                    </a:lnTo>
                    <a:lnTo>
                      <a:pt x="265" y="2003"/>
                    </a:lnTo>
                    <a:lnTo>
                      <a:pt x="1346" y="1377"/>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2878750" y="4304300"/>
                <a:ext cx="33650" cy="50100"/>
              </a:xfrm>
              <a:custGeom>
                <a:avLst/>
                <a:gdLst/>
                <a:ahLst/>
                <a:cxnLst/>
                <a:rect l="l" t="t" r="r" b="b"/>
                <a:pathLst>
                  <a:path w="1346" h="2004" extrusionOk="0">
                    <a:moveTo>
                      <a:pt x="1081" y="0"/>
                    </a:moveTo>
                    <a:lnTo>
                      <a:pt x="1" y="626"/>
                    </a:lnTo>
                    <a:lnTo>
                      <a:pt x="268" y="2003"/>
                    </a:lnTo>
                    <a:lnTo>
                      <a:pt x="1346" y="1376"/>
                    </a:lnTo>
                    <a:lnTo>
                      <a:pt x="1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2889450" y="4359400"/>
                <a:ext cx="33650" cy="50100"/>
              </a:xfrm>
              <a:custGeom>
                <a:avLst/>
                <a:gdLst/>
                <a:ahLst/>
                <a:cxnLst/>
                <a:rect l="l" t="t" r="r" b="b"/>
                <a:pathLst>
                  <a:path w="1346" h="2004" extrusionOk="0">
                    <a:moveTo>
                      <a:pt x="1079" y="0"/>
                    </a:moveTo>
                    <a:lnTo>
                      <a:pt x="1" y="627"/>
                    </a:lnTo>
                    <a:lnTo>
                      <a:pt x="267" y="2003"/>
                    </a:lnTo>
                    <a:lnTo>
                      <a:pt x="1346" y="1378"/>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2909400" y="4189000"/>
                <a:ext cx="91925" cy="64300"/>
              </a:xfrm>
              <a:custGeom>
                <a:avLst/>
                <a:gdLst/>
                <a:ahLst/>
                <a:cxnLst/>
                <a:rect l="l" t="t" r="r" b="b"/>
                <a:pathLst>
                  <a:path w="3677" h="2572" extrusionOk="0">
                    <a:moveTo>
                      <a:pt x="3580" y="0"/>
                    </a:moveTo>
                    <a:lnTo>
                      <a:pt x="1" y="2075"/>
                    </a:lnTo>
                    <a:lnTo>
                      <a:pt x="97" y="2572"/>
                    </a:lnTo>
                    <a:lnTo>
                      <a:pt x="3676" y="497"/>
                    </a:lnTo>
                    <a:lnTo>
                      <a:pt x="3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2914875" y="4217175"/>
                <a:ext cx="91900" cy="64350"/>
              </a:xfrm>
              <a:custGeom>
                <a:avLst/>
                <a:gdLst/>
                <a:ahLst/>
                <a:cxnLst/>
                <a:rect l="l" t="t" r="r" b="b"/>
                <a:pathLst>
                  <a:path w="3676" h="2574" extrusionOk="0">
                    <a:moveTo>
                      <a:pt x="3578" y="1"/>
                    </a:moveTo>
                    <a:lnTo>
                      <a:pt x="1" y="2075"/>
                    </a:lnTo>
                    <a:lnTo>
                      <a:pt x="97" y="2574"/>
                    </a:lnTo>
                    <a:lnTo>
                      <a:pt x="3675" y="497"/>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2920375" y="4245350"/>
                <a:ext cx="91850" cy="64350"/>
              </a:xfrm>
              <a:custGeom>
                <a:avLst/>
                <a:gdLst/>
                <a:ahLst/>
                <a:cxnLst/>
                <a:rect l="l" t="t" r="r" b="b"/>
                <a:pathLst>
                  <a:path w="3674" h="2574" extrusionOk="0">
                    <a:moveTo>
                      <a:pt x="3577" y="1"/>
                    </a:moveTo>
                    <a:lnTo>
                      <a:pt x="0" y="2075"/>
                    </a:lnTo>
                    <a:lnTo>
                      <a:pt x="96" y="2574"/>
                    </a:lnTo>
                    <a:lnTo>
                      <a:pt x="3673"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2925800" y="4273525"/>
                <a:ext cx="91875" cy="64375"/>
              </a:xfrm>
              <a:custGeom>
                <a:avLst/>
                <a:gdLst/>
                <a:ahLst/>
                <a:cxnLst/>
                <a:rect l="l" t="t" r="r" b="b"/>
                <a:pathLst>
                  <a:path w="3675" h="2575" extrusionOk="0">
                    <a:moveTo>
                      <a:pt x="3578" y="1"/>
                    </a:moveTo>
                    <a:lnTo>
                      <a:pt x="0" y="2076"/>
                    </a:lnTo>
                    <a:lnTo>
                      <a:pt x="97" y="2574"/>
                    </a:lnTo>
                    <a:lnTo>
                      <a:pt x="3674" y="500"/>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931275" y="4301725"/>
                <a:ext cx="91875" cy="64375"/>
              </a:xfrm>
              <a:custGeom>
                <a:avLst/>
                <a:gdLst/>
                <a:ahLst/>
                <a:cxnLst/>
                <a:rect l="l" t="t" r="r" b="b"/>
                <a:pathLst>
                  <a:path w="3675" h="2575" extrusionOk="0">
                    <a:moveTo>
                      <a:pt x="3577" y="1"/>
                    </a:moveTo>
                    <a:lnTo>
                      <a:pt x="0" y="2076"/>
                    </a:lnTo>
                    <a:lnTo>
                      <a:pt x="96" y="2574"/>
                    </a:lnTo>
                    <a:lnTo>
                      <a:pt x="3674"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2936700" y="4329900"/>
                <a:ext cx="91875" cy="64375"/>
              </a:xfrm>
              <a:custGeom>
                <a:avLst/>
                <a:gdLst/>
                <a:ahLst/>
                <a:cxnLst/>
                <a:rect l="l" t="t" r="r" b="b"/>
                <a:pathLst>
                  <a:path w="3675" h="2575" extrusionOk="0">
                    <a:moveTo>
                      <a:pt x="3579" y="1"/>
                    </a:moveTo>
                    <a:lnTo>
                      <a:pt x="0" y="2076"/>
                    </a:lnTo>
                    <a:lnTo>
                      <a:pt x="98" y="2574"/>
                    </a:lnTo>
                    <a:lnTo>
                      <a:pt x="3674" y="500"/>
                    </a:lnTo>
                    <a:lnTo>
                      <a:pt x="3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2822125" y="4128925"/>
                <a:ext cx="166025" cy="100250"/>
              </a:xfrm>
              <a:custGeom>
                <a:avLst/>
                <a:gdLst/>
                <a:ahLst/>
                <a:cxnLst/>
                <a:rect l="l" t="t" r="r" b="b"/>
                <a:pathLst>
                  <a:path w="6641" h="4010" extrusionOk="0">
                    <a:moveTo>
                      <a:pt x="6606" y="0"/>
                    </a:moveTo>
                    <a:lnTo>
                      <a:pt x="1" y="3831"/>
                    </a:lnTo>
                    <a:lnTo>
                      <a:pt x="36" y="4009"/>
                    </a:lnTo>
                    <a:lnTo>
                      <a:pt x="6641" y="179"/>
                    </a:lnTo>
                    <a:lnTo>
                      <a:pt x="6606"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4" name="Google Shape;1634;p57"/>
            <p:cNvGrpSpPr/>
            <p:nvPr/>
          </p:nvGrpSpPr>
          <p:grpSpPr>
            <a:xfrm>
              <a:off x="2567637" y="4061975"/>
              <a:ext cx="814325" cy="880250"/>
              <a:chOff x="2189850" y="3376175"/>
              <a:chExt cx="814325" cy="880250"/>
            </a:xfrm>
          </p:grpSpPr>
          <p:sp>
            <p:nvSpPr>
              <p:cNvPr id="1635" name="Google Shape;1635;p57"/>
              <p:cNvSpPr/>
              <p:nvPr/>
            </p:nvSpPr>
            <p:spPr>
              <a:xfrm>
                <a:off x="2189850" y="3376175"/>
                <a:ext cx="814325" cy="880250"/>
              </a:xfrm>
              <a:custGeom>
                <a:avLst/>
                <a:gdLst/>
                <a:ahLst/>
                <a:cxnLst/>
                <a:rect l="l" t="t" r="r" b="b"/>
                <a:pathLst>
                  <a:path w="32573" h="35210" extrusionOk="0">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2259425" y="3651850"/>
                <a:ext cx="238600" cy="334100"/>
              </a:xfrm>
              <a:custGeom>
                <a:avLst/>
                <a:gdLst/>
                <a:ahLst/>
                <a:cxnLst/>
                <a:rect l="l" t="t" r="r" b="b"/>
                <a:pathLst>
                  <a:path w="9544" h="13364" extrusionOk="0">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300875" y="3863850"/>
                <a:ext cx="238600" cy="334150"/>
              </a:xfrm>
              <a:custGeom>
                <a:avLst/>
                <a:gdLst/>
                <a:ahLst/>
                <a:cxnLst/>
                <a:rect l="l" t="t" r="r" b="b"/>
                <a:pathLst>
                  <a:path w="9544" h="13366" extrusionOk="0">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573475" y="3475250"/>
                <a:ext cx="238600" cy="334100"/>
              </a:xfrm>
              <a:custGeom>
                <a:avLst/>
                <a:gdLst/>
                <a:ahLst/>
                <a:cxnLst/>
                <a:rect l="l" t="t" r="r" b="b"/>
                <a:pathLst>
                  <a:path w="9544" h="13364" extrusionOk="0">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1639;p57"/>
            <p:cNvGrpSpPr/>
            <p:nvPr/>
          </p:nvGrpSpPr>
          <p:grpSpPr>
            <a:xfrm>
              <a:off x="2758325" y="4138175"/>
              <a:ext cx="814325" cy="880250"/>
              <a:chOff x="3215525" y="3376175"/>
              <a:chExt cx="814325" cy="880250"/>
            </a:xfrm>
          </p:grpSpPr>
          <p:sp>
            <p:nvSpPr>
              <p:cNvPr id="1640" name="Google Shape;1640;p57"/>
              <p:cNvSpPr/>
              <p:nvPr/>
            </p:nvSpPr>
            <p:spPr>
              <a:xfrm>
                <a:off x="3215525" y="3376175"/>
                <a:ext cx="814325" cy="880250"/>
              </a:xfrm>
              <a:custGeom>
                <a:avLst/>
                <a:gdLst/>
                <a:ahLst/>
                <a:cxnLst/>
                <a:rect l="l" t="t" r="r" b="b"/>
                <a:pathLst>
                  <a:path w="32573" h="35210" extrusionOk="0">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3353525" y="3633000"/>
                <a:ext cx="600250" cy="493725"/>
              </a:xfrm>
              <a:custGeom>
                <a:avLst/>
                <a:gdLst/>
                <a:ahLst/>
                <a:cxnLst/>
                <a:rect l="l" t="t" r="r" b="b"/>
                <a:pathLst>
                  <a:path w="24010" h="19749" extrusionOk="0">
                    <a:moveTo>
                      <a:pt x="22706" y="1"/>
                    </a:moveTo>
                    <a:lnTo>
                      <a:pt x="1" y="12915"/>
                    </a:lnTo>
                    <a:lnTo>
                      <a:pt x="1303" y="19748"/>
                    </a:lnTo>
                    <a:lnTo>
                      <a:pt x="24010" y="6833"/>
                    </a:lnTo>
                    <a:lnTo>
                      <a:pt x="22706"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3402750" y="3889275"/>
                <a:ext cx="105325" cy="86675"/>
              </a:xfrm>
              <a:custGeom>
                <a:avLst/>
                <a:gdLst/>
                <a:ahLst/>
                <a:cxnLst/>
                <a:rect l="l" t="t" r="r" b="b"/>
                <a:pathLst>
                  <a:path w="4213" h="3467" extrusionOk="0">
                    <a:moveTo>
                      <a:pt x="3985" y="1"/>
                    </a:moveTo>
                    <a:lnTo>
                      <a:pt x="0" y="2265"/>
                    </a:lnTo>
                    <a:lnTo>
                      <a:pt x="230" y="3466"/>
                    </a:lnTo>
                    <a:lnTo>
                      <a:pt x="4213" y="1199"/>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a:off x="3411925" y="3937250"/>
                <a:ext cx="105325" cy="86675"/>
              </a:xfrm>
              <a:custGeom>
                <a:avLst/>
                <a:gdLst/>
                <a:ahLst/>
                <a:cxnLst/>
                <a:rect l="l" t="t" r="r" b="b"/>
                <a:pathLst>
                  <a:path w="4213" h="3467" extrusionOk="0">
                    <a:moveTo>
                      <a:pt x="3985" y="1"/>
                    </a:moveTo>
                    <a:lnTo>
                      <a:pt x="0" y="2268"/>
                    </a:lnTo>
                    <a:lnTo>
                      <a:pt x="229" y="3467"/>
                    </a:lnTo>
                    <a:lnTo>
                      <a:pt x="4213" y="1202"/>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3421050" y="3985300"/>
                <a:ext cx="105350" cy="86675"/>
              </a:xfrm>
              <a:custGeom>
                <a:avLst/>
                <a:gdLst/>
                <a:ahLst/>
                <a:cxnLst/>
                <a:rect l="l" t="t" r="r" b="b"/>
                <a:pathLst>
                  <a:path w="4214" h="3467" extrusionOk="0">
                    <a:moveTo>
                      <a:pt x="3986" y="1"/>
                    </a:moveTo>
                    <a:lnTo>
                      <a:pt x="1" y="2267"/>
                    </a:lnTo>
                    <a:lnTo>
                      <a:pt x="231" y="3466"/>
                    </a:lnTo>
                    <a:lnTo>
                      <a:pt x="4214" y="1199"/>
                    </a:lnTo>
                    <a:lnTo>
                      <a:pt x="3986"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a:off x="3555350" y="3671250"/>
                <a:ext cx="332425" cy="198775"/>
              </a:xfrm>
              <a:custGeom>
                <a:avLst/>
                <a:gdLst/>
                <a:ahLst/>
                <a:cxnLst/>
                <a:rect l="l" t="t" r="r" b="b"/>
                <a:pathLst>
                  <a:path w="13297" h="7951" extrusionOk="0">
                    <a:moveTo>
                      <a:pt x="13213" y="1"/>
                    </a:moveTo>
                    <a:lnTo>
                      <a:pt x="1" y="7516"/>
                    </a:lnTo>
                    <a:lnTo>
                      <a:pt x="83" y="7951"/>
                    </a:lnTo>
                    <a:lnTo>
                      <a:pt x="13297" y="434"/>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a:off x="3560025" y="3695825"/>
                <a:ext cx="332425" cy="198725"/>
              </a:xfrm>
              <a:custGeom>
                <a:avLst/>
                <a:gdLst/>
                <a:ahLst/>
                <a:cxnLst/>
                <a:rect l="l" t="t" r="r" b="b"/>
                <a:pathLst>
                  <a:path w="13297" h="7949" extrusionOk="0">
                    <a:moveTo>
                      <a:pt x="13213" y="0"/>
                    </a:moveTo>
                    <a:lnTo>
                      <a:pt x="1" y="7516"/>
                    </a:lnTo>
                    <a:lnTo>
                      <a:pt x="83"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a:off x="3564700" y="3720375"/>
                <a:ext cx="332425" cy="198750"/>
              </a:xfrm>
              <a:custGeom>
                <a:avLst/>
                <a:gdLst/>
                <a:ahLst/>
                <a:cxnLst/>
                <a:rect l="l" t="t" r="r" b="b"/>
                <a:pathLst>
                  <a:path w="13297" h="7950" extrusionOk="0">
                    <a:moveTo>
                      <a:pt x="13215" y="0"/>
                    </a:moveTo>
                    <a:lnTo>
                      <a:pt x="1" y="7514"/>
                    </a:lnTo>
                    <a:lnTo>
                      <a:pt x="84" y="7949"/>
                    </a:lnTo>
                    <a:lnTo>
                      <a:pt x="13297" y="435"/>
                    </a:lnTo>
                    <a:lnTo>
                      <a:pt x="13215"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7"/>
              <p:cNvSpPr/>
              <p:nvPr/>
            </p:nvSpPr>
            <p:spPr>
              <a:xfrm>
                <a:off x="3569375" y="3744950"/>
                <a:ext cx="332425" cy="198700"/>
              </a:xfrm>
              <a:custGeom>
                <a:avLst/>
                <a:gdLst/>
                <a:ahLst/>
                <a:cxnLst/>
                <a:rect l="l" t="t" r="r" b="b"/>
                <a:pathLst>
                  <a:path w="13297" h="7948" extrusionOk="0">
                    <a:moveTo>
                      <a:pt x="13213" y="0"/>
                    </a:moveTo>
                    <a:lnTo>
                      <a:pt x="1" y="7514"/>
                    </a:lnTo>
                    <a:lnTo>
                      <a:pt x="84"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7"/>
              <p:cNvSpPr/>
              <p:nvPr/>
            </p:nvSpPr>
            <p:spPr>
              <a:xfrm>
                <a:off x="3574100" y="3769475"/>
                <a:ext cx="332425" cy="198750"/>
              </a:xfrm>
              <a:custGeom>
                <a:avLst/>
                <a:gdLst/>
                <a:ahLst/>
                <a:cxnLst/>
                <a:rect l="l" t="t" r="r" b="b"/>
                <a:pathLst>
                  <a:path w="13297" h="7950" extrusionOk="0">
                    <a:moveTo>
                      <a:pt x="13213" y="1"/>
                    </a:moveTo>
                    <a:lnTo>
                      <a:pt x="0" y="7515"/>
                    </a:lnTo>
                    <a:lnTo>
                      <a:pt x="81" y="7950"/>
                    </a:lnTo>
                    <a:lnTo>
                      <a:pt x="13296" y="436"/>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3578775" y="3794050"/>
                <a:ext cx="332425" cy="198725"/>
              </a:xfrm>
              <a:custGeom>
                <a:avLst/>
                <a:gdLst/>
                <a:ahLst/>
                <a:cxnLst/>
                <a:rect l="l" t="t" r="r" b="b"/>
                <a:pathLst>
                  <a:path w="13297" h="7949" extrusionOk="0">
                    <a:moveTo>
                      <a:pt x="13213" y="1"/>
                    </a:moveTo>
                    <a:lnTo>
                      <a:pt x="0" y="7515"/>
                    </a:lnTo>
                    <a:lnTo>
                      <a:pt x="82" y="7948"/>
                    </a:lnTo>
                    <a:lnTo>
                      <a:pt x="13296" y="433"/>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3338675" y="3584750"/>
                <a:ext cx="585625" cy="357750"/>
              </a:xfrm>
              <a:custGeom>
                <a:avLst/>
                <a:gdLst/>
                <a:ahLst/>
                <a:cxnLst/>
                <a:rect l="l" t="t" r="r" b="b"/>
                <a:pathLst>
                  <a:path w="23425" h="14310" extrusionOk="0">
                    <a:moveTo>
                      <a:pt x="23213" y="1"/>
                    </a:moveTo>
                    <a:lnTo>
                      <a:pt x="0" y="13205"/>
                    </a:lnTo>
                    <a:lnTo>
                      <a:pt x="211" y="14309"/>
                    </a:lnTo>
                    <a:lnTo>
                      <a:pt x="23424" y="1108"/>
                    </a:lnTo>
                    <a:lnTo>
                      <a:pt x="23213"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3352125" y="3883175"/>
                <a:ext cx="56975" cy="46675"/>
              </a:xfrm>
              <a:custGeom>
                <a:avLst/>
                <a:gdLst/>
                <a:ahLst/>
                <a:cxnLst/>
                <a:rect l="l" t="t" r="r" b="b"/>
                <a:pathLst>
                  <a:path w="2279" h="1867" extrusionOk="0">
                    <a:moveTo>
                      <a:pt x="2156" y="0"/>
                    </a:moveTo>
                    <a:lnTo>
                      <a:pt x="1" y="1226"/>
                    </a:lnTo>
                    <a:lnTo>
                      <a:pt x="124" y="1866"/>
                    </a:lnTo>
                    <a:lnTo>
                      <a:pt x="2279" y="640"/>
                    </a:lnTo>
                    <a:lnTo>
                      <a:pt x="2156"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3734650" y="3603125"/>
                <a:ext cx="176275" cy="103775"/>
              </a:xfrm>
              <a:custGeom>
                <a:avLst/>
                <a:gdLst/>
                <a:ahLst/>
                <a:cxnLst/>
                <a:rect l="l" t="t" r="r" b="b"/>
                <a:pathLst>
                  <a:path w="7051" h="4151" extrusionOk="0">
                    <a:moveTo>
                      <a:pt x="7021" y="1"/>
                    </a:moveTo>
                    <a:lnTo>
                      <a:pt x="1" y="3994"/>
                    </a:lnTo>
                    <a:lnTo>
                      <a:pt x="31" y="4150"/>
                    </a:lnTo>
                    <a:lnTo>
                      <a:pt x="7050" y="157"/>
                    </a:lnTo>
                    <a:lnTo>
                      <a:pt x="7021"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6"/>
                                        </p:tgtEl>
                                        <p:attrNameLst>
                                          <p:attrName>style.visibility</p:attrName>
                                        </p:attrNameLst>
                                      </p:cBhvr>
                                      <p:to>
                                        <p:strVal val="visible"/>
                                      </p:to>
                                    </p:set>
                                    <p:animEffect transition="in" filter="fade">
                                      <p:cBhvr>
                                        <p:cTn id="7" dur="2000"/>
                                        <p:tgtEl>
                                          <p:spTgt spid="15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68"/>
                                        </p:tgtEl>
                                        <p:attrNameLst>
                                          <p:attrName>style.visibility</p:attrName>
                                        </p:attrNameLst>
                                      </p:cBhvr>
                                      <p:to>
                                        <p:strVal val="visible"/>
                                      </p:to>
                                    </p:set>
                                    <p:animEffect transition="in" filter="fade">
                                      <p:cBhvr>
                                        <p:cTn id="10" dur="2000"/>
                                        <p:tgtEl>
                                          <p:spTgt spid="1568"/>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570"/>
                                        </p:tgtEl>
                                        <p:attrNameLst>
                                          <p:attrName>style.visibility</p:attrName>
                                        </p:attrNameLst>
                                      </p:cBhvr>
                                      <p:to>
                                        <p:strVal val="visible"/>
                                      </p:to>
                                    </p:set>
                                    <p:animEffect transition="in" filter="circle(in)">
                                      <p:cBhvr>
                                        <p:cTn id="15" dur="2000"/>
                                        <p:tgtEl>
                                          <p:spTgt spid="157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67"/>
                                        </p:tgtEl>
                                        <p:attrNameLst>
                                          <p:attrName>style.visibility</p:attrName>
                                        </p:attrNameLst>
                                      </p:cBhvr>
                                      <p:to>
                                        <p:strVal val="visible"/>
                                      </p:to>
                                    </p:set>
                                    <p:animEffect transition="in" filter="fade">
                                      <p:cBhvr>
                                        <p:cTn id="20" dur="2000"/>
                                        <p:tgtEl>
                                          <p:spTgt spid="1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 grpId="0" animBg="1"/>
      <p:bldP spid="1567" grpId="0"/>
      <p:bldP spid="15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0" name="Rectangle 9"/>
          <p:cNvSpPr/>
          <p:nvPr/>
        </p:nvSpPr>
        <p:spPr>
          <a:xfrm>
            <a:off x="2733225" y="1076497"/>
            <a:ext cx="1489363" cy="3186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tbl_danhmuc</a:t>
            </a:r>
            <a:endParaRPr lang="en-US" b="1">
              <a:solidFill>
                <a:schemeClr val="tx1"/>
              </a:solidFill>
            </a:endParaRPr>
          </a:p>
        </p:txBody>
      </p:sp>
      <p:sp>
        <p:nvSpPr>
          <p:cNvPr id="23" name="Rectangle 22"/>
          <p:cNvSpPr/>
          <p:nvPr/>
        </p:nvSpPr>
        <p:spPr>
          <a:xfrm>
            <a:off x="2733224" y="1395152"/>
            <a:ext cx="1489363" cy="45027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i</a:t>
            </a:r>
            <a:r>
              <a:rPr lang="en-US" smtClean="0">
                <a:solidFill>
                  <a:schemeClr val="tx1"/>
                </a:solidFill>
              </a:rPr>
              <a:t>d</a:t>
            </a:r>
          </a:p>
          <a:p>
            <a:r>
              <a:rPr lang="en-US" smtClean="0">
                <a:solidFill>
                  <a:schemeClr val="tx1"/>
                </a:solidFill>
              </a:rPr>
              <a:t>tendanhmuc</a:t>
            </a:r>
            <a:endParaRPr lang="en-US">
              <a:solidFill>
                <a:schemeClr val="tx1"/>
              </a:solidFill>
            </a:endParaRPr>
          </a:p>
        </p:txBody>
      </p:sp>
      <p:sp>
        <p:nvSpPr>
          <p:cNvPr id="24" name="Rectangle 23"/>
          <p:cNvSpPr/>
          <p:nvPr/>
        </p:nvSpPr>
        <p:spPr>
          <a:xfrm>
            <a:off x="5061897" y="1076497"/>
            <a:ext cx="1489363" cy="3186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tbl_sanpham</a:t>
            </a:r>
            <a:endParaRPr lang="en-US" b="1">
              <a:solidFill>
                <a:schemeClr val="tx1"/>
              </a:solidFill>
            </a:endParaRPr>
          </a:p>
        </p:txBody>
      </p:sp>
      <p:sp>
        <p:nvSpPr>
          <p:cNvPr id="25" name="Rectangle 24"/>
          <p:cNvSpPr/>
          <p:nvPr/>
        </p:nvSpPr>
        <p:spPr>
          <a:xfrm>
            <a:off x="5061897" y="1395152"/>
            <a:ext cx="1489363" cy="256724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Id_sanpham</a:t>
            </a:r>
          </a:p>
          <a:p>
            <a:r>
              <a:rPr lang="en-US">
                <a:solidFill>
                  <a:schemeClr val="tx1"/>
                </a:solidFill>
              </a:rPr>
              <a:t>t</a:t>
            </a:r>
            <a:r>
              <a:rPr lang="en-US" smtClean="0">
                <a:solidFill>
                  <a:schemeClr val="tx1"/>
                </a:solidFill>
              </a:rPr>
              <a:t>ensanphham</a:t>
            </a:r>
          </a:p>
          <a:p>
            <a:r>
              <a:rPr lang="en-US">
                <a:solidFill>
                  <a:schemeClr val="tx1"/>
                </a:solidFill>
              </a:rPr>
              <a:t>m</a:t>
            </a:r>
            <a:r>
              <a:rPr lang="en-US" smtClean="0">
                <a:solidFill>
                  <a:schemeClr val="tx1"/>
                </a:solidFill>
              </a:rPr>
              <a:t>asp</a:t>
            </a:r>
          </a:p>
          <a:p>
            <a:r>
              <a:rPr lang="en-US">
                <a:solidFill>
                  <a:schemeClr val="tx1"/>
                </a:solidFill>
              </a:rPr>
              <a:t>g</a:t>
            </a:r>
            <a:r>
              <a:rPr lang="en-US" smtClean="0">
                <a:solidFill>
                  <a:schemeClr val="tx1"/>
                </a:solidFill>
              </a:rPr>
              <a:t>iasp</a:t>
            </a:r>
          </a:p>
          <a:p>
            <a:r>
              <a:rPr lang="en-US">
                <a:solidFill>
                  <a:schemeClr val="tx1"/>
                </a:solidFill>
              </a:rPr>
              <a:t>s</a:t>
            </a:r>
            <a:r>
              <a:rPr lang="en-US" smtClean="0">
                <a:solidFill>
                  <a:schemeClr val="tx1"/>
                </a:solidFill>
              </a:rPr>
              <a:t>oluong</a:t>
            </a:r>
          </a:p>
          <a:p>
            <a:r>
              <a:rPr lang="en-US">
                <a:solidFill>
                  <a:schemeClr val="tx1"/>
                </a:solidFill>
              </a:rPr>
              <a:t>h</a:t>
            </a:r>
            <a:r>
              <a:rPr lang="en-US" smtClean="0">
                <a:solidFill>
                  <a:schemeClr val="tx1"/>
                </a:solidFill>
              </a:rPr>
              <a:t>inhanh</a:t>
            </a:r>
          </a:p>
          <a:p>
            <a:r>
              <a:rPr lang="en-US">
                <a:solidFill>
                  <a:schemeClr val="tx1"/>
                </a:solidFill>
              </a:rPr>
              <a:t>t</a:t>
            </a:r>
            <a:r>
              <a:rPr lang="en-US" smtClean="0">
                <a:solidFill>
                  <a:schemeClr val="tx1"/>
                </a:solidFill>
              </a:rPr>
              <a:t>omtat</a:t>
            </a:r>
          </a:p>
          <a:p>
            <a:r>
              <a:rPr lang="en-US" smtClean="0">
                <a:solidFill>
                  <a:schemeClr val="tx1"/>
                </a:solidFill>
              </a:rPr>
              <a:t>noidung</a:t>
            </a:r>
          </a:p>
          <a:p>
            <a:r>
              <a:rPr lang="en-US">
                <a:solidFill>
                  <a:schemeClr val="tx1"/>
                </a:solidFill>
              </a:rPr>
              <a:t>t</a:t>
            </a:r>
            <a:r>
              <a:rPr lang="en-US" smtClean="0">
                <a:solidFill>
                  <a:schemeClr val="tx1"/>
                </a:solidFill>
              </a:rPr>
              <a:t>rinhtrang</a:t>
            </a:r>
          </a:p>
          <a:p>
            <a:r>
              <a:rPr lang="en-US">
                <a:solidFill>
                  <a:schemeClr val="tx1"/>
                </a:solidFill>
              </a:rPr>
              <a:t>i</a:t>
            </a:r>
            <a:r>
              <a:rPr lang="en-US" smtClean="0">
                <a:solidFill>
                  <a:schemeClr val="tx1"/>
                </a:solidFill>
              </a:rPr>
              <a:t>d_danhmuc</a:t>
            </a:r>
          </a:p>
          <a:p>
            <a:endParaRPr lang="en-US" smtClean="0">
              <a:solidFill>
                <a:schemeClr val="tx1"/>
              </a:solidFill>
            </a:endParaRPr>
          </a:p>
          <a:p>
            <a:endParaRPr lang="en-US" smtClean="0">
              <a:solidFill>
                <a:schemeClr val="tx1"/>
              </a:solidFill>
            </a:endParaRPr>
          </a:p>
        </p:txBody>
      </p:sp>
      <p:cxnSp>
        <p:nvCxnSpPr>
          <p:cNvPr id="12" name="Elbow Connector 11"/>
          <p:cNvCxnSpPr>
            <a:stCxn id="23" idx="3"/>
            <a:endCxn id="25" idx="1"/>
          </p:cNvCxnSpPr>
          <p:nvPr/>
        </p:nvCxnSpPr>
        <p:spPr>
          <a:xfrm>
            <a:off x="4222587" y="1620288"/>
            <a:ext cx="839310" cy="1058488"/>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80056" y="1312511"/>
            <a:ext cx="274320" cy="307777"/>
          </a:xfrm>
          <a:prstGeom prst="rect">
            <a:avLst/>
          </a:prstGeom>
          <a:noFill/>
        </p:spPr>
        <p:txBody>
          <a:bodyPr wrap="square" rtlCol="0">
            <a:spAutoFit/>
          </a:bodyPr>
          <a:lstStyle/>
          <a:p>
            <a:r>
              <a:rPr lang="en-US" smtClean="0"/>
              <a:t>1</a:t>
            </a:r>
            <a:endParaRPr lang="en-US"/>
          </a:p>
        </p:txBody>
      </p:sp>
      <p:sp>
        <p:nvSpPr>
          <p:cNvPr id="31" name="TextBox 30"/>
          <p:cNvSpPr txBox="1"/>
          <p:nvPr/>
        </p:nvSpPr>
        <p:spPr>
          <a:xfrm>
            <a:off x="4786050" y="2381978"/>
            <a:ext cx="274320" cy="307777"/>
          </a:xfrm>
          <a:prstGeom prst="rect">
            <a:avLst/>
          </a:prstGeom>
          <a:noFill/>
        </p:spPr>
        <p:txBody>
          <a:bodyPr wrap="square" rtlCol="0">
            <a:spAutoFit/>
          </a:bodyPr>
          <a:lstStyle/>
          <a:p>
            <a:r>
              <a:rPr lang="en-US"/>
              <a:t>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20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2000"/>
                                        <p:tgtEl>
                                          <p:spTgt spid="2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20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2000"/>
                                        <p:tgtEl>
                                          <p:spTgt spid="25"/>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2000"/>
                                        <p:tgtEl>
                                          <p:spTgt spid="1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20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arn(inVertical)">
                                      <p:cBhvr>
                                        <p:cTn id="25"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24" grpId="0" animBg="1"/>
      <p:bldP spid="25" grpId="0" animBg="1"/>
      <p:bldP spid="14"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32" name="Google Shape;1206;p42"/>
          <p:cNvSpPr txBox="1">
            <a:spLocks noGrp="1"/>
          </p:cNvSpPr>
          <p:nvPr>
            <p:ph type="title"/>
          </p:nvPr>
        </p:nvSpPr>
        <p:spPr>
          <a:xfrm>
            <a:off x="746323" y="1920240"/>
            <a:ext cx="7704000" cy="9213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smtClean="0"/>
              <a:t>DEMO</a:t>
            </a:r>
            <a:endParaRPr sz="60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24"/>
        <p:cNvGrpSpPr/>
        <p:nvPr/>
      </p:nvGrpSpPr>
      <p:grpSpPr>
        <a:xfrm>
          <a:off x="0" y="0"/>
          <a:ext cx="0" cy="0"/>
          <a:chOff x="0" y="0"/>
          <a:chExt cx="0" cy="0"/>
        </a:xfrm>
      </p:grpSpPr>
      <p:sp>
        <p:nvSpPr>
          <p:cNvPr id="1725" name="Google Shape;1725;p63"/>
          <p:cNvSpPr/>
          <p:nvPr/>
        </p:nvSpPr>
        <p:spPr>
          <a:xfrm>
            <a:off x="5920513" y="17298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txBox="1">
            <a:spLocks noGrp="1"/>
          </p:cNvSpPr>
          <p:nvPr>
            <p:ph type="title" idx="2"/>
          </p:nvPr>
        </p:nvSpPr>
        <p:spPr>
          <a:xfrm>
            <a:off x="5987400" y="188875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1729" name="Google Shape;1729;p63"/>
          <p:cNvSpPr txBox="1">
            <a:spLocks noGrp="1"/>
          </p:cNvSpPr>
          <p:nvPr>
            <p:ph type="title"/>
          </p:nvPr>
        </p:nvSpPr>
        <p:spPr>
          <a:xfrm>
            <a:off x="327591" y="1222650"/>
            <a:ext cx="5190935" cy="134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mtClean="0"/>
              <a:t>TÌM HIỂU CÁC ĐƠN VỊ CUNG CẤP API</a:t>
            </a:r>
            <a:endParaRPr/>
          </a:p>
        </p:txBody>
      </p:sp>
      <p:sp>
        <p:nvSpPr>
          <p:cNvPr id="9" name="Google Shape;1883;p68"/>
          <p:cNvSpPr txBox="1">
            <a:spLocks noGrp="1"/>
          </p:cNvSpPr>
          <p:nvPr>
            <p:ph type="subTitle" idx="1"/>
          </p:nvPr>
        </p:nvSpPr>
        <p:spPr>
          <a:xfrm rot="462">
            <a:off x="3285326" y="3006519"/>
            <a:ext cx="2233200" cy="40718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mtClean="0"/>
              <a:t>MIỄN PHÍ VÀ CÓ PHÍ</a:t>
            </a:r>
            <a:endParaRPr/>
          </a:p>
        </p:txBody>
      </p:sp>
      <p:cxnSp>
        <p:nvCxnSpPr>
          <p:cNvPr id="10" name="Google Shape;1243;p44"/>
          <p:cNvCxnSpPr>
            <a:stCxn id="1729" idx="3"/>
            <a:endCxn id="1725" idx="2"/>
          </p:cNvCxnSpPr>
          <p:nvPr/>
        </p:nvCxnSpPr>
        <p:spPr>
          <a:xfrm>
            <a:off x="5518526" y="1897200"/>
            <a:ext cx="401987" cy="674550"/>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 name="Google Shape;1243;p44"/>
          <p:cNvCxnSpPr>
            <a:stCxn id="9" idx="3"/>
            <a:endCxn id="1725" idx="2"/>
          </p:cNvCxnSpPr>
          <p:nvPr/>
        </p:nvCxnSpPr>
        <p:spPr>
          <a:xfrm flipV="1">
            <a:off x="5518526" y="2571750"/>
            <a:ext cx="401987" cy="638511"/>
          </a:xfrm>
          <a:prstGeom prst="bentConnector3">
            <a:avLst>
              <a:gd name="adj1" fmla="val 50000"/>
            </a:avLst>
          </a:prstGeom>
          <a:noFill/>
          <a:ln w="9525" cap="rnd" cmpd="sng">
            <a:solidFill>
              <a:schemeClr val="accent4"/>
            </a:solidFill>
            <a:prstDash val="solid"/>
            <a:round/>
            <a:headEnd type="none" w="med" len="med"/>
            <a:tailEnd type="non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25"/>
                                        </p:tgtEl>
                                        <p:attrNameLst>
                                          <p:attrName>style.visibility</p:attrName>
                                        </p:attrNameLst>
                                      </p:cBhvr>
                                      <p:to>
                                        <p:strVal val="visible"/>
                                      </p:to>
                                    </p:set>
                                    <p:animEffect transition="in" filter="fade">
                                      <p:cBhvr>
                                        <p:cTn id="7" dur="2000"/>
                                        <p:tgtEl>
                                          <p:spTgt spid="17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26"/>
                                        </p:tgtEl>
                                        <p:attrNameLst>
                                          <p:attrName>style.visibility</p:attrName>
                                        </p:attrNameLst>
                                      </p:cBhvr>
                                      <p:to>
                                        <p:strVal val="visible"/>
                                      </p:to>
                                    </p:set>
                                    <p:animEffect transition="in" filter="fade">
                                      <p:cBhvr>
                                        <p:cTn id="10" dur="2000"/>
                                        <p:tgtEl>
                                          <p:spTgt spid="172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par>
                                <p:cTn id="16" presetID="6" presetClass="entr" presetSubtype="16"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ircle(in)">
                                      <p:cBhvr>
                                        <p:cTn id="18" dur="2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29"/>
                                        </p:tgtEl>
                                        <p:attrNameLst>
                                          <p:attrName>style.visibility</p:attrName>
                                        </p:attrNameLst>
                                      </p:cBhvr>
                                      <p:to>
                                        <p:strVal val="visible"/>
                                      </p:to>
                                    </p:set>
                                    <p:animEffect transition="in" filter="fade">
                                      <p:cBhvr>
                                        <p:cTn id="23" dur="2000"/>
                                        <p:tgtEl>
                                          <p:spTgt spid="17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5" grpId="0" animBg="1"/>
      <p:bldP spid="1726" grpId="0"/>
      <p:bldP spid="1729" grpId="0"/>
      <p:bldP spid="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49"/>
          <p:cNvSpPr txBox="1">
            <a:spLocks noGrp="1"/>
          </p:cNvSpPr>
          <p:nvPr>
            <p:ph type="title"/>
          </p:nvPr>
        </p:nvSpPr>
        <p:spPr>
          <a:xfrm>
            <a:off x="659040" y="25806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t>CÁC ĐƠN VỊ CUNG CẤP </a:t>
            </a:r>
            <a:r>
              <a:rPr lang="en" smtClean="0">
                <a:solidFill>
                  <a:schemeClr val="accent4"/>
                </a:solidFill>
              </a:rPr>
              <a:t>API</a:t>
            </a:r>
            <a:endParaRPr/>
          </a:p>
        </p:txBody>
      </p:sp>
      <p:sp>
        <p:nvSpPr>
          <p:cNvPr id="1375" name="Google Shape;1375;p49"/>
          <p:cNvSpPr txBox="1">
            <a:spLocks noGrp="1"/>
          </p:cNvSpPr>
          <p:nvPr>
            <p:ph type="subTitle" idx="1"/>
          </p:nvPr>
        </p:nvSpPr>
        <p:spPr>
          <a:xfrm rot="-232">
            <a:off x="659145" y="1166963"/>
            <a:ext cx="6427451" cy="3149304"/>
          </a:xfrm>
          <a:prstGeom prst="rect">
            <a:avLst/>
          </a:prstGeom>
        </p:spPr>
        <p:txBody>
          <a:bodyPr spcFirstLastPara="1" wrap="square" lIns="91425" tIns="91425" rIns="91425" bIns="91425" anchor="t" anchorCtr="0">
            <a:noAutofit/>
          </a:bodyPr>
          <a:lstStyle/>
          <a:p>
            <a:pPr marL="0" lvl="0" indent="0">
              <a:buNone/>
            </a:pPr>
            <a:r>
              <a:rPr lang="vi-VN"/>
              <a:t>Đơn vị cung cấp API miễn </a:t>
            </a:r>
            <a:r>
              <a:rPr lang="vi-VN" smtClean="0"/>
              <a:t>phí:</a:t>
            </a:r>
            <a:endParaRPr lang="en-US" smtClean="0"/>
          </a:p>
          <a:p>
            <a:pPr marL="0" lvl="0" indent="0">
              <a:buNone/>
            </a:pPr>
            <a:endParaRPr lang="en-US"/>
          </a:p>
          <a:p>
            <a:pPr marL="285750" lvl="0" indent="-285750">
              <a:buFont typeface="Arial" panose="020B0604020202020204" pitchFamily="34" charset="0"/>
              <a:buChar char="•"/>
            </a:pPr>
            <a:r>
              <a:rPr lang="en-US" smtClean="0"/>
              <a:t>Sử </a:t>
            </a:r>
            <a:r>
              <a:rPr lang="en-US"/>
              <a:t>dụng API Đặt chỗ Chuyến bay và Phần mềm Đặt chỗ Chuyến bay của chúng tôi, bạn có thể cho phép các nhà phát triển web thêm phần Đặt chỗ Chuyến bay trong trang web và bạn có thể tạo thêm doanh thu từ phần này</a:t>
            </a:r>
            <a:r>
              <a:rPr lang="en-US" smtClean="0"/>
              <a:t>.</a:t>
            </a:r>
          </a:p>
          <a:p>
            <a:pPr marL="0" lvl="0" indent="0">
              <a:buNone/>
            </a:pPr>
            <a:endParaRPr lang="en"/>
          </a:p>
          <a:p>
            <a:pPr marL="0" lvl="0" indent="0">
              <a:buNone/>
            </a:pPr>
            <a:r>
              <a:rPr lang="vi-VN" smtClean="0"/>
              <a:t>Đơn </a:t>
            </a:r>
            <a:r>
              <a:rPr lang="vi-VN"/>
              <a:t>vị cung cấp API có </a:t>
            </a:r>
            <a:r>
              <a:rPr lang="vi-VN" smtClean="0"/>
              <a:t>phí:</a:t>
            </a:r>
            <a:endParaRPr lang="en-US"/>
          </a:p>
          <a:p>
            <a:pPr marL="0" lvl="0" indent="0">
              <a:buNone/>
            </a:pPr>
            <a:endParaRPr lang="en-US" smtClean="0"/>
          </a:p>
          <a:p>
            <a:pPr marL="285750" lvl="0" indent="-285750">
              <a:buFont typeface="Arial" panose="020B0604020202020204" pitchFamily="34" charset="0"/>
              <a:buChar char="•"/>
            </a:pPr>
            <a:r>
              <a:rPr lang="vi-VN"/>
              <a:t>Weather API: API này cung cấp các thông tin thu thập dữ liệu thời tiết hiện tại và dự báo chúng. API này vừa có phí và miễn phí cung cấp một số API như: Dữ liệu thời tiết hiện tại, API bức xạ mặt trời, Bản đồ thời tiết 2.0 bước 1 giờ</a:t>
            </a:r>
            <a:r>
              <a:rPr lang="vi-VN" smtClean="0"/>
              <a:t>,...Demo </a:t>
            </a:r>
            <a:r>
              <a:rPr lang="vi-VN"/>
              <a:t>API App Android truy suất dữ liệu thời tiết theo tên các thành phố các nước nhập từ điện thoại: https://https://api.openweathermap.org/data/2.5/weather</a:t>
            </a:r>
            <a:endParaRPr lang="en-US"/>
          </a:p>
          <a:p>
            <a:pPr marL="0" lvl="0" indent="0" algn="l" rtl="0">
              <a:spcBef>
                <a:spcPts val="1600"/>
              </a:spcBef>
              <a:spcAft>
                <a:spcPts val="0"/>
              </a:spcAft>
              <a:buNone/>
            </a:pPr>
            <a:endParaRPr lang="en" smtClean="0"/>
          </a:p>
          <a:p>
            <a:pPr marL="0" lvl="0" indent="0" algn="l" rtl="0">
              <a:spcBef>
                <a:spcPts val="1600"/>
              </a:spcBef>
              <a:spcAft>
                <a:spcPts val="0"/>
              </a:spcAft>
              <a:buNone/>
            </a:pPr>
            <a:endParaRPr smtClean="0"/>
          </a:p>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4"/>
                                        </p:tgtEl>
                                        <p:attrNameLst>
                                          <p:attrName>style.visibility</p:attrName>
                                        </p:attrNameLst>
                                      </p:cBhvr>
                                      <p:to>
                                        <p:strVal val="visible"/>
                                      </p:to>
                                    </p:set>
                                    <p:animEffect transition="in" filter="fade">
                                      <p:cBhvr>
                                        <p:cTn id="7" dur="2000"/>
                                        <p:tgtEl>
                                          <p:spTgt spid="13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75">
                                            <p:txEl>
                                              <p:pRg st="0" end="0"/>
                                            </p:txEl>
                                          </p:spTgt>
                                        </p:tgtEl>
                                        <p:attrNameLst>
                                          <p:attrName>style.visibility</p:attrName>
                                        </p:attrNameLst>
                                      </p:cBhvr>
                                      <p:to>
                                        <p:strVal val="visible"/>
                                      </p:to>
                                    </p:set>
                                    <p:animEffect transition="in" filter="wipe(down)">
                                      <p:cBhvr>
                                        <p:cTn id="12" dur="2000"/>
                                        <p:tgtEl>
                                          <p:spTgt spid="13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75">
                                            <p:txEl>
                                              <p:pRg st="2" end="2"/>
                                            </p:txEl>
                                          </p:spTgt>
                                        </p:tgtEl>
                                        <p:attrNameLst>
                                          <p:attrName>style.visibility</p:attrName>
                                        </p:attrNameLst>
                                      </p:cBhvr>
                                      <p:to>
                                        <p:strVal val="visible"/>
                                      </p:to>
                                    </p:set>
                                    <p:animEffect transition="in" filter="wipe(down)">
                                      <p:cBhvr>
                                        <p:cTn id="17" dur="2000"/>
                                        <p:tgtEl>
                                          <p:spTgt spid="13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75">
                                            <p:txEl>
                                              <p:pRg st="4" end="4"/>
                                            </p:txEl>
                                          </p:spTgt>
                                        </p:tgtEl>
                                        <p:attrNameLst>
                                          <p:attrName>style.visibility</p:attrName>
                                        </p:attrNameLst>
                                      </p:cBhvr>
                                      <p:to>
                                        <p:strVal val="visible"/>
                                      </p:to>
                                    </p:set>
                                    <p:animEffect transition="in" filter="wipe(down)">
                                      <p:cBhvr>
                                        <p:cTn id="22" dur="2000"/>
                                        <p:tgtEl>
                                          <p:spTgt spid="137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75">
                                            <p:txEl>
                                              <p:pRg st="6" end="6"/>
                                            </p:txEl>
                                          </p:spTgt>
                                        </p:tgtEl>
                                        <p:attrNameLst>
                                          <p:attrName>style.visibility</p:attrName>
                                        </p:attrNameLst>
                                      </p:cBhvr>
                                      <p:to>
                                        <p:strVal val="visible"/>
                                      </p:to>
                                    </p:set>
                                    <p:animEffect transition="in" filter="wipe(down)">
                                      <p:cBhvr>
                                        <p:cTn id="27" dur="2000"/>
                                        <p:tgtEl>
                                          <p:spTgt spid="13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 grpId="0"/>
      <p:bldP spid="137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68"/>
          <p:cNvSpPr/>
          <p:nvPr/>
        </p:nvSpPr>
        <p:spPr>
          <a:xfrm>
            <a:off x="3730125"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8"/>
          <p:cNvSpPr txBox="1">
            <a:spLocks noGrp="1"/>
          </p:cNvSpPr>
          <p:nvPr>
            <p:ph type="title"/>
          </p:nvPr>
        </p:nvSpPr>
        <p:spPr>
          <a:xfrm>
            <a:off x="1667900" y="2707830"/>
            <a:ext cx="5814940" cy="15288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t>DEMO VỀ WEBSITE VÀ APP ANDROID</a:t>
            </a:r>
            <a:endParaRPr/>
          </a:p>
        </p:txBody>
      </p:sp>
      <p:sp>
        <p:nvSpPr>
          <p:cNvPr id="1882" name="Google Shape;1882;p68"/>
          <p:cNvSpPr txBox="1">
            <a:spLocks noGrp="1"/>
          </p:cNvSpPr>
          <p:nvPr>
            <p:ph type="title" idx="2"/>
          </p:nvPr>
        </p:nvSpPr>
        <p:spPr>
          <a:xfrm>
            <a:off x="37968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cxnSp>
        <p:nvCxnSpPr>
          <p:cNvPr id="1884" name="Google Shape;1884;p68"/>
          <p:cNvCxnSpPr>
            <a:stCxn id="1880" idx="4"/>
            <a:endCxn id="1881" idx="0"/>
          </p:cNvCxnSpPr>
          <p:nvPr/>
        </p:nvCxnSpPr>
        <p:spPr>
          <a:xfrm>
            <a:off x="4572075" y="2223900"/>
            <a:ext cx="3295" cy="483930"/>
          </a:xfrm>
          <a:prstGeom prst="straightConnector1">
            <a:avLst/>
          </a:prstGeom>
          <a:noFill/>
          <a:ln w="9525" cap="rnd" cmpd="sng">
            <a:solidFill>
              <a:schemeClr val="accent4"/>
            </a:solidFill>
            <a:prstDash val="solid"/>
            <a:round/>
            <a:headEnd type="none" w="med" len="med"/>
            <a:tailEnd type="non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80"/>
                                        </p:tgtEl>
                                        <p:attrNameLst>
                                          <p:attrName>style.visibility</p:attrName>
                                        </p:attrNameLst>
                                      </p:cBhvr>
                                      <p:to>
                                        <p:strVal val="visible"/>
                                      </p:to>
                                    </p:set>
                                    <p:animEffect transition="in" filter="fade">
                                      <p:cBhvr>
                                        <p:cTn id="7" dur="2000"/>
                                        <p:tgtEl>
                                          <p:spTgt spid="18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82"/>
                                        </p:tgtEl>
                                        <p:attrNameLst>
                                          <p:attrName>style.visibility</p:attrName>
                                        </p:attrNameLst>
                                      </p:cBhvr>
                                      <p:to>
                                        <p:strVal val="visible"/>
                                      </p:to>
                                    </p:set>
                                    <p:animEffect transition="in" filter="fade">
                                      <p:cBhvr>
                                        <p:cTn id="10" dur="2000"/>
                                        <p:tgtEl>
                                          <p:spTgt spid="188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884"/>
                                        </p:tgtEl>
                                        <p:attrNameLst>
                                          <p:attrName>style.visibility</p:attrName>
                                        </p:attrNameLst>
                                      </p:cBhvr>
                                      <p:to>
                                        <p:strVal val="visible"/>
                                      </p:to>
                                    </p:set>
                                    <p:animEffect transition="in" filter="circle(in)">
                                      <p:cBhvr>
                                        <p:cTn id="15" dur="2000"/>
                                        <p:tgtEl>
                                          <p:spTgt spid="188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81"/>
                                        </p:tgtEl>
                                        <p:attrNameLst>
                                          <p:attrName>style.visibility</p:attrName>
                                        </p:attrNameLst>
                                      </p:cBhvr>
                                      <p:to>
                                        <p:strVal val="visible"/>
                                      </p:to>
                                    </p:set>
                                    <p:animEffect transition="in" filter="fade">
                                      <p:cBhvr>
                                        <p:cTn id="20" dur="2000"/>
                                        <p:tgtEl>
                                          <p:spTgt spid="1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0" grpId="0" animBg="1"/>
      <p:bldP spid="1881" grpId="0"/>
      <p:bldP spid="18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5"/>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txBox="1">
            <a:spLocks noGrp="1"/>
          </p:cNvSpPr>
          <p:nvPr>
            <p:ph type="title"/>
          </p:nvPr>
        </p:nvSpPr>
        <p:spPr>
          <a:xfrm>
            <a:off x="3994599" y="2687468"/>
            <a:ext cx="4491382"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t>API VÀ REST API</a:t>
            </a:r>
            <a:endParaRPr/>
          </a:p>
        </p:txBody>
      </p:sp>
      <p:sp>
        <p:nvSpPr>
          <p:cNvPr id="1253" name="Google Shape;1253;p45"/>
          <p:cNvSpPr txBox="1">
            <a:spLocks noGrp="1"/>
          </p:cNvSpPr>
          <p:nvPr>
            <p:ph type="title" idx="2"/>
          </p:nvPr>
        </p:nvSpPr>
        <p:spPr>
          <a:xfrm>
            <a:off x="54687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cxnSp>
        <p:nvCxnSpPr>
          <p:cNvPr id="1255" name="Google Shape;1255;p45"/>
          <p:cNvCxnSpPr>
            <a:stCxn id="1251" idx="4"/>
            <a:endCxn id="1252" idx="0"/>
          </p:cNvCxnSpPr>
          <p:nvPr/>
        </p:nvCxnSpPr>
        <p:spPr>
          <a:xfrm flipH="1">
            <a:off x="6240290" y="2223900"/>
            <a:ext cx="3660" cy="463568"/>
          </a:xfrm>
          <a:prstGeom prst="straightConnector1">
            <a:avLst/>
          </a:prstGeom>
          <a:noFill/>
          <a:ln w="9525" cap="rnd" cmpd="sng">
            <a:solidFill>
              <a:schemeClr val="accent4"/>
            </a:solidFill>
            <a:prstDash val="solid"/>
            <a:round/>
            <a:headEnd type="none" w="med" len="med"/>
            <a:tailEnd type="none" w="med" len="med"/>
          </a:ln>
        </p:spPr>
      </p:cxnSp>
      <p:cxnSp>
        <p:nvCxnSpPr>
          <p:cNvPr id="1256" name="Google Shape;1256;p45"/>
          <p:cNvCxnSpPr>
            <a:stCxn id="1252" idx="2"/>
          </p:cNvCxnSpPr>
          <p:nvPr/>
        </p:nvCxnSpPr>
        <p:spPr>
          <a:xfrm>
            <a:off x="6240290" y="3529268"/>
            <a:ext cx="3728" cy="443482"/>
          </a:xfrm>
          <a:prstGeom prst="straightConnector1">
            <a:avLst/>
          </a:prstGeom>
          <a:noFill/>
          <a:ln w="9525" cap="rnd" cmpd="sng">
            <a:solidFill>
              <a:schemeClr val="accent4"/>
            </a:solidFill>
            <a:prstDash val="solid"/>
            <a:round/>
            <a:headEnd type="none" w="med" len="med"/>
            <a:tailEnd type="none" w="med" len="med"/>
          </a:ln>
        </p:spPr>
      </p:cxnSp>
      <p:grpSp>
        <p:nvGrpSpPr>
          <p:cNvPr id="1257" name="Google Shape;1257;p45"/>
          <p:cNvGrpSpPr/>
          <p:nvPr/>
        </p:nvGrpSpPr>
        <p:grpSpPr>
          <a:xfrm>
            <a:off x="-565027" y="705875"/>
            <a:ext cx="4072362" cy="3732199"/>
            <a:chOff x="-2371508" y="0"/>
            <a:chExt cx="5715596" cy="5238174"/>
          </a:xfrm>
        </p:grpSpPr>
        <p:sp>
          <p:nvSpPr>
            <p:cNvPr id="1258" name="Google Shape;1258;p45"/>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45"/>
            <p:cNvGrpSpPr/>
            <p:nvPr/>
          </p:nvGrpSpPr>
          <p:grpSpPr>
            <a:xfrm>
              <a:off x="644017" y="1155146"/>
              <a:ext cx="1256716" cy="1149297"/>
              <a:chOff x="5236975" y="645825"/>
              <a:chExt cx="338400" cy="309475"/>
            </a:xfrm>
          </p:grpSpPr>
          <p:sp>
            <p:nvSpPr>
              <p:cNvPr id="1290" name="Google Shape;1290;p45"/>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45"/>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6" name="Google Shape;1296;p45"/>
            <p:cNvGrpSpPr/>
            <p:nvPr/>
          </p:nvGrpSpPr>
          <p:grpSpPr>
            <a:xfrm>
              <a:off x="780242" y="144556"/>
              <a:ext cx="2563846" cy="4987406"/>
              <a:chOff x="5376250" y="373700"/>
              <a:chExt cx="690375" cy="1342975"/>
            </a:xfrm>
          </p:grpSpPr>
          <p:sp>
            <p:nvSpPr>
              <p:cNvPr id="1297" name="Google Shape;1297;p45"/>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1"/>
                                        </p:tgtEl>
                                        <p:attrNameLst>
                                          <p:attrName>style.visibility</p:attrName>
                                        </p:attrNameLst>
                                      </p:cBhvr>
                                      <p:to>
                                        <p:strVal val="visible"/>
                                      </p:to>
                                    </p:set>
                                    <p:animEffect transition="in" filter="fade">
                                      <p:cBhvr>
                                        <p:cTn id="7" dur="2000"/>
                                        <p:tgtEl>
                                          <p:spTgt spid="12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3"/>
                                        </p:tgtEl>
                                        <p:attrNameLst>
                                          <p:attrName>style.visibility</p:attrName>
                                        </p:attrNameLst>
                                      </p:cBhvr>
                                      <p:to>
                                        <p:strVal val="visible"/>
                                      </p:to>
                                    </p:set>
                                    <p:animEffect transition="in" filter="fade">
                                      <p:cBhvr>
                                        <p:cTn id="10" dur="2000"/>
                                        <p:tgtEl>
                                          <p:spTgt spid="125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255"/>
                                        </p:tgtEl>
                                        <p:attrNameLst>
                                          <p:attrName>style.visibility</p:attrName>
                                        </p:attrNameLst>
                                      </p:cBhvr>
                                      <p:to>
                                        <p:strVal val="visible"/>
                                      </p:to>
                                    </p:set>
                                    <p:animEffect transition="in" filter="circle(in)">
                                      <p:cBhvr>
                                        <p:cTn id="15" dur="2000"/>
                                        <p:tgtEl>
                                          <p:spTgt spid="12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52"/>
                                        </p:tgtEl>
                                        <p:attrNameLst>
                                          <p:attrName>style.visibility</p:attrName>
                                        </p:attrNameLst>
                                      </p:cBhvr>
                                      <p:to>
                                        <p:strVal val="visible"/>
                                      </p:to>
                                    </p:set>
                                    <p:animEffect transition="in" filter="fade">
                                      <p:cBhvr>
                                        <p:cTn id="20" dur="2000"/>
                                        <p:tgtEl>
                                          <p:spTgt spid="1252"/>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256"/>
                                        </p:tgtEl>
                                        <p:attrNameLst>
                                          <p:attrName>style.visibility</p:attrName>
                                        </p:attrNameLst>
                                      </p:cBhvr>
                                      <p:to>
                                        <p:strVal val="visible"/>
                                      </p:to>
                                    </p:set>
                                    <p:animEffect transition="in" filter="circle(in)">
                                      <p:cBhvr>
                                        <p:cTn id="25" dur="2000"/>
                                        <p:tgtEl>
                                          <p:spTgt spid="1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 grpId="0" animBg="1"/>
      <p:bldP spid="1252" grpId="0"/>
      <p:bldP spid="12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5"/>
          <p:cNvSpPr/>
          <p:nvPr/>
        </p:nvSpPr>
        <p:spPr>
          <a:xfrm>
            <a:off x="5401850" y="611263"/>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txBox="1">
            <a:spLocks noGrp="1"/>
          </p:cNvSpPr>
          <p:nvPr>
            <p:ph type="title"/>
          </p:nvPr>
        </p:nvSpPr>
        <p:spPr>
          <a:xfrm>
            <a:off x="3885366" y="2664549"/>
            <a:ext cx="4716868" cy="17435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smtClean="0"/>
              <a:t>TÌM HIỂU VỀ WEBSITE CHIA SẺ THÔNG TIN CHUYẾN BAY</a:t>
            </a:r>
            <a:endParaRPr sz="3200"/>
          </a:p>
        </p:txBody>
      </p:sp>
      <p:sp>
        <p:nvSpPr>
          <p:cNvPr id="1253" name="Google Shape;1253;p45"/>
          <p:cNvSpPr txBox="1">
            <a:spLocks noGrp="1"/>
          </p:cNvSpPr>
          <p:nvPr>
            <p:ph type="title" idx="2"/>
          </p:nvPr>
        </p:nvSpPr>
        <p:spPr>
          <a:xfrm>
            <a:off x="5468750" y="767196"/>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t>06</a:t>
            </a:r>
            <a:endParaRPr/>
          </a:p>
        </p:txBody>
      </p:sp>
      <p:cxnSp>
        <p:nvCxnSpPr>
          <p:cNvPr id="1255" name="Google Shape;1255;p45"/>
          <p:cNvCxnSpPr>
            <a:stCxn id="1251" idx="4"/>
            <a:endCxn id="1252" idx="0"/>
          </p:cNvCxnSpPr>
          <p:nvPr/>
        </p:nvCxnSpPr>
        <p:spPr>
          <a:xfrm>
            <a:off x="6243800" y="2295163"/>
            <a:ext cx="0" cy="369386"/>
          </a:xfrm>
          <a:prstGeom prst="straightConnector1">
            <a:avLst/>
          </a:prstGeom>
          <a:noFill/>
          <a:ln w="9525" cap="rnd" cmpd="sng">
            <a:solidFill>
              <a:schemeClr val="accent4"/>
            </a:solidFill>
            <a:prstDash val="solid"/>
            <a:round/>
            <a:headEnd type="none" w="med" len="med"/>
            <a:tailEnd type="none" w="med" len="med"/>
          </a:ln>
        </p:spPr>
      </p:cxnSp>
      <p:grpSp>
        <p:nvGrpSpPr>
          <p:cNvPr id="1257" name="Google Shape;1257;p45"/>
          <p:cNvGrpSpPr/>
          <p:nvPr/>
        </p:nvGrpSpPr>
        <p:grpSpPr>
          <a:xfrm>
            <a:off x="-565027" y="705875"/>
            <a:ext cx="4072362" cy="3732199"/>
            <a:chOff x="-2371508" y="0"/>
            <a:chExt cx="5715596" cy="5238174"/>
          </a:xfrm>
        </p:grpSpPr>
        <p:sp>
          <p:nvSpPr>
            <p:cNvPr id="1258" name="Google Shape;1258;p45"/>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45"/>
            <p:cNvGrpSpPr/>
            <p:nvPr/>
          </p:nvGrpSpPr>
          <p:grpSpPr>
            <a:xfrm>
              <a:off x="644017" y="1155146"/>
              <a:ext cx="1256716" cy="1149297"/>
              <a:chOff x="5236975" y="645825"/>
              <a:chExt cx="338400" cy="309475"/>
            </a:xfrm>
          </p:grpSpPr>
          <p:sp>
            <p:nvSpPr>
              <p:cNvPr id="1290" name="Google Shape;1290;p45"/>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45"/>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6" name="Google Shape;1296;p45"/>
            <p:cNvGrpSpPr/>
            <p:nvPr/>
          </p:nvGrpSpPr>
          <p:grpSpPr>
            <a:xfrm>
              <a:off x="780242" y="144556"/>
              <a:ext cx="2563846" cy="4987406"/>
              <a:chOff x="5376250" y="373700"/>
              <a:chExt cx="690375" cy="1342975"/>
            </a:xfrm>
          </p:grpSpPr>
          <p:sp>
            <p:nvSpPr>
              <p:cNvPr id="1297" name="Google Shape;1297;p45"/>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72194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1"/>
                                        </p:tgtEl>
                                        <p:attrNameLst>
                                          <p:attrName>style.visibility</p:attrName>
                                        </p:attrNameLst>
                                      </p:cBhvr>
                                      <p:to>
                                        <p:strVal val="visible"/>
                                      </p:to>
                                    </p:set>
                                    <p:animEffect transition="in" filter="fade">
                                      <p:cBhvr>
                                        <p:cTn id="7" dur="2000"/>
                                        <p:tgtEl>
                                          <p:spTgt spid="12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3"/>
                                        </p:tgtEl>
                                        <p:attrNameLst>
                                          <p:attrName>style.visibility</p:attrName>
                                        </p:attrNameLst>
                                      </p:cBhvr>
                                      <p:to>
                                        <p:strVal val="visible"/>
                                      </p:to>
                                    </p:set>
                                    <p:animEffect transition="in" filter="fade">
                                      <p:cBhvr>
                                        <p:cTn id="10" dur="2000"/>
                                        <p:tgtEl>
                                          <p:spTgt spid="125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255"/>
                                        </p:tgtEl>
                                        <p:attrNameLst>
                                          <p:attrName>style.visibility</p:attrName>
                                        </p:attrNameLst>
                                      </p:cBhvr>
                                      <p:to>
                                        <p:strVal val="visible"/>
                                      </p:to>
                                    </p:set>
                                    <p:animEffect transition="in" filter="circle(in)">
                                      <p:cBhvr>
                                        <p:cTn id="15" dur="2000"/>
                                        <p:tgtEl>
                                          <p:spTgt spid="12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52"/>
                                        </p:tgtEl>
                                        <p:attrNameLst>
                                          <p:attrName>style.visibility</p:attrName>
                                        </p:attrNameLst>
                                      </p:cBhvr>
                                      <p:to>
                                        <p:strVal val="visible"/>
                                      </p:to>
                                    </p:set>
                                    <p:animEffect transition="in" filter="fade">
                                      <p:cBhvr>
                                        <p:cTn id="20" dur="2000"/>
                                        <p:tgtEl>
                                          <p:spTgt spid="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 grpId="0" animBg="1"/>
      <p:bldP spid="1252" grpId="0"/>
      <p:bldP spid="1253"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9"/>
        <p:cNvGrpSpPr/>
        <p:nvPr/>
      </p:nvGrpSpPr>
      <p:grpSpPr>
        <a:xfrm>
          <a:off x="0" y="0"/>
          <a:ext cx="0" cy="0"/>
          <a:chOff x="0" y="0"/>
          <a:chExt cx="0" cy="0"/>
        </a:xfrm>
      </p:grpSpPr>
      <p:sp>
        <p:nvSpPr>
          <p:cNvPr id="4" name="Google Shape;1435;p53"/>
          <p:cNvSpPr txBox="1">
            <a:spLocks noGrp="1"/>
          </p:cNvSpPr>
          <p:nvPr>
            <p:ph type="title"/>
          </p:nvPr>
        </p:nvSpPr>
        <p:spPr>
          <a:xfrm>
            <a:off x="681900" y="181860"/>
            <a:ext cx="7704000" cy="634500"/>
          </a:xfrm>
          <a:prstGeom prst="rect">
            <a:avLst/>
          </a:prstGeom>
        </p:spPr>
        <p:txBody>
          <a:bodyPr spcFirstLastPara="1" wrap="square" lIns="91425" tIns="91425" rIns="91425" bIns="91425" anchor="t" anchorCtr="0">
            <a:noAutofit/>
          </a:bodyPr>
          <a:lstStyle/>
          <a:p>
            <a:pPr lvl="0" algn="ctr">
              <a:buClr>
                <a:schemeClr val="dk1"/>
              </a:buClr>
              <a:buSzPts val="1100"/>
            </a:pPr>
            <a:r>
              <a:rPr lang="en" smtClean="0"/>
              <a:t>GIỚI THIỆU </a:t>
            </a:r>
            <a:r>
              <a:rPr lang="en" smtClean="0">
                <a:solidFill>
                  <a:schemeClr val="accent4"/>
                </a:solidFill>
              </a:rPr>
              <a:t>API </a:t>
            </a:r>
            <a:r>
              <a:rPr lang="en" smtClean="0"/>
              <a:t>TỰ PHỤC VỤ </a:t>
            </a:r>
            <a:endParaRPr>
              <a:solidFill>
                <a:schemeClr val="accent4"/>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65" y="911546"/>
            <a:ext cx="7347270" cy="403946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4" name="Google Shape;1435;p53"/>
          <p:cNvSpPr txBox="1">
            <a:spLocks noGrp="1"/>
          </p:cNvSpPr>
          <p:nvPr>
            <p:ph type="title"/>
          </p:nvPr>
        </p:nvSpPr>
        <p:spPr>
          <a:xfrm>
            <a:off x="681900" y="181860"/>
            <a:ext cx="7704000" cy="634500"/>
          </a:xfrm>
          <a:prstGeom prst="rect">
            <a:avLst/>
          </a:prstGeom>
        </p:spPr>
        <p:txBody>
          <a:bodyPr spcFirstLastPara="1" wrap="square" lIns="91425" tIns="91425" rIns="91425" bIns="91425" anchor="t" anchorCtr="0">
            <a:noAutofit/>
          </a:bodyPr>
          <a:lstStyle/>
          <a:p>
            <a:pPr lvl="0" algn="ctr">
              <a:buClr>
                <a:schemeClr val="dk1"/>
              </a:buClr>
              <a:buSzPts val="1100"/>
            </a:pPr>
            <a:r>
              <a:rPr lang="en" smtClean="0"/>
              <a:t>XÁC THỰC </a:t>
            </a:r>
            <a:r>
              <a:rPr lang="en" smtClean="0">
                <a:solidFill>
                  <a:schemeClr val="accent4"/>
                </a:solidFill>
              </a:rPr>
              <a:t>OAuth2 </a:t>
            </a:r>
            <a:r>
              <a:rPr lang="en" smtClean="0"/>
              <a:t> </a:t>
            </a:r>
            <a:endParaRPr>
              <a:solidFill>
                <a:schemeClr val="accent4"/>
              </a:solidFill>
            </a:endParaRPr>
          </a:p>
        </p:txBody>
      </p:sp>
      <p:sp>
        <p:nvSpPr>
          <p:cNvPr id="5" name="Google Shape;1664;p59"/>
          <p:cNvSpPr txBox="1">
            <a:spLocks/>
          </p:cNvSpPr>
          <p:nvPr/>
        </p:nvSpPr>
        <p:spPr>
          <a:xfrm rot="-594">
            <a:off x="778736" y="1608106"/>
            <a:ext cx="7510328" cy="1577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400">
                <a:solidFill>
                  <a:schemeClr val="accent4"/>
                </a:solidFill>
              </a:rPr>
              <a:t>Link hướng dẫn: </a:t>
            </a:r>
            <a:endParaRPr lang="en-US" sz="2400" smtClean="0">
              <a:solidFill>
                <a:schemeClr val="accent4"/>
              </a:solidFill>
            </a:endParaRPr>
          </a:p>
          <a:p>
            <a:pPr algn="l"/>
            <a:endParaRPr lang="en-US" sz="2400">
              <a:solidFill>
                <a:schemeClr val="accent4"/>
              </a:solidFill>
            </a:endParaRPr>
          </a:p>
          <a:p>
            <a:pPr algn="l"/>
            <a:r>
              <a:rPr lang="en-US" sz="2400" smtClean="0">
                <a:solidFill>
                  <a:schemeClr val="accent4"/>
                </a:solidFill>
              </a:rPr>
              <a:t>https</a:t>
            </a:r>
            <a:r>
              <a:rPr lang="en-US" sz="2400">
                <a:solidFill>
                  <a:schemeClr val="accent4"/>
                </a:solidFill>
              </a:rPr>
              <a:t>://developers.amadeus.com/self-service/apis-docs/guides/authorization-262</a:t>
            </a:r>
          </a:p>
        </p:txBody>
      </p:sp>
    </p:spTree>
    <p:extLst>
      <p:ext uri="{BB962C8B-B14F-4D97-AF65-F5344CB8AC3E}">
        <p14:creationId xmlns:p14="http://schemas.microsoft.com/office/powerpoint/2010/main" val="3427698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4" name="Google Shape;1435;p53"/>
          <p:cNvSpPr txBox="1">
            <a:spLocks noGrp="1"/>
          </p:cNvSpPr>
          <p:nvPr>
            <p:ph type="title"/>
          </p:nvPr>
        </p:nvSpPr>
        <p:spPr>
          <a:xfrm>
            <a:off x="3556590" y="1751580"/>
            <a:ext cx="1922190" cy="1578360"/>
          </a:xfrm>
          <a:prstGeom prst="rect">
            <a:avLst/>
          </a:prstGeom>
        </p:spPr>
        <p:txBody>
          <a:bodyPr spcFirstLastPara="1" wrap="square" lIns="91425" tIns="91425" rIns="91425" bIns="91425" anchor="t" anchorCtr="0">
            <a:noAutofit/>
          </a:bodyPr>
          <a:lstStyle/>
          <a:p>
            <a:pPr lvl="0" algn="ctr">
              <a:buClr>
                <a:schemeClr val="dk1"/>
              </a:buClr>
              <a:buSzPts val="1100"/>
            </a:pPr>
            <a:r>
              <a:rPr lang="en" sz="1800" smtClean="0"/>
              <a:t>CÁCH TÍCH HỢP CÁC </a:t>
            </a:r>
            <a:r>
              <a:rPr lang="en" sz="1800" smtClean="0">
                <a:solidFill>
                  <a:schemeClr val="accent4"/>
                </a:solidFill>
              </a:rPr>
              <a:t>API </a:t>
            </a:r>
            <a:r>
              <a:rPr lang="en" sz="1800" smtClean="0"/>
              <a:t>TỰ PHỤC VỤ CỦA AMADEUS TRONG PHP</a:t>
            </a:r>
            <a:r>
              <a:rPr lang="en" sz="1800" smtClean="0">
                <a:solidFill>
                  <a:schemeClr val="accent4"/>
                </a:solidFill>
              </a:rPr>
              <a:t> </a:t>
            </a:r>
            <a:r>
              <a:rPr lang="en" sz="1800" smtClean="0"/>
              <a:t> </a:t>
            </a:r>
            <a:endParaRPr sz="1800">
              <a:solidFill>
                <a:schemeClr val="accent4"/>
              </a:solidFill>
            </a:endParaRPr>
          </a:p>
        </p:txBody>
      </p:sp>
      <p:sp>
        <p:nvSpPr>
          <p:cNvPr id="3" name="Google Shape;1218;p44"/>
          <p:cNvSpPr/>
          <p:nvPr/>
        </p:nvSpPr>
        <p:spPr>
          <a:xfrm>
            <a:off x="5877255" y="1387181"/>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18;p44"/>
          <p:cNvSpPr/>
          <p:nvPr/>
        </p:nvSpPr>
        <p:spPr>
          <a:xfrm>
            <a:off x="2555415" y="1387181"/>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18;p44"/>
          <p:cNvSpPr/>
          <p:nvPr/>
        </p:nvSpPr>
        <p:spPr>
          <a:xfrm>
            <a:off x="4216335" y="784481"/>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8;p44"/>
          <p:cNvSpPr/>
          <p:nvPr/>
        </p:nvSpPr>
        <p:spPr>
          <a:xfrm>
            <a:off x="2555415" y="3091639"/>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44"/>
          <p:cNvSpPr/>
          <p:nvPr/>
        </p:nvSpPr>
        <p:spPr>
          <a:xfrm>
            <a:off x="4216335" y="3694339"/>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8;p44"/>
          <p:cNvSpPr/>
          <p:nvPr/>
        </p:nvSpPr>
        <p:spPr>
          <a:xfrm>
            <a:off x="5877255" y="3091639"/>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3;p44"/>
          <p:cNvSpPr txBox="1">
            <a:spLocks/>
          </p:cNvSpPr>
          <p:nvPr/>
        </p:nvSpPr>
        <p:spPr>
          <a:xfrm rot="1973">
            <a:off x="4358936" y="784572"/>
            <a:ext cx="317497" cy="415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100"/>
              <a:buFont typeface="Oxanium"/>
              <a:buNone/>
              <a:defRPr sz="37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ctr"/>
            <a:r>
              <a:rPr lang="en" sz="2400" smtClean="0">
                <a:uFill>
                  <a:noFill/>
                </a:uFill>
              </a:rPr>
              <a:t>1</a:t>
            </a:r>
            <a:endParaRPr lang="en" sz="2400"/>
          </a:p>
        </p:txBody>
      </p:sp>
      <p:sp>
        <p:nvSpPr>
          <p:cNvPr id="11" name="Google Shape;1223;p44"/>
          <p:cNvSpPr txBox="1">
            <a:spLocks/>
          </p:cNvSpPr>
          <p:nvPr/>
        </p:nvSpPr>
        <p:spPr>
          <a:xfrm rot="1973">
            <a:off x="6019856" y="1387272"/>
            <a:ext cx="317497" cy="415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100"/>
              <a:buFont typeface="Oxanium"/>
              <a:buNone/>
              <a:defRPr sz="37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ctr"/>
            <a:r>
              <a:rPr lang="en" sz="2400">
                <a:uFill>
                  <a:noFill/>
                </a:uFill>
              </a:rPr>
              <a:t>2</a:t>
            </a:r>
            <a:endParaRPr lang="en" sz="2400"/>
          </a:p>
        </p:txBody>
      </p:sp>
      <p:sp>
        <p:nvSpPr>
          <p:cNvPr id="12" name="Google Shape;1223;p44"/>
          <p:cNvSpPr txBox="1">
            <a:spLocks/>
          </p:cNvSpPr>
          <p:nvPr/>
        </p:nvSpPr>
        <p:spPr>
          <a:xfrm rot="1973">
            <a:off x="6019856" y="3091730"/>
            <a:ext cx="317497" cy="415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100"/>
              <a:buFont typeface="Oxanium"/>
              <a:buNone/>
              <a:defRPr sz="37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ctr"/>
            <a:r>
              <a:rPr lang="en" sz="2400">
                <a:uFill>
                  <a:noFill/>
                </a:uFill>
              </a:rPr>
              <a:t>3</a:t>
            </a:r>
            <a:endParaRPr lang="en" sz="2400"/>
          </a:p>
        </p:txBody>
      </p:sp>
      <p:sp>
        <p:nvSpPr>
          <p:cNvPr id="13" name="Google Shape;1223;p44"/>
          <p:cNvSpPr txBox="1">
            <a:spLocks/>
          </p:cNvSpPr>
          <p:nvPr/>
        </p:nvSpPr>
        <p:spPr>
          <a:xfrm rot="1973">
            <a:off x="4358935" y="3694430"/>
            <a:ext cx="317497" cy="415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100"/>
              <a:buFont typeface="Oxanium"/>
              <a:buNone/>
              <a:defRPr sz="37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ctr"/>
            <a:r>
              <a:rPr lang="en" sz="2400">
                <a:uFill>
                  <a:noFill/>
                </a:uFill>
              </a:rPr>
              <a:t>4</a:t>
            </a:r>
            <a:endParaRPr lang="en" sz="2400"/>
          </a:p>
        </p:txBody>
      </p:sp>
      <p:sp>
        <p:nvSpPr>
          <p:cNvPr id="14" name="Google Shape;1223;p44"/>
          <p:cNvSpPr txBox="1">
            <a:spLocks/>
          </p:cNvSpPr>
          <p:nvPr/>
        </p:nvSpPr>
        <p:spPr>
          <a:xfrm rot="1973">
            <a:off x="2698017" y="3091730"/>
            <a:ext cx="317497" cy="415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100"/>
              <a:buFont typeface="Oxanium"/>
              <a:buNone/>
              <a:defRPr sz="37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ctr"/>
            <a:r>
              <a:rPr lang="en" sz="2400">
                <a:uFill>
                  <a:noFill/>
                </a:uFill>
              </a:rPr>
              <a:t>5</a:t>
            </a:r>
            <a:endParaRPr lang="en" sz="2400"/>
          </a:p>
        </p:txBody>
      </p:sp>
      <p:sp>
        <p:nvSpPr>
          <p:cNvPr id="15" name="Google Shape;1223;p44"/>
          <p:cNvSpPr txBox="1">
            <a:spLocks/>
          </p:cNvSpPr>
          <p:nvPr/>
        </p:nvSpPr>
        <p:spPr>
          <a:xfrm rot="1973">
            <a:off x="2698017" y="1387273"/>
            <a:ext cx="317497" cy="415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100"/>
              <a:buFont typeface="Oxanium"/>
              <a:buNone/>
              <a:defRPr sz="37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ctr"/>
            <a:r>
              <a:rPr lang="en" sz="2400">
                <a:uFill>
                  <a:noFill/>
                </a:uFill>
              </a:rPr>
              <a:t>6</a:t>
            </a:r>
            <a:endParaRPr lang="en" sz="2400"/>
          </a:p>
        </p:txBody>
      </p:sp>
      <p:cxnSp>
        <p:nvCxnSpPr>
          <p:cNvPr id="16" name="Google Shape;1256;p45"/>
          <p:cNvCxnSpPr>
            <a:stCxn id="6" idx="4"/>
            <a:endCxn id="4" idx="0"/>
          </p:cNvCxnSpPr>
          <p:nvPr/>
        </p:nvCxnSpPr>
        <p:spPr>
          <a:xfrm>
            <a:off x="4517685" y="1387181"/>
            <a:ext cx="0" cy="364399"/>
          </a:xfrm>
          <a:prstGeom prst="straightConnector1">
            <a:avLst/>
          </a:prstGeom>
          <a:noFill/>
          <a:ln w="9525" cap="rnd" cmpd="sng">
            <a:solidFill>
              <a:schemeClr val="accent4"/>
            </a:solidFill>
            <a:prstDash val="solid"/>
            <a:round/>
            <a:headEnd type="none" w="med" len="med"/>
            <a:tailEnd type="none" w="med" len="med"/>
          </a:ln>
        </p:spPr>
      </p:cxnSp>
      <p:cxnSp>
        <p:nvCxnSpPr>
          <p:cNvPr id="21" name="Google Shape;1256;p45"/>
          <p:cNvCxnSpPr>
            <a:stCxn id="3" idx="2"/>
          </p:cNvCxnSpPr>
          <p:nvPr/>
        </p:nvCxnSpPr>
        <p:spPr>
          <a:xfrm flipH="1">
            <a:off x="5513714" y="1688531"/>
            <a:ext cx="363541" cy="223396"/>
          </a:xfrm>
          <a:prstGeom prst="straightConnector1">
            <a:avLst/>
          </a:prstGeom>
          <a:noFill/>
          <a:ln w="9525" cap="rnd" cmpd="sng">
            <a:solidFill>
              <a:schemeClr val="accent4"/>
            </a:solidFill>
            <a:prstDash val="solid"/>
            <a:round/>
            <a:headEnd type="none" w="med" len="med"/>
            <a:tailEnd type="none" w="med" len="med"/>
          </a:ln>
        </p:spPr>
      </p:cxnSp>
      <p:cxnSp>
        <p:nvCxnSpPr>
          <p:cNvPr id="26" name="Google Shape;1256;p45"/>
          <p:cNvCxnSpPr>
            <a:stCxn id="9" idx="2"/>
          </p:cNvCxnSpPr>
          <p:nvPr/>
        </p:nvCxnSpPr>
        <p:spPr>
          <a:xfrm flipH="1" flipV="1">
            <a:off x="5478780" y="3217472"/>
            <a:ext cx="398475" cy="175517"/>
          </a:xfrm>
          <a:prstGeom prst="straightConnector1">
            <a:avLst/>
          </a:prstGeom>
          <a:noFill/>
          <a:ln w="9525" cap="rnd" cmpd="sng">
            <a:solidFill>
              <a:schemeClr val="accent4"/>
            </a:solidFill>
            <a:prstDash val="solid"/>
            <a:round/>
            <a:headEnd type="none" w="med" len="med"/>
            <a:tailEnd type="none" w="med" len="med"/>
          </a:ln>
        </p:spPr>
      </p:cxnSp>
      <p:cxnSp>
        <p:nvCxnSpPr>
          <p:cNvPr id="29" name="Google Shape;1256;p45"/>
          <p:cNvCxnSpPr>
            <a:stCxn id="8" idx="0"/>
            <a:endCxn id="4" idx="2"/>
          </p:cNvCxnSpPr>
          <p:nvPr/>
        </p:nvCxnSpPr>
        <p:spPr>
          <a:xfrm flipV="1">
            <a:off x="4517685" y="3329940"/>
            <a:ext cx="0" cy="364399"/>
          </a:xfrm>
          <a:prstGeom prst="straightConnector1">
            <a:avLst/>
          </a:prstGeom>
          <a:noFill/>
          <a:ln w="9525" cap="rnd" cmpd="sng">
            <a:solidFill>
              <a:schemeClr val="accent4"/>
            </a:solidFill>
            <a:prstDash val="solid"/>
            <a:round/>
            <a:headEnd type="none" w="med" len="med"/>
            <a:tailEnd type="none" w="med" len="med"/>
          </a:ln>
        </p:spPr>
      </p:cxnSp>
      <p:cxnSp>
        <p:nvCxnSpPr>
          <p:cNvPr id="32" name="Google Shape;1256;p45"/>
          <p:cNvCxnSpPr>
            <a:stCxn id="5" idx="6"/>
          </p:cNvCxnSpPr>
          <p:nvPr/>
        </p:nvCxnSpPr>
        <p:spPr>
          <a:xfrm>
            <a:off x="3158115" y="1688531"/>
            <a:ext cx="398475" cy="223396"/>
          </a:xfrm>
          <a:prstGeom prst="straightConnector1">
            <a:avLst/>
          </a:prstGeom>
          <a:noFill/>
          <a:ln w="9525" cap="rnd" cmpd="sng">
            <a:solidFill>
              <a:schemeClr val="accent4"/>
            </a:solidFill>
            <a:prstDash val="solid"/>
            <a:round/>
            <a:headEnd type="none" w="med" len="med"/>
            <a:tailEnd type="none" w="med" len="med"/>
          </a:ln>
        </p:spPr>
      </p:cxnSp>
      <p:cxnSp>
        <p:nvCxnSpPr>
          <p:cNvPr id="35" name="Google Shape;1256;p45"/>
          <p:cNvCxnSpPr>
            <a:stCxn id="7" idx="6"/>
          </p:cNvCxnSpPr>
          <p:nvPr/>
        </p:nvCxnSpPr>
        <p:spPr>
          <a:xfrm flipV="1">
            <a:off x="3158115" y="3217472"/>
            <a:ext cx="398475" cy="175517"/>
          </a:xfrm>
          <a:prstGeom prst="straightConnector1">
            <a:avLst/>
          </a:prstGeom>
          <a:noFill/>
          <a:ln w="9525" cap="rnd"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342859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ircle(in)">
                                      <p:cBhvr>
                                        <p:cTn id="25" dur="20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20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circle(in)">
                                      <p:cBhvr>
                                        <p:cTn id="38" dur="20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20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20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circle(in)">
                                      <p:cBhvr>
                                        <p:cTn id="51" dur="20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20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20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circle(in)">
                                      <p:cBhvr>
                                        <p:cTn id="64" dur="20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2000"/>
                                        <p:tgtEl>
                                          <p:spTgt spid="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20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circle(in)">
                                      <p:cBhvr>
                                        <p:cTn id="77" dur="20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2000"/>
                                        <p:tgtEl>
                                          <p:spTgt spid="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5" grpId="0" animBg="1"/>
      <p:bldP spid="6" grpId="0" animBg="1"/>
      <p:bldP spid="7" grpId="0" animBg="1"/>
      <p:bldP spid="8" grpId="0" animBg="1"/>
      <p:bldP spid="9" grpId="0" animBg="1"/>
      <p:bldP spid="10" grpId="0"/>
      <p:bldP spid="11" grpId="0"/>
      <p:bldP spid="12" grpId="0"/>
      <p:bldP spid="13" grpId="0"/>
      <p:bldP spid="14"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 y="497467"/>
            <a:ext cx="7998647" cy="418883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048" y="297180"/>
            <a:ext cx="5343232" cy="4540001"/>
          </a:xfrm>
          <a:prstGeom prst="rect">
            <a:avLst/>
          </a:prstGeom>
        </p:spPr>
      </p:pic>
    </p:spTree>
    <p:extLst>
      <p:ext uri="{BB962C8B-B14F-4D97-AF65-F5344CB8AC3E}">
        <p14:creationId xmlns:p14="http://schemas.microsoft.com/office/powerpoint/2010/main" val="4143897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4" name="Google Shape;1664;p59"/>
          <p:cNvSpPr txBox="1">
            <a:spLocks/>
          </p:cNvSpPr>
          <p:nvPr/>
        </p:nvSpPr>
        <p:spPr>
          <a:xfrm rot="-594">
            <a:off x="327623" y="792799"/>
            <a:ext cx="8427677" cy="89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r>
              <a:rPr lang="en-US" sz="2400" smtClean="0">
                <a:solidFill>
                  <a:schemeClr val="accent4"/>
                </a:solidFill>
              </a:rPr>
              <a:t>TẠO MỘT ỨNG DỤNG TRONG MY SELF SERVICE WORKSPACE</a:t>
            </a:r>
          </a:p>
          <a:p>
            <a:pPr algn="l"/>
            <a:endParaRPr lang="en-US" sz="2400">
              <a:solidFill>
                <a:schemeClr val="accent4"/>
              </a:solidFill>
            </a:endParaRPr>
          </a:p>
        </p:txBody>
      </p:sp>
      <p:sp>
        <p:nvSpPr>
          <p:cNvPr id="5" name="Google Shape;1664;p59"/>
          <p:cNvSpPr txBox="1">
            <a:spLocks/>
          </p:cNvSpPr>
          <p:nvPr/>
        </p:nvSpPr>
        <p:spPr>
          <a:xfrm rot="-594">
            <a:off x="327624" y="1821500"/>
            <a:ext cx="8427677" cy="89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r>
              <a:rPr lang="en-US" sz="2400" smtClean="0">
                <a:solidFill>
                  <a:schemeClr val="accent4"/>
                </a:solidFill>
              </a:rPr>
              <a:t>NHẬN KHÓA API VÀ BÍ MẬT API</a:t>
            </a:r>
          </a:p>
          <a:p>
            <a:pPr algn="l"/>
            <a:endParaRPr lang="en-US" sz="2400">
              <a:solidFill>
                <a:schemeClr val="accent4"/>
              </a:solidFill>
            </a:endParaRPr>
          </a:p>
        </p:txBody>
      </p:sp>
      <p:sp>
        <p:nvSpPr>
          <p:cNvPr id="6" name="Google Shape;1664;p59"/>
          <p:cNvSpPr txBox="1">
            <a:spLocks/>
          </p:cNvSpPr>
          <p:nvPr/>
        </p:nvSpPr>
        <p:spPr>
          <a:xfrm rot="-594">
            <a:off x="327691" y="2590796"/>
            <a:ext cx="8427677" cy="2202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r>
              <a:rPr lang="en-US" sz="1800" b="0"/>
              <a:t>Để nhận khóa API và bí mật của bạn, hãy tạo một tài khoản và truy cập Không gian làm việc tự phục vụ của bạn, nơi bạn sẽ được thăng chức để tạo dự án đầu tiên của mình. Sau khi tạo dự án, bạn sẽ có thể truy cập  Khóa API và Bí mật API được liên kết với ứng dụng mới tạo của bạn. Ứng dụng PHP của bạn (ứng dụng khách OAuth2) sẽ sử dụng các giá trị Khóa API và Bí mật API làm thông tin xác thực ứng dụng khách để yêu cầu mã thông báo truy cập từ máy chủ ủy quyền của Amadeus để truy cập vào bất kỳ API tự phục vụ nào.</a:t>
            </a:r>
            <a:endParaRPr lang="en-US" sz="1800" smtClean="0">
              <a:solidFill>
                <a:schemeClr val="accent4"/>
              </a:solidFill>
            </a:endParaRPr>
          </a:p>
          <a:p>
            <a:pPr algn="l"/>
            <a:endParaRPr lang="en-US" sz="1800">
              <a:solidFill>
                <a:schemeClr val="accent4"/>
              </a:solidFill>
            </a:endParaRPr>
          </a:p>
        </p:txBody>
      </p:sp>
    </p:spTree>
    <p:extLst>
      <p:ext uri="{BB962C8B-B14F-4D97-AF65-F5344CB8AC3E}">
        <p14:creationId xmlns:p14="http://schemas.microsoft.com/office/powerpoint/2010/main" val="2289442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4" name="Google Shape;1664;p59"/>
          <p:cNvSpPr txBox="1">
            <a:spLocks/>
          </p:cNvSpPr>
          <p:nvPr/>
        </p:nvSpPr>
        <p:spPr>
          <a:xfrm rot="-594">
            <a:off x="373343" y="1509079"/>
            <a:ext cx="8427677" cy="89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r>
              <a:rPr lang="en-US" sz="2400" smtClean="0">
                <a:solidFill>
                  <a:schemeClr val="accent4"/>
                </a:solidFill>
              </a:rPr>
              <a:t>THIẾT LẬP MÔI TRƯỜNG PHẤT TRIỂN PHP</a:t>
            </a:r>
          </a:p>
          <a:p>
            <a:pPr algn="l"/>
            <a:endParaRPr lang="en-US" sz="2400">
              <a:solidFill>
                <a:schemeClr val="accent4"/>
              </a:solidFill>
            </a:endParaRPr>
          </a:p>
        </p:txBody>
      </p:sp>
      <p:sp>
        <p:nvSpPr>
          <p:cNvPr id="5" name="Google Shape;1664;p59"/>
          <p:cNvSpPr txBox="1">
            <a:spLocks/>
          </p:cNvSpPr>
          <p:nvPr/>
        </p:nvSpPr>
        <p:spPr>
          <a:xfrm rot="-594">
            <a:off x="586704" y="3101660"/>
            <a:ext cx="8427677" cy="89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r>
              <a:rPr lang="en-US" sz="2400" smtClean="0">
                <a:solidFill>
                  <a:schemeClr val="accent4"/>
                </a:solidFill>
              </a:rPr>
              <a:t>VIẾT TẬP LỆNH PHP ĐỂ THÔNG BÁO TRUY CẬP</a:t>
            </a:r>
          </a:p>
          <a:p>
            <a:pPr algn="l"/>
            <a:endParaRPr lang="en-US" sz="2400">
              <a:solidFill>
                <a:schemeClr val="accent4"/>
              </a:solidFill>
            </a:endParaRPr>
          </a:p>
        </p:txBody>
      </p:sp>
    </p:spTree>
    <p:extLst>
      <p:ext uri="{BB962C8B-B14F-4D97-AF65-F5344CB8AC3E}">
        <p14:creationId xmlns:p14="http://schemas.microsoft.com/office/powerpoint/2010/main" val="791234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4" name="Google Shape;1664;p59"/>
          <p:cNvSpPr txBox="1">
            <a:spLocks/>
          </p:cNvSpPr>
          <p:nvPr/>
        </p:nvSpPr>
        <p:spPr>
          <a:xfrm rot="-594">
            <a:off x="327621" y="2088199"/>
            <a:ext cx="8427677" cy="89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r>
              <a:rPr lang="en-US" sz="2400" smtClean="0">
                <a:solidFill>
                  <a:schemeClr val="accent4"/>
                </a:solidFill>
              </a:rPr>
              <a:t>VIẾT TẬP LỆNH PHP ĐỂ SỬ DỤNG TÌM KIẾM PHIẾU MUA HÀNG CHUYẾN BAY API</a:t>
            </a:r>
          </a:p>
          <a:p>
            <a:pPr algn="l"/>
            <a:endParaRPr lang="en-US" sz="2400">
              <a:solidFill>
                <a:schemeClr val="accent4"/>
              </a:solidFill>
            </a:endParaRPr>
          </a:p>
        </p:txBody>
      </p:sp>
    </p:spTree>
    <p:extLst>
      <p:ext uri="{BB962C8B-B14F-4D97-AF65-F5344CB8AC3E}">
        <p14:creationId xmlns:p14="http://schemas.microsoft.com/office/powerpoint/2010/main" val="3611046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4" name="Google Shape;1435;p53"/>
          <p:cNvSpPr txBox="1">
            <a:spLocks noGrp="1"/>
          </p:cNvSpPr>
          <p:nvPr>
            <p:ph type="title"/>
          </p:nvPr>
        </p:nvSpPr>
        <p:spPr>
          <a:xfrm>
            <a:off x="681899" y="1675380"/>
            <a:ext cx="7704000" cy="634500"/>
          </a:xfrm>
          <a:prstGeom prst="rect">
            <a:avLst/>
          </a:prstGeom>
        </p:spPr>
        <p:txBody>
          <a:bodyPr spcFirstLastPara="1" wrap="square" lIns="91425" tIns="91425" rIns="91425" bIns="91425" anchor="t" anchorCtr="0">
            <a:noAutofit/>
          </a:bodyPr>
          <a:lstStyle/>
          <a:p>
            <a:pPr lvl="0" algn="ctr">
              <a:buClr>
                <a:schemeClr val="dk1"/>
              </a:buClr>
              <a:buSzPts val="1100"/>
            </a:pPr>
            <a:r>
              <a:rPr lang="en" sz="2800" smtClean="0"/>
              <a:t>THIẾT LẬP MÔI TRƯỜNG PHÁT TRIỂN </a:t>
            </a:r>
            <a:r>
              <a:rPr lang="en" sz="2800" smtClean="0">
                <a:solidFill>
                  <a:schemeClr val="accent4"/>
                </a:solidFill>
              </a:rPr>
              <a:t>API </a:t>
            </a:r>
            <a:r>
              <a:rPr lang="en" sz="2800" smtClean="0"/>
              <a:t> </a:t>
            </a:r>
            <a:endParaRPr sz="2800">
              <a:solidFill>
                <a:schemeClr val="accent4"/>
              </a:solidFill>
            </a:endParaRPr>
          </a:p>
        </p:txBody>
      </p:sp>
      <p:pic>
        <p:nvPicPr>
          <p:cNvPr id="2" name="Picture 1"/>
          <p:cNvPicPr>
            <a:picLocks noChangeAspect="1"/>
          </p:cNvPicPr>
          <p:nvPr/>
        </p:nvPicPr>
        <p:blipFill>
          <a:blip r:embed="rId3"/>
          <a:stretch>
            <a:fillRect/>
          </a:stretch>
        </p:blipFill>
        <p:spPr>
          <a:xfrm>
            <a:off x="155950" y="2750789"/>
            <a:ext cx="8755899" cy="708721"/>
          </a:xfrm>
          <a:prstGeom prst="rect">
            <a:avLst/>
          </a:prstGeom>
        </p:spPr>
      </p:pic>
    </p:spTree>
    <p:extLst>
      <p:ext uri="{BB962C8B-B14F-4D97-AF65-F5344CB8AC3E}">
        <p14:creationId xmlns:p14="http://schemas.microsoft.com/office/powerpoint/2010/main" val="314181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4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accent4"/>
                </a:solidFill>
              </a:rPr>
              <a:t>API</a:t>
            </a:r>
            <a:r>
              <a:rPr lang="en" smtClean="0"/>
              <a:t> LÀ  GÌ ?</a:t>
            </a:r>
            <a:endParaRPr/>
          </a:p>
        </p:txBody>
      </p:sp>
      <p:sp>
        <p:nvSpPr>
          <p:cNvPr id="6" name="Google Shape;1664;p59"/>
          <p:cNvSpPr txBox="1">
            <a:spLocks/>
          </p:cNvSpPr>
          <p:nvPr/>
        </p:nvSpPr>
        <p:spPr>
          <a:xfrm rot="-594">
            <a:off x="1575925" y="1568473"/>
            <a:ext cx="5992151" cy="586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400" smtClean="0"/>
              <a:t>APPLICATION PROGRAMING INTERFACE</a:t>
            </a:r>
            <a:endParaRPr lang="en-US" sz="2400">
              <a:solidFill>
                <a:schemeClr val="accent4"/>
              </a:solidFill>
            </a:endParaRPr>
          </a:p>
        </p:txBody>
      </p:sp>
      <p:sp>
        <p:nvSpPr>
          <p:cNvPr id="7" name="Google Shape;1550;p56"/>
          <p:cNvSpPr txBox="1"/>
          <p:nvPr/>
        </p:nvSpPr>
        <p:spPr>
          <a:xfrm>
            <a:off x="1575874" y="3132852"/>
            <a:ext cx="1992181" cy="468000"/>
          </a:xfrm>
          <a:prstGeom prst="rect">
            <a:avLst/>
          </a:prstGeom>
          <a:solidFill>
            <a:schemeClr val="accent4"/>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000" b="1" smtClean="0">
                <a:solidFill>
                  <a:schemeClr val="dk2"/>
                </a:solidFill>
                <a:latin typeface="Oxanium"/>
                <a:ea typeface="Oxanium"/>
                <a:cs typeface="Oxanium"/>
                <a:sym typeface="Oxanium"/>
              </a:rPr>
              <a:t>APPLICATION</a:t>
            </a:r>
            <a:endParaRPr sz="2000" b="1">
              <a:solidFill>
                <a:schemeClr val="dk2"/>
              </a:solidFill>
              <a:latin typeface="Oxanium"/>
              <a:ea typeface="Oxanium"/>
              <a:cs typeface="Oxanium"/>
              <a:sym typeface="Oxanium"/>
            </a:endParaRPr>
          </a:p>
        </p:txBody>
      </p:sp>
      <p:sp>
        <p:nvSpPr>
          <p:cNvPr id="9" name="Google Shape;1550;p56"/>
          <p:cNvSpPr txBox="1"/>
          <p:nvPr/>
        </p:nvSpPr>
        <p:spPr>
          <a:xfrm>
            <a:off x="5575946" y="3132852"/>
            <a:ext cx="1992181" cy="468000"/>
          </a:xfrm>
          <a:prstGeom prst="rect">
            <a:avLst/>
          </a:prstGeom>
          <a:solidFill>
            <a:schemeClr val="accent4"/>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000" b="1" smtClean="0">
                <a:solidFill>
                  <a:schemeClr val="dk2"/>
                </a:solidFill>
                <a:latin typeface="Oxanium"/>
                <a:ea typeface="Oxanium"/>
                <a:cs typeface="Oxanium"/>
                <a:sym typeface="Oxanium"/>
              </a:rPr>
              <a:t>APPLICATION</a:t>
            </a:r>
            <a:endParaRPr sz="2000" b="1">
              <a:solidFill>
                <a:schemeClr val="dk2"/>
              </a:solidFill>
              <a:latin typeface="Oxanium"/>
              <a:ea typeface="Oxanium"/>
              <a:cs typeface="Oxanium"/>
              <a:sym typeface="Oxanium"/>
            </a:endParaRPr>
          </a:p>
        </p:txBody>
      </p:sp>
      <p:cxnSp>
        <p:nvCxnSpPr>
          <p:cNvPr id="12" name="Curved Connector 11"/>
          <p:cNvCxnSpPr>
            <a:stCxn id="7" idx="0"/>
            <a:endCxn id="9" idx="0"/>
          </p:cNvCxnSpPr>
          <p:nvPr/>
        </p:nvCxnSpPr>
        <p:spPr>
          <a:xfrm rot="5400000" flipH="1" flipV="1">
            <a:off x="4572001" y="1132816"/>
            <a:ext cx="12700" cy="4000072"/>
          </a:xfrm>
          <a:prstGeom prst="curvedConnector3">
            <a:avLst>
              <a:gd name="adj1" fmla="val 458181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9" idx="2"/>
            <a:endCxn id="7" idx="2"/>
          </p:cNvCxnSpPr>
          <p:nvPr/>
        </p:nvCxnSpPr>
        <p:spPr>
          <a:xfrm rot="5400000">
            <a:off x="4572001" y="1600816"/>
            <a:ext cx="12700" cy="4000072"/>
          </a:xfrm>
          <a:prstGeom prst="curvedConnector3">
            <a:avLst>
              <a:gd name="adj1" fmla="val 485454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06"/>
                                        </p:tgtEl>
                                        <p:attrNameLst>
                                          <p:attrName>style.visibility</p:attrName>
                                        </p:attrNameLst>
                                      </p:cBhvr>
                                      <p:to>
                                        <p:strVal val="visible"/>
                                      </p:to>
                                    </p:set>
                                    <p:animEffect transition="in" filter="fade">
                                      <p:cBhvr>
                                        <p:cTn id="7" dur="500"/>
                                        <p:tgtEl>
                                          <p:spTgt spid="120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20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 grpId="0"/>
      <p:bldP spid="6" grpId="0"/>
      <p:bldP spid="7"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6" name="Google Shape;1435;p53"/>
          <p:cNvSpPr txBox="1">
            <a:spLocks/>
          </p:cNvSpPr>
          <p:nvPr/>
        </p:nvSpPr>
        <p:spPr>
          <a:xfrm>
            <a:off x="681898" y="68580"/>
            <a:ext cx="7704000"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100"/>
              <a:buFont typeface="Oxanium"/>
              <a:buNone/>
              <a:defRPr sz="37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ctr">
              <a:buClr>
                <a:schemeClr val="dk1"/>
              </a:buClr>
              <a:buSzPts val="1100"/>
            </a:pPr>
            <a:r>
              <a:rPr lang="en-US" sz="2800" smtClean="0"/>
              <a:t>YÊU CẦU MÃ THÔNG BÁO TRUY CẬP</a:t>
            </a:r>
            <a:r>
              <a:rPr lang="vi-VN" sz="2800" smtClean="0">
                <a:solidFill>
                  <a:schemeClr val="accent4"/>
                </a:solidFill>
              </a:rPr>
              <a:t> </a:t>
            </a:r>
            <a:r>
              <a:rPr lang="vi-VN" sz="2800" smtClean="0"/>
              <a:t> </a:t>
            </a:r>
            <a:endParaRPr lang="vi-VN" sz="2800">
              <a:solidFill>
                <a:schemeClr val="accent4"/>
              </a:solidFill>
            </a:endParaRPr>
          </a:p>
        </p:txBody>
      </p:sp>
      <p:pic>
        <p:nvPicPr>
          <p:cNvPr id="7" name="Picture 6"/>
          <p:cNvPicPr>
            <a:picLocks noChangeAspect="1"/>
          </p:cNvPicPr>
          <p:nvPr/>
        </p:nvPicPr>
        <p:blipFill>
          <a:blip r:embed="rId3"/>
          <a:stretch>
            <a:fillRect/>
          </a:stretch>
        </p:blipFill>
        <p:spPr>
          <a:xfrm>
            <a:off x="180680" y="1388880"/>
            <a:ext cx="8706437" cy="670618"/>
          </a:xfrm>
          <a:prstGeom prst="rect">
            <a:avLst/>
          </a:prstGeom>
        </p:spPr>
      </p:pic>
      <p:sp>
        <p:nvSpPr>
          <p:cNvPr id="8" name="Google Shape;1664;p59"/>
          <p:cNvSpPr txBox="1">
            <a:spLocks/>
          </p:cNvSpPr>
          <p:nvPr/>
        </p:nvSpPr>
        <p:spPr>
          <a:xfrm rot="-594">
            <a:off x="180668" y="2254241"/>
            <a:ext cx="8706299" cy="17310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000"/>
              <a:t>Sau đó đăng ký một trình tải tự động</a:t>
            </a:r>
            <a:r>
              <a:rPr lang="en-US" sz="2000" smtClean="0"/>
              <a:t>:</a:t>
            </a:r>
            <a:endParaRPr lang="en-US" sz="2000"/>
          </a:p>
          <a:p>
            <a:pPr algn="l"/>
            <a:r>
              <a:rPr lang="en-US" sz="2000">
                <a:solidFill>
                  <a:srgbClr val="FFFF00"/>
                </a:solidFill>
                <a:latin typeface="Times New Roman" panose="02020603050405020304" pitchFamily="18" charset="0"/>
                <a:cs typeface="Times New Roman" panose="02020603050405020304" pitchFamily="18" charset="0"/>
              </a:rPr>
              <a:t>Requests::register_autoloader</a:t>
            </a:r>
            <a:r>
              <a:rPr lang="en-US" sz="2000" smtClean="0">
                <a:solidFill>
                  <a:srgbClr val="FFFF00"/>
                </a:solidFill>
                <a:latin typeface="Times New Roman" panose="02020603050405020304" pitchFamily="18" charset="0"/>
                <a:cs typeface="Times New Roman" panose="02020603050405020304" pitchFamily="18" charset="0"/>
              </a:rPr>
              <a:t>();</a:t>
            </a:r>
          </a:p>
          <a:p>
            <a:pPr algn="l"/>
            <a:endParaRPr lang="en-US" sz="2000" smtClean="0"/>
          </a:p>
          <a:p>
            <a:pPr algn="l"/>
            <a:r>
              <a:rPr lang="en-US" sz="2000"/>
              <a:t>chuẩn bị một yêu cầu POST để gửi đến máy chủ ủy quyền:</a:t>
            </a:r>
          </a:p>
          <a:p>
            <a:pPr algn="l"/>
            <a:r>
              <a:rPr lang="en-US" sz="2000"/>
              <a:t>​</a:t>
            </a:r>
            <a:r>
              <a:rPr lang="en-US" sz="2000">
                <a:solidFill>
                  <a:srgbClr val="FFFF00"/>
                </a:solidFill>
                <a:latin typeface="Times New Roman" panose="02020603050405020304" pitchFamily="18" charset="0"/>
                <a:cs typeface="Times New Roman" panose="02020603050405020304" pitchFamily="18" charset="0"/>
              </a:rPr>
              <a:t>$url = 'https://test.api.amadeus.com/v1/security/oauth2/token</a:t>
            </a:r>
            <a:r>
              <a:rPr lang="en-US" sz="2000" smtClean="0">
                <a:solidFill>
                  <a:srgbClr val="FFFF00"/>
                </a:solidFill>
                <a:latin typeface="Times New Roman" panose="02020603050405020304" pitchFamily="18" charset="0"/>
                <a:cs typeface="Times New Roman" panose="02020603050405020304" pitchFamily="18" charset="0"/>
              </a:rPr>
              <a:t>';</a:t>
            </a:r>
          </a:p>
          <a:p>
            <a:pPr algn="l"/>
            <a:endParaRPr lang="en-US" sz="2000"/>
          </a:p>
          <a:p>
            <a:pPr algn="l"/>
            <a:endParaRPr lang="en-US" sz="2000" smtClean="0"/>
          </a:p>
          <a:p>
            <a:pPr algn="l"/>
            <a:endParaRPr lang="en-US" sz="2000"/>
          </a:p>
        </p:txBody>
      </p:sp>
    </p:spTree>
    <p:extLst>
      <p:ext uri="{BB962C8B-B14F-4D97-AF65-F5344CB8AC3E}">
        <p14:creationId xmlns:p14="http://schemas.microsoft.com/office/powerpoint/2010/main" val="1008377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8" name="Google Shape;1664;p59"/>
          <p:cNvSpPr txBox="1">
            <a:spLocks/>
          </p:cNvSpPr>
          <p:nvPr/>
        </p:nvSpPr>
        <p:spPr>
          <a:xfrm rot="-594">
            <a:off x="203561" y="938060"/>
            <a:ext cx="8706299" cy="3476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000"/>
              <a:t>Sau đó, chúng tôi sẽ gửi yêu cầu đến máy chủ ủy quyền</a:t>
            </a:r>
          </a:p>
          <a:p>
            <a:pPr algn="l"/>
            <a:r>
              <a:rPr lang="en-US" sz="2000">
                <a:latin typeface="Times New Roman" panose="02020603050405020304" pitchFamily="18" charset="0"/>
                <a:cs typeface="Times New Roman" panose="02020603050405020304" pitchFamily="18" charset="0"/>
              </a:rPr>
              <a:t>​</a:t>
            </a:r>
            <a:r>
              <a:rPr lang="en-US" sz="2000">
                <a:solidFill>
                  <a:srgbClr val="FFFF00"/>
                </a:solidFill>
                <a:latin typeface="Times New Roman" panose="02020603050405020304" pitchFamily="18" charset="0"/>
                <a:cs typeface="Times New Roman" panose="02020603050405020304" pitchFamily="18" charset="0"/>
              </a:rPr>
              <a:t>$requests_response = Requests::post($url, $headers, $auth_data);</a:t>
            </a:r>
          </a:p>
          <a:p>
            <a:pPr algn="l"/>
            <a:r>
              <a:rPr lang="vi-VN" sz="2000"/>
              <a:t> </a:t>
            </a:r>
            <a:endParaRPr lang="en-US" sz="2000"/>
          </a:p>
          <a:p>
            <a:pPr algn="l"/>
            <a:r>
              <a:rPr lang="en-US" sz="2000"/>
              <a:t>Máy chủ ủy quyền sẽ trả về một đối tượng Request_Response . Sử dụng mã này để xem qua thuộc tính nội dung của </a:t>
            </a:r>
            <a:r>
              <a:rPr lang="en-US" sz="2000" smtClean="0"/>
              <a:t>đối tượng</a:t>
            </a:r>
            <a:r>
              <a:rPr lang="en-US" sz="2000"/>
              <a:t> Request_Response :</a:t>
            </a:r>
            <a:br>
              <a:rPr lang="en-US" sz="2000"/>
            </a:br>
            <a:endParaRPr lang="en-US" sz="2000"/>
          </a:p>
          <a:p>
            <a:pPr algn="l"/>
            <a:r>
              <a:rPr lang="en-US" sz="2000">
                <a:solidFill>
                  <a:srgbClr val="FFFF00"/>
                </a:solidFill>
                <a:latin typeface="Times New Roman" panose="02020603050405020304" pitchFamily="18" charset="0"/>
                <a:cs typeface="Times New Roman" panose="02020603050405020304" pitchFamily="18" charset="0"/>
              </a:rPr>
              <a:t>​$</a:t>
            </a:r>
            <a:r>
              <a:rPr lang="en-US" sz="2000" smtClean="0">
                <a:solidFill>
                  <a:srgbClr val="FFFF00"/>
                </a:solidFill>
                <a:latin typeface="Times New Roman" panose="02020603050405020304" pitchFamily="18" charset="0"/>
                <a:cs typeface="Times New Roman" panose="02020603050405020304" pitchFamily="18" charset="0"/>
              </a:rPr>
              <a:t>response_body </a:t>
            </a:r>
            <a:r>
              <a:rPr lang="en-US" sz="2000">
                <a:solidFill>
                  <a:srgbClr val="FFFF00"/>
                </a:solidFill>
                <a:latin typeface="Times New Roman" panose="02020603050405020304" pitchFamily="18" charset="0"/>
                <a:cs typeface="Times New Roman" panose="02020603050405020304" pitchFamily="18" charset="0"/>
              </a:rPr>
              <a:t>= json_decode($requests_response-&gt;body);</a:t>
            </a:r>
          </a:p>
          <a:p>
            <a:pPr algn="l"/>
            <a:r>
              <a:rPr lang="en-US" sz="2000">
                <a:solidFill>
                  <a:srgbClr val="FFFF00"/>
                </a:solidFill>
                <a:latin typeface="Times New Roman" panose="02020603050405020304" pitchFamily="18" charset="0"/>
                <a:cs typeface="Times New Roman" panose="02020603050405020304" pitchFamily="18" charset="0"/>
              </a:rPr>
              <a:t>echo '&lt;pre&amp;&gt;', json_encode($response_body, JSON_PRETTY_PRINT), '&lt;/pre&gt;';</a:t>
            </a:r>
          </a:p>
        </p:txBody>
      </p:sp>
    </p:spTree>
    <p:extLst>
      <p:ext uri="{BB962C8B-B14F-4D97-AF65-F5344CB8AC3E}">
        <p14:creationId xmlns:p14="http://schemas.microsoft.com/office/powerpoint/2010/main" val="3647205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4" name="Google Shape;1664;p59"/>
          <p:cNvSpPr txBox="1">
            <a:spLocks/>
          </p:cNvSpPr>
          <p:nvPr/>
        </p:nvSpPr>
        <p:spPr>
          <a:xfrm rot="-594">
            <a:off x="570759" y="515498"/>
            <a:ext cx="8706299" cy="4091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000"/>
              <a:t>Nếu ủy quyền được cấp, thuộc tính body của </a:t>
            </a:r>
            <a:r>
              <a:rPr lang="en-US" sz="2000" smtClean="0"/>
              <a:t>đối</a:t>
            </a:r>
          </a:p>
          <a:p>
            <a:pPr algn="l"/>
            <a:r>
              <a:rPr lang="en-US" sz="2000" smtClean="0"/>
              <a:t>tượng</a:t>
            </a:r>
            <a:r>
              <a:rPr lang="en-US" sz="2000"/>
              <a:t> Request_Response sẽ chứa một chuỗi có nội dung như sau:</a:t>
            </a:r>
          </a:p>
          <a:p>
            <a:pPr algn="l"/>
            <a:r>
              <a:rPr lang="en-US" sz="2000">
                <a:solidFill>
                  <a:srgbClr val="FFFF00"/>
                </a:solidFill>
                <a:latin typeface="Times New Roman" panose="02020603050405020304" pitchFamily="18" charset="0"/>
                <a:cs typeface="Times New Roman" panose="02020603050405020304" pitchFamily="18" charset="0"/>
              </a:rPr>
              <a:t>{</a:t>
            </a:r>
          </a:p>
          <a:p>
            <a:pPr algn="l"/>
            <a:r>
              <a:rPr lang="en-US" sz="2000">
                <a:solidFill>
                  <a:srgbClr val="FFFF00"/>
                </a:solidFill>
                <a:latin typeface="Times New Roman" panose="02020603050405020304" pitchFamily="18" charset="0"/>
                <a:cs typeface="Times New Roman" panose="02020603050405020304" pitchFamily="18" charset="0"/>
              </a:rPr>
              <a:t>  "type": "amadeusOAuth2Token",</a:t>
            </a:r>
          </a:p>
          <a:p>
            <a:pPr algn="l"/>
            <a:r>
              <a:rPr lang="en-US" sz="2000">
                <a:solidFill>
                  <a:srgbClr val="FFFF00"/>
                </a:solidFill>
                <a:latin typeface="Times New Roman" panose="02020603050405020304" pitchFamily="18" charset="0"/>
                <a:cs typeface="Times New Roman" panose="02020603050405020304" pitchFamily="18" charset="0"/>
              </a:rPr>
              <a:t>  "username": "your username",</a:t>
            </a:r>
          </a:p>
          <a:p>
            <a:pPr algn="l"/>
            <a:r>
              <a:rPr lang="en-US" sz="2000">
                <a:solidFill>
                  <a:srgbClr val="FFFF00"/>
                </a:solidFill>
                <a:latin typeface="Times New Roman" panose="02020603050405020304" pitchFamily="18" charset="0"/>
                <a:cs typeface="Times New Roman" panose="02020603050405020304" pitchFamily="18" charset="0"/>
              </a:rPr>
              <a:t>  "application_name": "Your application name",</a:t>
            </a:r>
          </a:p>
          <a:p>
            <a:pPr algn="l"/>
            <a:r>
              <a:rPr lang="en-US" sz="2000">
                <a:solidFill>
                  <a:srgbClr val="FFFF00"/>
                </a:solidFill>
                <a:latin typeface="Times New Roman" panose="02020603050405020304" pitchFamily="18" charset="0"/>
                <a:cs typeface="Times New Roman" panose="02020603050405020304" pitchFamily="18" charset="0"/>
              </a:rPr>
              <a:t>  "client_id": "API Key",</a:t>
            </a:r>
          </a:p>
          <a:p>
            <a:pPr algn="l"/>
            <a:r>
              <a:rPr lang="en-US" sz="2000">
                <a:solidFill>
                  <a:srgbClr val="FFFF00"/>
                </a:solidFill>
                <a:latin typeface="Times New Roman" panose="02020603050405020304" pitchFamily="18" charset="0"/>
                <a:cs typeface="Times New Roman" panose="02020603050405020304" pitchFamily="18" charset="0"/>
              </a:rPr>
              <a:t>  "token_type": "Bearer",</a:t>
            </a:r>
          </a:p>
          <a:p>
            <a:pPr algn="l"/>
            <a:r>
              <a:rPr lang="en-US" sz="2000">
                <a:solidFill>
                  <a:srgbClr val="FFFF00"/>
                </a:solidFill>
                <a:latin typeface="Times New Roman" panose="02020603050405020304" pitchFamily="18" charset="0"/>
                <a:cs typeface="Times New Roman" panose="02020603050405020304" pitchFamily="18" charset="0"/>
              </a:rPr>
              <a:t>  "access_token": "f6lBVRBa4gDABw9gh7ybv65VxBRk",</a:t>
            </a:r>
          </a:p>
          <a:p>
            <a:pPr algn="l"/>
            <a:r>
              <a:rPr lang="en-US" sz="2000">
                <a:solidFill>
                  <a:srgbClr val="FFFF00"/>
                </a:solidFill>
                <a:latin typeface="Times New Roman" panose="02020603050405020304" pitchFamily="18" charset="0"/>
                <a:cs typeface="Times New Roman" panose="02020603050405020304" pitchFamily="18" charset="0"/>
              </a:rPr>
              <a:t>  "expires_in": 1799,</a:t>
            </a:r>
          </a:p>
          <a:p>
            <a:pPr algn="l"/>
            <a:r>
              <a:rPr lang="en-US" sz="2000">
                <a:solidFill>
                  <a:srgbClr val="FFFF00"/>
                </a:solidFill>
                <a:latin typeface="Times New Roman" panose="02020603050405020304" pitchFamily="18" charset="0"/>
                <a:cs typeface="Times New Roman" panose="02020603050405020304" pitchFamily="18" charset="0"/>
              </a:rPr>
              <a:t>  "state": "approved",</a:t>
            </a:r>
          </a:p>
          <a:p>
            <a:pPr algn="l"/>
            <a:r>
              <a:rPr lang="en-US" sz="2000">
                <a:solidFill>
                  <a:srgbClr val="FFFF00"/>
                </a:solidFill>
                <a:latin typeface="Times New Roman" panose="02020603050405020304" pitchFamily="18" charset="0"/>
                <a:cs typeface="Times New Roman" panose="02020603050405020304" pitchFamily="18" charset="0"/>
              </a:rPr>
              <a:t>  "scope": ""</a:t>
            </a:r>
          </a:p>
          <a:p>
            <a:pPr algn="l"/>
            <a:r>
              <a:rPr lang="en-US" sz="2000">
                <a:solidFill>
                  <a:srgbClr val="FFFF00"/>
                </a:solidFill>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22653" y="2356296"/>
            <a:ext cx="7038579" cy="379975"/>
          </a:xfrm>
          <a:prstGeom prst="rect">
            <a:avLst/>
          </a:prstGeom>
        </p:spPr>
      </p:pic>
    </p:spTree>
    <p:extLst>
      <p:ext uri="{BB962C8B-B14F-4D97-AF65-F5344CB8AC3E}">
        <p14:creationId xmlns:p14="http://schemas.microsoft.com/office/powerpoint/2010/main" val="2456379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690" name="Google Shape;1690;p61"/>
          <p:cNvSpPr txBox="1">
            <a:spLocks noGrp="1"/>
          </p:cNvSpPr>
          <p:nvPr>
            <p:ph type="title"/>
          </p:nvPr>
        </p:nvSpPr>
        <p:spPr>
          <a:xfrm rot="181">
            <a:off x="1727700" y="1402388"/>
            <a:ext cx="5688600" cy="200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t>…</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90"/>
                                        </p:tgtEl>
                                        <p:attrNameLst>
                                          <p:attrName>style.visibility</p:attrName>
                                        </p:attrNameLst>
                                      </p:cBhvr>
                                      <p:to>
                                        <p:strVal val="visible"/>
                                      </p:to>
                                    </p:set>
                                    <p:animEffect transition="in" filter="fade">
                                      <p:cBhvr>
                                        <p:cTn id="7" dur="2000"/>
                                        <p:tgtEl>
                                          <p:spTgt spid="1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690" name="Google Shape;1690;p61"/>
          <p:cNvSpPr txBox="1">
            <a:spLocks noGrp="1"/>
          </p:cNvSpPr>
          <p:nvPr>
            <p:ph type="title"/>
          </p:nvPr>
        </p:nvSpPr>
        <p:spPr>
          <a:xfrm rot="181">
            <a:off x="443342" y="1492450"/>
            <a:ext cx="8222672" cy="200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smtClean="0"/>
              <a:t>KẾT LUẬN</a:t>
            </a:r>
            <a:endParaRPr sz="9600"/>
          </a:p>
        </p:txBody>
      </p:sp>
    </p:spTree>
    <p:extLst>
      <p:ext uri="{BB962C8B-B14F-4D97-AF65-F5344CB8AC3E}">
        <p14:creationId xmlns:p14="http://schemas.microsoft.com/office/powerpoint/2010/main" val="2543688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90"/>
                                        </p:tgtEl>
                                        <p:attrNameLst>
                                          <p:attrName>style.visibility</p:attrName>
                                        </p:attrNameLst>
                                      </p:cBhvr>
                                      <p:to>
                                        <p:strVal val="visible"/>
                                      </p:to>
                                    </p:set>
                                    <p:anim calcmode="lin" valueType="num">
                                      <p:cBhvr>
                                        <p:cTn id="7" dur="2000" fill="hold"/>
                                        <p:tgtEl>
                                          <p:spTgt spid="1690"/>
                                        </p:tgtEl>
                                        <p:attrNameLst>
                                          <p:attrName>ppt_w</p:attrName>
                                        </p:attrNameLst>
                                      </p:cBhvr>
                                      <p:tavLst>
                                        <p:tav tm="0">
                                          <p:val>
                                            <p:fltVal val="0"/>
                                          </p:val>
                                        </p:tav>
                                        <p:tav tm="100000">
                                          <p:val>
                                            <p:strVal val="#ppt_w"/>
                                          </p:val>
                                        </p:tav>
                                      </p:tavLst>
                                    </p:anim>
                                    <p:anim calcmode="lin" valueType="num">
                                      <p:cBhvr>
                                        <p:cTn id="8" dur="2000" fill="hold"/>
                                        <p:tgtEl>
                                          <p:spTgt spid="1690"/>
                                        </p:tgtEl>
                                        <p:attrNameLst>
                                          <p:attrName>ppt_h</p:attrName>
                                        </p:attrNameLst>
                                      </p:cBhvr>
                                      <p:tavLst>
                                        <p:tav tm="0">
                                          <p:val>
                                            <p:fltVal val="0"/>
                                          </p:val>
                                        </p:tav>
                                        <p:tav tm="100000">
                                          <p:val>
                                            <p:strVal val="#ppt_h"/>
                                          </p:val>
                                        </p:tav>
                                      </p:tavLst>
                                    </p:anim>
                                    <p:animEffect transition="in" filter="fade">
                                      <p:cBhvr>
                                        <p:cTn id="9" dur="2000"/>
                                        <p:tgtEl>
                                          <p:spTgt spid="1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2" name="Google Shape;1664;p59"/>
          <p:cNvSpPr txBox="1">
            <a:spLocks/>
          </p:cNvSpPr>
          <p:nvPr/>
        </p:nvSpPr>
        <p:spPr>
          <a:xfrm rot="-594">
            <a:off x="865978" y="1589333"/>
            <a:ext cx="7391451" cy="2165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r>
              <a:rPr lang="en-US" sz="2000"/>
              <a:t>Càng xa càng tốt! Về sau, bạn có thể chỉ cần đưa tập lệnh PHP đầu tiên vào bất kỳ tệp PHP nào cần yêu cầu mã thông báo truy cập từ máy chủ ủy quyền Amadeus và biến tập lệnh PHP thứ hai thành một hàm lấy điểm cuối API và các tham số làm đối số của nó. Theo cách này, việc truy cập và gọi bất kỳ API tự phục vụ nào chỉ là việc gọi hàm đó và chuyển cho nó điểm cuối và các tham số của API đó.</a:t>
            </a:r>
          </a:p>
        </p:txBody>
      </p:sp>
    </p:spTree>
    <p:extLst>
      <p:ext uri="{BB962C8B-B14F-4D97-AF65-F5344CB8AC3E}">
        <p14:creationId xmlns:p14="http://schemas.microsoft.com/office/powerpoint/2010/main" val="441983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6" name="Google Shape;1206;p4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smtClean="0"/>
              <a:t> API</a:t>
            </a:r>
            <a:endParaRPr sz="3200"/>
          </a:p>
        </p:txBody>
      </p:sp>
      <p:sp>
        <p:nvSpPr>
          <p:cNvPr id="9" name="Google Shape;1550;p56"/>
          <p:cNvSpPr txBox="1"/>
          <p:nvPr/>
        </p:nvSpPr>
        <p:spPr>
          <a:xfrm>
            <a:off x="6178618" y="1782033"/>
            <a:ext cx="1392892" cy="573240"/>
          </a:xfrm>
          <a:prstGeom prst="rect">
            <a:avLst/>
          </a:prstGeom>
          <a:solidFill>
            <a:schemeClr val="accent4"/>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300" b="1" smtClean="0">
                <a:solidFill>
                  <a:schemeClr val="dk2"/>
                </a:solidFill>
                <a:latin typeface="Oxanium"/>
                <a:ea typeface="Oxanium"/>
                <a:cs typeface="Oxanium"/>
                <a:sym typeface="Oxanium"/>
              </a:rPr>
              <a:t>API of libraries and framework</a:t>
            </a:r>
            <a:endParaRPr sz="1300" b="1">
              <a:solidFill>
                <a:schemeClr val="dk2"/>
              </a:solidFill>
              <a:latin typeface="Oxanium"/>
              <a:ea typeface="Oxanium"/>
              <a:cs typeface="Oxanium"/>
              <a:sym typeface="Oxanium"/>
            </a:endParaRPr>
          </a:p>
        </p:txBody>
      </p:sp>
      <p:sp>
        <p:nvSpPr>
          <p:cNvPr id="12" name="Google Shape;1550;p56"/>
          <p:cNvSpPr txBox="1"/>
          <p:nvPr/>
        </p:nvSpPr>
        <p:spPr>
          <a:xfrm>
            <a:off x="3875554" y="1782033"/>
            <a:ext cx="1392892" cy="573240"/>
          </a:xfrm>
          <a:prstGeom prst="rect">
            <a:avLst/>
          </a:prstGeom>
          <a:solidFill>
            <a:schemeClr val="accent4"/>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300" b="1" smtClean="0">
                <a:solidFill>
                  <a:schemeClr val="dk2"/>
                </a:solidFill>
                <a:latin typeface="Oxanium"/>
                <a:ea typeface="Oxanium"/>
                <a:cs typeface="Oxanium"/>
                <a:sym typeface="Oxanium"/>
              </a:rPr>
              <a:t>API on OS</a:t>
            </a:r>
            <a:endParaRPr sz="1300" b="1">
              <a:solidFill>
                <a:schemeClr val="dk2"/>
              </a:solidFill>
              <a:latin typeface="Oxanium"/>
              <a:ea typeface="Oxanium"/>
              <a:cs typeface="Oxanium"/>
              <a:sym typeface="Oxanium"/>
            </a:endParaRPr>
          </a:p>
        </p:txBody>
      </p:sp>
      <p:sp>
        <p:nvSpPr>
          <p:cNvPr id="13" name="Google Shape;1550;p56"/>
          <p:cNvSpPr txBox="1"/>
          <p:nvPr/>
        </p:nvSpPr>
        <p:spPr>
          <a:xfrm>
            <a:off x="1572490" y="1790684"/>
            <a:ext cx="1392892" cy="564589"/>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1600"/>
              </a:spcAft>
              <a:buNone/>
            </a:pPr>
            <a:r>
              <a:rPr lang="en-US" sz="1300" b="1" smtClean="0">
                <a:solidFill>
                  <a:schemeClr val="dk2"/>
                </a:solidFill>
                <a:latin typeface="Oxanium"/>
                <a:ea typeface="Oxanium"/>
                <a:cs typeface="Oxanium"/>
                <a:sym typeface="Oxanium"/>
              </a:rPr>
              <a:t>WEB API</a:t>
            </a:r>
            <a:endParaRPr sz="1300" b="1">
              <a:solidFill>
                <a:schemeClr val="dk2"/>
              </a:solidFill>
              <a:latin typeface="Oxanium"/>
              <a:ea typeface="Oxanium"/>
              <a:cs typeface="Oxanium"/>
              <a:sym typeface="Oxanium"/>
            </a:endParaRPr>
          </a:p>
        </p:txBody>
      </p:sp>
      <p:cxnSp>
        <p:nvCxnSpPr>
          <p:cNvPr id="5" name="Curved Connector 4"/>
          <p:cNvCxnSpPr>
            <a:stCxn id="6" idx="2"/>
            <a:endCxn id="13" idx="0"/>
          </p:cNvCxnSpPr>
          <p:nvPr/>
        </p:nvCxnSpPr>
        <p:spPr>
          <a:xfrm rot="5400000">
            <a:off x="3112376" y="331060"/>
            <a:ext cx="616184" cy="230306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6" idx="2"/>
            <a:endCxn id="12" idx="0"/>
          </p:cNvCxnSpPr>
          <p:nvPr/>
        </p:nvCxnSpPr>
        <p:spPr>
          <a:xfrm rot="5400000">
            <a:off x="4268234" y="1478266"/>
            <a:ext cx="607533" cy="12700"/>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6" idx="2"/>
            <a:endCxn id="9" idx="0"/>
          </p:cNvCxnSpPr>
          <p:nvPr/>
        </p:nvCxnSpPr>
        <p:spPr>
          <a:xfrm rot="16200000" flipH="1">
            <a:off x="5419766" y="326734"/>
            <a:ext cx="607533" cy="230306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Google Shape;1548;p56"/>
          <p:cNvSpPr txBox="1"/>
          <p:nvPr/>
        </p:nvSpPr>
        <p:spPr>
          <a:xfrm>
            <a:off x="1371164" y="3501691"/>
            <a:ext cx="1380790" cy="468000"/>
          </a:xfrm>
          <a:prstGeom prst="rect">
            <a:avLst/>
          </a:prstGeom>
          <a:solidFill>
            <a:schemeClr val="accent5"/>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smtClean="0">
                <a:solidFill>
                  <a:srgbClr val="F3F3F3"/>
                </a:solidFill>
                <a:latin typeface="Oxanium"/>
                <a:ea typeface="Oxanium"/>
                <a:cs typeface="Oxanium"/>
                <a:sym typeface="Oxanium"/>
              </a:rPr>
              <a:t>REST</a:t>
            </a:r>
            <a:endParaRPr sz="2000" b="1">
              <a:solidFill>
                <a:srgbClr val="F3F3F3"/>
              </a:solidFill>
              <a:latin typeface="Oxanium"/>
              <a:ea typeface="Oxanium"/>
              <a:cs typeface="Oxanium"/>
              <a:sym typeface="Oxanium"/>
            </a:endParaRPr>
          </a:p>
        </p:txBody>
      </p:sp>
      <p:sp>
        <p:nvSpPr>
          <p:cNvPr id="21" name="Google Shape;1548;p56"/>
          <p:cNvSpPr txBox="1"/>
          <p:nvPr/>
        </p:nvSpPr>
        <p:spPr>
          <a:xfrm>
            <a:off x="3077536" y="3501691"/>
            <a:ext cx="1439959" cy="468000"/>
          </a:xfrm>
          <a:prstGeom prst="rect">
            <a:avLst/>
          </a:prstGeom>
          <a:solidFill>
            <a:schemeClr val="accent5"/>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smtClean="0">
                <a:solidFill>
                  <a:srgbClr val="F3F3F3"/>
                </a:solidFill>
                <a:latin typeface="Oxanium"/>
                <a:ea typeface="Oxanium"/>
                <a:cs typeface="Oxanium"/>
                <a:sym typeface="Oxanium"/>
              </a:rPr>
              <a:t>SOAP</a:t>
            </a:r>
            <a:endParaRPr sz="2000" b="1">
              <a:solidFill>
                <a:srgbClr val="F3F3F3"/>
              </a:solidFill>
              <a:latin typeface="Oxanium"/>
              <a:ea typeface="Oxanium"/>
              <a:cs typeface="Oxanium"/>
              <a:sym typeface="Oxanium"/>
            </a:endParaRPr>
          </a:p>
        </p:txBody>
      </p:sp>
      <p:sp>
        <p:nvSpPr>
          <p:cNvPr id="22" name="Google Shape;1548;p56"/>
          <p:cNvSpPr txBox="1"/>
          <p:nvPr/>
        </p:nvSpPr>
        <p:spPr>
          <a:xfrm>
            <a:off x="4843077" y="3501691"/>
            <a:ext cx="1439959" cy="468000"/>
          </a:xfrm>
          <a:prstGeom prst="rect">
            <a:avLst/>
          </a:prstGeom>
          <a:solidFill>
            <a:schemeClr val="accent5"/>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smtClean="0">
                <a:solidFill>
                  <a:srgbClr val="F3F3F3"/>
                </a:solidFill>
                <a:latin typeface="Oxanium"/>
                <a:ea typeface="Oxanium"/>
                <a:cs typeface="Oxanium"/>
                <a:sym typeface="Oxanium"/>
              </a:rPr>
              <a:t>XML-RPC</a:t>
            </a:r>
            <a:endParaRPr sz="2000" b="1">
              <a:solidFill>
                <a:srgbClr val="F3F3F3"/>
              </a:solidFill>
              <a:latin typeface="Oxanium"/>
              <a:ea typeface="Oxanium"/>
              <a:cs typeface="Oxanium"/>
              <a:sym typeface="Oxanium"/>
            </a:endParaRPr>
          </a:p>
        </p:txBody>
      </p:sp>
      <p:sp>
        <p:nvSpPr>
          <p:cNvPr id="24" name="Google Shape;1548;p56"/>
          <p:cNvSpPr txBox="1"/>
          <p:nvPr/>
        </p:nvSpPr>
        <p:spPr>
          <a:xfrm>
            <a:off x="6608618" y="3501691"/>
            <a:ext cx="1439959" cy="468000"/>
          </a:xfrm>
          <a:prstGeom prst="rect">
            <a:avLst/>
          </a:prstGeom>
          <a:solidFill>
            <a:schemeClr val="accent5"/>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smtClean="0">
                <a:solidFill>
                  <a:srgbClr val="F3F3F3"/>
                </a:solidFill>
                <a:latin typeface="Oxanium"/>
                <a:ea typeface="Oxanium"/>
                <a:cs typeface="Oxanium"/>
                <a:sym typeface="Oxanium"/>
              </a:rPr>
              <a:t>JSON-RPC</a:t>
            </a:r>
            <a:endParaRPr sz="2000" b="1">
              <a:solidFill>
                <a:srgbClr val="F3F3F3"/>
              </a:solidFill>
              <a:latin typeface="Oxanium"/>
              <a:ea typeface="Oxanium"/>
              <a:cs typeface="Oxanium"/>
              <a:sym typeface="Oxanium"/>
            </a:endParaRPr>
          </a:p>
        </p:txBody>
      </p:sp>
      <p:sp>
        <p:nvSpPr>
          <p:cNvPr id="26" name="Google Shape;1664;p59"/>
          <p:cNvSpPr txBox="1">
            <a:spLocks/>
          </p:cNvSpPr>
          <p:nvPr/>
        </p:nvSpPr>
        <p:spPr>
          <a:xfrm rot="-594">
            <a:off x="4368909" y="2165392"/>
            <a:ext cx="406180" cy="50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3200" smtClean="0"/>
              <a:t>…</a:t>
            </a:r>
            <a:endParaRPr lang="en-US" sz="3200">
              <a:solidFill>
                <a:schemeClr val="accent4"/>
              </a:solidFill>
            </a:endParaRPr>
          </a:p>
        </p:txBody>
      </p:sp>
      <p:sp>
        <p:nvSpPr>
          <p:cNvPr id="27" name="Google Shape;1664;p59"/>
          <p:cNvSpPr txBox="1">
            <a:spLocks/>
          </p:cNvSpPr>
          <p:nvPr/>
        </p:nvSpPr>
        <p:spPr>
          <a:xfrm rot="-594">
            <a:off x="6671973" y="2174990"/>
            <a:ext cx="406180" cy="50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3200" smtClean="0"/>
              <a:t>…</a:t>
            </a:r>
            <a:endParaRPr lang="en-US" sz="3200">
              <a:solidFill>
                <a:schemeClr val="accent4"/>
              </a:solidFill>
            </a:endParaRPr>
          </a:p>
        </p:txBody>
      </p:sp>
      <p:cxnSp>
        <p:nvCxnSpPr>
          <p:cNvPr id="19" name="Curved Connector 18"/>
          <p:cNvCxnSpPr>
            <a:stCxn id="13" idx="2"/>
            <a:endCxn id="20" idx="0"/>
          </p:cNvCxnSpPr>
          <p:nvPr/>
        </p:nvCxnSpPr>
        <p:spPr>
          <a:xfrm rot="5400000">
            <a:off x="1592039" y="2824794"/>
            <a:ext cx="1146418" cy="207377"/>
          </a:xfrm>
          <a:prstGeom prst="curvedConnector3">
            <a:avLst>
              <a:gd name="adj1" fmla="val 536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3" idx="2"/>
            <a:endCxn id="21" idx="0"/>
          </p:cNvCxnSpPr>
          <p:nvPr/>
        </p:nvCxnSpPr>
        <p:spPr>
          <a:xfrm rot="16200000" flipH="1">
            <a:off x="2460017" y="2164192"/>
            <a:ext cx="1146418" cy="1528580"/>
          </a:xfrm>
          <a:prstGeom prst="curvedConnector3">
            <a:avLst>
              <a:gd name="adj1" fmla="val 753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3" idx="2"/>
            <a:endCxn id="22" idx="0"/>
          </p:cNvCxnSpPr>
          <p:nvPr/>
        </p:nvCxnSpPr>
        <p:spPr>
          <a:xfrm rot="16200000" flipH="1">
            <a:off x="3342787" y="1281421"/>
            <a:ext cx="1146418" cy="3294121"/>
          </a:xfrm>
          <a:prstGeom prst="curvedConnector3">
            <a:avLst>
              <a:gd name="adj1" fmla="val 705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3" idx="2"/>
            <a:endCxn id="24" idx="0"/>
          </p:cNvCxnSpPr>
          <p:nvPr/>
        </p:nvCxnSpPr>
        <p:spPr>
          <a:xfrm rot="16200000" flipH="1">
            <a:off x="4225558" y="398651"/>
            <a:ext cx="1146418" cy="5059662"/>
          </a:xfrm>
          <a:prstGeom prst="curvedConnector3">
            <a:avLst>
              <a:gd name="adj1" fmla="val 5604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0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3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30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20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20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20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2" grpId="0" animBg="1"/>
      <p:bldP spid="13" grpId="0" animBg="1"/>
      <p:bldP spid="20" grpId="0" animBg="1"/>
      <p:bldP spid="21" grpId="0" animBg="1"/>
      <p:bldP spid="22" grpId="0" animBg="1"/>
      <p:bldP spid="24" grpId="0" animBg="1"/>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4"/>
        <p:cNvGrpSpPr/>
        <p:nvPr/>
      </p:nvGrpSpPr>
      <p:grpSpPr>
        <a:xfrm>
          <a:off x="0" y="0"/>
          <a:ext cx="0" cy="0"/>
          <a:chOff x="0" y="0"/>
          <a:chExt cx="0" cy="0"/>
        </a:xfrm>
      </p:grpSpPr>
      <p:sp>
        <p:nvSpPr>
          <p:cNvPr id="11" name="Google Shape;1206;p4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accent4"/>
                </a:solidFill>
              </a:rPr>
              <a:t>REST</a:t>
            </a: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327" y="1470314"/>
            <a:ext cx="1198418" cy="1198418"/>
          </a:xfrm>
          <a:prstGeom prst="rect">
            <a:avLst/>
          </a:prstGeom>
        </p:spPr>
      </p:pic>
      <p:sp>
        <p:nvSpPr>
          <p:cNvPr id="13" name="Google Shape;1664;p59"/>
          <p:cNvSpPr txBox="1">
            <a:spLocks/>
          </p:cNvSpPr>
          <p:nvPr/>
        </p:nvSpPr>
        <p:spPr>
          <a:xfrm rot="-594">
            <a:off x="2119796" y="1776517"/>
            <a:ext cx="3280085" cy="586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400" smtClean="0"/>
              <a:t>Roy Thomas Fielding</a:t>
            </a:r>
            <a:endParaRPr lang="en-US" sz="2400">
              <a:solidFill>
                <a:schemeClr val="accent4"/>
              </a:solidFill>
            </a:endParaRPr>
          </a:p>
        </p:txBody>
      </p:sp>
      <p:sp>
        <p:nvSpPr>
          <p:cNvPr id="14" name="Google Shape;1664;p59"/>
          <p:cNvSpPr txBox="1">
            <a:spLocks/>
          </p:cNvSpPr>
          <p:nvPr/>
        </p:nvSpPr>
        <p:spPr>
          <a:xfrm rot="-594">
            <a:off x="924964" y="2964609"/>
            <a:ext cx="5842976" cy="586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400" smtClean="0"/>
              <a:t>Architectural styles and the design of network-based software archirectures</a:t>
            </a:r>
            <a:endParaRPr lang="en-US" sz="2400">
              <a:solidFill>
                <a:schemeClr val="accent4"/>
              </a:solidFill>
            </a:endParaRPr>
          </a:p>
        </p:txBody>
      </p:sp>
      <p:sp>
        <p:nvSpPr>
          <p:cNvPr id="15" name="Google Shape;1343;p48"/>
          <p:cNvSpPr/>
          <p:nvPr/>
        </p:nvSpPr>
        <p:spPr>
          <a:xfrm>
            <a:off x="7077969" y="2723233"/>
            <a:ext cx="1116996" cy="1072912"/>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3;p44"/>
          <p:cNvSpPr txBox="1">
            <a:spLocks noGrp="1"/>
          </p:cNvSpPr>
          <p:nvPr>
            <p:ph type="title"/>
          </p:nvPr>
        </p:nvSpPr>
        <p:spPr>
          <a:xfrm rot="1973">
            <a:off x="7017120" y="2884630"/>
            <a:ext cx="1266398" cy="5935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smtClean="0"/>
              <a:t>2000</a:t>
            </a:r>
            <a:endParaRPr sz="3200"/>
          </a:p>
        </p:txBody>
      </p:sp>
    </p:spTree>
    <p:extLst>
      <p:ext uri="{BB962C8B-B14F-4D97-AF65-F5344CB8AC3E}">
        <p14:creationId xmlns:p14="http://schemas.microsoft.com/office/powerpoint/2010/main" val="2229111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20" name="Google Shape;1206;p42"/>
          <p:cNvSpPr txBox="1">
            <a:spLocks noGrp="1"/>
          </p:cNvSpPr>
          <p:nvPr>
            <p:ph type="title"/>
          </p:nvPr>
        </p:nvSpPr>
        <p:spPr>
          <a:xfrm>
            <a:off x="685363" y="0"/>
            <a:ext cx="7704000" cy="9213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accent4"/>
                </a:solidFill>
              </a:rPr>
              <a:t>REST</a:t>
            </a:r>
            <a:endParaRPr/>
          </a:p>
        </p:txBody>
      </p:sp>
      <p:sp>
        <p:nvSpPr>
          <p:cNvPr id="21" name="Google Shape;1664;p59"/>
          <p:cNvSpPr txBox="1">
            <a:spLocks/>
          </p:cNvSpPr>
          <p:nvPr/>
        </p:nvSpPr>
        <p:spPr>
          <a:xfrm rot="-594">
            <a:off x="228676" y="2164563"/>
            <a:ext cx="1891091" cy="869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2400" smtClean="0"/>
              <a:t>6 ràng buộc</a:t>
            </a:r>
          </a:p>
          <a:p>
            <a:pPr algn="l"/>
            <a:r>
              <a:rPr lang="en-US" sz="2400" smtClean="0"/>
              <a:t>(constraint) </a:t>
            </a:r>
            <a:endParaRPr lang="en-US" sz="2400"/>
          </a:p>
          <a:p>
            <a:pPr algn="l"/>
            <a:r>
              <a:rPr lang="en-US" sz="2400" smtClean="0"/>
              <a:t> </a:t>
            </a:r>
          </a:p>
          <a:p>
            <a:pPr algn="l"/>
            <a:endParaRPr lang="en-US" sz="2400">
              <a:solidFill>
                <a:schemeClr val="accent4"/>
              </a:solidFill>
            </a:endParaRPr>
          </a:p>
        </p:txBody>
      </p:sp>
      <p:sp>
        <p:nvSpPr>
          <p:cNvPr id="22" name="Google Shape;1544;p56"/>
          <p:cNvSpPr txBox="1"/>
          <p:nvPr/>
        </p:nvSpPr>
        <p:spPr>
          <a:xfrm>
            <a:off x="4205126" y="1242689"/>
            <a:ext cx="2389637" cy="4680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smtClean="0">
                <a:solidFill>
                  <a:srgbClr val="F3F3F3"/>
                </a:solidFill>
                <a:latin typeface="Oxanium"/>
                <a:ea typeface="Oxanium"/>
                <a:cs typeface="Oxanium"/>
                <a:sym typeface="Oxanium"/>
              </a:rPr>
              <a:t>C</a:t>
            </a:r>
            <a:r>
              <a:rPr lang="en" sz="2000" b="1" smtClean="0">
                <a:solidFill>
                  <a:srgbClr val="F3F3F3"/>
                </a:solidFill>
                <a:latin typeface="Oxanium"/>
                <a:ea typeface="Oxanium"/>
                <a:cs typeface="Oxanium"/>
                <a:sym typeface="Oxanium"/>
              </a:rPr>
              <a:t>lient-server</a:t>
            </a:r>
            <a:endParaRPr sz="2000" b="1">
              <a:solidFill>
                <a:srgbClr val="F3F3F3"/>
              </a:solidFill>
              <a:latin typeface="Oxanium"/>
              <a:ea typeface="Oxanium"/>
              <a:cs typeface="Oxanium"/>
              <a:sym typeface="Oxanium"/>
            </a:endParaRPr>
          </a:p>
        </p:txBody>
      </p:sp>
      <p:sp>
        <p:nvSpPr>
          <p:cNvPr id="23" name="Google Shape;1544;p56"/>
          <p:cNvSpPr txBox="1"/>
          <p:nvPr/>
        </p:nvSpPr>
        <p:spPr>
          <a:xfrm>
            <a:off x="4205126" y="1852289"/>
            <a:ext cx="2389637" cy="4680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000" b="1">
                <a:solidFill>
                  <a:srgbClr val="F3F3F3"/>
                </a:solidFill>
                <a:latin typeface="Oxanium"/>
                <a:ea typeface="Oxanium"/>
                <a:cs typeface="Oxanium"/>
                <a:sym typeface="Oxanium"/>
              </a:rPr>
              <a:t>S</a:t>
            </a:r>
            <a:r>
              <a:rPr lang="en" sz="2000" b="1" smtClean="0">
                <a:solidFill>
                  <a:srgbClr val="F3F3F3"/>
                </a:solidFill>
                <a:latin typeface="Oxanium"/>
                <a:ea typeface="Oxanium"/>
                <a:cs typeface="Oxanium"/>
                <a:sym typeface="Oxanium"/>
              </a:rPr>
              <a:t>tateless</a:t>
            </a:r>
            <a:endParaRPr sz="2000" b="1">
              <a:solidFill>
                <a:srgbClr val="F3F3F3"/>
              </a:solidFill>
              <a:latin typeface="Oxanium"/>
              <a:ea typeface="Oxanium"/>
              <a:cs typeface="Oxanium"/>
              <a:sym typeface="Oxanium"/>
            </a:endParaRPr>
          </a:p>
        </p:txBody>
      </p:sp>
      <p:sp>
        <p:nvSpPr>
          <p:cNvPr id="24" name="Google Shape;1544;p56"/>
          <p:cNvSpPr txBox="1"/>
          <p:nvPr/>
        </p:nvSpPr>
        <p:spPr>
          <a:xfrm>
            <a:off x="4205125" y="2461889"/>
            <a:ext cx="2389637" cy="4680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000" b="1" smtClean="0">
                <a:solidFill>
                  <a:srgbClr val="F3F3F3"/>
                </a:solidFill>
                <a:latin typeface="Oxanium"/>
                <a:ea typeface="Oxanium"/>
                <a:cs typeface="Oxanium"/>
                <a:sym typeface="Oxanium"/>
              </a:rPr>
              <a:t>Cacheadle</a:t>
            </a:r>
            <a:endParaRPr sz="2000" b="1">
              <a:solidFill>
                <a:srgbClr val="F3F3F3"/>
              </a:solidFill>
              <a:latin typeface="Oxanium"/>
              <a:ea typeface="Oxanium"/>
              <a:cs typeface="Oxanium"/>
              <a:sym typeface="Oxanium"/>
            </a:endParaRPr>
          </a:p>
        </p:txBody>
      </p:sp>
      <p:sp>
        <p:nvSpPr>
          <p:cNvPr id="25" name="Google Shape;1544;p56"/>
          <p:cNvSpPr txBox="1"/>
          <p:nvPr/>
        </p:nvSpPr>
        <p:spPr>
          <a:xfrm>
            <a:off x="4205124" y="3071489"/>
            <a:ext cx="2389637" cy="4680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smtClean="0">
                <a:solidFill>
                  <a:srgbClr val="F3F3F3"/>
                </a:solidFill>
                <a:latin typeface="Oxanium"/>
                <a:ea typeface="Oxanium"/>
                <a:cs typeface="Oxanium"/>
                <a:sym typeface="Oxanium"/>
              </a:rPr>
              <a:t>U</a:t>
            </a:r>
            <a:r>
              <a:rPr lang="en" sz="2000" b="1" smtClean="0">
                <a:solidFill>
                  <a:srgbClr val="F3F3F3"/>
                </a:solidFill>
                <a:latin typeface="Oxanium"/>
                <a:ea typeface="Oxanium"/>
                <a:cs typeface="Oxanium"/>
                <a:sym typeface="Oxanium"/>
              </a:rPr>
              <a:t>nifrom interface</a:t>
            </a:r>
            <a:endParaRPr sz="2000" b="1">
              <a:solidFill>
                <a:srgbClr val="F3F3F3"/>
              </a:solidFill>
              <a:latin typeface="Oxanium"/>
              <a:ea typeface="Oxanium"/>
              <a:cs typeface="Oxanium"/>
              <a:sym typeface="Oxanium"/>
            </a:endParaRPr>
          </a:p>
        </p:txBody>
      </p:sp>
      <p:sp>
        <p:nvSpPr>
          <p:cNvPr id="26" name="Google Shape;1544;p56"/>
          <p:cNvSpPr txBox="1"/>
          <p:nvPr/>
        </p:nvSpPr>
        <p:spPr>
          <a:xfrm>
            <a:off x="4205123" y="3681089"/>
            <a:ext cx="2389637" cy="4680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000" b="1" smtClean="0">
                <a:solidFill>
                  <a:srgbClr val="F3F3F3"/>
                </a:solidFill>
                <a:latin typeface="Oxanium"/>
                <a:ea typeface="Oxanium"/>
                <a:cs typeface="Oxanium"/>
                <a:sym typeface="Oxanium"/>
              </a:rPr>
              <a:t>Layer system</a:t>
            </a:r>
            <a:endParaRPr sz="2000" b="1">
              <a:solidFill>
                <a:srgbClr val="F3F3F3"/>
              </a:solidFill>
              <a:latin typeface="Oxanium"/>
              <a:ea typeface="Oxanium"/>
              <a:cs typeface="Oxanium"/>
              <a:sym typeface="Oxanium"/>
            </a:endParaRPr>
          </a:p>
        </p:txBody>
      </p:sp>
      <p:sp>
        <p:nvSpPr>
          <p:cNvPr id="27" name="Google Shape;1544;p56"/>
          <p:cNvSpPr txBox="1"/>
          <p:nvPr/>
        </p:nvSpPr>
        <p:spPr>
          <a:xfrm>
            <a:off x="4205123" y="4290689"/>
            <a:ext cx="2389637" cy="4680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000" b="1" smtClean="0">
                <a:solidFill>
                  <a:srgbClr val="F3F3F3"/>
                </a:solidFill>
                <a:latin typeface="Oxanium"/>
                <a:ea typeface="Oxanium"/>
                <a:cs typeface="Oxanium"/>
                <a:sym typeface="Oxanium"/>
              </a:rPr>
              <a:t>Code in command</a:t>
            </a:r>
            <a:endParaRPr sz="2000" b="1">
              <a:solidFill>
                <a:srgbClr val="F3F3F3"/>
              </a:solidFill>
              <a:latin typeface="Oxanium"/>
              <a:ea typeface="Oxanium"/>
              <a:cs typeface="Oxanium"/>
              <a:sym typeface="Oxanium"/>
            </a:endParaRPr>
          </a:p>
        </p:txBody>
      </p:sp>
      <p:cxnSp>
        <p:nvCxnSpPr>
          <p:cNvPr id="5" name="Curved Connector 4"/>
          <p:cNvCxnSpPr>
            <a:stCxn id="21" idx="3"/>
            <a:endCxn id="22" idx="1"/>
          </p:cNvCxnSpPr>
          <p:nvPr/>
        </p:nvCxnSpPr>
        <p:spPr>
          <a:xfrm flipV="1">
            <a:off x="2119767" y="1476689"/>
            <a:ext cx="2085359" cy="1122497"/>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urved Connector 6"/>
          <p:cNvCxnSpPr>
            <a:stCxn id="21" idx="3"/>
            <a:endCxn id="23" idx="1"/>
          </p:cNvCxnSpPr>
          <p:nvPr/>
        </p:nvCxnSpPr>
        <p:spPr>
          <a:xfrm flipV="1">
            <a:off x="2119767" y="2086289"/>
            <a:ext cx="2085359" cy="512897"/>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21" idx="3"/>
            <a:endCxn id="24" idx="1"/>
          </p:cNvCxnSpPr>
          <p:nvPr/>
        </p:nvCxnSpPr>
        <p:spPr>
          <a:xfrm>
            <a:off x="2119767" y="2599186"/>
            <a:ext cx="2085358" cy="96703"/>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21" idx="3"/>
            <a:endCxn id="25" idx="1"/>
          </p:cNvCxnSpPr>
          <p:nvPr/>
        </p:nvCxnSpPr>
        <p:spPr>
          <a:xfrm>
            <a:off x="2119767" y="2599186"/>
            <a:ext cx="2085357" cy="706303"/>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21" idx="3"/>
            <a:endCxn id="26" idx="1"/>
          </p:cNvCxnSpPr>
          <p:nvPr/>
        </p:nvCxnSpPr>
        <p:spPr>
          <a:xfrm>
            <a:off x="2119767" y="2599186"/>
            <a:ext cx="2085356" cy="1315903"/>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21" idx="3"/>
            <a:endCxn id="27" idx="1"/>
          </p:cNvCxnSpPr>
          <p:nvPr/>
        </p:nvCxnSpPr>
        <p:spPr>
          <a:xfrm>
            <a:off x="2119767" y="2599186"/>
            <a:ext cx="2085356" cy="1925503"/>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050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2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20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20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20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20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20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animBg="1"/>
      <p:bldP spid="23" grpId="0" animBg="1"/>
      <p:bldP spid="24"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9" name="Google Shape;1206;p42"/>
          <p:cNvSpPr txBox="1">
            <a:spLocks noGrp="1"/>
          </p:cNvSpPr>
          <p:nvPr>
            <p:ph type="title"/>
          </p:nvPr>
        </p:nvSpPr>
        <p:spPr>
          <a:xfrm>
            <a:off x="720000" y="38698"/>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accent4"/>
                </a:solidFill>
              </a:rPr>
              <a:t>REST</a:t>
            </a:r>
            <a:endParaRPr/>
          </a:p>
        </p:txBody>
      </p:sp>
      <p:sp>
        <p:nvSpPr>
          <p:cNvPr id="20" name="Google Shape;1544;p56"/>
          <p:cNvSpPr txBox="1"/>
          <p:nvPr/>
        </p:nvSpPr>
        <p:spPr>
          <a:xfrm>
            <a:off x="208090" y="747190"/>
            <a:ext cx="2389637" cy="4680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smtClean="0">
                <a:solidFill>
                  <a:srgbClr val="F3F3F3"/>
                </a:solidFill>
                <a:latin typeface="Oxanium"/>
                <a:ea typeface="Oxanium"/>
                <a:cs typeface="Oxanium"/>
                <a:sym typeface="Oxanium"/>
              </a:rPr>
              <a:t>C</a:t>
            </a:r>
            <a:r>
              <a:rPr lang="en" sz="2000" b="1" smtClean="0">
                <a:solidFill>
                  <a:srgbClr val="F3F3F3"/>
                </a:solidFill>
                <a:latin typeface="Oxanium"/>
                <a:ea typeface="Oxanium"/>
                <a:cs typeface="Oxanium"/>
                <a:sym typeface="Oxanium"/>
              </a:rPr>
              <a:t>lient-server</a:t>
            </a:r>
            <a:endParaRPr sz="2000" b="1">
              <a:solidFill>
                <a:srgbClr val="F3F3F3"/>
              </a:solidFill>
              <a:latin typeface="Oxanium"/>
              <a:ea typeface="Oxanium"/>
              <a:cs typeface="Oxanium"/>
              <a:sym typeface="Oxanium"/>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0" y="2761909"/>
            <a:ext cx="1253837" cy="12538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0528" y="1930637"/>
            <a:ext cx="2085109" cy="2085109"/>
          </a:xfrm>
          <a:prstGeom prst="rect">
            <a:avLst/>
          </a:prstGeom>
        </p:spPr>
      </p:pic>
      <p:cxnSp>
        <p:nvCxnSpPr>
          <p:cNvPr id="28" name="Curved Connector 27"/>
          <p:cNvCxnSpPr>
            <a:stCxn id="7" idx="0"/>
            <a:endCxn id="8" idx="0"/>
          </p:cNvCxnSpPr>
          <p:nvPr/>
        </p:nvCxnSpPr>
        <p:spPr>
          <a:xfrm rot="5400000" flipH="1" flipV="1">
            <a:off x="3754365" y="-476809"/>
            <a:ext cx="831272" cy="5646164"/>
          </a:xfrm>
          <a:prstGeom prst="curvedConnector3">
            <a:avLst>
              <a:gd name="adj1" fmla="val 1275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8" idx="2"/>
            <a:endCxn id="7" idx="2"/>
          </p:cNvCxnSpPr>
          <p:nvPr/>
        </p:nvCxnSpPr>
        <p:spPr>
          <a:xfrm rot="5400000">
            <a:off x="4170001" y="1192664"/>
            <a:ext cx="12700" cy="5646164"/>
          </a:xfrm>
          <a:prstGeom prst="curvedConnector3">
            <a:avLst>
              <a:gd name="adj1" fmla="val 501818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Google Shape;1325;p47"/>
          <p:cNvSpPr txBox="1">
            <a:spLocks noGrp="1"/>
          </p:cNvSpPr>
          <p:nvPr>
            <p:ph type="subTitle" idx="1"/>
          </p:nvPr>
        </p:nvSpPr>
        <p:spPr>
          <a:xfrm>
            <a:off x="-90491" y="3043119"/>
            <a:ext cx="942545"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Client</a:t>
            </a:r>
            <a:endParaRPr/>
          </a:p>
        </p:txBody>
      </p:sp>
      <p:sp>
        <p:nvSpPr>
          <p:cNvPr id="45" name="Google Shape;1325;p47"/>
          <p:cNvSpPr txBox="1">
            <a:spLocks noGrp="1"/>
          </p:cNvSpPr>
          <p:nvPr>
            <p:ph type="subTitle" idx="1"/>
          </p:nvPr>
        </p:nvSpPr>
        <p:spPr>
          <a:xfrm>
            <a:off x="7620002" y="2734541"/>
            <a:ext cx="1122655"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Server</a:t>
            </a:r>
            <a:endParaRPr/>
          </a:p>
        </p:txBody>
      </p:sp>
      <p:sp>
        <p:nvSpPr>
          <p:cNvPr id="46" name="Google Shape;1664;p59"/>
          <p:cNvSpPr txBox="1">
            <a:spLocks/>
          </p:cNvSpPr>
          <p:nvPr/>
        </p:nvSpPr>
        <p:spPr>
          <a:xfrm rot="-594">
            <a:off x="932250" y="1656303"/>
            <a:ext cx="1089286" cy="4303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a:t>R</a:t>
            </a:r>
            <a:r>
              <a:rPr lang="en-US" sz="1800" smtClean="0"/>
              <a:t>equest</a:t>
            </a:r>
            <a:r>
              <a:rPr lang="en-US" sz="2400" smtClean="0"/>
              <a:t> </a:t>
            </a:r>
            <a:endParaRPr lang="en-US" sz="2400"/>
          </a:p>
          <a:p>
            <a:pPr algn="l"/>
            <a:r>
              <a:rPr lang="en-US" sz="2400" smtClean="0"/>
              <a:t> </a:t>
            </a:r>
          </a:p>
          <a:p>
            <a:pPr algn="l"/>
            <a:endParaRPr lang="en-US" sz="2400">
              <a:solidFill>
                <a:schemeClr val="accent4"/>
              </a:solidFill>
            </a:endParaRPr>
          </a:p>
        </p:txBody>
      </p:sp>
      <p:sp>
        <p:nvSpPr>
          <p:cNvPr id="47" name="Google Shape;1664;p59"/>
          <p:cNvSpPr txBox="1">
            <a:spLocks/>
          </p:cNvSpPr>
          <p:nvPr/>
        </p:nvSpPr>
        <p:spPr>
          <a:xfrm rot="-594">
            <a:off x="4801667" y="4523511"/>
            <a:ext cx="1301266" cy="3793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smtClean="0"/>
              <a:t>Response</a:t>
            </a:r>
            <a:r>
              <a:rPr lang="en-US" sz="2400" smtClean="0"/>
              <a:t> </a:t>
            </a:r>
            <a:endParaRPr lang="en-US" sz="2400"/>
          </a:p>
          <a:p>
            <a:pPr algn="l"/>
            <a:r>
              <a:rPr lang="en-US" sz="2400" smtClean="0"/>
              <a:t> </a:t>
            </a:r>
          </a:p>
          <a:p>
            <a:pPr algn="l"/>
            <a:endParaRPr lang="en-US" sz="2400">
              <a:solidFill>
                <a:schemeClr val="accent4"/>
              </a:solidFill>
            </a:endParaRPr>
          </a:p>
        </p:txBody>
      </p:sp>
    </p:spTree>
    <p:extLst>
      <p:ext uri="{BB962C8B-B14F-4D97-AF65-F5344CB8AC3E}">
        <p14:creationId xmlns:p14="http://schemas.microsoft.com/office/powerpoint/2010/main" val="3511661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2000"/>
                                        <p:tgtEl>
                                          <p:spTgt spid="2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down)">
                                      <p:cBhvr>
                                        <p:cTn id="17" dur="20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2000"/>
                                        <p:tgtEl>
                                          <p:spTgt spid="3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down)">
                                      <p:cBhvr>
                                        <p:cTn id="25"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9" name="Google Shape;1206;p42"/>
          <p:cNvSpPr txBox="1">
            <a:spLocks noGrp="1"/>
          </p:cNvSpPr>
          <p:nvPr>
            <p:ph type="title"/>
          </p:nvPr>
        </p:nvSpPr>
        <p:spPr>
          <a:xfrm>
            <a:off x="720000" y="38698"/>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accent4"/>
                </a:solidFill>
              </a:rPr>
              <a:t>REST</a:t>
            </a:r>
            <a:endParaRPr/>
          </a:p>
        </p:txBody>
      </p:sp>
      <p:sp>
        <p:nvSpPr>
          <p:cNvPr id="20" name="Google Shape;1544;p56"/>
          <p:cNvSpPr txBox="1"/>
          <p:nvPr/>
        </p:nvSpPr>
        <p:spPr>
          <a:xfrm>
            <a:off x="208090" y="747190"/>
            <a:ext cx="2389637" cy="4680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smtClean="0">
                <a:solidFill>
                  <a:srgbClr val="F3F3F3"/>
                </a:solidFill>
                <a:latin typeface="Oxanium"/>
                <a:ea typeface="Oxanium"/>
                <a:cs typeface="Oxanium"/>
                <a:sym typeface="Oxanium"/>
              </a:rPr>
              <a:t>Stateless</a:t>
            </a:r>
            <a:endParaRPr sz="2000" b="1">
              <a:solidFill>
                <a:srgbClr val="F3F3F3"/>
              </a:solidFill>
              <a:latin typeface="Oxanium"/>
              <a:ea typeface="Oxanium"/>
              <a:cs typeface="Oxanium"/>
              <a:sym typeface="Oxanium"/>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368" y="2734541"/>
            <a:ext cx="1253837" cy="12538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220" y="2077387"/>
            <a:ext cx="2085109" cy="2085109"/>
          </a:xfrm>
          <a:prstGeom prst="rect">
            <a:avLst/>
          </a:prstGeom>
        </p:spPr>
      </p:pic>
      <p:cxnSp>
        <p:nvCxnSpPr>
          <p:cNvPr id="28" name="Curved Connector 27"/>
          <p:cNvCxnSpPr>
            <a:stCxn id="7" idx="0"/>
            <a:endCxn id="8" idx="0"/>
          </p:cNvCxnSpPr>
          <p:nvPr/>
        </p:nvCxnSpPr>
        <p:spPr>
          <a:xfrm rot="5400000" flipH="1" flipV="1">
            <a:off x="3932954" y="-471280"/>
            <a:ext cx="657154" cy="5754488"/>
          </a:xfrm>
          <a:prstGeom prst="curvedConnector3">
            <a:avLst>
              <a:gd name="adj1" fmla="val 134786"/>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8" idx="2"/>
            <a:endCxn id="7" idx="2"/>
          </p:cNvCxnSpPr>
          <p:nvPr/>
        </p:nvCxnSpPr>
        <p:spPr>
          <a:xfrm rot="5400000" flipH="1">
            <a:off x="4174472" y="1198193"/>
            <a:ext cx="174118" cy="5754488"/>
          </a:xfrm>
          <a:prstGeom prst="curvedConnector3">
            <a:avLst>
              <a:gd name="adj1" fmla="val -13129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Google Shape;1325;p47"/>
          <p:cNvSpPr txBox="1">
            <a:spLocks noGrp="1"/>
          </p:cNvSpPr>
          <p:nvPr>
            <p:ph type="subTitle" idx="1"/>
          </p:nvPr>
        </p:nvSpPr>
        <p:spPr>
          <a:xfrm>
            <a:off x="-90491" y="3043119"/>
            <a:ext cx="942545"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Client</a:t>
            </a:r>
            <a:endParaRPr/>
          </a:p>
        </p:txBody>
      </p:sp>
      <p:sp>
        <p:nvSpPr>
          <p:cNvPr id="45" name="Google Shape;1325;p47"/>
          <p:cNvSpPr txBox="1">
            <a:spLocks noGrp="1"/>
          </p:cNvSpPr>
          <p:nvPr>
            <p:ph type="subTitle" idx="1"/>
          </p:nvPr>
        </p:nvSpPr>
        <p:spPr>
          <a:xfrm>
            <a:off x="7620002" y="2734541"/>
            <a:ext cx="1122655"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mtClean="0"/>
              <a:t>Server</a:t>
            </a:r>
            <a:endParaRPr/>
          </a:p>
        </p:txBody>
      </p:sp>
      <p:sp>
        <p:nvSpPr>
          <p:cNvPr id="46" name="Google Shape;1664;p59"/>
          <p:cNvSpPr txBox="1">
            <a:spLocks/>
          </p:cNvSpPr>
          <p:nvPr/>
        </p:nvSpPr>
        <p:spPr>
          <a:xfrm rot="-594">
            <a:off x="969102" y="1715444"/>
            <a:ext cx="1089286" cy="4303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a:t>R</a:t>
            </a:r>
            <a:r>
              <a:rPr lang="en-US" sz="1800" smtClean="0"/>
              <a:t>equest</a:t>
            </a:r>
            <a:r>
              <a:rPr lang="en-US" sz="2400" smtClean="0"/>
              <a:t> </a:t>
            </a:r>
            <a:endParaRPr lang="en-US" sz="2400"/>
          </a:p>
          <a:p>
            <a:pPr algn="l"/>
            <a:r>
              <a:rPr lang="en-US" sz="2400" smtClean="0"/>
              <a:t> </a:t>
            </a:r>
          </a:p>
          <a:p>
            <a:pPr algn="l"/>
            <a:endParaRPr lang="en-US" sz="2400">
              <a:solidFill>
                <a:schemeClr val="accent4"/>
              </a:solidFill>
            </a:endParaRPr>
          </a:p>
        </p:txBody>
      </p:sp>
      <p:sp>
        <p:nvSpPr>
          <p:cNvPr id="47" name="Google Shape;1664;p59"/>
          <p:cNvSpPr txBox="1">
            <a:spLocks/>
          </p:cNvSpPr>
          <p:nvPr/>
        </p:nvSpPr>
        <p:spPr>
          <a:xfrm rot="-594">
            <a:off x="4801667" y="4523511"/>
            <a:ext cx="1301266" cy="3793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r>
              <a:rPr lang="en-US" sz="1800" smtClean="0"/>
              <a:t>Response</a:t>
            </a:r>
            <a:r>
              <a:rPr lang="en-US" sz="2400" smtClean="0"/>
              <a:t> </a:t>
            </a:r>
            <a:endParaRPr lang="en-US" sz="2400"/>
          </a:p>
          <a:p>
            <a:pPr algn="l"/>
            <a:r>
              <a:rPr lang="en-US" sz="2400" smtClean="0"/>
              <a:t> </a:t>
            </a:r>
          </a:p>
          <a:p>
            <a:pPr algn="l"/>
            <a:endParaRPr lang="en-US" sz="2400">
              <a:solidFill>
                <a:schemeClr val="accent4"/>
              </a:solidFill>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4649" y="3041361"/>
            <a:ext cx="404538" cy="40453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6780" y="2447925"/>
            <a:ext cx="388144" cy="388144"/>
          </a:xfrm>
          <a:prstGeom prst="rect">
            <a:avLst/>
          </a:prstGeom>
        </p:spPr>
      </p:pic>
      <p:pic>
        <p:nvPicPr>
          <p:cNvPr id="22" name="Picture 21"/>
          <p:cNvPicPr>
            <a:picLocks noChangeAspect="1"/>
          </p:cNvPicPr>
          <p:nvPr/>
        </p:nvPicPr>
        <p:blipFill>
          <a:blip r:embed="rId6">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743399" y="3624106"/>
            <a:ext cx="876603" cy="87660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8070" y="3308487"/>
            <a:ext cx="423863" cy="423863"/>
          </a:xfrm>
          <a:prstGeom prst="rect">
            <a:avLst/>
          </a:prstGeom>
        </p:spPr>
      </p:pic>
    </p:spTree>
    <p:extLst>
      <p:ext uri="{BB962C8B-B14F-4D97-AF65-F5344CB8AC3E}">
        <p14:creationId xmlns:p14="http://schemas.microsoft.com/office/powerpoint/2010/main" val="3878980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nodeType="clickEffect">
                                  <p:stCondLst>
                                    <p:cond delay="0"/>
                                  </p:stCondLst>
                                  <p:childTnLst>
                                    <p:animMotion origin="layout" path="M -2.22222E-6 4.44444E-6 C 0.02205 -0.05865 -0.0118 -0.07686 0.01077 -0.13519 C 0.02431 -0.17408 0.1658 -0.27377 0.2665 -0.29383 C 0.36702 -0.3142 0.60035 -0.29476 0.61459 -0.25587 C 0.63698 -0.19754 0.63108 -0.20618 0.6533 -0.14754 " pathEditMode="relative" rAng="0" ptsTypes="AAAAA">
                                      <p:cBhvr>
                                        <p:cTn id="6" dur="5000" fill="hold"/>
                                        <p:tgtEl>
                                          <p:spTgt spid="2"/>
                                        </p:tgtEl>
                                        <p:attrNameLst>
                                          <p:attrName>ppt_x</p:attrName>
                                          <p:attrName>ppt_y</p:attrName>
                                        </p:attrNameLst>
                                      </p:cBhvr>
                                      <p:rCtr x="32656" y="-15093"/>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path" presetSubtype="0" accel="50000" decel="50000" fill="hold" nodeType="clickEffect">
                                  <p:stCondLst>
                                    <p:cond delay="0"/>
                                  </p:stCondLst>
                                  <p:childTnLst>
                                    <p:animMotion origin="layout" path="M -5.55556E-7 2.09877E-6 C -0.00069 0.02469 -0.03524 0.05926 -0.02656 0.06605 C -0.01771 0.07284 0.05122 0.05586 0.05226 0.04105 C 0.05226 0.02592 0.01771 0.01203 -0.02569 0.0108 C -0.04757 0.0108 -0.06719 0.01296 -0.08125 0.0179 C -0.10156 0.025 -0.11354 0.0358 -0.11354 0.04876 C -0.11354 0.05586 -0.11007 0.06296 -0.10365 0.06883 C -0.08906 0.08179 -0.06042 0.09105 -0.02743 0.09197 C 0.01146 0.09383 0.04271 0.08302 0.04271 0.06975 C 0.04375 0.05586 0.01198 0.04383 -0.02656 0.04197 C -0.04618 0.04197 -0.06371 0.04383 -0.07708 0.04784 C -0.09462 0.05494 -0.10608 0.06605 -0.10608 0.07685 C -0.10608 0.08302 -0.10226 0.08889 -0.0967 0.09475 C -0.08333 0.10586 -0.05833 0.11481 -0.02778 0.11605 C 0.00729 0.11697 0.03524 0.10679 0.03524 0.09475 C 0.03576 0.08302 0.00764 0.07191 -0.02743 0.07099 C -0.04496 0.06975 -0.06076 0.07191 -0.07292 0.07592 C -0.08906 0.08179 -0.09809 0.09105 -0.09809 0.10185 C -0.09809 0.10679 -0.09549 0.11296 -0.09045 0.1179 C -0.07847 0.12778 -0.05555 0.1358 -0.02865 0.13703 C 0.00295 0.13703 0.02795 0.12901 0.02795 0.1179 C 0.02795 0.10679 0.00347 0.09691 -0.02778 0.09599 C -0.04323 0.09599 -0.05833 0.09784 -0.06858 0.10092 C -0.08333 0.10586 -0.09167 0.11481 -0.09253 0.12376 C -0.09253 0.12901 -0.08906 0.13395 -0.08472 0.13796 C -0.07413 0.14784 -0.05347 0.15494 -0.02951 0.15494 C -0.00139 0.15586 0.02205 0.14876 0.02205 0.13889 C 0.02257 0.12901 -0.00087 0.11975 -0.02865 0.11883 C -0.04288 0.11883 -0.05608 0.11975 -0.0651 0.12376 C -0.07847 0.12778 -0.08611 0.1358 -0.08611 0.14383 C -0.08611 0.14876 -0.08403 0.15278 -0.08003 0.15679 C -0.07014 0.16605 -0.05174 0.17191 -0.03003 0.17284 C -0.00399 0.17284 0.01615 0.16697 0.01615 0.15802 C 0.01667 0.14876 -0.00347 0.14105 -0.02951 0.13981 C -0.04201 0.13981 -0.05347 0.14105 -0.06163 0.14383 C -0.07361 0.14784 -0.08055 0.15494 -0.08055 0.16296 C -0.08055 0.16697 -0.07847 0.16975 -0.075 0.17376 C -0.06649 0.18179 -0.04965 0.18703 -0.03003 0.18796 C -0.00694 0.18889 0.01146 0.18302 0.01146 0.17376 C 0.01146 0.16697 -0.00608 0.15895 -0.02951 0.15895 C -0.04115 0.15802 -0.05174 0.15987 -0.05955 0.16203 C -0.07014 0.16605 -0.07621 0.17191 -0.07621 0.17901 C -0.07621 0.18302 -0.07413 0.1858 -0.07101 0.18889 C -0.06302 0.19599 -0.04757 0.20092 -0.03055 0.20185 C -0.0099 0.20278 0.00729 0.19691 0.00729 0.18981 C 0.00729 0.18179 -0.0099 0.17592 -0.03003 0.175 C -0.03993 0.175 -0.04965 0.17592 -0.0566 0.17901 C -0.06649 0.18179 -0.07205 0.18703 -0.07205 0.19383 C -0.07205 0.19691 -0.07014 0.2 -0.06719 0.20278 C -0.06042 0.20895 -0.04705 0.21389 -0.03055 0.21389 C -0.0125 0.21481 0.00295 0.20987 0.00295 0.20278 C 0.00295 0.19691 -0.01198 0.19105 -0.03055 0.19105 C -0.03906 0.18981 -0.04809 0.19105 -0.05451 0.1929 C -0.06302 0.19691 -0.06805 0.20185 -0.06805 0.20679 C -0.06805 0.20987 -0.06649 0.21296 -0.06371 0.21481 C -0.05746 0.22099 -0.04531 0.225 -0.03055 0.22592 C -0.01406 0.22592 -0.00087 0.22099 -0.00087 0.21605 C -0.00087 0.20987 -0.01406 0.20401 -0.03055 0.20401 C -0.03906 0.20401 -0.04705 0.20494 -0.05174 0.20679 C -0.06042 0.20895 -0.06458 0.21389 -0.06458 0.21883 C -0.06458 0.22099 -0.06302 0.22376 -0.06076 0.22592 C -0.05555 0.23179 -0.0441 0.23487 -0.03142 0.2358 C -0.01597 0.2358 -0.00399 0.23179 -0.00399 0.22685 C -0.00399 0.22099 -0.01597 0.21697 -0.03055 0.21605 C -0.03854 0.21605 -0.04531 0.21697 -0.05052 0.21883 C -0.05746 0.22099 -0.06163 0.225 -0.06163 0.22963 C -0.06163 0.23179 -0.06042 0.23395 -0.05833 0.2358 " pathEditMode="relative" rAng="0" ptsTypes="AAAAAAAAAAAAAAAAAAAAAAAAAAAAAAAAAAAAAAAAAAAAAAAAAAAAAAAAAAAAAAAAAAA">
                                      <p:cBhvr>
                                        <p:cTn id="20" dur="6000" fill="hold"/>
                                        <p:tgtEl>
                                          <p:spTgt spid="10"/>
                                        </p:tgtEl>
                                        <p:attrNameLst>
                                          <p:attrName>ppt_x</p:attrName>
                                          <p:attrName>ppt_y</p:attrName>
                                        </p:attrNameLst>
                                      </p:cBhvr>
                                      <p:rCtr x="-3073" y="1179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37" presetClass="path" presetSubtype="0" accel="50000" decel="50000" fill="hold" nodeType="clickEffect">
                                  <p:stCondLst>
                                    <p:cond delay="0"/>
                                  </p:stCondLst>
                                  <p:childTnLst>
                                    <p:animMotion origin="layout" path="M -0.64792 -0.07777 C -0.5908 -0.05 -0.6092 0.00433 -0.55191 0.03241 C -0.51511 0.05155 -0.45729 0.05865 -0.404 0.06359 C -0.35087 0.06883 -0.2691 0.0821 -0.23282 0.06297 C -0.19966 0.05587 -0.16337 0.05371 -0.1342 0.05247 C -0.10452 0.05155 -0.02205 -0.00185 3.33333E-6 -0.00061 " pathEditMode="relative" rAng="0" ptsTypes="AAAAAA">
                                      <p:cBhvr>
                                        <p:cTn id="34" dur="5000" spd="-100000" fill="hold"/>
                                        <p:tgtEl>
                                          <p:spTgt spid="22"/>
                                        </p:tgtEl>
                                        <p:attrNameLst>
                                          <p:attrName>ppt_x</p:attrName>
                                          <p:attrName>ppt_y</p:attrName>
                                        </p:attrNameLst>
                                      </p:cBhvr>
                                      <p:rCtr x="32396" y="7531"/>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59" presetClass="path" presetSubtype="0" accel="50000" decel="50000" fill="hold" nodeType="clickEffect">
                                  <p:stCondLst>
                                    <p:cond delay="0"/>
                                  </p:stCondLst>
                                  <p:childTnLst>
                                    <p:animMotion origin="layout" path="M 0 0 C 0 -0.035 0.028 -0.062 0.062 -0.062 C 0.097 -0.062 0.125 -0.035 0.125 0 C 0.125 0.035 0.153 0.062 0.188 0.062 C 0.222 0.062 0.25 0.035 0.25 0 E" pathEditMode="relative" ptsTypes="">
                                      <p:cBhvr>
                                        <p:cTn id="43" dur="5000" fill="hold"/>
                                        <p:tgtEl>
                                          <p:spTgt spid="2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istory of Internet Class for College by Slidesgo">
  <a:themeElements>
    <a:clrScheme name="Simple Light">
      <a:dk1>
        <a:srgbClr val="000000"/>
      </a:dk1>
      <a:lt1>
        <a:srgbClr val="F3F3F3"/>
      </a:lt1>
      <a:dk2>
        <a:srgbClr val="00183A"/>
      </a:dk2>
      <a:lt2>
        <a:srgbClr val="012060"/>
      </a:lt2>
      <a:accent1>
        <a:srgbClr val="022E88"/>
      </a:accent1>
      <a:accent2>
        <a:srgbClr val="006AFF"/>
      </a:accent2>
      <a:accent3>
        <a:srgbClr val="0182AA"/>
      </a:accent3>
      <a:accent4>
        <a:srgbClr val="20F8FD"/>
      </a:accent4>
      <a:accent5>
        <a:srgbClr val="748BFF"/>
      </a:accent5>
      <a:accent6>
        <a:srgbClr val="7659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974</Words>
  <Application>Microsoft Office PowerPoint</Application>
  <PresentationFormat>On-screen Show (16:9)</PresentationFormat>
  <Paragraphs>234</Paragraphs>
  <Slides>46</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Overpass</vt:lpstr>
      <vt:lpstr>Jua</vt:lpstr>
      <vt:lpstr>Times New Roman</vt:lpstr>
      <vt:lpstr>Oxanium</vt:lpstr>
      <vt:lpstr>Arial</vt:lpstr>
      <vt:lpstr>History of Internet Class for College by Slidesgo</vt:lpstr>
      <vt:lpstr>API Và  RETS API</vt:lpstr>
      <vt:lpstr>01</vt:lpstr>
      <vt:lpstr>API VÀ REST API</vt:lpstr>
      <vt:lpstr>API LÀ  GÌ ?</vt:lpstr>
      <vt:lpstr> API</vt:lpstr>
      <vt:lpstr>REST</vt:lpstr>
      <vt:lpstr>REST</vt:lpstr>
      <vt:lpstr>REST</vt:lpstr>
      <vt:lpstr>REST</vt:lpstr>
      <vt:lpstr>REST</vt:lpstr>
      <vt:lpstr>REST</vt:lpstr>
      <vt:lpstr>REST</vt:lpstr>
      <vt:lpstr>REST</vt:lpstr>
      <vt:lpstr> XÂY DỰNG HỆ THỐNG REST API</vt:lpstr>
      <vt:lpstr>NGUYÊN TẮT XÂY DỰNG REST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XÂY DỰNG HỆ THỐNG WEB API VÀ DEMO</vt:lpstr>
      <vt:lpstr>PowerPoint Presentation</vt:lpstr>
      <vt:lpstr>DEMO</vt:lpstr>
      <vt:lpstr>04</vt:lpstr>
      <vt:lpstr>CÁC ĐƠN VỊ CUNG CẤP API</vt:lpstr>
      <vt:lpstr>DEMO VỀ WEBSITE VÀ APP ANDROID</vt:lpstr>
      <vt:lpstr>TÌM HIỂU VỀ WEBSITE CHIA SẺ THÔNG TIN CHUYẾN BAY</vt:lpstr>
      <vt:lpstr>GIỚI THIỆU API TỰ PHỤC VỤ </vt:lpstr>
      <vt:lpstr>XÁC THỰC OAuth2  </vt:lpstr>
      <vt:lpstr>CÁCH TÍCH HỢP CÁC API TỰ PHỤC VỤ CỦA AMADEUS TRONG PHP  </vt:lpstr>
      <vt:lpstr>PowerPoint Presentation</vt:lpstr>
      <vt:lpstr>PowerPoint Presentation</vt:lpstr>
      <vt:lpstr>PowerPoint Presentation</vt:lpstr>
      <vt:lpstr>PowerPoint Presentation</vt:lpstr>
      <vt:lpstr>PowerPoint Presentation</vt:lpstr>
      <vt:lpstr>THIẾT LẬP MÔI TRƯỜNG PHÁT TRIỂN API  </vt:lpstr>
      <vt:lpstr>PowerPoint Presentation</vt:lpstr>
      <vt:lpstr>PowerPoint Presentation</vt:lpstr>
      <vt:lpstr>PowerPoint Presentation</vt:lpstr>
      <vt:lpstr>PowerPoint Presentation</vt:lpstr>
      <vt:lpstr>…</vt:lpstr>
      <vt:lpstr>KẾT LUẬN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Và  RETS API</dc:title>
  <cp:lastModifiedBy>Microsoft account</cp:lastModifiedBy>
  <cp:revision>89</cp:revision>
  <dcterms:modified xsi:type="dcterms:W3CDTF">2022-03-10T01:48:17Z</dcterms:modified>
</cp:coreProperties>
</file>