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7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5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971" autoAdjust="0"/>
  </p:normalViewPr>
  <p:slideViewPr>
    <p:cSldViewPr snapToGrid="0">
      <p:cViewPr varScale="1">
        <p:scale>
          <a:sx n="99" d="100"/>
          <a:sy n="99" d="100"/>
        </p:scale>
        <p:origin x="-94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AF886-EFE2-485B-8C87-6FD670847560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54EE8-B403-4524-925F-0DA902FD3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94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51C4-7900-4023-94D0-51B1BECE4486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AC8E-7CFC-44A4-832B-ABFFA50340C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949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51C4-7900-4023-94D0-51B1BECE4486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AC8E-7CFC-44A4-832B-ABFFA503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1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51C4-7900-4023-94D0-51B1BECE4486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AC8E-7CFC-44A4-832B-ABFFA503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98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4488" indent="-344488">
              <a:buFont typeface="Wingdings" panose="05000000000000000000" pitchFamily="2" charset="2"/>
              <a:buChar char="Ø"/>
              <a:defRPr sz="2800"/>
            </a:lvl1pPr>
            <a:lvl2pPr marL="517525" indent="-182563">
              <a:defRPr sz="24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51C4-7900-4023-94D0-51B1BECE4486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AC8E-7CFC-44A4-832B-ABFFA503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20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51C4-7900-4023-94D0-51B1BECE4486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AC8E-7CFC-44A4-832B-ABFFA50340C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413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51C4-7900-4023-94D0-51B1BECE4486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AC8E-7CFC-44A4-832B-ABFFA503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13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51C4-7900-4023-94D0-51B1BECE4486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AC8E-7CFC-44A4-832B-ABFFA503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28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51C4-7900-4023-94D0-51B1BECE4486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AC8E-7CFC-44A4-832B-ABFFA503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90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51C4-7900-4023-94D0-51B1BECE4486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AC8E-7CFC-44A4-832B-ABFFA503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75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89851C4-7900-4023-94D0-51B1BECE4486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CAAC8E-7CFC-44A4-832B-ABFFA503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0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51C4-7900-4023-94D0-51B1BECE4486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AC8E-7CFC-44A4-832B-ABFFA503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01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89851C4-7900-4023-94D0-51B1BECE4486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1CAAC8E-7CFC-44A4-832B-ABFFA50340C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566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855694"/>
            <a:ext cx="10058400" cy="2429077"/>
          </a:xfrm>
        </p:spPr>
        <p:txBody>
          <a:bodyPr>
            <a:noAutofit/>
          </a:bodyPr>
          <a:lstStyle/>
          <a:p>
            <a:r>
              <a:rPr lang="en-US" sz="6000" dirty="0" err="1" smtClean="0"/>
              <a:t>Chương</a:t>
            </a:r>
            <a:r>
              <a:rPr lang="en-US" sz="6000" dirty="0" smtClean="0"/>
              <a:t> 7: </a:t>
            </a:r>
            <a:br>
              <a:rPr lang="en-US" sz="6000" dirty="0" smtClean="0"/>
            </a:br>
            <a:r>
              <a:rPr lang="en-US" sz="6000" dirty="0" err="1" smtClean="0"/>
              <a:t>Lập</a:t>
            </a:r>
            <a:r>
              <a:rPr lang="en-US" sz="6000" dirty="0" smtClean="0"/>
              <a:t> </a:t>
            </a:r>
            <a:r>
              <a:rPr lang="en-US" sz="6000" dirty="0" err="1" smtClean="0"/>
              <a:t>trình</a:t>
            </a:r>
            <a:r>
              <a:rPr lang="en-US" sz="6000" dirty="0" smtClean="0"/>
              <a:t> Socket </a:t>
            </a:r>
            <a:r>
              <a:rPr lang="en-US" sz="6000" dirty="0" err="1" smtClean="0"/>
              <a:t>bất</a:t>
            </a:r>
            <a:r>
              <a:rPr lang="en-US" sz="6000" dirty="0" smtClean="0"/>
              <a:t> </a:t>
            </a:r>
            <a:r>
              <a:rPr lang="en-US" sz="6000" dirty="0" err="1" smtClean="0"/>
              <a:t>đồng</a:t>
            </a:r>
            <a:r>
              <a:rPr lang="en-US" sz="6000" dirty="0" smtClean="0"/>
              <a:t> </a:t>
            </a:r>
            <a:r>
              <a:rPr lang="en-US" sz="6000" dirty="0" err="1" smtClean="0"/>
              <a:t>bộ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15279"/>
            <a:ext cx="10058400" cy="1143000"/>
          </a:xfrm>
        </p:spPr>
        <p:txBody>
          <a:bodyPr/>
          <a:lstStyle/>
          <a:p>
            <a:r>
              <a:rPr lang="en-US" dirty="0" smtClean="0"/>
              <a:t>TS. </a:t>
            </a:r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ngô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khánh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97280" y="913278"/>
            <a:ext cx="33538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err="1" smtClean="0"/>
              <a:t>Lập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trình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mạng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135801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Phương</a:t>
            </a:r>
            <a:r>
              <a:rPr lang="en-US" sz="4000" dirty="0"/>
              <a:t> </a:t>
            </a:r>
            <a:r>
              <a:rPr lang="en-US" sz="4000" dirty="0" err="1"/>
              <a:t>thức</a:t>
            </a:r>
            <a:r>
              <a:rPr lang="en-US" sz="4000" dirty="0"/>
              <a:t> </a:t>
            </a:r>
            <a:r>
              <a:rPr lang="en-US" sz="4000" dirty="0" err="1"/>
              <a:t>BeginConnect</a:t>
            </a:r>
            <a:r>
              <a:rPr lang="en-US" sz="4000" dirty="0"/>
              <a:t>() </a:t>
            </a:r>
            <a:r>
              <a:rPr lang="en-US" sz="4000" dirty="0" err="1"/>
              <a:t>và</a:t>
            </a:r>
            <a:r>
              <a:rPr lang="en-US" sz="4000" dirty="0"/>
              <a:t> </a:t>
            </a:r>
            <a:r>
              <a:rPr lang="en-US" sz="4000" dirty="0" err="1"/>
              <a:t>EndConnect</a:t>
            </a:r>
            <a:r>
              <a:rPr lang="en-US" sz="4000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800" dirty="0" err="1" smtClean="0"/>
              <a:t>Phương</a:t>
            </a:r>
            <a:r>
              <a:rPr lang="en-US" sz="3800" dirty="0" smtClean="0"/>
              <a:t> </a:t>
            </a:r>
            <a:r>
              <a:rPr lang="en-US" sz="3800" dirty="0" err="1" smtClean="0"/>
              <a:t>thức</a:t>
            </a:r>
            <a:r>
              <a:rPr lang="en-US" sz="3800" dirty="0" smtClean="0"/>
              <a:t> </a:t>
            </a:r>
            <a:r>
              <a:rPr lang="en-US" sz="3800" dirty="0" err="1" smtClean="0"/>
              <a:t>AsyncCallback</a:t>
            </a:r>
            <a:r>
              <a:rPr lang="en-US" sz="3800" dirty="0" smtClean="0"/>
              <a:t> </a:t>
            </a:r>
            <a:r>
              <a:rPr lang="en-US" sz="3800" dirty="0" err="1" smtClean="0"/>
              <a:t>sử</a:t>
            </a:r>
            <a:r>
              <a:rPr lang="en-US" sz="3800" dirty="0" smtClean="0"/>
              <a:t> </a:t>
            </a:r>
            <a:r>
              <a:rPr lang="en-US" sz="3800" dirty="0" err="1" smtClean="0"/>
              <a:t>dụng</a:t>
            </a:r>
            <a:r>
              <a:rPr lang="en-US" sz="3800" dirty="0" smtClean="0"/>
              <a:t> </a:t>
            </a:r>
            <a:r>
              <a:rPr lang="en-US" sz="3800" dirty="0" err="1" smtClean="0"/>
              <a:t>EndConnect</a:t>
            </a:r>
            <a:r>
              <a:rPr lang="en-US" sz="3800" dirty="0" smtClean="0"/>
              <a:t> </a:t>
            </a:r>
            <a:r>
              <a:rPr lang="en-US" sz="3800" dirty="0" err="1" smtClean="0"/>
              <a:t>để</a:t>
            </a:r>
            <a:r>
              <a:rPr lang="en-US" sz="3800" dirty="0" smtClean="0"/>
              <a:t> </a:t>
            </a:r>
            <a:r>
              <a:rPr lang="en-US" sz="3800" dirty="0" err="1" smtClean="0"/>
              <a:t>hoàn</a:t>
            </a:r>
            <a:r>
              <a:rPr lang="en-US" sz="3800" dirty="0" smtClean="0"/>
              <a:t> </a:t>
            </a:r>
            <a:r>
              <a:rPr lang="en-US" sz="3800" dirty="0" err="1" smtClean="0"/>
              <a:t>thành</a:t>
            </a:r>
            <a:r>
              <a:rPr lang="en-US" sz="3800" dirty="0" smtClean="0"/>
              <a:t> </a:t>
            </a:r>
            <a:r>
              <a:rPr lang="en-US" sz="3800" dirty="0" err="1" smtClean="0"/>
              <a:t>việc</a:t>
            </a:r>
            <a:r>
              <a:rPr lang="en-US" sz="3800" dirty="0" smtClean="0"/>
              <a:t> </a:t>
            </a:r>
            <a:r>
              <a:rPr lang="en-US" sz="3800" dirty="0" err="1" smtClean="0"/>
              <a:t>kết</a:t>
            </a:r>
            <a:r>
              <a:rPr lang="en-US" sz="3800" dirty="0" smtClean="0"/>
              <a:t> </a:t>
            </a:r>
            <a:r>
              <a:rPr lang="en-US" sz="3800" dirty="0" err="1" smtClean="0"/>
              <a:t>nối</a:t>
            </a:r>
            <a:endParaRPr lang="en-US" sz="3800" dirty="0" smtClean="0"/>
          </a:p>
          <a:p>
            <a:r>
              <a:rPr lang="en-US" sz="3800" dirty="0" err="1" smtClean="0"/>
              <a:t>Đối</a:t>
            </a:r>
            <a:r>
              <a:rPr lang="en-US" sz="3800" dirty="0" smtClean="0"/>
              <a:t> </a:t>
            </a:r>
            <a:r>
              <a:rPr lang="en-US" sz="3800" dirty="0" err="1" smtClean="0"/>
              <a:t>tượng</a:t>
            </a:r>
            <a:r>
              <a:rPr lang="en-US" sz="3800" dirty="0" smtClean="0"/>
              <a:t> </a:t>
            </a:r>
            <a:r>
              <a:rPr lang="en-US" sz="3800" dirty="0" err="1"/>
              <a:t>IAsyncResult</a:t>
            </a:r>
            <a:r>
              <a:rPr lang="en-US" sz="3800" dirty="0"/>
              <a:t> </a:t>
            </a:r>
            <a:r>
              <a:rPr lang="en-US" sz="3800" dirty="0" err="1" smtClean="0"/>
              <a:t>được</a:t>
            </a:r>
            <a:r>
              <a:rPr lang="en-US" sz="3800" dirty="0" smtClean="0"/>
              <a:t> </a:t>
            </a:r>
            <a:r>
              <a:rPr lang="en-US" sz="3800" dirty="0" err="1" smtClean="0"/>
              <a:t>truyền</a:t>
            </a:r>
            <a:r>
              <a:rPr lang="en-US" sz="3800" dirty="0" smtClean="0"/>
              <a:t> </a:t>
            </a:r>
            <a:r>
              <a:rPr lang="en-US" sz="3800" dirty="0" err="1" smtClean="0"/>
              <a:t>đến</a:t>
            </a:r>
            <a:r>
              <a:rPr lang="en-US" sz="3800" dirty="0" smtClean="0"/>
              <a:t> </a:t>
            </a:r>
            <a:r>
              <a:rPr lang="en-US" sz="3800" dirty="0" err="1" smtClean="0"/>
              <a:t>EndAccept</a:t>
            </a:r>
            <a:r>
              <a:rPr lang="en-US" sz="3800" dirty="0"/>
              <a:t>()</a:t>
            </a:r>
          </a:p>
          <a:p>
            <a:pPr marL="91440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Connected(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IAsyncResult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9144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Socket sock = (Socket)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iar.AsyncState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144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try</a:t>
            </a:r>
          </a:p>
          <a:p>
            <a:pPr marL="9144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9144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sock.EndConnect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9144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 catch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SocketException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9144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9144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("Unable to connect to host");</a:t>
            </a:r>
          </a:p>
          <a:p>
            <a:pPr marL="9144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9144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22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BeginSend</a:t>
            </a:r>
            <a:r>
              <a:rPr lang="en-US" dirty="0" smtClean="0"/>
              <a:t>()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EndSend</a:t>
            </a:r>
            <a:r>
              <a:rPr lang="en-US" dirty="0" smtClean="0"/>
              <a:t>()</a:t>
            </a:r>
          </a:p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BeginSendTo</a:t>
            </a:r>
            <a:r>
              <a:rPr lang="en-US" dirty="0"/>
              <a:t>()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EndSendTo</a:t>
            </a:r>
            <a:r>
              <a:rPr lang="en-US" dirty="0"/>
              <a:t>()</a:t>
            </a:r>
          </a:p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BeginReceive</a:t>
            </a:r>
            <a:r>
              <a:rPr lang="en-US" dirty="0" smtClean="0"/>
              <a:t>()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EndReceive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BeginReceiveTo</a:t>
            </a:r>
            <a:r>
              <a:rPr lang="en-US" dirty="0" smtClean="0"/>
              <a:t>()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 smtClean="0"/>
              <a:t>EndReceiveTo</a:t>
            </a:r>
            <a:r>
              <a:rPr lang="en-US" dirty="0" smtClean="0"/>
              <a:t>()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37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Phương</a:t>
            </a:r>
            <a:r>
              <a:rPr lang="en-US" sz="4400" dirty="0"/>
              <a:t> </a:t>
            </a:r>
            <a:r>
              <a:rPr lang="en-US" sz="4400" dirty="0" err="1"/>
              <a:t>thức</a:t>
            </a:r>
            <a:r>
              <a:rPr lang="en-US" sz="4400" dirty="0"/>
              <a:t> </a:t>
            </a:r>
            <a:r>
              <a:rPr lang="en-US" sz="4400" dirty="0" err="1"/>
              <a:t>BeginSend</a:t>
            </a:r>
            <a:r>
              <a:rPr lang="en-US" sz="4400" dirty="0"/>
              <a:t>() </a:t>
            </a:r>
            <a:r>
              <a:rPr lang="en-US" sz="4400" dirty="0" err="1"/>
              <a:t>và</a:t>
            </a:r>
            <a:r>
              <a:rPr lang="en-US" sz="4400" dirty="0"/>
              <a:t> </a:t>
            </a:r>
            <a:r>
              <a:rPr lang="en-US" sz="4400" dirty="0" err="1"/>
              <a:t>EndSend</a:t>
            </a:r>
            <a:r>
              <a:rPr lang="en-US" sz="4400" dirty="0" smtClean="0"/>
              <a:t>()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Socket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endParaRPr lang="en-US" dirty="0" smtClean="0"/>
          </a:p>
          <a:p>
            <a:pPr marL="45720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IAsyncResult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BeginSend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(byte[]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offset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SocketFlags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sockflag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AsyncCallback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object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/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pPr marL="45720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sock.BeginSend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(data, 0,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SocketFlags.None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AsyncCallback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 sock);</a:t>
            </a:r>
          </a:p>
          <a:p>
            <a:pPr marL="45720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81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BeginSend</a:t>
            </a:r>
            <a:r>
              <a:rPr lang="en-US" dirty="0"/>
              <a:t>()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EndSend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EndSend</a:t>
            </a:r>
            <a:r>
              <a:rPr lang="en-US" dirty="0" smtClean="0"/>
              <a:t>()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marL="914400" indent="-60325"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EndSend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IAsyncResult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pPr marL="914400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static void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SendData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IAsyncResult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914400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914400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Socket server = (Socket)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iar.AsyncState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14400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sent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server.EndSend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914400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19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Phương</a:t>
            </a:r>
            <a:r>
              <a:rPr lang="en-US" sz="4400" dirty="0"/>
              <a:t> </a:t>
            </a:r>
            <a:r>
              <a:rPr lang="en-US" sz="4400" dirty="0" err="1"/>
              <a:t>thức</a:t>
            </a:r>
            <a:r>
              <a:rPr lang="en-US" sz="4400" dirty="0"/>
              <a:t> </a:t>
            </a:r>
            <a:r>
              <a:rPr lang="en-US" sz="4400" dirty="0" err="1"/>
              <a:t>BeginSendTo</a:t>
            </a:r>
            <a:r>
              <a:rPr lang="en-US" sz="4400" dirty="0"/>
              <a:t>() </a:t>
            </a:r>
            <a:r>
              <a:rPr lang="en-US" sz="4400" dirty="0" err="1"/>
              <a:t>và</a:t>
            </a:r>
            <a:r>
              <a:rPr lang="en-US" sz="4400" dirty="0"/>
              <a:t> </a:t>
            </a:r>
            <a:r>
              <a:rPr lang="en-US" sz="4400" dirty="0" err="1"/>
              <a:t>EndSendTo</a:t>
            </a:r>
            <a:r>
              <a:rPr lang="en-US" sz="4400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socket phi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endParaRPr lang="en-US" dirty="0" smtClean="0"/>
          </a:p>
          <a:p>
            <a:pPr marL="4572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IAsyncResult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BeginSendTo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(byte[] buffer,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offset,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size,</a:t>
            </a:r>
          </a:p>
          <a:p>
            <a:pPr marL="4572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SocketFlags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sockflag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EndPoint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ep,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AsyncCallback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callback, object state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pPr marL="4572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IPEndPoint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IPEndPoint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IPAddress.Parse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("192.168.1.6"), 9050);</a:t>
            </a:r>
          </a:p>
          <a:p>
            <a:pPr marL="4572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sock.BeginSendTo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(data, 0,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data.Length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SocketFlags.None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iep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AsynCallback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SendDataTo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), sock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EndSendTo</a:t>
            </a:r>
            <a:r>
              <a:rPr lang="en-US" dirty="0" smtClean="0"/>
              <a:t>()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byte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endParaRPr lang="en-US" dirty="0" smtClean="0"/>
          </a:p>
          <a:p>
            <a:pPr marL="45720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EndSendTo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IAsyncResult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82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Phương</a:t>
            </a:r>
            <a:r>
              <a:rPr lang="en-US" sz="4400" dirty="0"/>
              <a:t> </a:t>
            </a:r>
            <a:r>
              <a:rPr lang="en-US" sz="4400" dirty="0" err="1"/>
              <a:t>thức</a:t>
            </a:r>
            <a:r>
              <a:rPr lang="en-US" sz="4400" dirty="0"/>
              <a:t> </a:t>
            </a:r>
            <a:r>
              <a:rPr lang="en-US" sz="4400" dirty="0" err="1"/>
              <a:t>BeginReceive</a:t>
            </a:r>
            <a:r>
              <a:rPr lang="en-US" sz="4400" dirty="0"/>
              <a:t>() </a:t>
            </a:r>
            <a:r>
              <a:rPr lang="en-US" sz="4400" dirty="0" err="1"/>
              <a:t>và</a:t>
            </a:r>
            <a:r>
              <a:rPr lang="en-US" sz="4400" dirty="0"/>
              <a:t> </a:t>
            </a:r>
            <a:r>
              <a:rPr lang="en-US" sz="4400" dirty="0" err="1"/>
              <a:t>EndReceive</a:t>
            </a:r>
            <a:r>
              <a:rPr lang="en-US" sz="4400" dirty="0" smtClean="0"/>
              <a:t>()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09346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endParaRPr lang="en-US" dirty="0" smtClean="0"/>
          </a:p>
          <a:p>
            <a:pPr marL="45720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IAsyncResult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BeginReceive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(byte[] buffer,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offset,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size,</a:t>
            </a:r>
          </a:p>
          <a:p>
            <a:pPr marL="45720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SocketFlags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sockflag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AsyncCallback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callback, object state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 smtClean="0"/>
              <a:t>:</a:t>
            </a:r>
          </a:p>
          <a:p>
            <a:pPr marL="4572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sock.BeginReceive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(data, 0,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SocketFlags.None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AsyncCallback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ReceivedData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 sock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 smtClean="0"/>
              <a:t>Chuyển</a:t>
            </a:r>
            <a:r>
              <a:rPr lang="en-US" dirty="0" smtClean="0"/>
              <a:t> socket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EndReceive</a:t>
            </a:r>
            <a:r>
              <a:rPr lang="en-US" dirty="0" smtClean="0"/>
              <a:t>()</a:t>
            </a:r>
          </a:p>
          <a:p>
            <a:pPr marL="4572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ReceivedData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IAsyncResult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iar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Socket remote = (Socket)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iar.AsyncState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remote.EndReceive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iar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string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receivedData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Encoding.ASCII.GetString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(data, 0,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stringData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15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Phương</a:t>
            </a:r>
            <a:r>
              <a:rPr lang="en-US" sz="3600" dirty="0"/>
              <a:t> </a:t>
            </a:r>
            <a:r>
              <a:rPr lang="en-US" sz="3600" dirty="0" err="1"/>
              <a:t>thức</a:t>
            </a:r>
            <a:r>
              <a:rPr lang="en-US" sz="3600" dirty="0"/>
              <a:t> </a:t>
            </a:r>
            <a:r>
              <a:rPr lang="en-US" sz="3600" dirty="0" err="1" smtClean="0"/>
              <a:t>BeginReceiveFrom</a:t>
            </a:r>
            <a:r>
              <a:rPr lang="en-US" sz="3600" dirty="0" smtClean="0"/>
              <a:t>() </a:t>
            </a:r>
            <a:r>
              <a:rPr lang="en-US" sz="3600" dirty="0" err="1"/>
              <a:t>và</a:t>
            </a:r>
            <a:r>
              <a:rPr lang="en-US" sz="3600" dirty="0"/>
              <a:t> </a:t>
            </a:r>
            <a:r>
              <a:rPr lang="en-US" sz="3600" dirty="0" err="1" smtClean="0"/>
              <a:t>EndReceiveFrom</a:t>
            </a:r>
            <a:r>
              <a:rPr lang="en-US" sz="3600" dirty="0" smtClean="0"/>
              <a:t>()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728960" cy="4023360"/>
          </a:xfrm>
        </p:spPr>
        <p:txBody>
          <a:bodyPr>
            <a:normAutofit fontScale="47500" lnSpcReduction="20000"/>
          </a:bodyPr>
          <a:lstStyle/>
          <a:p>
            <a:r>
              <a:rPr lang="en-US" sz="3600" dirty="0" err="1" smtClean="0"/>
              <a:t>Nhận</a:t>
            </a:r>
            <a:r>
              <a:rPr lang="en-US" sz="3600" dirty="0" smtClean="0"/>
              <a:t> </a:t>
            </a:r>
            <a:r>
              <a:rPr lang="en-US" sz="3600" dirty="0" err="1" smtClean="0"/>
              <a:t>dữ</a:t>
            </a:r>
            <a:r>
              <a:rPr lang="en-US" sz="3600" dirty="0" smtClean="0"/>
              <a:t> </a:t>
            </a:r>
            <a:r>
              <a:rPr lang="en-US" sz="3600" dirty="0" err="1" smtClean="0"/>
              <a:t>liệu</a:t>
            </a:r>
            <a:r>
              <a:rPr lang="en-US" sz="3600" dirty="0" smtClean="0"/>
              <a:t> </a:t>
            </a:r>
            <a:r>
              <a:rPr lang="en-US" sz="3600" dirty="0" err="1" smtClean="0"/>
              <a:t>bất</a:t>
            </a:r>
            <a:r>
              <a:rPr lang="en-US" sz="3600" dirty="0" smtClean="0"/>
              <a:t> </a:t>
            </a:r>
            <a:r>
              <a:rPr lang="en-US" sz="3600" dirty="0" err="1" smtClean="0"/>
              <a:t>đồng</a:t>
            </a:r>
            <a:r>
              <a:rPr lang="en-US" sz="3600" dirty="0" smtClean="0"/>
              <a:t> </a:t>
            </a:r>
            <a:r>
              <a:rPr lang="en-US" sz="3600" dirty="0" err="1" smtClean="0"/>
              <a:t>bộ</a:t>
            </a:r>
            <a:r>
              <a:rPr lang="en-US" sz="3600" dirty="0" smtClean="0"/>
              <a:t> </a:t>
            </a:r>
            <a:r>
              <a:rPr lang="en-US" sz="3600" dirty="0" err="1" smtClean="0"/>
              <a:t>của</a:t>
            </a:r>
            <a:r>
              <a:rPr lang="en-US" sz="3600" dirty="0" smtClean="0"/>
              <a:t> socket phi </a:t>
            </a:r>
            <a:r>
              <a:rPr lang="en-US" sz="3600" dirty="0" err="1" smtClean="0"/>
              <a:t>kết</a:t>
            </a:r>
            <a:r>
              <a:rPr lang="en-US" sz="3600" dirty="0" smtClean="0"/>
              <a:t> </a:t>
            </a:r>
            <a:r>
              <a:rPr lang="en-US" sz="3600" dirty="0" err="1" smtClean="0"/>
              <a:t>nối</a:t>
            </a:r>
            <a:endParaRPr lang="en-US" sz="3600" dirty="0" smtClean="0"/>
          </a:p>
          <a:p>
            <a:pPr marL="517525" indent="0">
              <a:buNone/>
            </a:pPr>
            <a:r>
              <a:rPr lang="en-US" dirty="0" err="1"/>
              <a:t>IAsyncResult</a:t>
            </a:r>
            <a:r>
              <a:rPr lang="en-US" dirty="0"/>
              <a:t> </a:t>
            </a:r>
            <a:r>
              <a:rPr lang="en-US" dirty="0" err="1"/>
              <a:t>BeginReceiveFrom</a:t>
            </a:r>
            <a:r>
              <a:rPr lang="en-US" dirty="0"/>
              <a:t>(byte[] buffer, </a:t>
            </a:r>
            <a:r>
              <a:rPr lang="en-US" dirty="0" err="1"/>
              <a:t>int</a:t>
            </a:r>
            <a:r>
              <a:rPr lang="en-US" dirty="0"/>
              <a:t> offset, </a:t>
            </a:r>
            <a:r>
              <a:rPr lang="en-US" dirty="0" err="1"/>
              <a:t>int</a:t>
            </a:r>
            <a:r>
              <a:rPr lang="en-US" dirty="0"/>
              <a:t> size,</a:t>
            </a:r>
          </a:p>
          <a:p>
            <a:pPr marL="517525" indent="0">
              <a:buNone/>
            </a:pPr>
            <a:r>
              <a:rPr lang="en-US" dirty="0" smtClean="0"/>
              <a:t>	 </a:t>
            </a:r>
            <a:r>
              <a:rPr lang="en-US" dirty="0" err="1"/>
              <a:t>SocketFlags</a:t>
            </a:r>
            <a:r>
              <a:rPr lang="en-US" dirty="0"/>
              <a:t> </a:t>
            </a:r>
            <a:r>
              <a:rPr lang="en-US" dirty="0" err="1"/>
              <a:t>sockflag</a:t>
            </a:r>
            <a:r>
              <a:rPr lang="en-US" dirty="0"/>
              <a:t>, ref </a:t>
            </a:r>
            <a:r>
              <a:rPr lang="en-US" dirty="0" err="1"/>
              <a:t>EndPoint</a:t>
            </a:r>
            <a:r>
              <a:rPr lang="en-US" dirty="0"/>
              <a:t> ep, </a:t>
            </a:r>
            <a:r>
              <a:rPr lang="en-US" dirty="0" err="1"/>
              <a:t>AsyncCallback</a:t>
            </a:r>
            <a:r>
              <a:rPr lang="en-US" dirty="0"/>
              <a:t> callback, object state</a:t>
            </a:r>
            <a:r>
              <a:rPr lang="en-US" dirty="0" smtClean="0"/>
              <a:t>)</a:t>
            </a:r>
          </a:p>
          <a:p>
            <a:r>
              <a:rPr lang="en-US" sz="4200" dirty="0" err="1" smtClean="0"/>
              <a:t>Ví</a:t>
            </a:r>
            <a:r>
              <a:rPr lang="en-US" sz="4200" dirty="0" smtClean="0"/>
              <a:t> </a:t>
            </a:r>
            <a:r>
              <a:rPr lang="en-US" sz="4200" dirty="0" err="1" smtClean="0"/>
              <a:t>dụ</a:t>
            </a:r>
            <a:r>
              <a:rPr lang="en-US" sz="4200" dirty="0" smtClean="0"/>
              <a:t>:</a:t>
            </a:r>
          </a:p>
          <a:p>
            <a:pPr marL="45720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sock.BeginReceive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(data, 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SocketFlags.None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new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AsyncCallback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ReceiveData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sock);</a:t>
            </a:r>
            <a:endParaRPr lang="en-US" sz="4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200" dirty="0" err="1" smtClean="0"/>
              <a:t>Phương</a:t>
            </a:r>
            <a:r>
              <a:rPr lang="en-US" sz="4200" dirty="0" smtClean="0"/>
              <a:t> </a:t>
            </a:r>
            <a:r>
              <a:rPr lang="en-US" sz="4200" dirty="0" err="1" smtClean="0"/>
              <a:t>thức</a:t>
            </a:r>
            <a:r>
              <a:rPr lang="en-US" sz="4200" dirty="0" smtClean="0"/>
              <a:t> </a:t>
            </a:r>
            <a:r>
              <a:rPr lang="en-US" sz="4200" dirty="0" err="1" smtClean="0"/>
              <a:t>EndReceiveForm</a:t>
            </a:r>
            <a:r>
              <a:rPr lang="en-US" sz="4200" dirty="0" smtClean="0"/>
              <a:t>() </a:t>
            </a:r>
            <a:r>
              <a:rPr lang="en-US" sz="4200" dirty="0" err="1" smtClean="0"/>
              <a:t>đặt</a:t>
            </a:r>
            <a:r>
              <a:rPr lang="en-US" sz="4200" dirty="0" smtClean="0"/>
              <a:t> </a:t>
            </a:r>
            <a:r>
              <a:rPr lang="en-US" sz="4200" dirty="0" err="1" smtClean="0"/>
              <a:t>dữ</a:t>
            </a:r>
            <a:r>
              <a:rPr lang="en-US" sz="4200" dirty="0" smtClean="0"/>
              <a:t> </a:t>
            </a:r>
            <a:r>
              <a:rPr lang="en-US" sz="4200" dirty="0" err="1" smtClean="0"/>
              <a:t>liệu</a:t>
            </a:r>
            <a:r>
              <a:rPr lang="en-US" sz="4200" dirty="0" smtClean="0"/>
              <a:t> </a:t>
            </a:r>
            <a:r>
              <a:rPr lang="en-US" sz="4200" dirty="0" err="1" smtClean="0"/>
              <a:t>nhận</a:t>
            </a:r>
            <a:r>
              <a:rPr lang="en-US" sz="4200" dirty="0" smtClean="0"/>
              <a:t> </a:t>
            </a:r>
            <a:r>
              <a:rPr lang="en-US" sz="4200" dirty="0" err="1" smtClean="0"/>
              <a:t>được</a:t>
            </a:r>
            <a:r>
              <a:rPr lang="en-US" sz="4200" dirty="0" smtClean="0"/>
              <a:t> </a:t>
            </a:r>
            <a:r>
              <a:rPr lang="en-US" sz="4200" dirty="0" err="1" smtClean="0"/>
              <a:t>vào</a:t>
            </a:r>
            <a:r>
              <a:rPr lang="en-US" sz="4200" dirty="0" smtClean="0"/>
              <a:t> buffer </a:t>
            </a:r>
            <a:r>
              <a:rPr lang="en-US" sz="4200" dirty="0" err="1" smtClean="0"/>
              <a:t>sử</a:t>
            </a:r>
            <a:r>
              <a:rPr lang="en-US" sz="4200" dirty="0" smtClean="0"/>
              <a:t> </a:t>
            </a:r>
            <a:r>
              <a:rPr lang="en-US" sz="4200" dirty="0" err="1" smtClean="0"/>
              <a:t>dụng</a:t>
            </a:r>
            <a:r>
              <a:rPr lang="en-US" sz="4200" dirty="0" smtClean="0"/>
              <a:t> </a:t>
            </a:r>
            <a:r>
              <a:rPr lang="en-US" sz="4200" dirty="0" err="1" smtClean="0"/>
              <a:t>trong</a:t>
            </a:r>
            <a:r>
              <a:rPr lang="en-US" sz="4200" dirty="0"/>
              <a:t> </a:t>
            </a:r>
            <a:r>
              <a:rPr lang="en-US" sz="4200" dirty="0" err="1" smtClean="0"/>
              <a:t>BeginReceiveFrom</a:t>
            </a:r>
            <a:r>
              <a:rPr lang="en-US" sz="4200" dirty="0" smtClean="0"/>
              <a:t>() </a:t>
            </a:r>
          </a:p>
          <a:p>
            <a:pPr marL="4572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ReceiveData</a:t>
            </a:r>
            <a:r>
              <a:rPr lang="en-US" sz="2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IasyncResult</a:t>
            </a:r>
            <a:r>
              <a:rPr lang="en-US" sz="2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iar</a:t>
            </a:r>
            <a:r>
              <a:rPr lang="en-US" sz="2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Socket remote = (Socket)</a:t>
            </a:r>
            <a:r>
              <a:rPr lang="en-US" sz="2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iar.AsyncState</a:t>
            </a:r>
            <a:r>
              <a:rPr lang="en-US" sz="2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</a:t>
            </a:r>
            <a:r>
              <a:rPr lang="en-US" sz="2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remote.EndReceiveFrom</a:t>
            </a:r>
            <a:r>
              <a:rPr lang="en-US" sz="2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iar</a:t>
            </a:r>
            <a:r>
              <a:rPr lang="en-US" sz="2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</a:t>
            </a:r>
            <a:r>
              <a:rPr lang="en-US" sz="2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stringData</a:t>
            </a:r>
            <a:r>
              <a:rPr lang="en-US" sz="2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Encoding.ASCII.GetString</a:t>
            </a:r>
            <a:r>
              <a:rPr lang="en-US" sz="2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(data, 0, </a:t>
            </a:r>
            <a:r>
              <a:rPr lang="en-US" sz="2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</a:t>
            </a:r>
            <a:r>
              <a:rPr lang="en-US" sz="2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sz="2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stringData</a:t>
            </a:r>
            <a:r>
              <a:rPr lang="en-US" sz="2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74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smtClean="0"/>
              <a:t>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</a:t>
            </a:r>
            <a:r>
              <a:rPr lang="en-US" dirty="0" err="1" smtClean="0"/>
              <a:t>lắng</a:t>
            </a:r>
            <a:r>
              <a:rPr lang="en-US" dirty="0" smtClean="0"/>
              <a:t> </a:t>
            </a:r>
            <a:r>
              <a:rPr lang="en-US" dirty="0" err="1" smtClean="0"/>
              <a:t>nghe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endParaRPr lang="en-US" dirty="0" smtClean="0"/>
          </a:p>
          <a:p>
            <a:r>
              <a:rPr lang="en-US" dirty="0" smtClean="0"/>
              <a:t>Client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server</a:t>
            </a:r>
          </a:p>
          <a:p>
            <a:r>
              <a:rPr lang="en-US" dirty="0" smtClean="0"/>
              <a:t>Server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echo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494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phía</a:t>
            </a:r>
            <a:r>
              <a:rPr lang="en-US" dirty="0" smtClean="0"/>
              <a:t> server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155" y="2619412"/>
            <a:ext cx="6334125" cy="324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42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Client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175" y="2323888"/>
            <a:ext cx="6071294" cy="386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0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 smtClean="0"/>
              <a:t>AsyncCallback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Socket</a:t>
            </a:r>
          </a:p>
          <a:p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demo</a:t>
            </a:r>
          </a:p>
        </p:txBody>
      </p:sp>
    </p:spTree>
    <p:extLst>
      <p:ext uri="{BB962C8B-B14F-4D97-AF65-F5344CB8AC3E}">
        <p14:creationId xmlns:p14="http://schemas.microsoft.com/office/powerpoint/2010/main" val="180089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/>
              <a:t>Kết</a:t>
            </a:r>
            <a:r>
              <a:rPr lang="en-US" sz="4400" dirty="0" smtClean="0"/>
              <a:t> </a:t>
            </a:r>
            <a:r>
              <a:rPr lang="en-US" sz="4400" dirty="0" err="1" smtClean="0"/>
              <a:t>hợp</a:t>
            </a:r>
            <a:r>
              <a:rPr lang="en-US" sz="4400" dirty="0" smtClean="0"/>
              <a:t> </a:t>
            </a:r>
            <a:r>
              <a:rPr lang="en-US" sz="4400" dirty="0" err="1" smtClean="0"/>
              <a:t>bất</a:t>
            </a:r>
            <a:r>
              <a:rPr lang="en-US" sz="4400" dirty="0" smtClean="0"/>
              <a:t> </a:t>
            </a:r>
            <a:r>
              <a:rPr lang="en-US" sz="4400" dirty="0" err="1" smtClean="0"/>
              <a:t>đồng</a:t>
            </a:r>
            <a:r>
              <a:rPr lang="en-US" sz="4400" dirty="0" smtClean="0"/>
              <a:t> </a:t>
            </a:r>
            <a:r>
              <a:rPr lang="en-US" sz="4400" dirty="0" err="1" smtClean="0"/>
              <a:t>bộ</a:t>
            </a:r>
            <a:r>
              <a:rPr lang="en-US" sz="4400" dirty="0" smtClean="0"/>
              <a:t> </a:t>
            </a:r>
            <a:r>
              <a:rPr lang="en-US" sz="4400" dirty="0" err="1" smtClean="0"/>
              <a:t>và</a:t>
            </a:r>
            <a:r>
              <a:rPr lang="en-US" sz="4400" dirty="0" smtClean="0"/>
              <a:t> Thread</a:t>
            </a:r>
            <a:endParaRPr lang="en-US" sz="4400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3488" y="1990724"/>
            <a:ext cx="5265984" cy="349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26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AsyncCallback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AsyncCallback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IAsyncResult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400" dirty="0"/>
          </a:p>
          <a:p>
            <a:endParaRPr lang="en-US" dirty="0" smtClean="0"/>
          </a:p>
          <a:p>
            <a:r>
              <a:rPr lang="en-US" dirty="0" smtClean="0"/>
              <a:t>Cho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endParaRPr lang="en-US" dirty="0" smtClean="0"/>
          </a:p>
          <a:p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ủy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endParaRPr lang="en-US" dirty="0" smtClean="0"/>
          </a:p>
          <a:p>
            <a:r>
              <a:rPr lang="en-US" dirty="0" err="1" smtClean="0"/>
              <a:t>Lớp</a:t>
            </a:r>
            <a:r>
              <a:rPr lang="en-US" dirty="0" smtClean="0"/>
              <a:t> Socket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/>
              <a:t> </a:t>
            </a:r>
            <a:r>
              <a:rPr lang="en-US" dirty="0" err="1" smtClean="0"/>
              <a:t>AsyncCallback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endParaRPr lang="en-US" dirty="0" smtClean="0"/>
          </a:p>
          <a:p>
            <a:pPr marL="0" indent="0" algn="ctr">
              <a:buNone/>
            </a:pPr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143961"/>
            <a:ext cx="32060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67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Socket </a:t>
            </a:r>
            <a:r>
              <a:rPr lang="en-US" dirty="0" err="1" smtClean="0"/>
              <a:t>được</a:t>
            </a:r>
            <a:r>
              <a:rPr lang="en-US" dirty="0" smtClean="0"/>
              <a:t> chia </a:t>
            </a:r>
            <a:r>
              <a:rPr lang="en-US" dirty="0" err="1" smtClean="0"/>
              <a:t>làm</a:t>
            </a:r>
            <a:r>
              <a:rPr lang="en-US" dirty="0" smtClean="0"/>
              <a:t> 2 </a:t>
            </a:r>
            <a:r>
              <a:rPr lang="en-US" dirty="0" err="1" smtClean="0"/>
              <a:t>phần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Begin</a:t>
            </a:r>
            <a:r>
              <a:rPr lang="en-US" dirty="0" smtClean="0"/>
              <a:t>: 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AsyncCallback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End</a:t>
            </a:r>
            <a:r>
              <a:rPr lang="en-US" dirty="0" smtClean="0"/>
              <a:t>: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AsyncCallback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53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Socket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42054"/>
            <a:ext cx="10314751" cy="364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3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BeginAccept</a:t>
            </a:r>
            <a:r>
              <a:rPr lang="en-US" dirty="0" smtClean="0"/>
              <a:t>()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EndAccept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BeginConnect</a:t>
            </a:r>
            <a:r>
              <a:rPr lang="en-US" dirty="0" smtClean="0"/>
              <a:t>()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EndConnect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5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Phương</a:t>
            </a:r>
            <a:r>
              <a:rPr lang="en-US" sz="4400" dirty="0"/>
              <a:t> </a:t>
            </a:r>
            <a:r>
              <a:rPr lang="en-US" sz="4400" dirty="0" err="1"/>
              <a:t>thức</a:t>
            </a:r>
            <a:r>
              <a:rPr lang="en-US" sz="4400" dirty="0"/>
              <a:t> </a:t>
            </a:r>
            <a:r>
              <a:rPr lang="en-US" sz="4400" dirty="0" err="1"/>
              <a:t>BeginAccept</a:t>
            </a:r>
            <a:r>
              <a:rPr lang="en-US" sz="4400" dirty="0"/>
              <a:t>() </a:t>
            </a:r>
            <a:r>
              <a:rPr lang="en-US" sz="4400" dirty="0" err="1"/>
              <a:t>và</a:t>
            </a:r>
            <a:r>
              <a:rPr lang="en-US" sz="4400" dirty="0"/>
              <a:t> </a:t>
            </a:r>
            <a:r>
              <a:rPr lang="en-US" sz="4400" dirty="0" err="1"/>
              <a:t>EndAccept</a:t>
            </a:r>
            <a:r>
              <a:rPr lang="en-US" sz="4400" dirty="0" smtClean="0"/>
              <a:t>()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Chấp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client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400" dirty="0" err="1" smtClean="0"/>
              <a:t>IAsyncResult</a:t>
            </a:r>
            <a:r>
              <a:rPr lang="en-US" sz="2400" dirty="0" smtClean="0"/>
              <a:t> </a:t>
            </a:r>
            <a:r>
              <a:rPr lang="en-US" sz="2400" dirty="0" err="1"/>
              <a:t>BeginAccept</a:t>
            </a:r>
            <a:r>
              <a:rPr lang="en-US" sz="2400" dirty="0"/>
              <a:t>(</a:t>
            </a:r>
            <a:r>
              <a:rPr lang="en-US" sz="2400" dirty="0" err="1"/>
              <a:t>AsyncCallback</a:t>
            </a:r>
            <a:r>
              <a:rPr lang="en-US" sz="2400" dirty="0"/>
              <a:t> callback, object state)</a:t>
            </a:r>
            <a:endParaRPr lang="en-US" dirty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</a:p>
          <a:p>
            <a:pPr marL="517525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Socket sock = new Socket(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AddressFamily.InterNetwork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SocketType.Stream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ProtocolType.Tcp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517525" indent="0"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IPEndPoint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iep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IPEndPoint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IPAddress.Any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9050);</a:t>
            </a:r>
          </a:p>
          <a:p>
            <a:pPr marL="517525" indent="0"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sock.Bind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iep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517525" indent="0"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sock.Listen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(5);</a:t>
            </a:r>
          </a:p>
          <a:p>
            <a:pPr marL="517525" indent="0"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sock.BeginAccept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AsyncCallback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CallAccept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), sock);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43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err="1"/>
              <a:t>Phương</a:t>
            </a:r>
            <a:r>
              <a:rPr lang="en-US" sz="4400" dirty="0"/>
              <a:t> </a:t>
            </a:r>
            <a:r>
              <a:rPr lang="en-US" sz="4400" dirty="0" err="1"/>
              <a:t>thức</a:t>
            </a:r>
            <a:r>
              <a:rPr lang="en-US" sz="4400" dirty="0"/>
              <a:t> </a:t>
            </a:r>
            <a:r>
              <a:rPr lang="en-US" sz="4400" dirty="0" err="1"/>
              <a:t>BeginAccept</a:t>
            </a:r>
            <a:r>
              <a:rPr lang="en-US" sz="4400" dirty="0"/>
              <a:t>() </a:t>
            </a:r>
            <a:r>
              <a:rPr lang="en-US" sz="4400" dirty="0" err="1"/>
              <a:t>và</a:t>
            </a:r>
            <a:r>
              <a:rPr lang="en-US" sz="4400" dirty="0"/>
              <a:t> </a:t>
            </a:r>
            <a:r>
              <a:rPr lang="en-US" sz="4400" dirty="0" err="1"/>
              <a:t>EndAccept</a:t>
            </a:r>
            <a:r>
              <a:rPr lang="en-US" sz="4400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800" dirty="0" err="1" smtClean="0"/>
              <a:t>Phương</a:t>
            </a:r>
            <a:r>
              <a:rPr lang="en-US" sz="3800" dirty="0" smtClean="0"/>
              <a:t> </a:t>
            </a:r>
            <a:r>
              <a:rPr lang="en-US" sz="3800" dirty="0" err="1" smtClean="0"/>
              <a:t>thức</a:t>
            </a:r>
            <a:r>
              <a:rPr lang="en-US" sz="3800" dirty="0" smtClean="0"/>
              <a:t> </a:t>
            </a:r>
            <a:r>
              <a:rPr lang="en-US" sz="3800" dirty="0" err="1" smtClean="0"/>
              <a:t>định</a:t>
            </a:r>
            <a:r>
              <a:rPr lang="en-US" sz="3800" dirty="0" smtClean="0"/>
              <a:t> </a:t>
            </a:r>
            <a:r>
              <a:rPr lang="en-US" sz="3800" dirty="0" err="1" smtClean="0"/>
              <a:t>nghĩa</a:t>
            </a:r>
            <a:r>
              <a:rPr lang="en-US" sz="3800" dirty="0" smtClean="0"/>
              <a:t> </a:t>
            </a:r>
            <a:r>
              <a:rPr lang="en-US" sz="3800" dirty="0" err="1" smtClean="0"/>
              <a:t>trong</a:t>
            </a:r>
            <a:r>
              <a:rPr lang="en-US" sz="3800" dirty="0"/>
              <a:t> </a:t>
            </a:r>
            <a:r>
              <a:rPr lang="en-US" sz="3800" dirty="0" err="1" smtClean="0"/>
              <a:t>AsyncCallback</a:t>
            </a:r>
            <a:r>
              <a:rPr lang="en-US" sz="3800" dirty="0" smtClean="0"/>
              <a:t> </a:t>
            </a:r>
            <a:r>
              <a:rPr lang="en-US" sz="3800" dirty="0" err="1" smtClean="0"/>
              <a:t>sẽ</a:t>
            </a:r>
            <a:r>
              <a:rPr lang="en-US" sz="3800" dirty="0" smtClean="0"/>
              <a:t> </a:t>
            </a:r>
            <a:r>
              <a:rPr lang="en-US" sz="3800" dirty="0" err="1" smtClean="0"/>
              <a:t>được</a:t>
            </a:r>
            <a:r>
              <a:rPr lang="en-US" sz="3800" dirty="0" smtClean="0"/>
              <a:t> </a:t>
            </a:r>
            <a:r>
              <a:rPr lang="en-US" sz="3800" dirty="0" err="1" smtClean="0"/>
              <a:t>gọi</a:t>
            </a:r>
            <a:r>
              <a:rPr lang="en-US" sz="3800" dirty="0" smtClean="0"/>
              <a:t> </a:t>
            </a:r>
            <a:r>
              <a:rPr lang="en-US" sz="3800" dirty="0" err="1" smtClean="0"/>
              <a:t>khi</a:t>
            </a:r>
            <a:r>
              <a:rPr lang="en-US" sz="3800" dirty="0" smtClean="0"/>
              <a:t> </a:t>
            </a:r>
            <a:r>
              <a:rPr lang="en-US" sz="3800" dirty="0" err="1" smtClean="0"/>
              <a:t>BeginAccept</a:t>
            </a:r>
            <a:r>
              <a:rPr lang="en-US" sz="3800" dirty="0" smtClean="0"/>
              <a:t>()</a:t>
            </a:r>
          </a:p>
          <a:p>
            <a:r>
              <a:rPr lang="en-US" sz="3800" dirty="0" err="1" smtClean="0"/>
              <a:t>Phương</a:t>
            </a:r>
            <a:r>
              <a:rPr lang="en-US" sz="3800" dirty="0" smtClean="0"/>
              <a:t> </a:t>
            </a:r>
            <a:r>
              <a:rPr lang="en-US" sz="3800" dirty="0" err="1" smtClean="0"/>
              <a:t>thức</a:t>
            </a:r>
            <a:r>
              <a:rPr lang="en-US" sz="3800" dirty="0" smtClean="0"/>
              <a:t> </a:t>
            </a:r>
            <a:r>
              <a:rPr lang="en-US" sz="3800" dirty="0" err="1" smtClean="0"/>
              <a:t>này</a:t>
            </a:r>
            <a:r>
              <a:rPr lang="en-US" sz="3800" dirty="0" smtClean="0"/>
              <a:t> </a:t>
            </a:r>
            <a:r>
              <a:rPr lang="en-US" sz="3800" dirty="0" err="1" smtClean="0"/>
              <a:t>phải</a:t>
            </a:r>
            <a:r>
              <a:rPr lang="en-US" sz="3800" dirty="0" smtClean="0"/>
              <a:t> </a:t>
            </a:r>
            <a:r>
              <a:rPr lang="en-US" sz="3800" dirty="0" err="1" smtClean="0"/>
              <a:t>chứa</a:t>
            </a:r>
            <a:r>
              <a:rPr lang="en-US" sz="3800" dirty="0"/>
              <a:t> </a:t>
            </a:r>
            <a:r>
              <a:rPr lang="en-US" sz="3800" dirty="0" err="1"/>
              <a:t>EndAccept</a:t>
            </a:r>
            <a:r>
              <a:rPr lang="en-US" sz="3800" dirty="0" smtClean="0"/>
              <a:t>()</a:t>
            </a:r>
          </a:p>
          <a:p>
            <a:r>
              <a:rPr lang="en-US" sz="3800" dirty="0" err="1" smtClean="0"/>
              <a:t>Tham</a:t>
            </a:r>
            <a:r>
              <a:rPr lang="en-US" sz="3800" dirty="0" smtClean="0"/>
              <a:t> </a:t>
            </a:r>
            <a:r>
              <a:rPr lang="en-US" sz="3800" dirty="0" err="1" smtClean="0"/>
              <a:t>số</a:t>
            </a:r>
            <a:r>
              <a:rPr lang="en-US" sz="3800" dirty="0" smtClean="0"/>
              <a:t> </a:t>
            </a:r>
            <a:r>
              <a:rPr lang="en-US" sz="3800" dirty="0" err="1" smtClean="0"/>
              <a:t>IAsyncResult</a:t>
            </a:r>
            <a:r>
              <a:rPr lang="en-US" sz="3800" dirty="0" smtClean="0"/>
              <a:t> </a:t>
            </a:r>
            <a:r>
              <a:rPr lang="en-US" sz="3800" dirty="0" err="1" smtClean="0"/>
              <a:t>được</a:t>
            </a:r>
            <a:r>
              <a:rPr lang="en-US" sz="3800" dirty="0" smtClean="0"/>
              <a:t> </a:t>
            </a:r>
            <a:r>
              <a:rPr lang="en-US" sz="3800" dirty="0" err="1" smtClean="0"/>
              <a:t>truyền</a:t>
            </a:r>
            <a:r>
              <a:rPr lang="en-US" sz="3800" dirty="0" smtClean="0"/>
              <a:t> </a:t>
            </a:r>
            <a:r>
              <a:rPr lang="en-US" sz="3800" dirty="0" err="1" smtClean="0"/>
              <a:t>từ</a:t>
            </a:r>
            <a:r>
              <a:rPr lang="en-US" sz="3800" dirty="0" smtClean="0"/>
              <a:t> </a:t>
            </a:r>
            <a:r>
              <a:rPr lang="en-US" sz="3800" dirty="0" err="1"/>
              <a:t>BeginAccept</a:t>
            </a:r>
            <a:r>
              <a:rPr lang="en-US" sz="3800" dirty="0" smtClean="0"/>
              <a:t>() </a:t>
            </a:r>
            <a:r>
              <a:rPr lang="en-US" sz="3800" dirty="0" err="1" smtClean="0"/>
              <a:t>đến</a:t>
            </a:r>
            <a:r>
              <a:rPr lang="en-US" sz="3800" dirty="0" smtClean="0"/>
              <a:t> </a:t>
            </a:r>
            <a:r>
              <a:rPr lang="en-US" sz="3800" dirty="0" err="1"/>
              <a:t>EndAccept</a:t>
            </a:r>
            <a:r>
              <a:rPr lang="en-US" sz="3800" dirty="0"/>
              <a:t>()</a:t>
            </a:r>
          </a:p>
          <a:p>
            <a:pPr marL="9144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static void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CallAccept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IAsyncResult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9144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9144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Socket server = (Socket)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iar.AsyncState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144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Socket client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server.EndAccept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9144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</a:p>
          <a:p>
            <a:pPr marL="9144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</a:p>
          <a:p>
            <a:pPr marL="9144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</a:p>
          <a:p>
            <a:pPr marL="9144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9689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Phương</a:t>
            </a:r>
            <a:r>
              <a:rPr lang="en-US" sz="4000" dirty="0"/>
              <a:t> </a:t>
            </a:r>
            <a:r>
              <a:rPr lang="en-US" sz="4000" dirty="0" err="1"/>
              <a:t>thức</a:t>
            </a:r>
            <a:r>
              <a:rPr lang="en-US" sz="4000" dirty="0"/>
              <a:t> </a:t>
            </a:r>
            <a:r>
              <a:rPr lang="en-US" sz="4000" dirty="0" err="1"/>
              <a:t>BeginConnect</a:t>
            </a:r>
            <a:r>
              <a:rPr lang="en-US" sz="4000" dirty="0"/>
              <a:t>() </a:t>
            </a:r>
            <a:r>
              <a:rPr lang="en-US" sz="4000" dirty="0" err="1"/>
              <a:t>và</a:t>
            </a:r>
            <a:r>
              <a:rPr lang="en-US" sz="4000" dirty="0"/>
              <a:t> </a:t>
            </a:r>
            <a:r>
              <a:rPr lang="en-US" sz="4000" dirty="0" err="1"/>
              <a:t>EndConnect</a:t>
            </a:r>
            <a:r>
              <a:rPr lang="en-US" sz="4000" dirty="0" smtClean="0"/>
              <a:t>()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Client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/>
              <a:t> </a:t>
            </a:r>
            <a:r>
              <a:rPr lang="en-US" dirty="0" smtClean="0"/>
              <a:t>server</a:t>
            </a:r>
          </a:p>
          <a:p>
            <a:pPr marL="808038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IAsyncResult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BeginConnect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EndPoint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ep,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AsyncCallback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callback, Object state)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pPr marL="4572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Socket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newsock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Socket(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AddressFamily.InterNetwork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SocketType.Stream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ProtocolType.Tcp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IPEndPoint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IPEndPoint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IPAddress.Parse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("127.0.0.1"), 9050);</a:t>
            </a:r>
          </a:p>
          <a:p>
            <a:pPr marL="45720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newsock.BeginConnect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new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AsyncCallback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(Connected),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newsock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2758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2111</TotalTime>
  <Words>682</Words>
  <Application>Microsoft Office PowerPoint</Application>
  <PresentationFormat>Custom</PresentationFormat>
  <Paragraphs>131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Retrospect</vt:lpstr>
      <vt:lpstr>Chương 7:  Lập trình Socket bất đồng bộ</vt:lpstr>
      <vt:lpstr>Nội dung:</vt:lpstr>
      <vt:lpstr>Lớp AsyncCallback</vt:lpstr>
      <vt:lpstr>Socket bất đồng bộ</vt:lpstr>
      <vt:lpstr>Các phương thức của Socket bất đồng bộ</vt:lpstr>
      <vt:lpstr>Thành lập kết nối </vt:lpstr>
      <vt:lpstr>Phương thức BeginAccept() và EndAccept()</vt:lpstr>
      <vt:lpstr>Phương thức BeginAccept() và EndAccept()</vt:lpstr>
      <vt:lpstr>Phương thức BeginConnect() và EndConnect()</vt:lpstr>
      <vt:lpstr>Phương thức BeginConnect() và EndConnect()</vt:lpstr>
      <vt:lpstr>Gửi và nhận dữ liệu</vt:lpstr>
      <vt:lpstr>Phương thức BeginSend() và EndSend()</vt:lpstr>
      <vt:lpstr>Phương thức BeginSend() và EndSend()</vt:lpstr>
      <vt:lpstr>Phương thức BeginSendTo() và EndSendTo()</vt:lpstr>
      <vt:lpstr>Phương thức BeginReceive() và EndReceive()</vt:lpstr>
      <vt:lpstr>Phương thức BeginReceiveFrom() và EndReceiveFrom()</vt:lpstr>
      <vt:lpstr>Chương trình Demo</vt:lpstr>
      <vt:lpstr>Bài tập</vt:lpstr>
      <vt:lpstr>Bài tập</vt:lpstr>
      <vt:lpstr>Kết hợp bất đồng bộ và Thread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mạng</dc:title>
  <dc:creator>Khanh Tran Ngo Nhu</dc:creator>
  <cp:lastModifiedBy>Admin</cp:lastModifiedBy>
  <cp:revision>136</cp:revision>
  <dcterms:created xsi:type="dcterms:W3CDTF">2016-08-15T07:44:19Z</dcterms:created>
  <dcterms:modified xsi:type="dcterms:W3CDTF">2018-04-04T17:08:08Z</dcterms:modified>
</cp:coreProperties>
</file>