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Lato Light"/>
      <p:regular r:id="rId40"/>
      <p:bold r:id="rId41"/>
      <p:italic r:id="rId42"/>
      <p:boldItalic r:id="rId43"/>
    </p:embeddedFont>
    <p:embeddedFont>
      <p:font typeface="Roboto Slab Regular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1D6824-A636-456C-9FD1-E62920E55F61}">
  <a:tblStyle styleId="{111D6824-A636-456C-9FD1-E62920E55F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regular.fntdata"/><Relationship Id="rId20" Type="http://schemas.openxmlformats.org/officeDocument/2006/relationships/slide" Target="slides/slide15.xml"/><Relationship Id="rId42" Type="http://schemas.openxmlformats.org/officeDocument/2006/relationships/font" Target="fonts/LatoLight-italic.fntdata"/><Relationship Id="rId41" Type="http://schemas.openxmlformats.org/officeDocument/2006/relationships/font" Target="fonts/LatoLight-bold.fntdata"/><Relationship Id="rId22" Type="http://schemas.openxmlformats.org/officeDocument/2006/relationships/slide" Target="slides/slide17.xml"/><Relationship Id="rId44" Type="http://schemas.openxmlformats.org/officeDocument/2006/relationships/font" Target="fonts/RobotoSlabRegular-regular.fntdata"/><Relationship Id="rId21" Type="http://schemas.openxmlformats.org/officeDocument/2006/relationships/slide" Target="slides/slide16.xml"/><Relationship Id="rId43" Type="http://schemas.openxmlformats.org/officeDocument/2006/relationships/font" Target="fonts/LatoLigh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SlabRegula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84f50def0b_4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84f50def0b_4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6593e87ac2_35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6593e87ac2_3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2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fmla="val 7929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1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Aqua">
  <p:cSld name="BLANK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1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Yellow">
  <p:cSld name="BLANK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1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Magenta">
  <p:cSld name="BLANK_1_1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C4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6" name="Google Shape;66;p3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i="1" sz="3000"/>
            </a:lvl1pPr>
            <a:lvl2pPr indent="-419100" lvl="1" marL="9144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i="1" sz="3000"/>
            </a:lvl2pPr>
            <a:lvl3pPr indent="-419100" lvl="2" marL="137160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i="1" sz="3000"/>
            </a:lvl3pPr>
            <a:lvl4pPr indent="-419100" lvl="3" marL="1828800" rtl="0" algn="ctr">
              <a:spcBef>
                <a:spcPts val="1000"/>
              </a:spcBef>
              <a:spcAft>
                <a:spcPts val="0"/>
              </a:spcAft>
              <a:buSzPts val="3000"/>
              <a:buChar char="◦"/>
              <a:defRPr i="1" sz="3000"/>
            </a:lvl4pPr>
            <a:lvl5pPr indent="-419100" lvl="4" marL="2286000" rtl="0" algn="ctr">
              <a:spcBef>
                <a:spcPts val="1000"/>
              </a:spcBef>
              <a:spcAft>
                <a:spcPts val="0"/>
              </a:spcAft>
              <a:buSzPts val="3000"/>
              <a:buChar char="◦"/>
              <a:defRPr i="1" sz="3000"/>
            </a:lvl5pPr>
            <a:lvl6pPr indent="-419100" lvl="5" marL="2743200" rtl="0" algn="ctr">
              <a:spcBef>
                <a:spcPts val="1000"/>
              </a:spcBef>
              <a:spcAft>
                <a:spcPts val="0"/>
              </a:spcAft>
              <a:buSzPts val="3000"/>
              <a:buChar char="◦"/>
              <a:defRPr i="1" sz="3000"/>
            </a:lvl6pPr>
            <a:lvl7pPr indent="-419100" lvl="6" marL="3200400" rtl="0" algn="ctr">
              <a:spcBef>
                <a:spcPts val="1000"/>
              </a:spcBef>
              <a:spcAft>
                <a:spcPts val="0"/>
              </a:spcAft>
              <a:buSzPts val="3000"/>
              <a:buChar char="◦"/>
              <a:defRPr i="1" sz="3000"/>
            </a:lvl7pPr>
            <a:lvl8pPr indent="-419100" lvl="7" marL="3657600" rtl="0" algn="ctr">
              <a:spcBef>
                <a:spcPts val="1000"/>
              </a:spcBef>
              <a:spcAft>
                <a:spcPts val="0"/>
              </a:spcAft>
              <a:buSzPts val="3000"/>
              <a:buChar char="◦"/>
              <a:defRPr i="1" sz="3000"/>
            </a:lvl8pPr>
            <a:lvl9pPr indent="-419100" lvl="8" marL="4114800" algn="ctr">
              <a:spcBef>
                <a:spcPts val="1000"/>
              </a:spcBef>
              <a:spcAft>
                <a:spcPts val="1000"/>
              </a:spcAft>
              <a:buSzPts val="3000"/>
              <a:buChar char="◦"/>
              <a:defRPr i="1" sz="3000"/>
            </a:lvl9pPr>
          </a:lstStyle>
          <a:p/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</a:rPr>
              <a:t>“</a:t>
            </a:r>
            <a:endParaRPr b="1" sz="9600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5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/>
        </p:txBody>
      </p:sp>
      <p:sp>
        <p:nvSpPr>
          <p:cNvPr id="126" name="Google Shape;126;p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6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156" name="Google Shape;156;p6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157" name="Google Shape;157;p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7" name="Google Shape;187;p7"/>
          <p:cNvSpPr txBox="1"/>
          <p:nvPr>
            <p:ph idx="2" type="body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8" name="Google Shape;188;p7"/>
          <p:cNvSpPr txBox="1"/>
          <p:nvPr>
            <p:ph idx="3" type="body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indent="-311150" lvl="2" marL="1371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indent="-311150" lvl="3" marL="18288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11150" lvl="4" marL="22860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indent="-311150" lvl="5" marL="27432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indent="-311150" lvl="6" marL="32004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indent="-311150" lvl="7" marL="365760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indent="-311150" lvl="8" marL="411480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/>
        </p:txBody>
      </p:sp>
      <p:sp>
        <p:nvSpPr>
          <p:cNvPr id="189" name="Google Shape;189;p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8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8" name="Google Shape;218;p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8327788" y="626113"/>
            <a:ext cx="382244" cy="38224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9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9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234" name="Google Shape;234;p9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9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9"/>
          <p:cNvSpPr txBox="1"/>
          <p:nvPr>
            <p:ph idx="12" type="sldNum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2BD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1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lidescarnival.com/help-use-presentation-template" TargetMode="External"/><Relationship Id="rId4" Type="http://schemas.openxmlformats.org/officeDocument/2006/relationships/hyperlink" Target="http://www.slidescarnival.com/copyright-and-legal-information" TargetMode="External"/><Relationship Id="rId5" Type="http://schemas.openxmlformats.org/officeDocument/2006/relationships/slide" Target="/ppt/slides/slide26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latofonts.com/lato-free-fonts/" TargetMode="External"/><Relationship Id="rId4" Type="http://schemas.openxmlformats.org/officeDocument/2006/relationships/hyperlink" Target="https://www.fontsquirrel.com/fonts/roboto-slab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/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468" name="Google Shape;468;p24"/>
          <p:cNvSpPr txBox="1"/>
          <p:nvPr>
            <p:ph idx="1" type="body"/>
          </p:nvPr>
        </p:nvSpPr>
        <p:spPr>
          <a:xfrm>
            <a:off x="2749475" y="2212900"/>
            <a:ext cx="2693100" cy="20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469" name="Google Shape;4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575" y="-153650"/>
            <a:ext cx="3861900" cy="3861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70" name="Google Shape;470;p2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/>
          <p:nvPr>
            <p:ph idx="4294967295" type="title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BDC7"/>
                </a:solidFill>
              </a:rPr>
              <a:t>Use big image.</a:t>
            </a:r>
            <a:endParaRPr>
              <a:solidFill>
                <a:srgbClr val="02BDC7"/>
              </a:solidFill>
            </a:endParaRPr>
          </a:p>
        </p:txBody>
      </p:sp>
      <p:sp>
        <p:nvSpPr>
          <p:cNvPr id="476" name="Google Shape;476;p2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82" name="Google Shape;482;p26"/>
          <p:cNvSpPr/>
          <p:nvPr/>
        </p:nvSpPr>
        <p:spPr>
          <a:xfrm>
            <a:off x="3642279" y="1045150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Yellow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3" name="Google Shape;483;p26"/>
          <p:cNvSpPr/>
          <p:nvPr/>
        </p:nvSpPr>
        <p:spPr>
          <a:xfrm>
            <a:off x="4479533" y="2450691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FC4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Red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4" name="Google Shape;484;p26"/>
          <p:cNvSpPr/>
          <p:nvPr/>
        </p:nvSpPr>
        <p:spPr>
          <a:xfrm>
            <a:off x="5307100" y="1045150"/>
            <a:ext cx="1948800" cy="1948800"/>
          </a:xfrm>
          <a:prstGeom prst="ellipse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Blue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5" name="Google Shape;485;p2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91" name="Google Shape;491;p27"/>
          <p:cNvGraphicFramePr/>
          <p:nvPr/>
        </p:nvGraphicFramePr>
        <p:xfrm>
          <a:off x="3264900" y="15644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{111D6824-A636-456C-9FD1-E62920E55F61}</a:tableStyleId>
              </a:tblPr>
              <a:tblGrid>
                <a:gridCol w="1041575"/>
                <a:gridCol w="1041575"/>
                <a:gridCol w="1041575"/>
                <a:gridCol w="1041575"/>
              </a:tblGrid>
              <a:tr h="59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2BDC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02BDC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9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2" name="Google Shape;492;p2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8"/>
          <p:cNvSpPr/>
          <p:nvPr/>
        </p:nvSpPr>
        <p:spPr>
          <a:xfrm>
            <a:off x="1255601" y="954425"/>
            <a:ext cx="6842284" cy="325951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8"/>
          <p:cNvSpPr txBox="1"/>
          <p:nvPr>
            <p:ph idx="4294967295" type="title"/>
          </p:nvPr>
        </p:nvSpPr>
        <p:spPr>
          <a:xfrm>
            <a:off x="411175" y="635675"/>
            <a:ext cx="8328300" cy="2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99" name="Google Shape;499;p28"/>
          <p:cNvSpPr/>
          <p:nvPr/>
        </p:nvSpPr>
        <p:spPr>
          <a:xfrm>
            <a:off x="2432950" y="1668896"/>
            <a:ext cx="6186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0" name="Google Shape;500;p28"/>
          <p:cNvSpPr/>
          <p:nvPr/>
        </p:nvSpPr>
        <p:spPr>
          <a:xfrm>
            <a:off x="1786775" y="2070874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8"/>
          <p:cNvSpPr/>
          <p:nvPr/>
        </p:nvSpPr>
        <p:spPr>
          <a:xfrm>
            <a:off x="3299800" y="3150299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8"/>
          <p:cNvSpPr/>
          <p:nvPr/>
        </p:nvSpPr>
        <p:spPr>
          <a:xfrm>
            <a:off x="4072700" y="1814974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8"/>
          <p:cNvSpPr/>
          <p:nvPr/>
        </p:nvSpPr>
        <p:spPr>
          <a:xfrm>
            <a:off x="4681175" y="3612099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8"/>
          <p:cNvSpPr/>
          <p:nvPr/>
        </p:nvSpPr>
        <p:spPr>
          <a:xfrm>
            <a:off x="6508175" y="2254349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8"/>
          <p:cNvSpPr/>
          <p:nvPr/>
        </p:nvSpPr>
        <p:spPr>
          <a:xfrm>
            <a:off x="7034400" y="3670174"/>
            <a:ext cx="134700" cy="134700"/>
          </a:xfrm>
          <a:prstGeom prst="ellipse">
            <a:avLst/>
          </a:prstGeom>
          <a:solidFill>
            <a:srgbClr val="02BDC7"/>
          </a:solidFill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9"/>
          <p:cNvSpPr txBox="1"/>
          <p:nvPr>
            <p:ph idx="4294967295" type="ctrTitle"/>
          </p:nvPr>
        </p:nvSpPr>
        <p:spPr>
          <a:xfrm>
            <a:off x="1466125" y="1583350"/>
            <a:ext cx="6211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512" name="Google Shape;512;p29"/>
          <p:cNvSpPr txBox="1"/>
          <p:nvPr>
            <p:ph idx="4294967295" type="subTitle"/>
          </p:nvPr>
        </p:nvSpPr>
        <p:spPr>
          <a:xfrm>
            <a:off x="1466125" y="2840054"/>
            <a:ext cx="6211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513" name="Google Shape;513;p2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"/>
          <p:cNvSpPr txBox="1"/>
          <p:nvPr>
            <p:ph idx="4294967295" type="ctrTitle"/>
          </p:nvPr>
        </p:nvSpPr>
        <p:spPr>
          <a:xfrm>
            <a:off x="685800" y="72420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519" name="Google Shape;519;p30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520" name="Google Shape;520;p30"/>
          <p:cNvSpPr txBox="1"/>
          <p:nvPr>
            <p:ph idx="4294967295" type="ctrTitle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521" name="Google Shape;521;p30"/>
          <p:cNvSpPr txBox="1"/>
          <p:nvPr>
            <p:ph idx="4294967295" type="subTitle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522" name="Google Shape;522;p30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523" name="Google Shape;523;p30"/>
          <p:cNvSpPr txBox="1"/>
          <p:nvPr>
            <p:ph idx="4294967295" type="subTitle"/>
          </p:nvPr>
        </p:nvSpPr>
        <p:spPr>
          <a:xfrm>
            <a:off x="685800" y="24971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524" name="Google Shape;524;p3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"/>
          <p:cNvSpPr/>
          <p:nvPr/>
        </p:nvSpPr>
        <p:spPr>
          <a:xfrm>
            <a:off x="4716375" y="2037913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0" name="Google Shape;530;p31"/>
          <p:cNvSpPr/>
          <p:nvPr/>
        </p:nvSpPr>
        <p:spPr>
          <a:xfrm>
            <a:off x="4712775" y="3304375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4712775" y="771450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2" name="Google Shape;532;p31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533" name="Google Shape;533;p31"/>
          <p:cNvCxnSpPr>
            <a:endCxn id="531" idx="0"/>
          </p:cNvCxnSpPr>
          <p:nvPr/>
        </p:nvCxnSpPr>
        <p:spPr>
          <a:xfrm flipH="1">
            <a:off x="5247375" y="12150"/>
            <a:ext cx="7200" cy="7593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34" name="Google Shape;534;p31"/>
          <p:cNvCxnSpPr>
            <a:stCxn id="531" idx="4"/>
            <a:endCxn id="529" idx="0"/>
          </p:cNvCxnSpPr>
          <p:nvPr/>
        </p:nvCxnSpPr>
        <p:spPr>
          <a:xfrm>
            <a:off x="5247375" y="1840650"/>
            <a:ext cx="3600" cy="1974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35" name="Google Shape;535;p31"/>
          <p:cNvCxnSpPr>
            <a:stCxn id="530" idx="4"/>
          </p:cNvCxnSpPr>
          <p:nvPr/>
        </p:nvCxnSpPr>
        <p:spPr>
          <a:xfrm>
            <a:off x="5247375" y="4373575"/>
            <a:ext cx="7200" cy="7698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36" name="Google Shape;536;p31"/>
          <p:cNvCxnSpPr>
            <a:stCxn id="529" idx="4"/>
            <a:endCxn id="530" idx="0"/>
          </p:cNvCxnSpPr>
          <p:nvPr/>
        </p:nvCxnSpPr>
        <p:spPr>
          <a:xfrm flipH="1">
            <a:off x="5247375" y="3107113"/>
            <a:ext cx="3600" cy="197400"/>
          </a:xfrm>
          <a:prstGeom prst="straightConnector1">
            <a:avLst/>
          </a:prstGeom>
          <a:noFill/>
          <a:ln cap="flat" cmpd="sng" w="9525">
            <a:solidFill>
              <a:srgbClr val="02BDC7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7" name="Google Shape;537;p3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/>
          <p:nvPr>
            <p:ph idx="1" type="body"/>
          </p:nvPr>
        </p:nvSpPr>
        <p:spPr>
          <a:xfrm>
            <a:off x="2683000" y="11239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43" name="Google Shape;543;p32"/>
          <p:cNvSpPr txBox="1"/>
          <p:nvPr>
            <p:ph idx="2" type="body"/>
          </p:nvPr>
        </p:nvSpPr>
        <p:spPr>
          <a:xfrm>
            <a:off x="4637113" y="11239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44" name="Google Shape;544;p32"/>
          <p:cNvSpPr txBox="1"/>
          <p:nvPr>
            <p:ph idx="3" type="body"/>
          </p:nvPr>
        </p:nvSpPr>
        <p:spPr>
          <a:xfrm>
            <a:off x="6591226" y="11239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5" name="Google Shape;545;p3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46" name="Google Shape;546;p32"/>
          <p:cNvSpPr txBox="1"/>
          <p:nvPr>
            <p:ph idx="1" type="body"/>
          </p:nvPr>
        </p:nvSpPr>
        <p:spPr>
          <a:xfrm>
            <a:off x="2683000" y="27241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47" name="Google Shape;547;p32"/>
          <p:cNvSpPr txBox="1"/>
          <p:nvPr>
            <p:ph idx="2" type="body"/>
          </p:nvPr>
        </p:nvSpPr>
        <p:spPr>
          <a:xfrm>
            <a:off x="4637113" y="27241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48" name="Google Shape;548;p32"/>
          <p:cNvSpPr txBox="1"/>
          <p:nvPr>
            <p:ph idx="3" type="body"/>
          </p:nvPr>
        </p:nvSpPr>
        <p:spPr>
          <a:xfrm>
            <a:off x="6591226" y="2724150"/>
            <a:ext cx="18588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9" name="Google Shape;549;p3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4A5C65"/>
                </a:solidFill>
              </a:rPr>
              <a:t>You can insert graphs from </a:t>
            </a:r>
            <a:r>
              <a:rPr lang="en" u="sng">
                <a:solidFill>
                  <a:srgbClr val="4A5C6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Sheets</a:t>
            </a:r>
            <a:endParaRPr>
              <a:solidFill>
                <a:srgbClr val="4A5C65"/>
              </a:solidFill>
            </a:endParaRPr>
          </a:p>
        </p:txBody>
      </p:sp>
      <p:pic>
        <p:nvPicPr>
          <p:cNvPr id="555" name="Google Shape;555;p3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0112" y="666800"/>
            <a:ext cx="4243775" cy="35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33"/>
          <p:cNvSpPr txBox="1"/>
          <p:nvPr>
            <p:ph idx="12" type="sldNum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95" name="Google Shape;395;p16"/>
          <p:cNvSpPr txBox="1"/>
          <p:nvPr>
            <p:ph idx="2" type="body"/>
          </p:nvPr>
        </p:nvSpPr>
        <p:spPr>
          <a:xfrm>
            <a:off x="479900" y="3905925"/>
            <a:ext cx="49437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2BDC7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02BDC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000">
              <a:solidFill>
                <a:srgbClr val="02BDC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2BDC7"/>
                </a:solidFill>
              </a:rPr>
              <a:t>This template is free to use under </a:t>
            </a:r>
            <a:r>
              <a:rPr lang="en" sz="1000" u="sng">
                <a:solidFill>
                  <a:srgbClr val="02BDC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rgbClr val="02BDC7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02BDC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2BDC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2BDC7"/>
              </a:solidFill>
            </a:endParaRPr>
          </a:p>
        </p:txBody>
      </p:sp>
      <p:sp>
        <p:nvSpPr>
          <p:cNvPr id="396" name="Google Shape;396;p16"/>
          <p:cNvSpPr txBox="1"/>
          <p:nvPr>
            <p:ph idx="1" type="body"/>
          </p:nvPr>
        </p:nvSpPr>
        <p:spPr>
          <a:xfrm>
            <a:off x="2830925" y="1417850"/>
            <a:ext cx="2516400" cy="23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A5C65"/>
                </a:solidFill>
              </a:rPr>
              <a:t>EDIT IN GOOGLE SLIDES</a:t>
            </a:r>
            <a:endParaRPr sz="12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4A5C65"/>
              </a:solidFill>
            </a:endParaRPr>
          </a:p>
        </p:txBody>
      </p:sp>
      <p:sp>
        <p:nvSpPr>
          <p:cNvPr id="397" name="Google Shape;397;p16"/>
          <p:cNvSpPr txBox="1"/>
          <p:nvPr>
            <p:ph idx="2" type="body"/>
          </p:nvPr>
        </p:nvSpPr>
        <p:spPr>
          <a:xfrm>
            <a:off x="5423600" y="1417850"/>
            <a:ext cx="3051300" cy="23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A5C65"/>
                </a:solidFill>
              </a:rPr>
              <a:t>EDIT IN POWERPOINT®</a:t>
            </a:r>
            <a:endParaRPr sz="12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5C65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A5C65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4A5C65"/>
                </a:solidFill>
              </a:rPr>
              <a:t>)</a:t>
            </a:r>
            <a:endParaRPr sz="12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A5C65"/>
              </a:solidFill>
            </a:endParaRPr>
          </a:p>
        </p:txBody>
      </p:sp>
      <p:sp>
        <p:nvSpPr>
          <p:cNvPr id="398" name="Google Shape;398;p1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4655526" y="650425"/>
            <a:ext cx="1915016" cy="3842645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4"/>
          <p:cNvSpPr txBox="1"/>
          <p:nvPr>
            <p:ph idx="4294967295" type="body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Android project</a:t>
            </a:r>
            <a:endParaRPr sz="180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63" name="Google Shape;563;p34"/>
          <p:cNvSpPr/>
          <p:nvPr/>
        </p:nvSpPr>
        <p:spPr>
          <a:xfrm>
            <a:off x="4741642" y="972683"/>
            <a:ext cx="17427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A6BCC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64" name="Google Shape;564;p3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5"/>
          <p:cNvSpPr/>
          <p:nvPr/>
        </p:nvSpPr>
        <p:spPr>
          <a:xfrm>
            <a:off x="4600946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5"/>
          <p:cNvSpPr/>
          <p:nvPr/>
        </p:nvSpPr>
        <p:spPr>
          <a:xfrm>
            <a:off x="4732675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A6BCC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71" name="Google Shape;571;p35"/>
          <p:cNvSpPr txBox="1"/>
          <p:nvPr>
            <p:ph idx="4294967295" type="body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iPhone</a:t>
            </a: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project</a:t>
            </a:r>
            <a:endParaRPr sz="180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72" name="Google Shape;572;p35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6"/>
          <p:cNvSpPr/>
          <p:nvPr/>
        </p:nvSpPr>
        <p:spPr>
          <a:xfrm>
            <a:off x="4301574" y="710225"/>
            <a:ext cx="2632624" cy="3723194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6"/>
          <p:cNvSpPr/>
          <p:nvPr/>
        </p:nvSpPr>
        <p:spPr>
          <a:xfrm>
            <a:off x="4483233" y="1052804"/>
            <a:ext cx="22794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A6BCC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79" name="Google Shape;579;p36"/>
          <p:cNvSpPr txBox="1"/>
          <p:nvPr>
            <p:ph idx="4294967295" type="body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Tablet</a:t>
            </a: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project</a:t>
            </a:r>
            <a:endParaRPr sz="180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80" name="Google Shape;580;p36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3893200" y="1127419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cap="flat" cmpd="sng" w="9525">
            <a:solidFill>
              <a:srgbClr val="DEE9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A6BCC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87" name="Google Shape;587;p37"/>
          <p:cNvSpPr txBox="1"/>
          <p:nvPr>
            <p:ph idx="4294967295" type="body"/>
          </p:nvPr>
        </p:nvSpPr>
        <p:spPr>
          <a:xfrm>
            <a:off x="1425050" y="411175"/>
            <a:ext cx="21819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Desktop</a:t>
            </a:r>
            <a:r>
              <a:rPr lang="en" sz="180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project</a:t>
            </a:r>
            <a:endParaRPr sz="1800">
              <a:solidFill>
                <a:srgbClr val="02BDC7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88" name="Google Shape;588;p3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94" name="Google Shape;594;p38"/>
          <p:cNvSpPr txBox="1"/>
          <p:nvPr>
            <p:ph idx="4294967295" type="subTitle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5C65"/>
                </a:solidFill>
              </a:rPr>
              <a:t>Any questions?</a:t>
            </a:r>
            <a:endParaRPr sz="3600"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</a:rPr>
              <a:t>You can find me at @username &amp; user@mail.me</a:t>
            </a:r>
            <a:endParaRPr>
              <a:solidFill>
                <a:srgbClr val="4A5C6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A5C65"/>
              </a:solidFill>
            </a:endParaRPr>
          </a:p>
        </p:txBody>
      </p:sp>
      <p:sp>
        <p:nvSpPr>
          <p:cNvPr id="595" name="Google Shape;595;p38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9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01" name="Google Shape;601;p39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2BDC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02BDC7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Photographs by </a:t>
            </a:r>
            <a:r>
              <a:rPr lang="en" sz="2400" u="sng">
                <a:solidFill>
                  <a:srgbClr val="02BDC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02BDC7"/>
              </a:solidFill>
            </a:endParaRPr>
          </a:p>
        </p:txBody>
      </p:sp>
      <p:sp>
        <p:nvSpPr>
          <p:cNvPr id="602" name="Google Shape;602;p3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608" name="Google Shape;608;p40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Titles: Roboto Slab Light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Body copy: Lato Light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http://www.latofonts.com/lato-free-fonts/</a:t>
            </a:r>
            <a:endParaRPr sz="1400">
              <a:solidFill>
                <a:srgbClr val="02BDC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rgbClr val="02BDC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Aqua </a:t>
            </a:r>
            <a:r>
              <a:rPr b="1" lang="en" sz="1400">
                <a:solidFill>
                  <a:srgbClr val="02BDC7"/>
                </a:solidFill>
              </a:rPr>
              <a:t>#02bdc7</a:t>
            </a:r>
            <a:r>
              <a:rPr lang="en" sz="1400"/>
              <a:t> · Yellow </a:t>
            </a:r>
            <a:r>
              <a:rPr b="1" lang="en" sz="1400">
                <a:solidFill>
                  <a:srgbClr val="FFB600"/>
                </a:solidFill>
              </a:rPr>
              <a:t>#ffb600</a:t>
            </a:r>
            <a:r>
              <a:rPr lang="en" sz="1400"/>
              <a:t> · Magenta </a:t>
            </a:r>
            <a:r>
              <a:rPr b="1" lang="en" sz="1400">
                <a:solidFill>
                  <a:srgbClr val="FC4067"/>
                </a:solidFill>
              </a:rPr>
              <a:t>#fc4067</a:t>
            </a:r>
            <a:endParaRPr b="1" sz="1400">
              <a:solidFill>
                <a:srgbClr val="FC406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2BDC7"/>
              </a:solidFill>
            </a:endParaRPr>
          </a:p>
        </p:txBody>
      </p:sp>
      <p:sp>
        <p:nvSpPr>
          <p:cNvPr id="609" name="Google Shape;609;p40"/>
          <p:cNvSpPr txBox="1"/>
          <p:nvPr/>
        </p:nvSpPr>
        <p:spPr>
          <a:xfrm>
            <a:off x="2901975" y="3757025"/>
            <a:ext cx="4491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10" name="Google Shape;610;p4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1"/>
          <p:cNvSpPr txBox="1"/>
          <p:nvPr/>
        </p:nvSpPr>
        <p:spPr>
          <a:xfrm>
            <a:off x="6248575" y="6168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Change line color, width and style.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616" name="Google Shape;616;p41"/>
          <p:cNvGrpSpPr/>
          <p:nvPr/>
        </p:nvGrpSpPr>
        <p:grpSpPr>
          <a:xfrm>
            <a:off x="1413872" y="702745"/>
            <a:ext cx="285175" cy="371990"/>
            <a:chOff x="590250" y="244200"/>
            <a:chExt cx="407975" cy="532175"/>
          </a:xfrm>
        </p:grpSpPr>
        <p:sp>
          <p:nvSpPr>
            <p:cNvPr id="617" name="Google Shape;617;p41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41"/>
          <p:cNvGrpSpPr/>
          <p:nvPr/>
        </p:nvGrpSpPr>
        <p:grpSpPr>
          <a:xfrm>
            <a:off x="1873517" y="757651"/>
            <a:ext cx="309867" cy="257931"/>
            <a:chOff x="1247825" y="322750"/>
            <a:chExt cx="443300" cy="369000"/>
          </a:xfrm>
        </p:grpSpPr>
        <p:sp>
          <p:nvSpPr>
            <p:cNvPr id="632" name="Google Shape;632;p41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41"/>
          <p:cNvGrpSpPr/>
          <p:nvPr/>
        </p:nvGrpSpPr>
        <p:grpSpPr>
          <a:xfrm>
            <a:off x="2350200" y="756375"/>
            <a:ext cx="296236" cy="260482"/>
            <a:chOff x="1929775" y="320925"/>
            <a:chExt cx="423800" cy="372650"/>
          </a:xfrm>
        </p:grpSpPr>
        <p:sp>
          <p:nvSpPr>
            <p:cNvPr id="638" name="Google Shape;638;p41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41"/>
          <p:cNvSpPr/>
          <p:nvPr/>
        </p:nvSpPr>
        <p:spPr>
          <a:xfrm>
            <a:off x="2846992" y="747023"/>
            <a:ext cx="242605" cy="279216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1"/>
          <p:cNvSpPr/>
          <p:nvPr/>
        </p:nvSpPr>
        <p:spPr>
          <a:xfrm>
            <a:off x="3333493" y="747880"/>
            <a:ext cx="209403" cy="277503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41"/>
          <p:cNvGrpSpPr/>
          <p:nvPr/>
        </p:nvGrpSpPr>
        <p:grpSpPr>
          <a:xfrm>
            <a:off x="4237744" y="727000"/>
            <a:ext cx="280072" cy="319216"/>
            <a:chOff x="4630125" y="278900"/>
            <a:chExt cx="400675" cy="456675"/>
          </a:xfrm>
        </p:grpSpPr>
        <p:sp>
          <p:nvSpPr>
            <p:cNvPr id="646" name="Google Shape;646;p41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0" name="Google Shape;650;p41"/>
          <p:cNvSpPr/>
          <p:nvPr/>
        </p:nvSpPr>
        <p:spPr>
          <a:xfrm>
            <a:off x="4687420" y="746604"/>
            <a:ext cx="320928" cy="280054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1" name="Google Shape;651;p41"/>
          <p:cNvGrpSpPr/>
          <p:nvPr/>
        </p:nvGrpSpPr>
        <p:grpSpPr>
          <a:xfrm>
            <a:off x="1418136" y="1181542"/>
            <a:ext cx="285157" cy="347735"/>
            <a:chOff x="596350" y="929175"/>
            <a:chExt cx="407950" cy="497475"/>
          </a:xfrm>
        </p:grpSpPr>
        <p:sp>
          <p:nvSpPr>
            <p:cNvPr id="652" name="Google Shape;652;p41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41"/>
          <p:cNvGrpSpPr/>
          <p:nvPr/>
        </p:nvGrpSpPr>
        <p:grpSpPr>
          <a:xfrm>
            <a:off x="2353170" y="1232202"/>
            <a:ext cx="290295" cy="248564"/>
            <a:chOff x="1934025" y="1001650"/>
            <a:chExt cx="415300" cy="355600"/>
          </a:xfrm>
        </p:grpSpPr>
        <p:sp>
          <p:nvSpPr>
            <p:cNvPr id="660" name="Google Shape;660;p41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41"/>
          <p:cNvSpPr/>
          <p:nvPr/>
        </p:nvSpPr>
        <p:spPr>
          <a:xfrm>
            <a:off x="2822316" y="1211383"/>
            <a:ext cx="291972" cy="290277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1"/>
          <p:cNvSpPr/>
          <p:nvPr/>
        </p:nvSpPr>
        <p:spPr>
          <a:xfrm>
            <a:off x="3292634" y="1225853"/>
            <a:ext cx="291133" cy="261339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1"/>
          <p:cNvSpPr/>
          <p:nvPr/>
        </p:nvSpPr>
        <p:spPr>
          <a:xfrm>
            <a:off x="3766778" y="1227985"/>
            <a:ext cx="282623" cy="25707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1"/>
          <p:cNvSpPr/>
          <p:nvPr/>
        </p:nvSpPr>
        <p:spPr>
          <a:xfrm>
            <a:off x="4246043" y="1230537"/>
            <a:ext cx="263890" cy="25197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8" name="Google Shape;668;p41"/>
          <p:cNvGrpSpPr/>
          <p:nvPr/>
        </p:nvGrpSpPr>
        <p:grpSpPr>
          <a:xfrm>
            <a:off x="4702073" y="1213469"/>
            <a:ext cx="291133" cy="291553"/>
            <a:chOff x="5294400" y="974850"/>
            <a:chExt cx="416500" cy="417100"/>
          </a:xfrm>
        </p:grpSpPr>
        <p:sp>
          <p:nvSpPr>
            <p:cNvPr id="669" name="Google Shape;669;p41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41"/>
          <p:cNvGrpSpPr/>
          <p:nvPr/>
        </p:nvGrpSpPr>
        <p:grpSpPr>
          <a:xfrm>
            <a:off x="5137043" y="1180703"/>
            <a:ext cx="360929" cy="351562"/>
            <a:chOff x="5916675" y="927975"/>
            <a:chExt cx="516350" cy="502950"/>
          </a:xfrm>
        </p:grpSpPr>
        <p:sp>
          <p:nvSpPr>
            <p:cNvPr id="672" name="Google Shape;672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41"/>
          <p:cNvGrpSpPr/>
          <p:nvPr/>
        </p:nvGrpSpPr>
        <p:grpSpPr>
          <a:xfrm>
            <a:off x="1395995" y="1720786"/>
            <a:ext cx="325175" cy="219626"/>
            <a:chOff x="564675" y="1700625"/>
            <a:chExt cx="465200" cy="314200"/>
          </a:xfrm>
        </p:grpSpPr>
        <p:sp>
          <p:nvSpPr>
            <p:cNvPr id="675" name="Google Shape;675;p41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41"/>
          <p:cNvGrpSpPr/>
          <p:nvPr/>
        </p:nvGrpSpPr>
        <p:grpSpPr>
          <a:xfrm>
            <a:off x="1865863" y="1667155"/>
            <a:ext cx="325175" cy="318377"/>
            <a:chOff x="1236875" y="1623900"/>
            <a:chExt cx="465200" cy="455475"/>
          </a:xfrm>
        </p:grpSpPr>
        <p:sp>
          <p:nvSpPr>
            <p:cNvPr id="679" name="Google Shape;679;p41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41"/>
          <p:cNvGrpSpPr/>
          <p:nvPr/>
        </p:nvGrpSpPr>
        <p:grpSpPr>
          <a:xfrm>
            <a:off x="2345936" y="1673970"/>
            <a:ext cx="304764" cy="304747"/>
            <a:chOff x="1923675" y="1633650"/>
            <a:chExt cx="436000" cy="435975"/>
          </a:xfrm>
        </p:grpSpPr>
        <p:sp>
          <p:nvSpPr>
            <p:cNvPr id="687" name="Google Shape;687;p4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41"/>
          <p:cNvGrpSpPr/>
          <p:nvPr/>
        </p:nvGrpSpPr>
        <p:grpSpPr>
          <a:xfrm>
            <a:off x="2814528" y="1672695"/>
            <a:ext cx="307298" cy="307298"/>
            <a:chOff x="2594050" y="1631825"/>
            <a:chExt cx="439625" cy="439625"/>
          </a:xfrm>
        </p:grpSpPr>
        <p:sp>
          <p:nvSpPr>
            <p:cNvPr id="694" name="Google Shape;694;p4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41"/>
          <p:cNvSpPr/>
          <p:nvPr/>
        </p:nvSpPr>
        <p:spPr>
          <a:xfrm>
            <a:off x="3298156" y="1686385"/>
            <a:ext cx="280072" cy="280072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41"/>
          <p:cNvGrpSpPr/>
          <p:nvPr/>
        </p:nvGrpSpPr>
        <p:grpSpPr>
          <a:xfrm>
            <a:off x="3783202" y="1649715"/>
            <a:ext cx="249421" cy="353257"/>
            <a:chOff x="3979850" y="1598950"/>
            <a:chExt cx="356825" cy="505375"/>
          </a:xfrm>
        </p:grpSpPr>
        <p:sp>
          <p:nvSpPr>
            <p:cNvPr id="700" name="Google Shape;700;p41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41"/>
          <p:cNvGrpSpPr/>
          <p:nvPr/>
        </p:nvGrpSpPr>
        <p:grpSpPr>
          <a:xfrm>
            <a:off x="4213489" y="1725469"/>
            <a:ext cx="328582" cy="201749"/>
            <a:chOff x="4595425" y="1707325"/>
            <a:chExt cx="470075" cy="288625"/>
          </a:xfrm>
        </p:grpSpPr>
        <p:sp>
          <p:nvSpPr>
            <p:cNvPr id="703" name="Google Shape;703;p41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41"/>
          <p:cNvGrpSpPr/>
          <p:nvPr/>
        </p:nvGrpSpPr>
        <p:grpSpPr>
          <a:xfrm>
            <a:off x="4699102" y="1676102"/>
            <a:ext cx="297092" cy="300483"/>
            <a:chOff x="5290150" y="1636700"/>
            <a:chExt cx="425025" cy="429875"/>
          </a:xfrm>
        </p:grpSpPr>
        <p:sp>
          <p:nvSpPr>
            <p:cNvPr id="709" name="Google Shape;709;p41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41"/>
          <p:cNvGrpSpPr/>
          <p:nvPr/>
        </p:nvGrpSpPr>
        <p:grpSpPr>
          <a:xfrm>
            <a:off x="5168113" y="1667155"/>
            <a:ext cx="298788" cy="313274"/>
            <a:chOff x="5961125" y="1623900"/>
            <a:chExt cx="427450" cy="448175"/>
          </a:xfrm>
        </p:grpSpPr>
        <p:sp>
          <p:nvSpPr>
            <p:cNvPr id="712" name="Google Shape;712;p41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41"/>
          <p:cNvGrpSpPr/>
          <p:nvPr/>
        </p:nvGrpSpPr>
        <p:grpSpPr>
          <a:xfrm>
            <a:off x="5627758" y="1675246"/>
            <a:ext cx="319216" cy="302195"/>
            <a:chOff x="6618700" y="1635475"/>
            <a:chExt cx="456675" cy="432325"/>
          </a:xfrm>
        </p:grpSpPr>
        <p:sp>
          <p:nvSpPr>
            <p:cNvPr id="720" name="Google Shape;720;p41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41"/>
          <p:cNvGrpSpPr/>
          <p:nvPr/>
        </p:nvGrpSpPr>
        <p:grpSpPr>
          <a:xfrm>
            <a:off x="1432168" y="2160439"/>
            <a:ext cx="252828" cy="271544"/>
            <a:chOff x="616425" y="2329600"/>
            <a:chExt cx="361700" cy="388475"/>
          </a:xfrm>
        </p:grpSpPr>
        <p:sp>
          <p:nvSpPr>
            <p:cNvPr id="726" name="Google Shape;726;p41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41"/>
          <p:cNvGrpSpPr/>
          <p:nvPr/>
        </p:nvGrpSpPr>
        <p:grpSpPr>
          <a:xfrm>
            <a:off x="1895238" y="2162991"/>
            <a:ext cx="266441" cy="266441"/>
            <a:chOff x="1278900" y="2333250"/>
            <a:chExt cx="381175" cy="381175"/>
          </a:xfrm>
        </p:grpSpPr>
        <p:sp>
          <p:nvSpPr>
            <p:cNvPr id="735" name="Google Shape;735;p41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41"/>
          <p:cNvGrpSpPr/>
          <p:nvPr/>
        </p:nvGrpSpPr>
        <p:grpSpPr>
          <a:xfrm>
            <a:off x="2365088" y="2162991"/>
            <a:ext cx="266459" cy="266441"/>
            <a:chOff x="1951075" y="2333250"/>
            <a:chExt cx="381200" cy="381175"/>
          </a:xfrm>
        </p:grpSpPr>
        <p:sp>
          <p:nvSpPr>
            <p:cNvPr id="740" name="Google Shape;740;p41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41"/>
          <p:cNvGrpSpPr/>
          <p:nvPr/>
        </p:nvGrpSpPr>
        <p:grpSpPr>
          <a:xfrm>
            <a:off x="2834956" y="2162991"/>
            <a:ext cx="266441" cy="266441"/>
            <a:chOff x="2623275" y="2333250"/>
            <a:chExt cx="381175" cy="381175"/>
          </a:xfrm>
        </p:grpSpPr>
        <p:sp>
          <p:nvSpPr>
            <p:cNvPr id="745" name="Google Shape;745;p41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41"/>
          <p:cNvGrpSpPr/>
          <p:nvPr/>
        </p:nvGrpSpPr>
        <p:grpSpPr>
          <a:xfrm>
            <a:off x="3366965" y="2117031"/>
            <a:ext cx="142159" cy="354970"/>
            <a:chOff x="3384375" y="2267500"/>
            <a:chExt cx="203375" cy="507825"/>
          </a:xfrm>
        </p:grpSpPr>
        <p:sp>
          <p:nvSpPr>
            <p:cNvPr id="750" name="Google Shape;750;p41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41"/>
          <p:cNvGrpSpPr/>
          <p:nvPr/>
        </p:nvGrpSpPr>
        <p:grpSpPr>
          <a:xfrm>
            <a:off x="4319457" y="2162134"/>
            <a:ext cx="116628" cy="264746"/>
            <a:chOff x="4747025" y="2332025"/>
            <a:chExt cx="166850" cy="378750"/>
          </a:xfrm>
        </p:grpSpPr>
        <p:sp>
          <p:nvSpPr>
            <p:cNvPr id="753" name="Google Shape;753;p41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41"/>
          <p:cNvGrpSpPr/>
          <p:nvPr/>
        </p:nvGrpSpPr>
        <p:grpSpPr>
          <a:xfrm>
            <a:off x="3847475" y="2118726"/>
            <a:ext cx="120875" cy="351562"/>
            <a:chOff x="4071800" y="2269925"/>
            <a:chExt cx="172925" cy="502950"/>
          </a:xfrm>
        </p:grpSpPr>
        <p:sp>
          <p:nvSpPr>
            <p:cNvPr id="756" name="Google Shape;756;p41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Google Shape;758;p41"/>
          <p:cNvSpPr/>
          <p:nvPr/>
        </p:nvSpPr>
        <p:spPr>
          <a:xfrm>
            <a:off x="4714665" y="2155865"/>
            <a:ext cx="266441" cy="280911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9" name="Google Shape;759;p41"/>
          <p:cNvGrpSpPr/>
          <p:nvPr/>
        </p:nvGrpSpPr>
        <p:grpSpPr>
          <a:xfrm>
            <a:off x="5176204" y="2160859"/>
            <a:ext cx="287726" cy="270705"/>
            <a:chOff x="5972700" y="2330200"/>
            <a:chExt cx="411625" cy="387275"/>
          </a:xfrm>
        </p:grpSpPr>
        <p:sp>
          <p:nvSpPr>
            <p:cNvPr id="760" name="Google Shape;760;p41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41"/>
          <p:cNvGrpSpPr/>
          <p:nvPr/>
        </p:nvGrpSpPr>
        <p:grpSpPr>
          <a:xfrm>
            <a:off x="1513042" y="2600075"/>
            <a:ext cx="91097" cy="331990"/>
            <a:chOff x="732125" y="2958550"/>
            <a:chExt cx="130325" cy="474950"/>
          </a:xfrm>
        </p:grpSpPr>
        <p:sp>
          <p:nvSpPr>
            <p:cNvPr id="763" name="Google Shape;763;p41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41"/>
          <p:cNvSpPr/>
          <p:nvPr/>
        </p:nvSpPr>
        <p:spPr>
          <a:xfrm>
            <a:off x="2358797" y="2587020"/>
            <a:ext cx="279216" cy="358377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1"/>
          <p:cNvSpPr/>
          <p:nvPr/>
        </p:nvSpPr>
        <p:spPr>
          <a:xfrm>
            <a:off x="1925075" y="2587020"/>
            <a:ext cx="206869" cy="358377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41"/>
          <p:cNvGrpSpPr/>
          <p:nvPr/>
        </p:nvGrpSpPr>
        <p:grpSpPr>
          <a:xfrm>
            <a:off x="2806874" y="2610718"/>
            <a:ext cx="322623" cy="305603"/>
            <a:chOff x="2583100" y="2973775"/>
            <a:chExt cx="461550" cy="437200"/>
          </a:xfrm>
        </p:grpSpPr>
        <p:sp>
          <p:nvSpPr>
            <p:cNvPr id="774" name="Google Shape;774;p41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Google Shape;776;p41"/>
          <p:cNvSpPr/>
          <p:nvPr/>
        </p:nvSpPr>
        <p:spPr>
          <a:xfrm>
            <a:off x="4229860" y="2618092"/>
            <a:ext cx="296236" cy="296236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7" name="Google Shape;777;p41"/>
          <p:cNvGrpSpPr/>
          <p:nvPr/>
        </p:nvGrpSpPr>
        <p:grpSpPr>
          <a:xfrm>
            <a:off x="4669307" y="2634134"/>
            <a:ext cx="361785" cy="268993"/>
            <a:chOff x="5247525" y="3007275"/>
            <a:chExt cx="517575" cy="384825"/>
          </a:xfrm>
        </p:grpSpPr>
        <p:sp>
          <p:nvSpPr>
            <p:cNvPr id="778" name="Google Shape;778;p4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41"/>
          <p:cNvGrpSpPr/>
          <p:nvPr/>
        </p:nvGrpSpPr>
        <p:grpSpPr>
          <a:xfrm>
            <a:off x="3763630" y="2618809"/>
            <a:ext cx="285157" cy="291133"/>
            <a:chOff x="3951850" y="2985350"/>
            <a:chExt cx="407950" cy="416500"/>
          </a:xfrm>
        </p:grpSpPr>
        <p:sp>
          <p:nvSpPr>
            <p:cNvPr id="781" name="Google Shape;781;p4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41"/>
          <p:cNvGrpSpPr/>
          <p:nvPr/>
        </p:nvGrpSpPr>
        <p:grpSpPr>
          <a:xfrm>
            <a:off x="1398983" y="3109105"/>
            <a:ext cx="330277" cy="253667"/>
            <a:chOff x="568950" y="3686775"/>
            <a:chExt cx="472500" cy="362900"/>
          </a:xfrm>
        </p:grpSpPr>
        <p:sp>
          <p:nvSpPr>
            <p:cNvPr id="786" name="Google Shape;786;p41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9" name="Google Shape;789;p41"/>
          <p:cNvSpPr/>
          <p:nvPr/>
        </p:nvSpPr>
        <p:spPr>
          <a:xfrm>
            <a:off x="5205412" y="2604478"/>
            <a:ext cx="224728" cy="323480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0" name="Google Shape;790;p41"/>
          <p:cNvGrpSpPr/>
          <p:nvPr/>
        </p:nvGrpSpPr>
        <p:grpSpPr>
          <a:xfrm>
            <a:off x="1871402" y="3130389"/>
            <a:ext cx="314113" cy="211115"/>
            <a:chOff x="1244800" y="3717225"/>
            <a:chExt cx="449375" cy="302025"/>
          </a:xfrm>
        </p:grpSpPr>
        <p:sp>
          <p:nvSpPr>
            <p:cNvPr id="791" name="Google Shape;791;p41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41"/>
          <p:cNvGrpSpPr/>
          <p:nvPr/>
        </p:nvGrpSpPr>
        <p:grpSpPr>
          <a:xfrm>
            <a:off x="2345516" y="3114207"/>
            <a:ext cx="305603" cy="238778"/>
            <a:chOff x="1923075" y="3694075"/>
            <a:chExt cx="437200" cy="341600"/>
          </a:xfrm>
        </p:grpSpPr>
        <p:sp>
          <p:nvSpPr>
            <p:cNvPr id="798" name="Google Shape;798;p41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41"/>
          <p:cNvGrpSpPr/>
          <p:nvPr/>
        </p:nvGrpSpPr>
        <p:grpSpPr>
          <a:xfrm>
            <a:off x="2818355" y="3110380"/>
            <a:ext cx="299644" cy="246013"/>
            <a:chOff x="2599525" y="3688600"/>
            <a:chExt cx="428675" cy="351950"/>
          </a:xfrm>
        </p:grpSpPr>
        <p:sp>
          <p:nvSpPr>
            <p:cNvPr id="808" name="Google Shape;808;p41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41"/>
          <p:cNvGrpSpPr/>
          <p:nvPr/>
        </p:nvGrpSpPr>
        <p:grpSpPr>
          <a:xfrm>
            <a:off x="3302692" y="3093360"/>
            <a:ext cx="277520" cy="273676"/>
            <a:chOff x="3292425" y="3664250"/>
            <a:chExt cx="397025" cy="391525"/>
          </a:xfrm>
        </p:grpSpPr>
        <p:sp>
          <p:nvSpPr>
            <p:cNvPr id="812" name="Google Shape;812;p41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41"/>
          <p:cNvGrpSpPr/>
          <p:nvPr/>
        </p:nvGrpSpPr>
        <p:grpSpPr>
          <a:xfrm>
            <a:off x="3750000" y="3128677"/>
            <a:ext cx="307315" cy="223033"/>
            <a:chOff x="3932350" y="3714775"/>
            <a:chExt cx="439650" cy="319075"/>
          </a:xfrm>
        </p:grpSpPr>
        <p:sp>
          <p:nvSpPr>
            <p:cNvPr id="816" name="Google Shape;816;p41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41"/>
          <p:cNvGrpSpPr/>
          <p:nvPr/>
        </p:nvGrpSpPr>
        <p:grpSpPr>
          <a:xfrm>
            <a:off x="4219867" y="3128677"/>
            <a:ext cx="307298" cy="223033"/>
            <a:chOff x="4604550" y="3714775"/>
            <a:chExt cx="439625" cy="319075"/>
          </a:xfrm>
        </p:grpSpPr>
        <p:sp>
          <p:nvSpPr>
            <p:cNvPr id="822" name="Google Shape;822;p41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41"/>
          <p:cNvGrpSpPr/>
          <p:nvPr/>
        </p:nvGrpSpPr>
        <p:grpSpPr>
          <a:xfrm>
            <a:off x="4700797" y="3105697"/>
            <a:ext cx="293685" cy="260919"/>
            <a:chOff x="5292575" y="3681900"/>
            <a:chExt cx="420150" cy="373275"/>
          </a:xfrm>
        </p:grpSpPr>
        <p:sp>
          <p:nvSpPr>
            <p:cNvPr id="825" name="Google Shape;825;p41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41"/>
          <p:cNvGrpSpPr/>
          <p:nvPr/>
        </p:nvGrpSpPr>
        <p:grpSpPr>
          <a:xfrm>
            <a:off x="5154063" y="3072494"/>
            <a:ext cx="326887" cy="326887"/>
            <a:chOff x="5941025" y="3634400"/>
            <a:chExt cx="467650" cy="467650"/>
          </a:xfrm>
        </p:grpSpPr>
        <p:sp>
          <p:nvSpPr>
            <p:cNvPr id="833" name="Google Shape;833;p41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41"/>
          <p:cNvGrpSpPr/>
          <p:nvPr/>
        </p:nvGrpSpPr>
        <p:grpSpPr>
          <a:xfrm>
            <a:off x="5644796" y="3093360"/>
            <a:ext cx="285157" cy="285175"/>
            <a:chOff x="6643075" y="3664250"/>
            <a:chExt cx="407950" cy="407975"/>
          </a:xfrm>
        </p:grpSpPr>
        <p:sp>
          <p:nvSpPr>
            <p:cNvPr id="840" name="Google Shape;840;p4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41"/>
          <p:cNvGrpSpPr/>
          <p:nvPr/>
        </p:nvGrpSpPr>
        <p:grpSpPr>
          <a:xfrm>
            <a:off x="1404086" y="3551309"/>
            <a:ext cx="309010" cy="308993"/>
            <a:chOff x="576250" y="4319400"/>
            <a:chExt cx="442075" cy="442050"/>
          </a:xfrm>
        </p:grpSpPr>
        <p:sp>
          <p:nvSpPr>
            <p:cNvPr id="843" name="Google Shape;843;p4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7" name="Google Shape;847;p41"/>
          <p:cNvSpPr/>
          <p:nvPr/>
        </p:nvSpPr>
        <p:spPr>
          <a:xfrm>
            <a:off x="1861234" y="3611526"/>
            <a:ext cx="334541" cy="188975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41"/>
          <p:cNvSpPr/>
          <p:nvPr/>
        </p:nvSpPr>
        <p:spPr>
          <a:xfrm>
            <a:off x="3766359" y="3564270"/>
            <a:ext cx="283462" cy="283479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1"/>
          <p:cNvSpPr/>
          <p:nvPr/>
        </p:nvSpPr>
        <p:spPr>
          <a:xfrm>
            <a:off x="3296461" y="3582148"/>
            <a:ext cx="283462" cy="24772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41"/>
          <p:cNvSpPr/>
          <p:nvPr/>
        </p:nvSpPr>
        <p:spPr>
          <a:xfrm>
            <a:off x="4234981" y="3562994"/>
            <a:ext cx="286013" cy="286031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1" name="Google Shape;851;p41"/>
          <p:cNvGrpSpPr/>
          <p:nvPr/>
        </p:nvGrpSpPr>
        <p:grpSpPr>
          <a:xfrm>
            <a:off x="4683776" y="3567054"/>
            <a:ext cx="327726" cy="270705"/>
            <a:chOff x="5268225" y="4341925"/>
            <a:chExt cx="468850" cy="387275"/>
          </a:xfrm>
        </p:grpSpPr>
        <p:sp>
          <p:nvSpPr>
            <p:cNvPr id="852" name="Google Shape;852;p41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41"/>
          <p:cNvGrpSpPr/>
          <p:nvPr/>
        </p:nvGrpSpPr>
        <p:grpSpPr>
          <a:xfrm>
            <a:off x="5170245" y="3558544"/>
            <a:ext cx="294524" cy="294524"/>
            <a:chOff x="5964175" y="4329750"/>
            <a:chExt cx="421350" cy="421350"/>
          </a:xfrm>
        </p:grpSpPr>
        <p:sp>
          <p:nvSpPr>
            <p:cNvPr id="861" name="Google Shape;861;p41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41"/>
          <p:cNvGrpSpPr/>
          <p:nvPr/>
        </p:nvGrpSpPr>
        <p:grpSpPr>
          <a:xfrm>
            <a:off x="1873517" y="4028412"/>
            <a:ext cx="309867" cy="299644"/>
            <a:chOff x="1247825" y="5001950"/>
            <a:chExt cx="443300" cy="428675"/>
          </a:xfrm>
        </p:grpSpPr>
        <p:sp>
          <p:nvSpPr>
            <p:cNvPr id="864" name="Google Shape;864;p41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41"/>
          <p:cNvGrpSpPr/>
          <p:nvPr/>
        </p:nvGrpSpPr>
        <p:grpSpPr>
          <a:xfrm>
            <a:off x="2371047" y="4013506"/>
            <a:ext cx="254541" cy="324336"/>
            <a:chOff x="1959600" y="4980625"/>
            <a:chExt cx="364150" cy="464000"/>
          </a:xfrm>
        </p:grpSpPr>
        <p:sp>
          <p:nvSpPr>
            <p:cNvPr id="871" name="Google Shape;871;p41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41"/>
          <p:cNvGrpSpPr/>
          <p:nvPr/>
        </p:nvGrpSpPr>
        <p:grpSpPr>
          <a:xfrm>
            <a:off x="2822199" y="4025861"/>
            <a:ext cx="291972" cy="300063"/>
            <a:chOff x="2605025" y="4998300"/>
            <a:chExt cx="417700" cy="429275"/>
          </a:xfrm>
        </p:grpSpPr>
        <p:sp>
          <p:nvSpPr>
            <p:cNvPr id="879" name="Google Shape;879;p41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41"/>
          <p:cNvGrpSpPr/>
          <p:nvPr/>
        </p:nvGrpSpPr>
        <p:grpSpPr>
          <a:xfrm>
            <a:off x="3263548" y="4028412"/>
            <a:ext cx="349011" cy="290697"/>
            <a:chOff x="3236425" y="5001950"/>
            <a:chExt cx="499300" cy="415875"/>
          </a:xfrm>
        </p:grpSpPr>
        <p:sp>
          <p:nvSpPr>
            <p:cNvPr id="883" name="Google Shape;883;p41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41"/>
          <p:cNvGrpSpPr/>
          <p:nvPr/>
        </p:nvGrpSpPr>
        <p:grpSpPr>
          <a:xfrm>
            <a:off x="3775111" y="4013506"/>
            <a:ext cx="265603" cy="316245"/>
            <a:chOff x="3968275" y="4980625"/>
            <a:chExt cx="379975" cy="452425"/>
          </a:xfrm>
        </p:grpSpPr>
        <p:sp>
          <p:nvSpPr>
            <p:cNvPr id="890" name="Google Shape;890;p41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41"/>
          <p:cNvGrpSpPr/>
          <p:nvPr/>
        </p:nvGrpSpPr>
        <p:grpSpPr>
          <a:xfrm>
            <a:off x="5151931" y="4084157"/>
            <a:ext cx="336254" cy="183033"/>
            <a:chOff x="5937975" y="5081700"/>
            <a:chExt cx="481050" cy="261850"/>
          </a:xfrm>
        </p:grpSpPr>
        <p:sp>
          <p:nvSpPr>
            <p:cNvPr id="894" name="Google Shape;894;p41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1"/>
          <p:cNvGrpSpPr/>
          <p:nvPr/>
        </p:nvGrpSpPr>
        <p:grpSpPr>
          <a:xfrm>
            <a:off x="5666063" y="4048840"/>
            <a:ext cx="241330" cy="277503"/>
            <a:chOff x="6673500" y="5031175"/>
            <a:chExt cx="345250" cy="397000"/>
          </a:xfrm>
        </p:grpSpPr>
        <p:sp>
          <p:nvSpPr>
            <p:cNvPr id="898" name="Google Shape;898;p41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41"/>
          <p:cNvGrpSpPr/>
          <p:nvPr/>
        </p:nvGrpSpPr>
        <p:grpSpPr>
          <a:xfrm>
            <a:off x="3746609" y="742745"/>
            <a:ext cx="322623" cy="287726"/>
            <a:chOff x="3927500" y="301425"/>
            <a:chExt cx="461550" cy="411625"/>
          </a:xfrm>
        </p:grpSpPr>
        <p:sp>
          <p:nvSpPr>
            <p:cNvPr id="904" name="Google Shape;904;p41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41"/>
          <p:cNvGrpSpPr/>
          <p:nvPr/>
        </p:nvGrpSpPr>
        <p:grpSpPr>
          <a:xfrm>
            <a:off x="5649043" y="748285"/>
            <a:ext cx="276664" cy="276664"/>
            <a:chOff x="6649150" y="309350"/>
            <a:chExt cx="395800" cy="395800"/>
          </a:xfrm>
        </p:grpSpPr>
        <p:sp>
          <p:nvSpPr>
            <p:cNvPr id="932" name="Google Shape;932;p41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41"/>
          <p:cNvGrpSpPr/>
          <p:nvPr/>
        </p:nvGrpSpPr>
        <p:grpSpPr>
          <a:xfrm>
            <a:off x="5177043" y="754663"/>
            <a:ext cx="280928" cy="266022"/>
            <a:chOff x="5973900" y="318475"/>
            <a:chExt cx="401900" cy="380575"/>
          </a:xfrm>
        </p:grpSpPr>
        <p:sp>
          <p:nvSpPr>
            <p:cNvPr id="956" name="Google Shape;956;p41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0" name="Google Shape;970;p41"/>
          <p:cNvGrpSpPr/>
          <p:nvPr/>
        </p:nvGrpSpPr>
        <p:grpSpPr>
          <a:xfrm>
            <a:off x="1888003" y="1181542"/>
            <a:ext cx="285157" cy="347735"/>
            <a:chOff x="1268550" y="929175"/>
            <a:chExt cx="407950" cy="497475"/>
          </a:xfrm>
        </p:grpSpPr>
        <p:sp>
          <p:nvSpPr>
            <p:cNvPr id="971" name="Google Shape;971;p41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41"/>
          <p:cNvGrpSpPr/>
          <p:nvPr/>
        </p:nvGrpSpPr>
        <p:grpSpPr>
          <a:xfrm>
            <a:off x="5618829" y="1194736"/>
            <a:ext cx="337093" cy="323480"/>
            <a:chOff x="6605925" y="948050"/>
            <a:chExt cx="482250" cy="462775"/>
          </a:xfrm>
        </p:grpSpPr>
        <p:sp>
          <p:nvSpPr>
            <p:cNvPr id="975" name="Google Shape;975;p41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41"/>
          <p:cNvGrpSpPr/>
          <p:nvPr/>
        </p:nvGrpSpPr>
        <p:grpSpPr>
          <a:xfrm>
            <a:off x="5697571" y="2152768"/>
            <a:ext cx="179608" cy="284755"/>
            <a:chOff x="6718575" y="2318625"/>
            <a:chExt cx="256950" cy="407375"/>
          </a:xfrm>
        </p:grpSpPr>
        <p:sp>
          <p:nvSpPr>
            <p:cNvPr id="982" name="Google Shape;982;p4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Google Shape;990;p41"/>
          <p:cNvGrpSpPr/>
          <p:nvPr/>
        </p:nvGrpSpPr>
        <p:grpSpPr>
          <a:xfrm>
            <a:off x="3286947" y="2674134"/>
            <a:ext cx="302195" cy="183889"/>
            <a:chOff x="3269900" y="3064500"/>
            <a:chExt cx="432325" cy="263075"/>
          </a:xfrm>
        </p:grpSpPr>
        <p:sp>
          <p:nvSpPr>
            <p:cNvPr id="991" name="Google Shape;991;p41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41"/>
          <p:cNvGrpSpPr/>
          <p:nvPr/>
        </p:nvGrpSpPr>
        <p:grpSpPr>
          <a:xfrm>
            <a:off x="5677125" y="2617952"/>
            <a:ext cx="220482" cy="309867"/>
            <a:chOff x="6689325" y="2984125"/>
            <a:chExt cx="315425" cy="443300"/>
          </a:xfrm>
        </p:grpSpPr>
        <p:sp>
          <p:nvSpPr>
            <p:cNvPr id="995" name="Google Shape;995;p41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41"/>
          <p:cNvGrpSpPr/>
          <p:nvPr/>
        </p:nvGrpSpPr>
        <p:grpSpPr>
          <a:xfrm>
            <a:off x="2391056" y="3528330"/>
            <a:ext cx="213247" cy="344747"/>
            <a:chOff x="1988225" y="4286525"/>
            <a:chExt cx="305075" cy="493200"/>
          </a:xfrm>
        </p:grpSpPr>
        <p:sp>
          <p:nvSpPr>
            <p:cNvPr id="1001" name="Google Shape;1001;p41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41"/>
          <p:cNvGrpSpPr/>
          <p:nvPr/>
        </p:nvGrpSpPr>
        <p:grpSpPr>
          <a:xfrm>
            <a:off x="2843466" y="3552585"/>
            <a:ext cx="257512" cy="326031"/>
            <a:chOff x="2635450" y="4321225"/>
            <a:chExt cx="368400" cy="466425"/>
          </a:xfrm>
        </p:grpSpPr>
        <p:sp>
          <p:nvSpPr>
            <p:cNvPr id="1009" name="Google Shape;1009;p41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5" name="Google Shape;1015;p41"/>
          <p:cNvGrpSpPr/>
          <p:nvPr/>
        </p:nvGrpSpPr>
        <p:grpSpPr>
          <a:xfrm>
            <a:off x="5644796" y="3544494"/>
            <a:ext cx="285157" cy="319216"/>
            <a:chOff x="6643075" y="4309650"/>
            <a:chExt cx="407950" cy="456675"/>
          </a:xfrm>
        </p:grpSpPr>
        <p:sp>
          <p:nvSpPr>
            <p:cNvPr id="1016" name="Google Shape;1016;p41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41"/>
          <p:cNvGrpSpPr/>
          <p:nvPr/>
        </p:nvGrpSpPr>
        <p:grpSpPr>
          <a:xfrm>
            <a:off x="4659521" y="3995209"/>
            <a:ext cx="376254" cy="360929"/>
            <a:chOff x="5233525" y="4954450"/>
            <a:chExt cx="538275" cy="516350"/>
          </a:xfrm>
        </p:grpSpPr>
        <p:sp>
          <p:nvSpPr>
            <p:cNvPr id="1026" name="Google Shape;1026;p41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41"/>
          <p:cNvGrpSpPr/>
          <p:nvPr/>
        </p:nvGrpSpPr>
        <p:grpSpPr>
          <a:xfrm>
            <a:off x="4186245" y="4001588"/>
            <a:ext cx="383069" cy="348172"/>
            <a:chOff x="4556450" y="4963575"/>
            <a:chExt cx="548025" cy="498100"/>
          </a:xfrm>
        </p:grpSpPr>
        <p:sp>
          <p:nvSpPr>
            <p:cNvPr id="1038" name="Google Shape;1038;p41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41"/>
          <p:cNvGrpSpPr/>
          <p:nvPr/>
        </p:nvGrpSpPr>
        <p:grpSpPr>
          <a:xfrm>
            <a:off x="1373015" y="4076923"/>
            <a:ext cx="370295" cy="204737"/>
            <a:chOff x="531800" y="5071350"/>
            <a:chExt cx="529750" cy="292900"/>
          </a:xfrm>
        </p:grpSpPr>
        <p:sp>
          <p:nvSpPr>
            <p:cNvPr id="1044" name="Google Shape;1044;p41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41"/>
          <p:cNvGrpSpPr/>
          <p:nvPr/>
        </p:nvGrpSpPr>
        <p:grpSpPr>
          <a:xfrm>
            <a:off x="7243894" y="2108200"/>
            <a:ext cx="433992" cy="422729"/>
            <a:chOff x="5916675" y="927975"/>
            <a:chExt cx="516350" cy="502950"/>
          </a:xfrm>
        </p:grpSpPr>
        <p:sp>
          <p:nvSpPr>
            <p:cNvPr id="1052" name="Google Shape;1052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41"/>
          <p:cNvGrpSpPr/>
          <p:nvPr/>
        </p:nvGrpSpPr>
        <p:grpSpPr>
          <a:xfrm>
            <a:off x="6359914" y="2814102"/>
            <a:ext cx="1079481" cy="1051467"/>
            <a:chOff x="5916675" y="927975"/>
            <a:chExt cx="516350" cy="502950"/>
          </a:xfrm>
        </p:grpSpPr>
        <p:sp>
          <p:nvSpPr>
            <p:cNvPr id="1055" name="Google Shape;1055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B6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B6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41"/>
          <p:cNvGrpSpPr/>
          <p:nvPr/>
        </p:nvGrpSpPr>
        <p:grpSpPr>
          <a:xfrm>
            <a:off x="6360057" y="2108200"/>
            <a:ext cx="433992" cy="422729"/>
            <a:chOff x="5916675" y="927975"/>
            <a:chExt cx="516350" cy="502950"/>
          </a:xfrm>
        </p:grpSpPr>
        <p:sp>
          <p:nvSpPr>
            <p:cNvPr id="1058" name="Google Shape;1058;p41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B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0" name="Google Shape;1060;p41"/>
          <p:cNvSpPr/>
          <p:nvPr/>
        </p:nvSpPr>
        <p:spPr>
          <a:xfrm>
            <a:off x="7436055" y="23445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1"/>
          <p:cNvSpPr/>
          <p:nvPr/>
        </p:nvSpPr>
        <p:spPr>
          <a:xfrm>
            <a:off x="6552218" y="23445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1"/>
          <p:cNvSpPr/>
          <p:nvPr/>
        </p:nvSpPr>
        <p:spPr>
          <a:xfrm>
            <a:off x="6837753" y="34021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2BDC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4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oogle Shape;1068;p42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69" name="Google Shape;1069;p42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42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76" name="Google Shape;1076;p42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0" name="Google Shape;1080;p42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81" name="Google Shape;1081;p42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42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85" name="Google Shape;1085;p42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0" name="Google Shape;1090;p42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91" name="Google Shape;1091;p42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4" name="Google Shape;1094;p42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95" name="Google Shape;1095;p42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42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00" name="Google Shape;1100;p42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2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06" name="Google Shape;1106;p42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42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13" name="Google Shape;1113;p42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42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16" name="Google Shape;1116;p42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42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20" name="Google Shape;1120;p42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2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27" name="Google Shape;1127;p42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42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33" name="Google Shape;1133;p42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2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2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6" name="Google Shape;1136;p42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37" name="Google Shape;1137;p42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38" name="Google Shape;1138;p42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42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2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2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42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42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42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42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42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8" name="Google Shape;1148;p42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42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55" name="Google Shape;1155;p42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p42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60" name="Google Shape;1160;p42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2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5" name="Google Shape;1165;p42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66" name="Google Shape;1166;p42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42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73" name="Google Shape;1173;p42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2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78" name="Google Shape;1178;p42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2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83" name="Google Shape;1183;p42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8" name="Google Shape;1188;p42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89" name="Google Shape;1189;p4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4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4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4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4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4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4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4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4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4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9" name="Google Shape;1199;p42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00" name="Google Shape;1200;p42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3" name="Google Shape;1203;p42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04" name="Google Shape;1204;p4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4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4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4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4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4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4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4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4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4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14" name="Google Shape;1214;p42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15" name="Google Shape;1215;p42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9" name="Google Shape;1219;p42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20" name="Google Shape;1220;p4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4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4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4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4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4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30" name="Google Shape;1230;p42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31" name="Google Shape;1231;p42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42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39" name="Google Shape;1239;p42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3" name="Google Shape;1243;p42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44" name="Google Shape;1244;p42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42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49" name="Google Shape;1249;p42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2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42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55" name="Google Shape;1255;p42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42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62" name="Google Shape;1262;p42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2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42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66" name="Google Shape;1266;p42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2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2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2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42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72" name="Google Shape;1272;p42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42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79" name="Google Shape;1279;p42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2" name="Google Shape;1282;p42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83" name="Google Shape;1283;p42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7" name="Google Shape;1287;p42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88" name="Google Shape;1288;p42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2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4" name="Google Shape;1294;p42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95" name="Google Shape;1295;p42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42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03" name="Google Shape;1303;p42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7" name="Google Shape;1307;p42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08" name="Google Shape;1308;p42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1" name="Google Shape;1311;p42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12" name="Google Shape;1312;p42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5" name="Google Shape;1315;p42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16" name="Google Shape;1316;p42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0" name="Google Shape;1320;p42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21" name="Google Shape;1321;p42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2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2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2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5" name="Google Shape;1325;p42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26" name="Google Shape;1326;p42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2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2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2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2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1" name="Google Shape;1331;p42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32" name="Google Shape;1332;p42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2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2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2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2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2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42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39" name="Google Shape;1339;p42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2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2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2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2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42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47" name="Google Shape;1347;p42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2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2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2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2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2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2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2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2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2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2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42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60" name="Google Shape;1360;p42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2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2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2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4" name="Google Shape;1364;p42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65" name="Google Shape;1365;p42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2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2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8" name="Google Shape;1368;p42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69" name="Google Shape;1369;p42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2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2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2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2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2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5" name="Google Shape;1375;p42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76" name="Google Shape;1376;p42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2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2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2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2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2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2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2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4" name="Google Shape;1384;p42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85" name="Google Shape;1385;p42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2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2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2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2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2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2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2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2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2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2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2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7" name="Google Shape;1397;p42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98" name="Google Shape;1398;p42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2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2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2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2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2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2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2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2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2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2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2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0" name="Google Shape;1410;p42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11" name="Google Shape;1411;p42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2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2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2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2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2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2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2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2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2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2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2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42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24" name="Google Shape;1424;p42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2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2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2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2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2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0" name="Google Shape;1430;p42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31" name="Google Shape;1431;p42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2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2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2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2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2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2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2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2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2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2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6" name="Google Shape;1446;p42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47" name="Google Shape;1447;p42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2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2" name="Google Shape;1452;p42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53" name="Google Shape;1453;p42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54" name="Google Shape;1454;p42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42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2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7" name="Google Shape;1457;p42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58" name="Google Shape;1458;p42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2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42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1" name="Google Shape;1461;p42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62" name="Google Shape;1462;p42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42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42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5" name="Google Shape;1465;p42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66" name="Google Shape;1466;p42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42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42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9" name="Google Shape;1469;p42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70" name="Google Shape;1470;p42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2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2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2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2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2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2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2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8" name="Google Shape;1478;p42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79" name="Google Shape;1479;p42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2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2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2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2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2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2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2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2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3" name="Google Shape;1503;p42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04" name="Google Shape;1504;p42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05" name="Google Shape;1505;p4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4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7" name="Google Shape;1507;p42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08" name="Google Shape;1508;p4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4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0" name="Google Shape;1510;p42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11" name="Google Shape;1511;p4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4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13" name="Google Shape;1513;p42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14" name="Google Shape;1514;p4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43"/>
          <p:cNvSpPr txBox="1"/>
          <p:nvPr/>
        </p:nvSpPr>
        <p:spPr>
          <a:xfrm>
            <a:off x="2468650" y="914275"/>
            <a:ext cx="5971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20" name="Google Shape;1520;p43"/>
          <p:cNvSpPr txBox="1"/>
          <p:nvPr/>
        </p:nvSpPr>
        <p:spPr>
          <a:xfrm>
            <a:off x="11129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2BDC7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2BDC7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21" name="Google Shape;1521;p43"/>
          <p:cNvSpPr txBox="1"/>
          <p:nvPr/>
        </p:nvSpPr>
        <p:spPr>
          <a:xfrm>
            <a:off x="953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C4067"/>
                </a:solidFill>
                <a:latin typeface="Lato Light"/>
                <a:ea typeface="Lato Light"/>
                <a:cs typeface="Lato Light"/>
                <a:sym typeface="Lato Light"/>
              </a:rPr>
              <a:t>😉</a:t>
            </a:r>
            <a:endParaRPr sz="9600">
              <a:solidFill>
                <a:srgbClr val="FC406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22" name="Google Shape;1522;p4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B600"/>
                </a:solidFill>
              </a:rPr>
              <a:t>Hello!</a:t>
            </a:r>
            <a:endParaRPr sz="6000">
              <a:solidFill>
                <a:srgbClr val="FFB600"/>
              </a:solidFill>
            </a:endParaRPr>
          </a:p>
        </p:txBody>
      </p:sp>
      <p:sp>
        <p:nvSpPr>
          <p:cNvPr id="404" name="Google Shape;404;p17"/>
          <p:cNvSpPr txBox="1"/>
          <p:nvPr>
            <p:ph idx="4294967295" type="subTitle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 am Jayden Smith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405" name="Google Shape;4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7" name="Google Shape;1527;p4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8" name="Google Shape;1528;p44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29" name="Google Shape;1529;p44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30" name="Google Shape;1530;p44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31" name="Google Shape;1531;p44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2" name="Google Shape;1532;p44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33" name="Google Shape;1533;p44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34" name="Google Shape;1534;p44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5" name="Google Shape;1535;p44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36" name="Google Shape;1536;p44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37" name="Google Shape;1537;p44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8" name="Google Shape;1538;p44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39" name="Google Shape;1539;p44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40" name="Google Shape;1540;p44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41" name="Google Shape;1541;p44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542" name="Google Shape;1542;p44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</a:rPr>
              <a:t>1.</a:t>
            </a:r>
            <a:endParaRPr>
              <a:solidFill>
                <a:srgbClr val="4A5C6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412" name="Google Shape;412;p18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"/>
          <p:cNvSpPr txBox="1"/>
          <p:nvPr>
            <p:ph idx="1" type="body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418" name="Google Shape;418;p19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424" name="Google Shape;424;p20"/>
          <p:cNvSpPr txBox="1"/>
          <p:nvPr>
            <p:ph idx="1" type="body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425" name="Google Shape;425;p20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1"/>
          <p:cNvSpPr txBox="1"/>
          <p:nvPr>
            <p:ph idx="4294967295" type="ctrTitle"/>
          </p:nvPr>
        </p:nvSpPr>
        <p:spPr>
          <a:xfrm>
            <a:off x="2205425" y="2708950"/>
            <a:ext cx="47331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432" name="Google Shape;432;p21"/>
          <p:cNvSpPr txBox="1"/>
          <p:nvPr>
            <p:ph idx="4294967295" type="subTitle"/>
          </p:nvPr>
        </p:nvSpPr>
        <p:spPr>
          <a:xfrm>
            <a:off x="2205425" y="3640155"/>
            <a:ext cx="473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97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97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C4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3593939" y="962288"/>
            <a:ext cx="226251" cy="21606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5346647" y="2148789"/>
            <a:ext cx="343459" cy="32794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356714" y="1881143"/>
            <a:ext cx="137570" cy="13142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3589575" y="1613971"/>
            <a:ext cx="137564" cy="1313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1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"/>
          <p:cNvSpPr txBox="1"/>
          <p:nvPr>
            <p:ph idx="1" type="body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451" name="Google Shape;451;p22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52" name="Google Shape;452;p22"/>
          <p:cNvSpPr txBox="1"/>
          <p:nvPr>
            <p:ph idx="2" type="body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453" name="Google Shape;453;p22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/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59" name="Google Shape;459;p23"/>
          <p:cNvSpPr txBox="1"/>
          <p:nvPr>
            <p:ph idx="1" type="body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60" name="Google Shape;460;p23"/>
          <p:cNvSpPr txBox="1"/>
          <p:nvPr>
            <p:ph idx="2" type="body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61" name="Google Shape;461;p23"/>
          <p:cNvSpPr txBox="1"/>
          <p:nvPr>
            <p:ph idx="3" type="body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3"/>
          <p:cNvSpPr txBox="1"/>
          <p:nvPr>
            <p:ph idx="12" type="sldNum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