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</p:sldMasterIdLst>
  <p:notesMasterIdLst>
    <p:notesMasterId r:id="rId32"/>
  </p:notesMasterIdLst>
  <p:sldIdLst>
    <p:sldId id="325" r:id="rId3"/>
    <p:sldId id="386" r:id="rId4"/>
    <p:sldId id="423" r:id="rId5"/>
    <p:sldId id="407" r:id="rId6"/>
    <p:sldId id="412" r:id="rId7"/>
    <p:sldId id="413" r:id="rId8"/>
    <p:sldId id="415" r:id="rId9"/>
    <p:sldId id="417" r:id="rId10"/>
    <p:sldId id="424" r:id="rId11"/>
    <p:sldId id="426" r:id="rId12"/>
    <p:sldId id="427" r:id="rId13"/>
    <p:sldId id="429" r:id="rId14"/>
    <p:sldId id="428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1" r:id="rId26"/>
    <p:sldId id="442" r:id="rId27"/>
    <p:sldId id="440" r:id="rId28"/>
    <p:sldId id="443" r:id="rId29"/>
    <p:sldId id="444" r:id="rId30"/>
    <p:sldId id="445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8510" autoAdjust="0"/>
  </p:normalViewPr>
  <p:slideViewPr>
    <p:cSldViewPr showGuides="1">
      <p:cViewPr varScale="1">
        <p:scale>
          <a:sx n="74" d="100"/>
          <a:sy n="74" d="100"/>
        </p:scale>
        <p:origin x="456" y="72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46" b="12546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 smtClean="0"/>
              <a:t>LINUX</a:t>
            </a:r>
          </a:p>
          <a:p>
            <a:endParaRPr kumimoji="1" lang="en-US" altLang="ja-JP" cap="all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855958"/>
          </a:xfrm>
        </p:spPr>
        <p:txBody>
          <a:bodyPr/>
          <a:lstStyle/>
          <a:p>
            <a:r>
              <a:rPr lang="en-US" altLang="ja-JP" dirty="0" smtClean="0"/>
              <a:t>APRIL</a:t>
            </a:r>
            <a:r>
              <a:rPr kumimoji="1" lang="en-US" altLang="ja-JP" dirty="0" smtClean="0"/>
              <a:t> 2017</a:t>
            </a:r>
          </a:p>
          <a:p>
            <a:r>
              <a:rPr lang="en-US" altLang="ja-JP" dirty="0" smtClean="0"/>
              <a:t>GROUP 1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7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Linux device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3501008"/>
            <a:ext cx="9000000" cy="268279"/>
          </a:xfrm>
        </p:spPr>
        <p:txBody>
          <a:bodyPr/>
          <a:lstStyle/>
          <a:p>
            <a:r>
              <a:rPr lang="en-US" b="1" dirty="0" smtClean="0"/>
              <a:t>What is a device tree?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71464" y="4005064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device tree is a simple tree structure of nodes and properties.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Properties are key-values pairs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Node may contain properties and child node.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80000" y="1844824"/>
            <a:ext cx="9000000" cy="26827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What is a device?</a:t>
            </a:r>
          </a:p>
        </p:txBody>
      </p:sp>
    </p:spTree>
    <p:extLst>
      <p:ext uri="{BB962C8B-B14F-4D97-AF65-F5344CB8AC3E}">
        <p14:creationId xmlns:p14="http://schemas.microsoft.com/office/powerpoint/2010/main" val="174232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Linux DEVICE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b="1" dirty="0" smtClean="0"/>
              <a:t>How can we / OS / Kernel use it?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054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b="1" dirty="0" smtClean="0"/>
              <a:t>What is a device driver?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9456" y="256490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smtClean="0"/>
              <a:t>program that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b="1" dirty="0" smtClean="0"/>
              <a:t>Why would we need a device driver?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606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r>
              <a:rPr lang="en-US" dirty="0" smtClean="0"/>
              <a:t>How to create and use a device driver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33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dirty="0" smtClean="0"/>
              <a:t>Relationship between device driver, device tree and kernel?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7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Filesystem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dirty="0" smtClean="0"/>
              <a:t>1.What is a Linux filesystem?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4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Filesystem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r>
              <a:rPr lang="en-US" dirty="0" smtClean="0"/>
              <a:t>How many filesystem are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25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Filesystem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r>
              <a:rPr lang="en-US" dirty="0" smtClean="0"/>
              <a:t>How many filesystem are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3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Filesystem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dirty="0" smtClean="0"/>
              <a:t>Why would we need a file system? What will happen without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35413"/>
          </a:xfrm>
        </p:spPr>
        <p:txBody>
          <a:bodyPr/>
          <a:lstStyle/>
          <a:p>
            <a:pPr marL="342900" lvl="1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2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Process, Thread, 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dirty="0" smtClean="0"/>
              <a:t>What is thread, process, program?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4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Process, Thread, 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dirty="0" smtClean="0"/>
              <a:t>Why do we need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1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Process, Thread, 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dirty="0" smtClean="0"/>
              <a:t>Why do we need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01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Process, Thread, 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dirty="0" smtClean="0"/>
              <a:t>What is the term multi-process and multi-thread?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95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Process, Thread, 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dirty="0" smtClean="0"/>
              <a:t>In which circumstance will we need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18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Process, Thread, 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dirty="0" smtClean="0"/>
              <a:t>What is IPC and why do we need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2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U-boot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dirty="0" smtClean="0"/>
              <a:t>What is a u-boot?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28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U-boot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27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dirty="0" smtClean="0"/>
              <a:t>Why do we </a:t>
            </a:r>
            <a:r>
              <a:rPr lang="en-US" smtClean="0"/>
              <a:t>need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04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U-boot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28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42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U-boot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dirty="0" smtClean="0"/>
              <a:t>What role does u-boot play in a </a:t>
            </a:r>
            <a:r>
              <a:rPr lang="en-US" smtClean="0"/>
              <a:t>booting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1. linux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64" y="1916832"/>
            <a:ext cx="2667000" cy="3143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1573539"/>
            <a:ext cx="3381152" cy="38298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2144" y="57332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Distribution of Linux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71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1. 1 Operating System (os)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084434"/>
          </a:xfrm>
        </p:spPr>
        <p:txBody>
          <a:bodyPr/>
          <a:lstStyle/>
          <a:p>
            <a:r>
              <a:rPr lang="en-US" sz="1800" dirty="0" smtClean="0"/>
              <a:t>Linux is an Operating System</a:t>
            </a:r>
          </a:p>
          <a:p>
            <a:r>
              <a:rPr lang="en-US" sz="1800" dirty="0" smtClean="0"/>
              <a:t>Linux is derived from Unix and is one of the oldest operating systems</a:t>
            </a:r>
          </a:p>
          <a:p>
            <a:r>
              <a:rPr lang="en-US" sz="1800" dirty="0" smtClean="0"/>
              <a:t>Linux is an Open Source software and is not  owned by any company or person.</a:t>
            </a:r>
          </a:p>
          <a:p>
            <a:r>
              <a:rPr lang="en-US" sz="1800" dirty="0" smtClean="0"/>
              <a:t>Linux is different but is similar in a user point of view to Microsoft Windows.</a:t>
            </a:r>
          </a:p>
          <a:p>
            <a:r>
              <a:rPr lang="en-US" sz="1800" dirty="0" smtClean="0"/>
              <a:t>Linux has a desktop called KDE and be configured to look exactly like Windows. 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1.2 Components of linux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6" y="1844824"/>
            <a:ext cx="4615874" cy="3456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4105" y="2204864"/>
            <a:ext cx="6672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Kernel</a:t>
            </a:r>
            <a:r>
              <a:rPr lang="en-US" dirty="0" smtClean="0"/>
              <a:t> is the core part of Linux, responsible for all activities of this 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System Library </a:t>
            </a:r>
            <a:r>
              <a:rPr lang="en-US" dirty="0" smtClean="0"/>
              <a:t>are special functions or programing using which application programs or system utilities accesses Kernel’s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System Utility </a:t>
            </a:r>
            <a:r>
              <a:rPr lang="en-US" dirty="0" smtClean="0"/>
              <a:t>are responsible to do specialized, individual level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1.3 WHY DO WE NEED OS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983432" y="220486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To run one single program is easy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To run two, or three program is called fine handling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OS is nothing but a program offering the functions </a:t>
            </a:r>
            <a:r>
              <a:rPr lang="en-US" dirty="0" err="1" smtClean="0"/>
              <a:t>nedded</a:t>
            </a:r>
            <a:r>
              <a:rPr lang="en-US" dirty="0" smtClean="0"/>
              <a:t> in all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WHAT IS LINUX </a:t>
            </a:r>
            <a:r>
              <a:rPr lang="en-US" dirty="0"/>
              <a:t>KERNEL?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11424" y="1700808"/>
            <a:ext cx="97930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Arial" panose="020B0604020202020204" pitchFamily="34" charset="0"/>
              </a:rPr>
              <a:t>The Linux kernel is a Unix-like operating system kernel used by a variety of operating systems based on it, which are usually in the form of Linux distributions.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Android operating system for tablet computers, smartphones and smartwatches is also based atop the Linux kernel.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Linux </a:t>
            </a:r>
            <a:r>
              <a:rPr lang="en-US" sz="2000" dirty="0"/>
              <a:t>kernel main roles are: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Managing all the hardware resources.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Providing a set of portable, architecture and hardware independent APIs.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Handling concurrent access and usage.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7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 Role of linux kernel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79376" y="2230681"/>
            <a:ext cx="5760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Manage all the hardware resources: CPU, memory, I/O.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a set of portable, architecture and hardware independent APIs (Application Programming Interface) to allow user space applications and libraries to use the hardware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 concurrent accesses and usage of hardware resources from different applications.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76" y="1772816"/>
            <a:ext cx="5219778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9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Why do </a:t>
            </a:r>
            <a:r>
              <a:rPr lang="en-US" smtClean="0"/>
              <a:t>we need kernel?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4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1322</TotalTime>
  <Words>610</Words>
  <Application>Microsoft Office PowerPoint</Application>
  <PresentationFormat>Widescreen</PresentationFormat>
  <Paragraphs>105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メイリオ</vt:lpstr>
      <vt:lpstr>Arial</vt:lpstr>
      <vt:lpstr>Arial Narrow</vt:lpstr>
      <vt:lpstr>Calibri</vt:lpstr>
      <vt:lpstr>Courier New</vt:lpstr>
      <vt:lpstr>Symbol</vt:lpstr>
      <vt:lpstr>Wingdings</vt:lpstr>
      <vt:lpstr>151229_Renesas_Templates_16_9_EN</vt:lpstr>
      <vt:lpstr>1_151229_Renesas_Templates_16_9_EN</vt:lpstr>
      <vt:lpstr>PowerPoint Presentation</vt:lpstr>
      <vt:lpstr>Agenda</vt:lpstr>
      <vt:lpstr>1. linux </vt:lpstr>
      <vt:lpstr>1. 1 Operating System (os)</vt:lpstr>
      <vt:lpstr>1.2 Components of linux</vt:lpstr>
      <vt:lpstr>1.3 WHY DO WE NEED OS ?</vt:lpstr>
      <vt:lpstr>5. WHAT IS LINUX KERNEL?</vt:lpstr>
      <vt:lpstr> Role of linux kernel</vt:lpstr>
      <vt:lpstr>Why do we need kernel?</vt:lpstr>
      <vt:lpstr>Linux device</vt:lpstr>
      <vt:lpstr>Linux DEVICE</vt:lpstr>
      <vt:lpstr>device</vt:lpstr>
      <vt:lpstr>device</vt:lpstr>
      <vt:lpstr>Device</vt:lpstr>
      <vt:lpstr>Device</vt:lpstr>
      <vt:lpstr>Filesystem</vt:lpstr>
      <vt:lpstr>Filesystem</vt:lpstr>
      <vt:lpstr>Filesystem</vt:lpstr>
      <vt:lpstr>Filesystem</vt:lpstr>
      <vt:lpstr>Process, Thread,  program</vt:lpstr>
      <vt:lpstr>Process, Thread,  program</vt:lpstr>
      <vt:lpstr>Process, Thread,  program</vt:lpstr>
      <vt:lpstr>Process, Thread,  program</vt:lpstr>
      <vt:lpstr>Process, Thread,  program</vt:lpstr>
      <vt:lpstr>Process, Thread,  program</vt:lpstr>
      <vt:lpstr>U-boot</vt:lpstr>
      <vt:lpstr>U-boot</vt:lpstr>
      <vt:lpstr>U-boot</vt:lpstr>
      <vt:lpstr>U-boot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Toan Thien Bao. Phan</cp:lastModifiedBy>
  <cp:revision>166</cp:revision>
  <dcterms:created xsi:type="dcterms:W3CDTF">2015-08-18T12:30:57Z</dcterms:created>
  <dcterms:modified xsi:type="dcterms:W3CDTF">2017-05-15T07:17:28Z</dcterms:modified>
</cp:coreProperties>
</file>