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AB9A-DE10-0E17-F974-331E0D3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45F10-EAA9-9D18-DE03-59462A10E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8A4CB-C41F-B3ED-571D-479AFFF4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4570-E7BB-4722-9B02-3F54464F07C8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0445E-2E9E-FAC8-F964-C9F29D97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80A12-961B-C5E1-3B30-A6F30021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1E03-4CC2-42A1-B670-A6D08E1DC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9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7D0E-DF3D-996D-CDC7-69AF8263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79CD5-A29F-2532-736D-C67A9E7B2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44595-28F9-6406-1C95-D6223541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4570-E7BB-4722-9B02-3F54464F07C8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E6E89-D872-BC59-27B2-40AB5A25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062BD-D35C-C2EF-CE6A-C2A0208C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1E03-4CC2-42A1-B670-A6D08E1DC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8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3AD3A2-D4A3-DA56-31BF-BE75E1708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E4556-C7F6-5888-51AA-24A7C9EB0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C4B6C-5486-6853-26E8-CBC64017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4570-E7BB-4722-9B02-3F54464F07C8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B475C-1290-5F58-B078-BD16E910F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A4544-F87E-2F1D-D525-04446076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1E03-4CC2-42A1-B670-A6D08E1DC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0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9768-2D3F-0DBD-A55D-CC69611B2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14E21-B818-9C3F-3456-7F1C4AEB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3F851-34A5-BD3E-66F2-E62C0A55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4570-E7BB-4722-9B02-3F54464F07C8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E70E2-D1E0-1C0D-BDDF-22F845D9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E16FE-0D61-536F-A15A-3CB685B3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1E03-4CC2-42A1-B670-A6D08E1DC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9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3091-1C89-E91D-1121-AD5D7444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D5427-E869-9B2A-6105-8CF009DB3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1FFF8-F922-74DB-31B0-78BBEBA7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4570-E7BB-4722-9B02-3F54464F07C8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2AA38-B48A-72F2-9DA6-6D83A0CDB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B1C81-4198-ECFD-0BE0-8B9A79DA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1E03-4CC2-42A1-B670-A6D08E1DC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852F-43D7-78E2-4032-39749EECB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1A08F-9928-8250-49C7-9582B1EBA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F637F-4D63-C2E8-ABCD-B63CE7612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D4897-F7C5-4BC7-7D65-8734260E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4570-E7BB-4722-9B02-3F54464F07C8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21F66-E73F-277A-AA0C-034C5E130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6F18C-49E1-D551-94F0-6E61DAE8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1E03-4CC2-42A1-B670-A6D08E1DC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3CCC-8EC9-B571-DAA2-963A1484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1AF9E-611D-FC0A-9E97-DBA344C98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6464C-7E75-6C48-7063-D4B092942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F604F9-167E-2675-D682-78568A38E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65BD94-BFC3-EB83-8BFB-DA6D96041E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BB084-3EC0-7B9C-24C3-6C617DD6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4570-E7BB-4722-9B02-3F54464F07C8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92497-7553-4D5C-4CA1-F2F11432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400BA5-D6E1-471E-436C-FBA84C01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1E03-4CC2-42A1-B670-A6D08E1DC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3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582F-E63C-8E36-42E2-C561EF906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D56031-0B19-E135-8C05-EFCDEFC2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4570-E7BB-4722-9B02-3F54464F07C8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C20E0-D695-8A10-AC40-B92F9E28B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F6BBD-2705-A4B2-4537-6CE4C0AF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1E03-4CC2-42A1-B670-A6D08E1DC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3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6A903-3567-50D8-9E9D-84323526D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4570-E7BB-4722-9B02-3F54464F07C8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B1F83-5287-9E30-5838-8E694248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FF2FD-9E3F-B3DE-3DB5-44CB7CE6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1E03-4CC2-42A1-B670-A6D08E1DC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4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CBA59-EF14-4F4F-4661-D44E2FDB3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9CA4C-702E-D13A-3D05-6B45741BE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64366-CF05-653E-0CD2-434F573A8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8DFED-03D4-C1C1-347B-8BD5C85C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4570-E7BB-4722-9B02-3F54464F07C8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87467-4C5F-7FA5-2FA7-C81C5A7F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1E280-43C3-A85B-28C5-1C1B4FFD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1E03-4CC2-42A1-B670-A6D08E1DC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1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55FC-C7B0-A559-427E-17E835DA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4CBA17-9A7D-41CD-E32C-1F3D0CDA1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25F52-D53A-0DC1-1320-2AAE4DDA5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E79A-37F2-472E-AACF-BAD0FA28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4570-E7BB-4722-9B02-3F54464F07C8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BF3AE-1003-C037-A4F7-F2478497C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8EE82-7847-FB1C-79E8-7DFBEE98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1E03-4CC2-42A1-B670-A6D08E1DC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9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F8C451-89FD-7BB8-4FF9-A1F9E30D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C686A-99D9-F724-9543-9B0245C8F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CAC96-7EBB-C708-1979-77369E027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54570-E7BB-4722-9B02-3F54464F07C8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67BA7-DB61-685A-42C7-E5A52FE86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E2974-B70E-1789-1B10-8D71061D0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C1E03-4CC2-42A1-B670-A6D08E1DC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95FB-9834-92D3-0018-3F41E50A6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Trang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mại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609E4-A873-B6A9-D4A7-607C6272C8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Toàn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5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734C5-6B85-6FBF-555E-924B0E9A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4A086-FB09-B9C9-2FCB-617155A67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</a:t>
            </a:r>
          </a:p>
          <a:p>
            <a:pPr lvl="1"/>
            <a:r>
              <a:rPr lang="en-US" dirty="0"/>
              <a:t>HTML : </a:t>
            </a:r>
            <a:r>
              <a:rPr lang="en-US" dirty="0" err="1"/>
              <a:t>Chữ</a:t>
            </a:r>
            <a:r>
              <a:rPr lang="en-US" dirty="0"/>
              <a:t>, </a:t>
            </a:r>
            <a:r>
              <a:rPr lang="en-US" dirty="0" err="1"/>
              <a:t>ảnh</a:t>
            </a:r>
            <a:r>
              <a:rPr lang="en-US" dirty="0"/>
              <a:t>, video, link</a:t>
            </a:r>
          </a:p>
          <a:p>
            <a:pPr lvl="1"/>
            <a:r>
              <a:rPr lang="en-US" dirty="0"/>
              <a:t>CSS: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HTML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hấp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  <a:p>
            <a:pPr lvl="1"/>
            <a:r>
              <a:rPr lang="en-US" dirty="0"/>
              <a:t>Java Script : </a:t>
            </a:r>
            <a:r>
              <a:rPr lang="vi-VN" dirty="0"/>
              <a:t>thêm tính tương tác cho các trang web</a:t>
            </a:r>
            <a:endParaRPr lang="en-US" dirty="0"/>
          </a:p>
          <a:p>
            <a:pPr lvl="2"/>
            <a:r>
              <a:rPr lang="en-US" dirty="0"/>
              <a:t>T</a:t>
            </a:r>
            <a:r>
              <a:rPr lang="vi-VN" dirty="0"/>
              <a:t>ạo hoạt ảnh, cửa sổ bật lên, menu thả xuống và các tính năng tương tác khác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0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611D-DD67-EB35-11DB-4DEDCEE1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AAF68-62CC-CC96-BD44-B3F93C953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logic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</a:t>
            </a:r>
          </a:p>
          <a:p>
            <a:pPr lvl="1"/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/>
            <a:r>
              <a:rPr lang="en-US" dirty="0"/>
              <a:t>X</a:t>
            </a:r>
            <a:r>
              <a:rPr lang="vi-VN" dirty="0"/>
              <a:t>ác thực người dùng</a:t>
            </a:r>
            <a:endParaRPr lang="en-US" dirty="0"/>
          </a:p>
          <a:p>
            <a:pPr lvl="1"/>
            <a:r>
              <a:rPr lang="en-US" dirty="0"/>
              <a:t>Giao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API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ba</a:t>
            </a:r>
            <a:endParaRPr lang="en-US" dirty="0"/>
          </a:p>
          <a:p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dung</a:t>
            </a:r>
          </a:p>
          <a:p>
            <a:pPr lvl="1"/>
            <a:r>
              <a:rPr lang="en-US" dirty="0"/>
              <a:t>Java: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  <a:p>
            <a:pPr lvl="1"/>
            <a:r>
              <a:rPr lang="en-US" dirty="0"/>
              <a:t>C++: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  <a:p>
            <a:pPr lvl="1"/>
            <a:r>
              <a:rPr lang="en-US" dirty="0"/>
              <a:t>Python: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071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860F-AA30-A18A-D7CC-0D45B9EB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D82AB-3775-93FB-5FC0-5DE3CBBF8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vi-VN" dirty="0"/>
              <a:t>ưu trữ và quản lý dữ liệu của trang web, bao gồm hồ sơ người dùng, thông tin sản phẩm và lịch sử đặt hàng</a:t>
            </a:r>
            <a:endParaRPr lang="en-US" dirty="0"/>
          </a:p>
          <a:p>
            <a:pPr lvl="1"/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MySQL</a:t>
            </a:r>
          </a:p>
          <a:p>
            <a:pPr lvl="2"/>
            <a:r>
              <a:rPr lang="en-US" dirty="0"/>
              <a:t>Insert: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pPr lvl="2"/>
            <a:r>
              <a:rPr lang="en-US" dirty="0"/>
              <a:t>Select: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Update: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Delete: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/>
            <a:r>
              <a:rPr lang="en-US" dirty="0"/>
              <a:t>2 </a:t>
            </a:r>
            <a:r>
              <a:rPr lang="en-US" dirty="0" err="1"/>
              <a:t>kiểu</a:t>
            </a:r>
            <a:r>
              <a:rPr lang="en-US" dirty="0"/>
              <a:t>: NoSQL </a:t>
            </a:r>
            <a:r>
              <a:rPr lang="en-US" dirty="0" err="1"/>
              <a:t>và</a:t>
            </a:r>
            <a:r>
              <a:rPr lang="en-US" dirty="0"/>
              <a:t> SQL</a:t>
            </a:r>
          </a:p>
          <a:p>
            <a:pPr lvl="2"/>
            <a:r>
              <a:rPr lang="en-US" dirty="0"/>
              <a:t>SQL: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NoSQL: Ko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	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4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9341E2-CE26-F96E-4821-84BB2DA4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E9832-DE6C-10A9-B25A-F9732518D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categories:</a:t>
            </a:r>
          </a:p>
          <a:p>
            <a:pPr lvl="1"/>
            <a:r>
              <a:rPr lang="en-US" dirty="0"/>
              <a:t>Product: </a:t>
            </a:r>
            <a:r>
              <a:rPr lang="en-US" dirty="0" err="1"/>
              <a:t>tên</a:t>
            </a:r>
            <a:r>
              <a:rPr lang="en-US" dirty="0"/>
              <a:t>, </a:t>
            </a:r>
            <a:r>
              <a:rPr lang="en-US" dirty="0" err="1"/>
              <a:t>giá</a:t>
            </a:r>
            <a:r>
              <a:rPr lang="en-US" dirty="0"/>
              <a:t>, id, </a:t>
            </a:r>
            <a:r>
              <a:rPr lang="en-US" dirty="0" err="1"/>
              <a:t>ảnh</a:t>
            </a:r>
            <a:r>
              <a:rPr lang="en-US" dirty="0"/>
              <a:t>,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, </a:t>
            </a:r>
            <a:r>
              <a:rPr lang="en-US" dirty="0" err="1"/>
              <a:t>ngày</a:t>
            </a:r>
            <a:r>
              <a:rPr lang="en-US" dirty="0"/>
              <a:t> update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, cat id</a:t>
            </a:r>
          </a:p>
          <a:p>
            <a:pPr lvl="1"/>
            <a:r>
              <a:rPr lang="en-US" dirty="0"/>
              <a:t>Categories: </a:t>
            </a:r>
          </a:p>
          <a:p>
            <a:pPr lvl="1"/>
            <a:r>
              <a:rPr lang="en-US" dirty="0"/>
              <a:t>User: </a:t>
            </a:r>
            <a:r>
              <a:rPr lang="en-US" dirty="0" err="1"/>
              <a:t>tên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Order</a:t>
            </a:r>
          </a:p>
          <a:p>
            <a:r>
              <a:rPr lang="en-US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40644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F234A7F-A7BB-6446-FBEE-EBD61AF2C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670874"/>
              </p:ext>
            </p:extLst>
          </p:nvPr>
        </p:nvGraphicFramePr>
        <p:xfrm>
          <a:off x="323970" y="322851"/>
          <a:ext cx="8127999" cy="28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534571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730733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47895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Kiểu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dữ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liệu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05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id (primary 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phẩm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94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phẩm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79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tả</a:t>
                      </a:r>
                      <a:r>
                        <a:rPr lang="en-US" dirty="0"/>
                        <a:t> chi </a:t>
                      </a:r>
                      <a:r>
                        <a:rPr lang="en-US" dirty="0" err="1"/>
                        <a:t>tiết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về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phẩm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93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phẩm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832287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r>
                        <a:rPr lang="en-US" dirty="0"/>
                        <a:t>Category 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category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phẩm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70435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lượng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tồn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10427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C6A6870-2FE2-E743-0F6F-93AAC953C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664851"/>
              </p:ext>
            </p:extLst>
          </p:nvPr>
        </p:nvGraphicFramePr>
        <p:xfrm>
          <a:off x="323969" y="4144353"/>
          <a:ext cx="81279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694910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194852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55560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Kiểu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dữ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liệu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39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 ID (primary 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loại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phẩm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1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loại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phẩm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133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loại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phẩm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7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 </a:t>
                      </a:r>
                      <a:r>
                        <a:rPr lang="en-US" dirty="0" err="1"/>
                        <a:t>tu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xuat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cua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muc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tren</a:t>
                      </a:r>
                      <a:r>
                        <a:rPr lang="en-US" dirty="0"/>
                        <a:t>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682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271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5596EBB-2832-DCAB-3E8D-DD8451A5C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724079"/>
              </p:ext>
            </p:extLst>
          </p:nvPr>
        </p:nvGraphicFramePr>
        <p:xfrm>
          <a:off x="574135" y="262466"/>
          <a:ext cx="8127999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512885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94502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93519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Kiểu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dữ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liệu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06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ID (primary 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người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dùng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089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người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dùng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094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</a:t>
                      </a:r>
                      <a:r>
                        <a:rPr lang="en-US" dirty="0" err="1"/>
                        <a:t>người</a:t>
                      </a:r>
                      <a:r>
                        <a:rPr lang="en-US" dirty="0"/>
                        <a:t> dung (</a:t>
                      </a:r>
                      <a:r>
                        <a:rPr lang="en-US" dirty="0" err="1"/>
                        <a:t>Dùng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mật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khẩu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tạo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tk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25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Mật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khẩu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tài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khoản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96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Địa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chỉ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giao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44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8321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8AC7550-0E16-5839-F7B9-EE047F015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852515"/>
              </p:ext>
            </p:extLst>
          </p:nvPr>
        </p:nvGraphicFramePr>
        <p:xfrm>
          <a:off x="586596" y="3514624"/>
          <a:ext cx="8115537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6871">
                  <a:extLst>
                    <a:ext uri="{9D8B030D-6E8A-4147-A177-3AD203B41FA5}">
                      <a16:colId xmlns:a16="http://schemas.microsoft.com/office/drawing/2014/main" val="35458325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963423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24991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Kiểu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dữ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liệu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60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 ID (primary 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132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người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mua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05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Ngày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mua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72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Tổng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tiền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571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(0 = pending, 1 = checking, 2 = shipping, 3 = shipped)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thái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hàng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143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839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D5B9951-AFDD-91F0-C68F-C58256480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463305"/>
              </p:ext>
            </p:extLst>
          </p:nvPr>
        </p:nvGraphicFramePr>
        <p:xfrm>
          <a:off x="2032000" y="71966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467810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895469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2888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Kieu du lieu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 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 ID (primary 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4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ID (</a:t>
                      </a:r>
                      <a:r>
                        <a:rPr lang="en-US"/>
                        <a:t>primary key)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362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02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06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30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519</Words>
  <Application>Microsoft Office PowerPoint</Application>
  <PresentationFormat>Widescreen</PresentationFormat>
  <Paragraphs>120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Trang thương mại điện tử</vt:lpstr>
      <vt:lpstr>Front-end </vt:lpstr>
      <vt:lpstr>Back-end</vt:lpstr>
      <vt:lpstr>Database </vt:lpstr>
      <vt:lpstr>Database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Trang thương mại điện tử</dc:title>
  <dc:creator>Toan Pham Canh</dc:creator>
  <cp:lastModifiedBy>Toan Pham Canh</cp:lastModifiedBy>
  <cp:revision>9</cp:revision>
  <dcterms:created xsi:type="dcterms:W3CDTF">2023-05-10T05:01:16Z</dcterms:created>
  <dcterms:modified xsi:type="dcterms:W3CDTF">2023-06-08T05:59:48Z</dcterms:modified>
</cp:coreProperties>
</file>