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2E8ED-681D-4ADA-A78E-CC21C6385C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5EB08E88-0B9F-4CB0-B3A4-C1BDC10221B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Back-end</a:t>
          </a:r>
        </a:p>
      </dgm:t>
    </dgm:pt>
    <dgm:pt modelId="{482AFBF6-EB76-45B7-87F9-ABC2C188C896}" type="parTrans" cxnId="{BC321939-3D40-4C5E-B5A8-71CA0F123C4D}">
      <dgm:prSet/>
      <dgm:spPr/>
      <dgm:t>
        <a:bodyPr/>
        <a:lstStyle/>
        <a:p>
          <a:endParaRPr lang="en-US"/>
        </a:p>
      </dgm:t>
    </dgm:pt>
    <dgm:pt modelId="{B32F901F-FFF9-4CAF-8534-A8F8E6090086}" type="sibTrans" cxnId="{BC321939-3D40-4C5E-B5A8-71CA0F123C4D}">
      <dgm:prSet/>
      <dgm:spPr/>
      <dgm:t>
        <a:bodyPr/>
        <a:lstStyle/>
        <a:p>
          <a:endParaRPr lang="en-US"/>
        </a:p>
      </dgm:t>
    </dgm:pt>
    <dgm:pt modelId="{CAE7C36E-C721-4740-8BAA-495A04888C9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Front-end</a:t>
          </a:r>
        </a:p>
      </dgm:t>
    </dgm:pt>
    <dgm:pt modelId="{A1793E96-E316-43CA-A296-F456292CDE45}" type="parTrans" cxnId="{470549AF-3D68-49EB-BC41-9FBE373EE9B8}">
      <dgm:prSet/>
      <dgm:spPr/>
      <dgm:t>
        <a:bodyPr/>
        <a:lstStyle/>
        <a:p>
          <a:endParaRPr lang="en-US"/>
        </a:p>
      </dgm:t>
    </dgm:pt>
    <dgm:pt modelId="{12821D91-8B0D-41D3-B01D-01767BE39DC8}" type="sibTrans" cxnId="{470549AF-3D68-49EB-BC41-9FBE373EE9B8}">
      <dgm:prSet/>
      <dgm:spPr/>
      <dgm:t>
        <a:bodyPr/>
        <a:lstStyle/>
        <a:p>
          <a:endParaRPr lang="en-US"/>
        </a:p>
      </dgm:t>
    </dgm:pt>
    <dgm:pt modelId="{B8947C73-246D-43B2-8403-D9A03B3C2DC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</a:t>
          </a:r>
        </a:p>
      </dgm:t>
    </dgm:pt>
    <dgm:pt modelId="{5DA66AB6-5642-45A8-8ABF-08C4368F69DF}" type="parTrans" cxnId="{D73B33DF-C131-49E7-A96A-B983CF245010}">
      <dgm:prSet/>
      <dgm:spPr/>
      <dgm:t>
        <a:bodyPr/>
        <a:lstStyle/>
        <a:p>
          <a:endParaRPr lang="en-US"/>
        </a:p>
      </dgm:t>
    </dgm:pt>
    <dgm:pt modelId="{3C006FF6-68EA-472A-A9BB-A9237419A24C}" type="sibTrans" cxnId="{D73B33DF-C131-49E7-A96A-B983CF245010}">
      <dgm:prSet/>
      <dgm:spPr/>
      <dgm:t>
        <a:bodyPr/>
        <a:lstStyle/>
        <a:p>
          <a:endParaRPr lang="en-US"/>
        </a:p>
      </dgm:t>
    </dgm:pt>
    <dgm:pt modelId="{A42B4160-6D53-4594-85D9-DF7A7380BCB3}" type="pres">
      <dgm:prSet presAssocID="{39B2E8ED-681D-4ADA-A78E-CC21C6385C52}" presName="root" presStyleCnt="0">
        <dgm:presLayoutVars>
          <dgm:dir/>
          <dgm:resizeHandles val="exact"/>
        </dgm:presLayoutVars>
      </dgm:prSet>
      <dgm:spPr/>
    </dgm:pt>
    <dgm:pt modelId="{0A716E26-01A0-455F-9E2A-36D7E2F355FF}" type="pres">
      <dgm:prSet presAssocID="{5EB08E88-0B9F-4CB0-B3A4-C1BDC10221B5}" presName="compNode" presStyleCnt="0"/>
      <dgm:spPr/>
    </dgm:pt>
    <dgm:pt modelId="{DC5CC857-32C9-4ECA-9B3B-3B9DA9FB87BE}" type="pres">
      <dgm:prSet presAssocID="{5EB08E88-0B9F-4CB0-B3A4-C1BDC10221B5}" presName="iconBgRect" presStyleLbl="bgShp" presStyleIdx="0" presStyleCnt="3"/>
      <dgm:spPr/>
    </dgm:pt>
    <dgm:pt modelId="{65C72D00-5126-494D-960A-AB43CCCD3386}" type="pres">
      <dgm:prSet presAssocID="{5EB08E88-0B9F-4CB0-B3A4-C1BDC10221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83E03850-F989-43E5-8934-504437AB0BB2}" type="pres">
      <dgm:prSet presAssocID="{5EB08E88-0B9F-4CB0-B3A4-C1BDC10221B5}" presName="spaceRect" presStyleCnt="0"/>
      <dgm:spPr/>
    </dgm:pt>
    <dgm:pt modelId="{130EBB35-09BD-43D6-9F70-7E7A495CD0AA}" type="pres">
      <dgm:prSet presAssocID="{5EB08E88-0B9F-4CB0-B3A4-C1BDC10221B5}" presName="textRect" presStyleLbl="revTx" presStyleIdx="0" presStyleCnt="3">
        <dgm:presLayoutVars>
          <dgm:chMax val="1"/>
          <dgm:chPref val="1"/>
        </dgm:presLayoutVars>
      </dgm:prSet>
      <dgm:spPr/>
    </dgm:pt>
    <dgm:pt modelId="{EF2E385C-3E1A-49C6-8CC6-F7C9094779F1}" type="pres">
      <dgm:prSet presAssocID="{B32F901F-FFF9-4CAF-8534-A8F8E6090086}" presName="sibTrans" presStyleCnt="0"/>
      <dgm:spPr/>
    </dgm:pt>
    <dgm:pt modelId="{379A83DD-B68E-47BB-9DBF-D07CD79457F3}" type="pres">
      <dgm:prSet presAssocID="{CAE7C36E-C721-4740-8BAA-495A04888C94}" presName="compNode" presStyleCnt="0"/>
      <dgm:spPr/>
    </dgm:pt>
    <dgm:pt modelId="{30D07247-24EF-495E-95E2-D12A8D17A128}" type="pres">
      <dgm:prSet presAssocID="{CAE7C36E-C721-4740-8BAA-495A04888C94}" presName="iconBgRect" presStyleLbl="bgShp" presStyleIdx="1" presStyleCnt="3"/>
      <dgm:spPr/>
    </dgm:pt>
    <dgm:pt modelId="{58A95CEE-D760-46F3-95AC-8DF852218D20}" type="pres">
      <dgm:prSet presAssocID="{CAE7C36E-C721-4740-8BAA-495A04888C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9DDB2908-1D2B-455B-AA72-7AC93F7E960D}" type="pres">
      <dgm:prSet presAssocID="{CAE7C36E-C721-4740-8BAA-495A04888C94}" presName="spaceRect" presStyleCnt="0"/>
      <dgm:spPr/>
    </dgm:pt>
    <dgm:pt modelId="{9B3D3805-8074-464A-BAE5-B1817143F9CB}" type="pres">
      <dgm:prSet presAssocID="{CAE7C36E-C721-4740-8BAA-495A04888C94}" presName="textRect" presStyleLbl="revTx" presStyleIdx="1" presStyleCnt="3">
        <dgm:presLayoutVars>
          <dgm:chMax val="1"/>
          <dgm:chPref val="1"/>
        </dgm:presLayoutVars>
      </dgm:prSet>
      <dgm:spPr/>
    </dgm:pt>
    <dgm:pt modelId="{756DCE10-13AD-4ABD-9923-3DDCEC6F106E}" type="pres">
      <dgm:prSet presAssocID="{12821D91-8B0D-41D3-B01D-01767BE39DC8}" presName="sibTrans" presStyleCnt="0"/>
      <dgm:spPr/>
    </dgm:pt>
    <dgm:pt modelId="{68C35823-E61F-4D23-8FD8-0DBD3F5F6097}" type="pres">
      <dgm:prSet presAssocID="{B8947C73-246D-43B2-8403-D9A03B3C2DC8}" presName="compNode" presStyleCnt="0"/>
      <dgm:spPr/>
    </dgm:pt>
    <dgm:pt modelId="{62B281E3-283B-4A34-B2E5-0A7E1D7FBEB4}" type="pres">
      <dgm:prSet presAssocID="{B8947C73-246D-43B2-8403-D9A03B3C2DC8}" presName="iconBgRect" presStyleLbl="bgShp" presStyleIdx="2" presStyleCnt="3"/>
      <dgm:spPr/>
    </dgm:pt>
    <dgm:pt modelId="{6D86EA22-17D5-4376-85A7-2DF49AF84E39}" type="pres">
      <dgm:prSet presAssocID="{B8947C73-246D-43B2-8403-D9A03B3C2D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97686D-1E5F-47CF-B27E-5DF0D9A141FD}" type="pres">
      <dgm:prSet presAssocID="{B8947C73-246D-43B2-8403-D9A03B3C2DC8}" presName="spaceRect" presStyleCnt="0"/>
      <dgm:spPr/>
    </dgm:pt>
    <dgm:pt modelId="{CDDD226D-C845-4625-A302-2E1C97A24A4D}" type="pres">
      <dgm:prSet presAssocID="{B8947C73-246D-43B2-8403-D9A03B3C2D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31FD30-6908-47EA-8AAE-C9841653CE7F}" type="presOf" srcId="{B8947C73-246D-43B2-8403-D9A03B3C2DC8}" destId="{CDDD226D-C845-4625-A302-2E1C97A24A4D}" srcOrd="0" destOrd="0" presId="urn:microsoft.com/office/officeart/2018/5/layout/IconCircleLabelList"/>
    <dgm:cxn modelId="{BC321939-3D40-4C5E-B5A8-71CA0F123C4D}" srcId="{39B2E8ED-681D-4ADA-A78E-CC21C6385C52}" destId="{5EB08E88-0B9F-4CB0-B3A4-C1BDC10221B5}" srcOrd="0" destOrd="0" parTransId="{482AFBF6-EB76-45B7-87F9-ABC2C188C896}" sibTransId="{B32F901F-FFF9-4CAF-8534-A8F8E6090086}"/>
    <dgm:cxn modelId="{0F2C6964-7A6C-47C0-98BB-4819A43AD86A}" type="presOf" srcId="{5EB08E88-0B9F-4CB0-B3A4-C1BDC10221B5}" destId="{130EBB35-09BD-43D6-9F70-7E7A495CD0AA}" srcOrd="0" destOrd="0" presId="urn:microsoft.com/office/officeart/2018/5/layout/IconCircleLabelList"/>
    <dgm:cxn modelId="{7C962675-82AD-41CA-83D0-35022605FA12}" type="presOf" srcId="{39B2E8ED-681D-4ADA-A78E-CC21C6385C52}" destId="{A42B4160-6D53-4594-85D9-DF7A7380BCB3}" srcOrd="0" destOrd="0" presId="urn:microsoft.com/office/officeart/2018/5/layout/IconCircleLabelList"/>
    <dgm:cxn modelId="{470549AF-3D68-49EB-BC41-9FBE373EE9B8}" srcId="{39B2E8ED-681D-4ADA-A78E-CC21C6385C52}" destId="{CAE7C36E-C721-4740-8BAA-495A04888C94}" srcOrd="1" destOrd="0" parTransId="{A1793E96-E316-43CA-A296-F456292CDE45}" sibTransId="{12821D91-8B0D-41D3-B01D-01767BE39DC8}"/>
    <dgm:cxn modelId="{D73B33DF-C131-49E7-A96A-B983CF245010}" srcId="{39B2E8ED-681D-4ADA-A78E-CC21C6385C52}" destId="{B8947C73-246D-43B2-8403-D9A03B3C2DC8}" srcOrd="2" destOrd="0" parTransId="{5DA66AB6-5642-45A8-8ABF-08C4368F69DF}" sibTransId="{3C006FF6-68EA-472A-A9BB-A9237419A24C}"/>
    <dgm:cxn modelId="{5AC7E1E8-ECC0-458C-8467-F85590DA5F42}" type="presOf" srcId="{CAE7C36E-C721-4740-8BAA-495A04888C94}" destId="{9B3D3805-8074-464A-BAE5-B1817143F9CB}" srcOrd="0" destOrd="0" presId="urn:microsoft.com/office/officeart/2018/5/layout/IconCircleLabelList"/>
    <dgm:cxn modelId="{BA976377-82CB-439A-834E-82C343A171F0}" type="presParOf" srcId="{A42B4160-6D53-4594-85D9-DF7A7380BCB3}" destId="{0A716E26-01A0-455F-9E2A-36D7E2F355FF}" srcOrd="0" destOrd="0" presId="urn:microsoft.com/office/officeart/2018/5/layout/IconCircleLabelList"/>
    <dgm:cxn modelId="{8FB2AF91-89B8-4628-833E-73830E34E5CB}" type="presParOf" srcId="{0A716E26-01A0-455F-9E2A-36D7E2F355FF}" destId="{DC5CC857-32C9-4ECA-9B3B-3B9DA9FB87BE}" srcOrd="0" destOrd="0" presId="urn:microsoft.com/office/officeart/2018/5/layout/IconCircleLabelList"/>
    <dgm:cxn modelId="{3F0978FD-82DE-4B31-A42F-0C085AECD4C4}" type="presParOf" srcId="{0A716E26-01A0-455F-9E2A-36D7E2F355FF}" destId="{65C72D00-5126-494D-960A-AB43CCCD3386}" srcOrd="1" destOrd="0" presId="urn:microsoft.com/office/officeart/2018/5/layout/IconCircleLabelList"/>
    <dgm:cxn modelId="{9579B25F-B344-45EC-84F1-FFF9E73E398A}" type="presParOf" srcId="{0A716E26-01A0-455F-9E2A-36D7E2F355FF}" destId="{83E03850-F989-43E5-8934-504437AB0BB2}" srcOrd="2" destOrd="0" presId="urn:microsoft.com/office/officeart/2018/5/layout/IconCircleLabelList"/>
    <dgm:cxn modelId="{ACE84CDE-31A2-45BE-B13B-52AF2F815A91}" type="presParOf" srcId="{0A716E26-01A0-455F-9E2A-36D7E2F355FF}" destId="{130EBB35-09BD-43D6-9F70-7E7A495CD0AA}" srcOrd="3" destOrd="0" presId="urn:microsoft.com/office/officeart/2018/5/layout/IconCircleLabelList"/>
    <dgm:cxn modelId="{D028D121-32DA-4DF1-8581-5277CE9EFD54}" type="presParOf" srcId="{A42B4160-6D53-4594-85D9-DF7A7380BCB3}" destId="{EF2E385C-3E1A-49C6-8CC6-F7C9094779F1}" srcOrd="1" destOrd="0" presId="urn:microsoft.com/office/officeart/2018/5/layout/IconCircleLabelList"/>
    <dgm:cxn modelId="{68147EF0-D2AE-4ABA-BF6B-3F7641CCBEE4}" type="presParOf" srcId="{A42B4160-6D53-4594-85D9-DF7A7380BCB3}" destId="{379A83DD-B68E-47BB-9DBF-D07CD79457F3}" srcOrd="2" destOrd="0" presId="urn:microsoft.com/office/officeart/2018/5/layout/IconCircleLabelList"/>
    <dgm:cxn modelId="{6B0EC652-E058-4CCB-9AB0-04510047C7DF}" type="presParOf" srcId="{379A83DD-B68E-47BB-9DBF-D07CD79457F3}" destId="{30D07247-24EF-495E-95E2-D12A8D17A128}" srcOrd="0" destOrd="0" presId="urn:microsoft.com/office/officeart/2018/5/layout/IconCircleLabelList"/>
    <dgm:cxn modelId="{299049D1-AA9F-42CF-A614-090ABD5869E9}" type="presParOf" srcId="{379A83DD-B68E-47BB-9DBF-D07CD79457F3}" destId="{58A95CEE-D760-46F3-95AC-8DF852218D20}" srcOrd="1" destOrd="0" presId="urn:microsoft.com/office/officeart/2018/5/layout/IconCircleLabelList"/>
    <dgm:cxn modelId="{127456BE-2F0E-406D-B736-4FA1D7AD6FA2}" type="presParOf" srcId="{379A83DD-B68E-47BB-9DBF-D07CD79457F3}" destId="{9DDB2908-1D2B-455B-AA72-7AC93F7E960D}" srcOrd="2" destOrd="0" presId="urn:microsoft.com/office/officeart/2018/5/layout/IconCircleLabelList"/>
    <dgm:cxn modelId="{0AA6E55E-702D-4C94-BBED-C38A2EEE13DA}" type="presParOf" srcId="{379A83DD-B68E-47BB-9DBF-D07CD79457F3}" destId="{9B3D3805-8074-464A-BAE5-B1817143F9CB}" srcOrd="3" destOrd="0" presId="urn:microsoft.com/office/officeart/2018/5/layout/IconCircleLabelList"/>
    <dgm:cxn modelId="{F3C34C17-7EC4-467D-874B-0B616CD16477}" type="presParOf" srcId="{A42B4160-6D53-4594-85D9-DF7A7380BCB3}" destId="{756DCE10-13AD-4ABD-9923-3DDCEC6F106E}" srcOrd="3" destOrd="0" presId="urn:microsoft.com/office/officeart/2018/5/layout/IconCircleLabelList"/>
    <dgm:cxn modelId="{7F01DF7E-7396-49D8-89FB-0838CA77AD42}" type="presParOf" srcId="{A42B4160-6D53-4594-85D9-DF7A7380BCB3}" destId="{68C35823-E61F-4D23-8FD8-0DBD3F5F6097}" srcOrd="4" destOrd="0" presId="urn:microsoft.com/office/officeart/2018/5/layout/IconCircleLabelList"/>
    <dgm:cxn modelId="{F93807DE-977B-4090-AA1F-8DEB1F32AA33}" type="presParOf" srcId="{68C35823-E61F-4D23-8FD8-0DBD3F5F6097}" destId="{62B281E3-283B-4A34-B2E5-0A7E1D7FBEB4}" srcOrd="0" destOrd="0" presId="urn:microsoft.com/office/officeart/2018/5/layout/IconCircleLabelList"/>
    <dgm:cxn modelId="{D9D1A54D-F955-4BDC-BEB3-CBD5CEEA01D5}" type="presParOf" srcId="{68C35823-E61F-4D23-8FD8-0DBD3F5F6097}" destId="{6D86EA22-17D5-4376-85A7-2DF49AF84E39}" srcOrd="1" destOrd="0" presId="urn:microsoft.com/office/officeart/2018/5/layout/IconCircleLabelList"/>
    <dgm:cxn modelId="{96E7F8A5-2B35-4F2B-893F-A8D8BA9F3B26}" type="presParOf" srcId="{68C35823-E61F-4D23-8FD8-0DBD3F5F6097}" destId="{F397686D-1E5F-47CF-B27E-5DF0D9A141FD}" srcOrd="2" destOrd="0" presId="urn:microsoft.com/office/officeart/2018/5/layout/IconCircleLabelList"/>
    <dgm:cxn modelId="{C062CF1A-41B7-4996-8CB5-B911D0E21C35}" type="presParOf" srcId="{68C35823-E61F-4D23-8FD8-0DBD3F5F6097}" destId="{CDDD226D-C845-4625-A302-2E1C97A24A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EFCB1C-0AA5-49EB-8205-A059EE6CBFA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B8CF4FD-3252-4FE5-BB36-18E3219B3D60}">
      <dgm:prSet/>
      <dgm:spPr/>
      <dgm:t>
        <a:bodyPr/>
        <a:lstStyle/>
        <a:p>
          <a:pPr>
            <a:defRPr b="1"/>
          </a:pPr>
          <a:r>
            <a:rPr lang="en-US"/>
            <a:t>Database</a:t>
          </a:r>
        </a:p>
      </dgm:t>
    </dgm:pt>
    <dgm:pt modelId="{B236B1AA-7E3F-41FF-AD1E-D4ADF2607474}" type="parTrans" cxnId="{DE51739E-CBA2-45B0-8326-9FC1204EB333}">
      <dgm:prSet/>
      <dgm:spPr/>
      <dgm:t>
        <a:bodyPr/>
        <a:lstStyle/>
        <a:p>
          <a:endParaRPr lang="en-US"/>
        </a:p>
      </dgm:t>
    </dgm:pt>
    <dgm:pt modelId="{45BFEF07-2A84-40B7-8481-9E1A96A6BC93}" type="sibTrans" cxnId="{DE51739E-CBA2-45B0-8326-9FC1204EB333}">
      <dgm:prSet/>
      <dgm:spPr/>
      <dgm:t>
        <a:bodyPr/>
        <a:lstStyle/>
        <a:p>
          <a:endParaRPr lang="en-US"/>
        </a:p>
      </dgm:t>
    </dgm:pt>
    <dgm:pt modelId="{3DAE5739-56A8-4D5E-B55E-3CB4A3285AFA}">
      <dgm:prSet/>
      <dgm:spPr/>
      <dgm:t>
        <a:bodyPr/>
        <a:lstStyle/>
        <a:p>
          <a:r>
            <a:rPr lang="en-US"/>
            <a:t>Nắm được cách để tạo 1 database với các bảng khác nhau</a:t>
          </a:r>
        </a:p>
      </dgm:t>
    </dgm:pt>
    <dgm:pt modelId="{192207EA-9781-405E-BCC0-E90A4EEE910C}" type="parTrans" cxnId="{AAED8E61-2157-47EB-9F09-D5B6E4A6BF2F}">
      <dgm:prSet/>
      <dgm:spPr/>
      <dgm:t>
        <a:bodyPr/>
        <a:lstStyle/>
        <a:p>
          <a:endParaRPr lang="en-US"/>
        </a:p>
      </dgm:t>
    </dgm:pt>
    <dgm:pt modelId="{D3AAB530-4DDC-4C2C-A4DE-A49DC044B8D2}" type="sibTrans" cxnId="{AAED8E61-2157-47EB-9F09-D5B6E4A6BF2F}">
      <dgm:prSet/>
      <dgm:spPr/>
      <dgm:t>
        <a:bodyPr/>
        <a:lstStyle/>
        <a:p>
          <a:endParaRPr lang="en-US"/>
        </a:p>
      </dgm:t>
    </dgm:pt>
    <dgm:pt modelId="{5C305FC0-89E3-4438-A219-9B304547AC30}">
      <dgm:prSet/>
      <dgm:spPr/>
      <dgm:t>
        <a:bodyPr/>
        <a:lstStyle/>
        <a:p>
          <a:r>
            <a:rPr lang="en-US"/>
            <a:t>Các bảng có thể được liên kết bởi khóa ngoại (primary key) và cột này sẽ không thể bị thay đổi</a:t>
          </a:r>
        </a:p>
      </dgm:t>
    </dgm:pt>
    <dgm:pt modelId="{010EA34E-CA8D-4452-990E-FDF576493166}" type="parTrans" cxnId="{42C755A8-D1B9-46A0-9187-D0538EED4B2A}">
      <dgm:prSet/>
      <dgm:spPr/>
      <dgm:t>
        <a:bodyPr/>
        <a:lstStyle/>
        <a:p>
          <a:endParaRPr lang="en-US"/>
        </a:p>
      </dgm:t>
    </dgm:pt>
    <dgm:pt modelId="{4AC05277-8F39-42A9-9156-64FC0BACF6F6}" type="sibTrans" cxnId="{42C755A8-D1B9-46A0-9187-D0538EED4B2A}">
      <dgm:prSet/>
      <dgm:spPr/>
      <dgm:t>
        <a:bodyPr/>
        <a:lstStyle/>
        <a:p>
          <a:endParaRPr lang="en-US"/>
        </a:p>
      </dgm:t>
    </dgm:pt>
    <dgm:pt modelId="{E3FA6CC2-09B1-4557-BFC4-656A6CAE3F63}">
      <dgm:prSet/>
      <dgm:spPr/>
      <dgm:t>
        <a:bodyPr/>
        <a:lstStyle/>
        <a:p>
          <a:r>
            <a:rPr lang="en-US"/>
            <a:t>Hiểu các câu lệnh cơ bản và cách sử dụng: Insert, update, delete, select. From, like, where, and, or, not,… Sort: Order by</a:t>
          </a:r>
        </a:p>
      </dgm:t>
    </dgm:pt>
    <dgm:pt modelId="{E26CA6AE-FB3D-4B73-A3B5-D836FCF34E62}" type="parTrans" cxnId="{0F6B0559-7388-40B8-9FB8-B5951F3867CF}">
      <dgm:prSet/>
      <dgm:spPr/>
      <dgm:t>
        <a:bodyPr/>
        <a:lstStyle/>
        <a:p>
          <a:endParaRPr lang="en-US"/>
        </a:p>
      </dgm:t>
    </dgm:pt>
    <dgm:pt modelId="{13428A40-1AF4-41CA-9890-9B5E8AB3F44C}" type="sibTrans" cxnId="{0F6B0559-7388-40B8-9FB8-B5951F3867CF}">
      <dgm:prSet/>
      <dgm:spPr/>
      <dgm:t>
        <a:bodyPr/>
        <a:lstStyle/>
        <a:p>
          <a:endParaRPr lang="en-US"/>
        </a:p>
      </dgm:t>
    </dgm:pt>
    <dgm:pt modelId="{F22535BD-FB3B-4E2C-947F-7C646F4BC9A6}">
      <dgm:prSet/>
      <dgm:spPr/>
      <dgm:t>
        <a:bodyPr/>
        <a:lstStyle/>
        <a:p>
          <a:pPr>
            <a:defRPr b="1"/>
          </a:pPr>
          <a:r>
            <a:rPr lang="en-US"/>
            <a:t>Back-end</a:t>
          </a:r>
        </a:p>
      </dgm:t>
    </dgm:pt>
    <dgm:pt modelId="{305A4FEA-4E40-4B28-8A84-E528D857E8D8}" type="parTrans" cxnId="{7F6293D3-3F67-4C03-BD91-6AF916E1969C}">
      <dgm:prSet/>
      <dgm:spPr/>
      <dgm:t>
        <a:bodyPr/>
        <a:lstStyle/>
        <a:p>
          <a:endParaRPr lang="en-US"/>
        </a:p>
      </dgm:t>
    </dgm:pt>
    <dgm:pt modelId="{BDB64721-1F8F-44DB-9B3D-B3D6F141CF8B}" type="sibTrans" cxnId="{7F6293D3-3F67-4C03-BD91-6AF916E1969C}">
      <dgm:prSet/>
      <dgm:spPr/>
      <dgm:t>
        <a:bodyPr/>
        <a:lstStyle/>
        <a:p>
          <a:endParaRPr lang="en-US"/>
        </a:p>
      </dgm:t>
    </dgm:pt>
    <dgm:pt modelId="{30FCF8EE-E18E-4BE6-866E-EAA0BCF4CCDA}">
      <dgm:prSet/>
      <dgm:spPr/>
      <dgm:t>
        <a:bodyPr/>
        <a:lstStyle/>
        <a:p>
          <a:r>
            <a:rPr lang="en-US"/>
            <a:t>Gồm 2 file chính: 1 file để kết nối và thực hiện các câu lệnh với database, 1 file web server để sử dụng các hàm từ file trước và gắn html để in ra hoặc chỉnh sửa database theo ý muốn</a:t>
          </a:r>
        </a:p>
      </dgm:t>
    </dgm:pt>
    <dgm:pt modelId="{804263B2-9B64-400B-A8BE-91332ED10826}" type="parTrans" cxnId="{E4EC3583-9F95-4246-8115-B2426006C6B5}">
      <dgm:prSet/>
      <dgm:spPr/>
      <dgm:t>
        <a:bodyPr/>
        <a:lstStyle/>
        <a:p>
          <a:endParaRPr lang="en-US"/>
        </a:p>
      </dgm:t>
    </dgm:pt>
    <dgm:pt modelId="{7B3606D6-4920-4BB0-81E1-248F80AFEFFC}" type="sibTrans" cxnId="{E4EC3583-9F95-4246-8115-B2426006C6B5}">
      <dgm:prSet/>
      <dgm:spPr/>
      <dgm:t>
        <a:bodyPr/>
        <a:lstStyle/>
        <a:p>
          <a:endParaRPr lang="en-US"/>
        </a:p>
      </dgm:t>
    </dgm:pt>
    <dgm:pt modelId="{1503B0E0-E987-461C-A679-6B9A3083150F}">
      <dgm:prSet/>
      <dgm:spPr/>
      <dgm:t>
        <a:bodyPr/>
        <a:lstStyle/>
        <a:p>
          <a:r>
            <a:rPr lang="en-US"/>
            <a:t>File web server xử lý các request http: do và get dựa trên query của mỗi trang</a:t>
          </a:r>
        </a:p>
      </dgm:t>
    </dgm:pt>
    <dgm:pt modelId="{A9C59BA6-E2C0-4AD9-AC27-299326F968A2}" type="parTrans" cxnId="{9ED0B34B-CBE4-4149-8215-296C822AC9EC}">
      <dgm:prSet/>
      <dgm:spPr/>
      <dgm:t>
        <a:bodyPr/>
        <a:lstStyle/>
        <a:p>
          <a:endParaRPr lang="en-US"/>
        </a:p>
      </dgm:t>
    </dgm:pt>
    <dgm:pt modelId="{53AEF34D-49B2-4C1F-A815-0DB11054E6A0}" type="sibTrans" cxnId="{9ED0B34B-CBE4-4149-8215-296C822AC9EC}">
      <dgm:prSet/>
      <dgm:spPr/>
      <dgm:t>
        <a:bodyPr/>
        <a:lstStyle/>
        <a:p>
          <a:endParaRPr lang="en-US"/>
        </a:p>
      </dgm:t>
    </dgm:pt>
    <dgm:pt modelId="{20010290-08AB-45A5-BB17-B4B6EFFFB646}">
      <dgm:prSet/>
      <dgm:spPr/>
      <dgm:t>
        <a:bodyPr/>
        <a:lstStyle/>
        <a:p>
          <a:pPr>
            <a:defRPr b="1"/>
          </a:pPr>
          <a:r>
            <a:rPr lang="en-US"/>
            <a:t>Front-end</a:t>
          </a:r>
        </a:p>
      </dgm:t>
    </dgm:pt>
    <dgm:pt modelId="{24E610B6-31F9-4F45-8C6B-80BE60788716}" type="parTrans" cxnId="{07B6A978-AEC2-422B-BF42-7A10BF6EC536}">
      <dgm:prSet/>
      <dgm:spPr/>
      <dgm:t>
        <a:bodyPr/>
        <a:lstStyle/>
        <a:p>
          <a:endParaRPr lang="en-US"/>
        </a:p>
      </dgm:t>
    </dgm:pt>
    <dgm:pt modelId="{08BDA678-0C82-4456-BD82-3B1B1009E3AC}" type="sibTrans" cxnId="{07B6A978-AEC2-422B-BF42-7A10BF6EC536}">
      <dgm:prSet/>
      <dgm:spPr/>
      <dgm:t>
        <a:bodyPr/>
        <a:lstStyle/>
        <a:p>
          <a:endParaRPr lang="en-US"/>
        </a:p>
      </dgm:t>
    </dgm:pt>
    <dgm:pt modelId="{344D874E-516A-403B-927B-90B2DE246AC2}">
      <dgm:prSet/>
      <dgm:spPr/>
      <dgm:t>
        <a:bodyPr/>
        <a:lstStyle/>
        <a:p>
          <a:r>
            <a:rPr lang="en-US"/>
            <a:t>HTML, CSS và JS</a:t>
          </a:r>
        </a:p>
      </dgm:t>
    </dgm:pt>
    <dgm:pt modelId="{25D11AD1-C23C-4C02-9A18-80EED194641A}" type="parTrans" cxnId="{27462117-F869-4B3D-B0C0-384A048E0845}">
      <dgm:prSet/>
      <dgm:spPr/>
      <dgm:t>
        <a:bodyPr/>
        <a:lstStyle/>
        <a:p>
          <a:endParaRPr lang="en-US"/>
        </a:p>
      </dgm:t>
    </dgm:pt>
    <dgm:pt modelId="{3D6CACC6-BAB7-4F9B-93C5-8B0B1D575167}" type="sibTrans" cxnId="{27462117-F869-4B3D-B0C0-384A048E0845}">
      <dgm:prSet/>
      <dgm:spPr/>
      <dgm:t>
        <a:bodyPr/>
        <a:lstStyle/>
        <a:p>
          <a:endParaRPr lang="en-US"/>
        </a:p>
      </dgm:t>
    </dgm:pt>
    <dgm:pt modelId="{4D411F05-D1CD-427E-AE95-7A506CFF5A91}">
      <dgm:prSet/>
      <dgm:spPr/>
      <dgm:t>
        <a:bodyPr/>
        <a:lstStyle/>
        <a:p>
          <a:r>
            <a:rPr lang="en-US"/>
            <a:t>HTML</a:t>
          </a:r>
        </a:p>
      </dgm:t>
    </dgm:pt>
    <dgm:pt modelId="{B4E2EDE9-62F9-49D1-9570-53433CD9B2DE}" type="parTrans" cxnId="{CA771D5D-78A2-487C-9313-805AB92FE430}">
      <dgm:prSet/>
      <dgm:spPr/>
      <dgm:t>
        <a:bodyPr/>
        <a:lstStyle/>
        <a:p>
          <a:endParaRPr lang="en-US"/>
        </a:p>
      </dgm:t>
    </dgm:pt>
    <dgm:pt modelId="{E1EB8F60-4596-4138-AFFC-600A1D44D088}" type="sibTrans" cxnId="{CA771D5D-78A2-487C-9313-805AB92FE430}">
      <dgm:prSet/>
      <dgm:spPr/>
      <dgm:t>
        <a:bodyPr/>
        <a:lstStyle/>
        <a:p>
          <a:endParaRPr lang="en-US"/>
        </a:p>
      </dgm:t>
    </dgm:pt>
    <dgm:pt modelId="{AAC5DA64-3A18-4477-BF96-F6E2D9E7AF5B}">
      <dgm:prSet/>
      <dgm:spPr/>
      <dgm:t>
        <a:bodyPr/>
        <a:lstStyle/>
        <a:p>
          <a:r>
            <a:rPr lang="en-US"/>
            <a:t>Sử dụng thành thạo các thẻ cơ bản cho 1 trang web thương mại điện tử</a:t>
          </a:r>
        </a:p>
      </dgm:t>
    </dgm:pt>
    <dgm:pt modelId="{6DD2DC89-E347-4851-83A7-2601FE419FB2}" type="parTrans" cxnId="{083374AD-7C3B-4416-B3C2-C6EE5AE056FA}">
      <dgm:prSet/>
      <dgm:spPr/>
      <dgm:t>
        <a:bodyPr/>
        <a:lstStyle/>
        <a:p>
          <a:endParaRPr lang="en-US"/>
        </a:p>
      </dgm:t>
    </dgm:pt>
    <dgm:pt modelId="{1930BF36-14C1-4626-BF74-DB92E8A04CF8}" type="sibTrans" cxnId="{083374AD-7C3B-4416-B3C2-C6EE5AE056FA}">
      <dgm:prSet/>
      <dgm:spPr/>
      <dgm:t>
        <a:bodyPr/>
        <a:lstStyle/>
        <a:p>
          <a:endParaRPr lang="en-US"/>
        </a:p>
      </dgm:t>
    </dgm:pt>
    <dgm:pt modelId="{3DB21EF3-4110-4C49-A1C9-77A7B15B0C53}">
      <dgm:prSet/>
      <dgm:spPr/>
      <dgm:t>
        <a:bodyPr/>
        <a:lstStyle/>
        <a:p>
          <a:r>
            <a:rPr lang="en-US"/>
            <a:t>CSS</a:t>
          </a:r>
        </a:p>
      </dgm:t>
    </dgm:pt>
    <dgm:pt modelId="{4B066B8E-E4B0-4E6E-870C-8F2C1BDAB7AC}" type="parTrans" cxnId="{7AB29049-9202-475B-BD1F-99D34E80B85F}">
      <dgm:prSet/>
      <dgm:spPr/>
      <dgm:t>
        <a:bodyPr/>
        <a:lstStyle/>
        <a:p>
          <a:endParaRPr lang="en-US"/>
        </a:p>
      </dgm:t>
    </dgm:pt>
    <dgm:pt modelId="{17F03A08-D826-4D1F-8B55-FAFD512AB51C}" type="sibTrans" cxnId="{7AB29049-9202-475B-BD1F-99D34E80B85F}">
      <dgm:prSet/>
      <dgm:spPr/>
      <dgm:t>
        <a:bodyPr/>
        <a:lstStyle/>
        <a:p>
          <a:endParaRPr lang="en-US"/>
        </a:p>
      </dgm:t>
    </dgm:pt>
    <dgm:pt modelId="{3AC0E05F-30B3-4244-A60B-941701FAA478}">
      <dgm:prSet/>
      <dgm:spPr/>
      <dgm:t>
        <a:bodyPr/>
        <a:lstStyle/>
        <a:p>
          <a:r>
            <a:rPr lang="en-US"/>
            <a:t>Tạo được feature cho mỗi class hoặc mỗi loại thẻ</a:t>
          </a:r>
        </a:p>
      </dgm:t>
    </dgm:pt>
    <dgm:pt modelId="{1239E6F1-E8F7-477C-AC6B-09D5A11BF4CB}" type="parTrans" cxnId="{FDD743B6-F8A3-4B1E-AC10-633E57269C2B}">
      <dgm:prSet/>
      <dgm:spPr/>
      <dgm:t>
        <a:bodyPr/>
        <a:lstStyle/>
        <a:p>
          <a:endParaRPr lang="en-US"/>
        </a:p>
      </dgm:t>
    </dgm:pt>
    <dgm:pt modelId="{AEE0CE1C-C712-4487-ABC4-26164D1B98FF}" type="sibTrans" cxnId="{FDD743B6-F8A3-4B1E-AC10-633E57269C2B}">
      <dgm:prSet/>
      <dgm:spPr/>
      <dgm:t>
        <a:bodyPr/>
        <a:lstStyle/>
        <a:p>
          <a:endParaRPr lang="en-US"/>
        </a:p>
      </dgm:t>
    </dgm:pt>
    <dgm:pt modelId="{47CE892A-5EBA-4B63-90C2-CB3BCFB392FC}">
      <dgm:prSet/>
      <dgm:spPr/>
      <dgm:t>
        <a:bodyPr/>
        <a:lstStyle/>
        <a:p>
          <a:r>
            <a:rPr lang="en-US"/>
            <a:t>Nắm được các lệnh design cơ bản </a:t>
          </a:r>
        </a:p>
      </dgm:t>
    </dgm:pt>
    <dgm:pt modelId="{A926E9B0-26AA-44A5-A01C-5F251E0BD78E}" type="parTrans" cxnId="{744B67EC-F4EC-43A2-B449-63740EC53BA0}">
      <dgm:prSet/>
      <dgm:spPr/>
      <dgm:t>
        <a:bodyPr/>
        <a:lstStyle/>
        <a:p>
          <a:endParaRPr lang="en-US"/>
        </a:p>
      </dgm:t>
    </dgm:pt>
    <dgm:pt modelId="{E027B263-F574-4B56-BF31-B03494FE04BB}" type="sibTrans" cxnId="{744B67EC-F4EC-43A2-B449-63740EC53BA0}">
      <dgm:prSet/>
      <dgm:spPr/>
      <dgm:t>
        <a:bodyPr/>
        <a:lstStyle/>
        <a:p>
          <a:endParaRPr lang="en-US"/>
        </a:p>
      </dgm:t>
    </dgm:pt>
    <dgm:pt modelId="{76224FA4-B1CF-4F2A-8B15-07D65F374EA5}">
      <dgm:prSet/>
      <dgm:spPr/>
      <dgm:t>
        <a:bodyPr/>
        <a:lstStyle/>
        <a:p>
          <a:r>
            <a:rPr lang="en-US"/>
            <a:t>JS</a:t>
          </a:r>
        </a:p>
      </dgm:t>
    </dgm:pt>
    <dgm:pt modelId="{2E1CAE57-FFA3-4779-B215-82B9DEB80542}" type="parTrans" cxnId="{5B42BB1A-2B85-45C5-AF12-5383D4F9788C}">
      <dgm:prSet/>
      <dgm:spPr/>
      <dgm:t>
        <a:bodyPr/>
        <a:lstStyle/>
        <a:p>
          <a:endParaRPr lang="en-US"/>
        </a:p>
      </dgm:t>
    </dgm:pt>
    <dgm:pt modelId="{2267970F-DB91-4C28-BFBA-285B2C147A06}" type="sibTrans" cxnId="{5B42BB1A-2B85-45C5-AF12-5383D4F9788C}">
      <dgm:prSet/>
      <dgm:spPr/>
      <dgm:t>
        <a:bodyPr/>
        <a:lstStyle/>
        <a:p>
          <a:endParaRPr lang="en-US"/>
        </a:p>
      </dgm:t>
    </dgm:pt>
    <dgm:pt modelId="{DF05536E-B6C2-4B5D-9A2F-14FAC8FB8B32}">
      <dgm:prSet/>
      <dgm:spPr/>
      <dgm:t>
        <a:bodyPr/>
        <a:lstStyle/>
        <a:p>
          <a:r>
            <a:rPr lang="en-US"/>
            <a:t>Xử lý được các trường hợp như nhập chữ tìm kiếm, nhấn button, reload, redirect, tạo Cookie</a:t>
          </a:r>
        </a:p>
      </dgm:t>
    </dgm:pt>
    <dgm:pt modelId="{85915D62-67E2-4055-9BF2-6BC28964C938}" type="parTrans" cxnId="{20BBA3B9-D469-4B88-A6AD-2ACDD7EDD53F}">
      <dgm:prSet/>
      <dgm:spPr/>
      <dgm:t>
        <a:bodyPr/>
        <a:lstStyle/>
        <a:p>
          <a:endParaRPr lang="en-US"/>
        </a:p>
      </dgm:t>
    </dgm:pt>
    <dgm:pt modelId="{F75E5778-4EB8-4712-8660-42AD25C8AE46}" type="sibTrans" cxnId="{20BBA3B9-D469-4B88-A6AD-2ACDD7EDD53F}">
      <dgm:prSet/>
      <dgm:spPr/>
      <dgm:t>
        <a:bodyPr/>
        <a:lstStyle/>
        <a:p>
          <a:endParaRPr lang="en-US"/>
        </a:p>
      </dgm:t>
    </dgm:pt>
    <dgm:pt modelId="{5DCD0A35-CEDC-4B46-9941-25CE91D04E09}">
      <dgm:prSet/>
      <dgm:spPr/>
      <dgm:t>
        <a:bodyPr/>
        <a:lstStyle/>
        <a:p>
          <a:r>
            <a:rPr lang="en-US"/>
            <a:t>Lấy dữ liệu bằng ID có sẵn ở mỗi thẻ trong html và gửi lại về back-end bằng JSON để update database và thay đổi dữ liệu hiển thị trên web</a:t>
          </a:r>
        </a:p>
      </dgm:t>
    </dgm:pt>
    <dgm:pt modelId="{A9F42C17-084B-4ABA-BB7B-90A1E6712CA9}" type="parTrans" cxnId="{5CBE499D-27B8-4259-A866-4F99532A36C5}">
      <dgm:prSet/>
      <dgm:spPr/>
      <dgm:t>
        <a:bodyPr/>
        <a:lstStyle/>
        <a:p>
          <a:endParaRPr lang="en-US"/>
        </a:p>
      </dgm:t>
    </dgm:pt>
    <dgm:pt modelId="{626BCFCD-D465-45C0-AF12-48A03515AD54}" type="sibTrans" cxnId="{5CBE499D-27B8-4259-A866-4F99532A36C5}">
      <dgm:prSet/>
      <dgm:spPr/>
      <dgm:t>
        <a:bodyPr/>
        <a:lstStyle/>
        <a:p>
          <a:endParaRPr lang="en-US"/>
        </a:p>
      </dgm:t>
    </dgm:pt>
    <dgm:pt modelId="{6456F23D-5DFC-4B0D-9BB6-962AB75936FD}" type="pres">
      <dgm:prSet presAssocID="{BCEFCB1C-0AA5-49EB-8205-A059EE6CBFAA}" presName="root" presStyleCnt="0">
        <dgm:presLayoutVars>
          <dgm:dir/>
          <dgm:resizeHandles val="exact"/>
        </dgm:presLayoutVars>
      </dgm:prSet>
      <dgm:spPr/>
    </dgm:pt>
    <dgm:pt modelId="{2F889182-457A-4DB6-BE37-E427704BEFB8}" type="pres">
      <dgm:prSet presAssocID="{8B8CF4FD-3252-4FE5-BB36-18E3219B3D60}" presName="compNode" presStyleCnt="0"/>
      <dgm:spPr/>
    </dgm:pt>
    <dgm:pt modelId="{A7E0B9C9-8891-4EBE-9640-5BA737DF1783}" type="pres">
      <dgm:prSet presAssocID="{8B8CF4FD-3252-4FE5-BB36-18E3219B3D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71717C-4ECE-45B4-AE91-3148FE128E9D}" type="pres">
      <dgm:prSet presAssocID="{8B8CF4FD-3252-4FE5-BB36-18E3219B3D60}" presName="iconSpace" presStyleCnt="0"/>
      <dgm:spPr/>
    </dgm:pt>
    <dgm:pt modelId="{D87DFC51-4337-47CD-B6C7-AB17646548BB}" type="pres">
      <dgm:prSet presAssocID="{8B8CF4FD-3252-4FE5-BB36-18E3219B3D60}" presName="parTx" presStyleLbl="revTx" presStyleIdx="0" presStyleCnt="6">
        <dgm:presLayoutVars>
          <dgm:chMax val="0"/>
          <dgm:chPref val="0"/>
        </dgm:presLayoutVars>
      </dgm:prSet>
      <dgm:spPr/>
    </dgm:pt>
    <dgm:pt modelId="{58953D17-FB4E-463C-A80A-ED276FAEAA98}" type="pres">
      <dgm:prSet presAssocID="{8B8CF4FD-3252-4FE5-BB36-18E3219B3D60}" presName="txSpace" presStyleCnt="0"/>
      <dgm:spPr/>
    </dgm:pt>
    <dgm:pt modelId="{56918E08-E443-4E35-B39A-5C69A7F3C130}" type="pres">
      <dgm:prSet presAssocID="{8B8CF4FD-3252-4FE5-BB36-18E3219B3D60}" presName="desTx" presStyleLbl="revTx" presStyleIdx="1" presStyleCnt="6">
        <dgm:presLayoutVars/>
      </dgm:prSet>
      <dgm:spPr/>
    </dgm:pt>
    <dgm:pt modelId="{8A683226-9BEC-4161-8B05-737BAB0CF5CF}" type="pres">
      <dgm:prSet presAssocID="{45BFEF07-2A84-40B7-8481-9E1A96A6BC93}" presName="sibTrans" presStyleCnt="0"/>
      <dgm:spPr/>
    </dgm:pt>
    <dgm:pt modelId="{1F2D938F-7850-400E-9AA7-04BD090EB2CC}" type="pres">
      <dgm:prSet presAssocID="{F22535BD-FB3B-4E2C-947F-7C646F4BC9A6}" presName="compNode" presStyleCnt="0"/>
      <dgm:spPr/>
    </dgm:pt>
    <dgm:pt modelId="{2DBA96B9-C2F5-446D-BD23-1EE5C02A8A90}" type="pres">
      <dgm:prSet presAssocID="{F22535BD-FB3B-4E2C-947F-7C646F4BC9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C63A05F-DCB0-4CC3-B10E-4A75AAC5609E}" type="pres">
      <dgm:prSet presAssocID="{F22535BD-FB3B-4E2C-947F-7C646F4BC9A6}" presName="iconSpace" presStyleCnt="0"/>
      <dgm:spPr/>
    </dgm:pt>
    <dgm:pt modelId="{96666BB5-6226-4673-84B9-1E7890F72327}" type="pres">
      <dgm:prSet presAssocID="{F22535BD-FB3B-4E2C-947F-7C646F4BC9A6}" presName="parTx" presStyleLbl="revTx" presStyleIdx="2" presStyleCnt="6">
        <dgm:presLayoutVars>
          <dgm:chMax val="0"/>
          <dgm:chPref val="0"/>
        </dgm:presLayoutVars>
      </dgm:prSet>
      <dgm:spPr/>
    </dgm:pt>
    <dgm:pt modelId="{8827168D-1802-4F57-BE6C-7265CEE67D37}" type="pres">
      <dgm:prSet presAssocID="{F22535BD-FB3B-4E2C-947F-7C646F4BC9A6}" presName="txSpace" presStyleCnt="0"/>
      <dgm:spPr/>
    </dgm:pt>
    <dgm:pt modelId="{E3D35435-4603-40A1-BE99-F1F3763BCC7F}" type="pres">
      <dgm:prSet presAssocID="{F22535BD-FB3B-4E2C-947F-7C646F4BC9A6}" presName="desTx" presStyleLbl="revTx" presStyleIdx="3" presStyleCnt="6">
        <dgm:presLayoutVars/>
      </dgm:prSet>
      <dgm:spPr/>
    </dgm:pt>
    <dgm:pt modelId="{65608908-FE57-428B-8DA8-B1D81397D2E1}" type="pres">
      <dgm:prSet presAssocID="{BDB64721-1F8F-44DB-9B3D-B3D6F141CF8B}" presName="sibTrans" presStyleCnt="0"/>
      <dgm:spPr/>
    </dgm:pt>
    <dgm:pt modelId="{75DDAED0-FA84-450A-BB6B-89357E0B25F6}" type="pres">
      <dgm:prSet presAssocID="{20010290-08AB-45A5-BB17-B4B6EFFFB646}" presName="compNode" presStyleCnt="0"/>
      <dgm:spPr/>
    </dgm:pt>
    <dgm:pt modelId="{429B3DF7-BC7C-4E7C-A554-A51F1DDE21AE}" type="pres">
      <dgm:prSet presAssocID="{20010290-08AB-45A5-BB17-B4B6EFFFB6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87BF8D0-585C-4C86-8F8C-66EF5A48BCCD}" type="pres">
      <dgm:prSet presAssocID="{20010290-08AB-45A5-BB17-B4B6EFFFB646}" presName="iconSpace" presStyleCnt="0"/>
      <dgm:spPr/>
    </dgm:pt>
    <dgm:pt modelId="{6AB52D03-8727-4A7C-B376-21F937087904}" type="pres">
      <dgm:prSet presAssocID="{20010290-08AB-45A5-BB17-B4B6EFFFB646}" presName="parTx" presStyleLbl="revTx" presStyleIdx="4" presStyleCnt="6">
        <dgm:presLayoutVars>
          <dgm:chMax val="0"/>
          <dgm:chPref val="0"/>
        </dgm:presLayoutVars>
      </dgm:prSet>
      <dgm:spPr/>
    </dgm:pt>
    <dgm:pt modelId="{AF1B95EB-B95A-45D0-A00D-8B3DBE6B5777}" type="pres">
      <dgm:prSet presAssocID="{20010290-08AB-45A5-BB17-B4B6EFFFB646}" presName="txSpace" presStyleCnt="0"/>
      <dgm:spPr/>
    </dgm:pt>
    <dgm:pt modelId="{DC58B3B1-520D-42FF-BD06-A92887CE3736}" type="pres">
      <dgm:prSet presAssocID="{20010290-08AB-45A5-BB17-B4B6EFFFB646}" presName="desTx" presStyleLbl="revTx" presStyleIdx="5" presStyleCnt="6">
        <dgm:presLayoutVars/>
      </dgm:prSet>
      <dgm:spPr/>
    </dgm:pt>
  </dgm:ptLst>
  <dgm:cxnLst>
    <dgm:cxn modelId="{AA7D2300-8A00-4DDF-84DF-61DAFAC68AD2}" type="presOf" srcId="{F22535BD-FB3B-4E2C-947F-7C646F4BC9A6}" destId="{96666BB5-6226-4673-84B9-1E7890F72327}" srcOrd="0" destOrd="0" presId="urn:microsoft.com/office/officeart/2018/5/layout/CenteredIconLabelDescriptionList"/>
    <dgm:cxn modelId="{F2103615-06E7-4B36-A7D1-A0201B874954}" type="presOf" srcId="{76224FA4-B1CF-4F2A-8B15-07D65F374EA5}" destId="{DC58B3B1-520D-42FF-BD06-A92887CE3736}" srcOrd="0" destOrd="6" presId="urn:microsoft.com/office/officeart/2018/5/layout/CenteredIconLabelDescriptionList"/>
    <dgm:cxn modelId="{27462117-F869-4B3D-B0C0-384A048E0845}" srcId="{20010290-08AB-45A5-BB17-B4B6EFFFB646}" destId="{344D874E-516A-403B-927B-90B2DE246AC2}" srcOrd="0" destOrd="0" parTransId="{25D11AD1-C23C-4C02-9A18-80EED194641A}" sibTransId="{3D6CACC6-BAB7-4F9B-93C5-8B0B1D575167}"/>
    <dgm:cxn modelId="{5B42BB1A-2B85-45C5-AF12-5383D4F9788C}" srcId="{20010290-08AB-45A5-BB17-B4B6EFFFB646}" destId="{76224FA4-B1CF-4F2A-8B15-07D65F374EA5}" srcOrd="3" destOrd="0" parTransId="{2E1CAE57-FFA3-4779-B215-82B9DEB80542}" sibTransId="{2267970F-DB91-4C28-BFBA-285B2C147A06}"/>
    <dgm:cxn modelId="{CA771D5D-78A2-487C-9313-805AB92FE430}" srcId="{20010290-08AB-45A5-BB17-B4B6EFFFB646}" destId="{4D411F05-D1CD-427E-AE95-7A506CFF5A91}" srcOrd="1" destOrd="0" parTransId="{B4E2EDE9-62F9-49D1-9570-53433CD9B2DE}" sibTransId="{E1EB8F60-4596-4138-AFFC-600A1D44D088}"/>
    <dgm:cxn modelId="{AAED8E61-2157-47EB-9F09-D5B6E4A6BF2F}" srcId="{8B8CF4FD-3252-4FE5-BB36-18E3219B3D60}" destId="{3DAE5739-56A8-4D5E-B55E-3CB4A3285AFA}" srcOrd="0" destOrd="0" parTransId="{192207EA-9781-405E-BCC0-E90A4EEE910C}" sibTransId="{D3AAB530-4DDC-4C2C-A4DE-A49DC044B8D2}"/>
    <dgm:cxn modelId="{93494462-DFA7-4202-9025-7DFA809BE950}" type="presOf" srcId="{8B8CF4FD-3252-4FE5-BB36-18E3219B3D60}" destId="{D87DFC51-4337-47CD-B6C7-AB17646548BB}" srcOrd="0" destOrd="0" presId="urn:microsoft.com/office/officeart/2018/5/layout/CenteredIconLabelDescriptionList"/>
    <dgm:cxn modelId="{7AB29049-9202-475B-BD1F-99D34E80B85F}" srcId="{20010290-08AB-45A5-BB17-B4B6EFFFB646}" destId="{3DB21EF3-4110-4C49-A1C9-77A7B15B0C53}" srcOrd="2" destOrd="0" parTransId="{4B066B8E-E4B0-4E6E-870C-8F2C1BDAB7AC}" sibTransId="{17F03A08-D826-4D1F-8B55-FAFD512AB51C}"/>
    <dgm:cxn modelId="{9ED0B34B-CBE4-4149-8215-296C822AC9EC}" srcId="{30FCF8EE-E18E-4BE6-866E-EAA0BCF4CCDA}" destId="{1503B0E0-E987-461C-A679-6B9A3083150F}" srcOrd="0" destOrd="0" parTransId="{A9C59BA6-E2C0-4AD9-AC27-299326F968A2}" sibTransId="{53AEF34D-49B2-4C1F-A815-0DB11054E6A0}"/>
    <dgm:cxn modelId="{7AFB3776-8A70-4C9D-A0B1-C01290AC7EE5}" type="presOf" srcId="{BCEFCB1C-0AA5-49EB-8205-A059EE6CBFAA}" destId="{6456F23D-5DFC-4B0D-9BB6-962AB75936FD}" srcOrd="0" destOrd="0" presId="urn:microsoft.com/office/officeart/2018/5/layout/CenteredIconLabelDescriptionList"/>
    <dgm:cxn modelId="{82701077-37C7-43D1-BB16-5F80FB317E71}" type="presOf" srcId="{3DB21EF3-4110-4C49-A1C9-77A7B15B0C53}" destId="{DC58B3B1-520D-42FF-BD06-A92887CE3736}" srcOrd="0" destOrd="3" presId="urn:microsoft.com/office/officeart/2018/5/layout/CenteredIconLabelDescriptionList"/>
    <dgm:cxn modelId="{07B6A978-AEC2-422B-BF42-7A10BF6EC536}" srcId="{BCEFCB1C-0AA5-49EB-8205-A059EE6CBFAA}" destId="{20010290-08AB-45A5-BB17-B4B6EFFFB646}" srcOrd="2" destOrd="0" parTransId="{24E610B6-31F9-4F45-8C6B-80BE60788716}" sibTransId="{08BDA678-0C82-4456-BD82-3B1B1009E3AC}"/>
    <dgm:cxn modelId="{0F6B0559-7388-40B8-9FB8-B5951F3867CF}" srcId="{8B8CF4FD-3252-4FE5-BB36-18E3219B3D60}" destId="{E3FA6CC2-09B1-4557-BFC4-656A6CAE3F63}" srcOrd="2" destOrd="0" parTransId="{E26CA6AE-FB3D-4B73-A3B5-D836FCF34E62}" sibTransId="{13428A40-1AF4-41CA-9890-9B5E8AB3F44C}"/>
    <dgm:cxn modelId="{E4EC3583-9F95-4246-8115-B2426006C6B5}" srcId="{F22535BD-FB3B-4E2C-947F-7C646F4BC9A6}" destId="{30FCF8EE-E18E-4BE6-866E-EAA0BCF4CCDA}" srcOrd="0" destOrd="0" parTransId="{804263B2-9B64-400B-A8BE-91332ED10826}" sibTransId="{7B3606D6-4920-4BB0-81E1-248F80AFEFFC}"/>
    <dgm:cxn modelId="{E5A22685-415F-4DD5-AFD8-31F9062FABD1}" type="presOf" srcId="{1503B0E0-E987-461C-A679-6B9A3083150F}" destId="{E3D35435-4603-40A1-BE99-F1F3763BCC7F}" srcOrd="0" destOrd="1" presId="urn:microsoft.com/office/officeart/2018/5/layout/CenteredIconLabelDescriptionList"/>
    <dgm:cxn modelId="{EFD88E8A-51CC-4125-86AB-897BF41ACF91}" type="presOf" srcId="{3DAE5739-56A8-4D5E-B55E-3CB4A3285AFA}" destId="{56918E08-E443-4E35-B39A-5C69A7F3C130}" srcOrd="0" destOrd="0" presId="urn:microsoft.com/office/officeart/2018/5/layout/CenteredIconLabelDescriptionList"/>
    <dgm:cxn modelId="{FDEB768F-3AE3-4581-A74A-B86A005CB7DA}" type="presOf" srcId="{5C305FC0-89E3-4438-A219-9B304547AC30}" destId="{56918E08-E443-4E35-B39A-5C69A7F3C130}" srcOrd="0" destOrd="1" presId="urn:microsoft.com/office/officeart/2018/5/layout/CenteredIconLabelDescriptionList"/>
    <dgm:cxn modelId="{5CBE499D-27B8-4259-A866-4F99532A36C5}" srcId="{76224FA4-B1CF-4F2A-8B15-07D65F374EA5}" destId="{5DCD0A35-CEDC-4B46-9941-25CE91D04E09}" srcOrd="1" destOrd="0" parTransId="{A9F42C17-084B-4ABA-BB7B-90A1E6712CA9}" sibTransId="{626BCFCD-D465-45C0-AF12-48A03515AD54}"/>
    <dgm:cxn modelId="{DE51739E-CBA2-45B0-8326-9FC1204EB333}" srcId="{BCEFCB1C-0AA5-49EB-8205-A059EE6CBFAA}" destId="{8B8CF4FD-3252-4FE5-BB36-18E3219B3D60}" srcOrd="0" destOrd="0" parTransId="{B236B1AA-7E3F-41FF-AD1E-D4ADF2607474}" sibTransId="{45BFEF07-2A84-40B7-8481-9E1A96A6BC93}"/>
    <dgm:cxn modelId="{DB652BA0-6CC3-4133-A96E-D83A3793E529}" type="presOf" srcId="{30FCF8EE-E18E-4BE6-866E-EAA0BCF4CCDA}" destId="{E3D35435-4603-40A1-BE99-F1F3763BCC7F}" srcOrd="0" destOrd="0" presId="urn:microsoft.com/office/officeart/2018/5/layout/CenteredIconLabelDescriptionList"/>
    <dgm:cxn modelId="{42C755A8-D1B9-46A0-9187-D0538EED4B2A}" srcId="{8B8CF4FD-3252-4FE5-BB36-18E3219B3D60}" destId="{5C305FC0-89E3-4438-A219-9B304547AC30}" srcOrd="1" destOrd="0" parTransId="{010EA34E-CA8D-4452-990E-FDF576493166}" sibTransId="{4AC05277-8F39-42A9-9156-64FC0BACF6F6}"/>
    <dgm:cxn modelId="{083374AD-7C3B-4416-B3C2-C6EE5AE056FA}" srcId="{4D411F05-D1CD-427E-AE95-7A506CFF5A91}" destId="{AAC5DA64-3A18-4477-BF96-F6E2D9E7AF5B}" srcOrd="0" destOrd="0" parTransId="{6DD2DC89-E347-4851-83A7-2601FE419FB2}" sibTransId="{1930BF36-14C1-4626-BF74-DB92E8A04CF8}"/>
    <dgm:cxn modelId="{FDD743B6-F8A3-4B1E-AC10-633E57269C2B}" srcId="{3DB21EF3-4110-4C49-A1C9-77A7B15B0C53}" destId="{3AC0E05F-30B3-4244-A60B-941701FAA478}" srcOrd="0" destOrd="0" parTransId="{1239E6F1-E8F7-477C-AC6B-09D5A11BF4CB}" sibTransId="{AEE0CE1C-C712-4487-ABC4-26164D1B98FF}"/>
    <dgm:cxn modelId="{2C50CAB6-6367-4EE7-B10C-C385D5529EBA}" type="presOf" srcId="{AAC5DA64-3A18-4477-BF96-F6E2D9E7AF5B}" destId="{DC58B3B1-520D-42FF-BD06-A92887CE3736}" srcOrd="0" destOrd="2" presId="urn:microsoft.com/office/officeart/2018/5/layout/CenteredIconLabelDescriptionList"/>
    <dgm:cxn modelId="{20BBA3B9-D469-4B88-A6AD-2ACDD7EDD53F}" srcId="{76224FA4-B1CF-4F2A-8B15-07D65F374EA5}" destId="{DF05536E-B6C2-4B5D-9A2F-14FAC8FB8B32}" srcOrd="0" destOrd="0" parTransId="{85915D62-67E2-4055-9BF2-6BC28964C938}" sibTransId="{F75E5778-4EB8-4712-8660-42AD25C8AE46}"/>
    <dgm:cxn modelId="{4384F0BF-B29B-469A-9FB4-1344DCB5FA10}" type="presOf" srcId="{47CE892A-5EBA-4B63-90C2-CB3BCFB392FC}" destId="{DC58B3B1-520D-42FF-BD06-A92887CE3736}" srcOrd="0" destOrd="5" presId="urn:microsoft.com/office/officeart/2018/5/layout/CenteredIconLabelDescriptionList"/>
    <dgm:cxn modelId="{953509C3-4829-4378-B0AE-3FB387BBEFC8}" type="presOf" srcId="{5DCD0A35-CEDC-4B46-9941-25CE91D04E09}" destId="{DC58B3B1-520D-42FF-BD06-A92887CE3736}" srcOrd="0" destOrd="8" presId="urn:microsoft.com/office/officeart/2018/5/layout/CenteredIconLabelDescriptionList"/>
    <dgm:cxn modelId="{92F3DDCA-54EA-41FA-BC88-B1B375F584C5}" type="presOf" srcId="{344D874E-516A-403B-927B-90B2DE246AC2}" destId="{DC58B3B1-520D-42FF-BD06-A92887CE3736}" srcOrd="0" destOrd="0" presId="urn:microsoft.com/office/officeart/2018/5/layout/CenteredIconLabelDescriptionList"/>
    <dgm:cxn modelId="{7F6293D3-3F67-4C03-BD91-6AF916E1969C}" srcId="{BCEFCB1C-0AA5-49EB-8205-A059EE6CBFAA}" destId="{F22535BD-FB3B-4E2C-947F-7C646F4BC9A6}" srcOrd="1" destOrd="0" parTransId="{305A4FEA-4E40-4B28-8A84-E528D857E8D8}" sibTransId="{BDB64721-1F8F-44DB-9B3D-B3D6F141CF8B}"/>
    <dgm:cxn modelId="{63BFE9DB-EF0A-48ED-9A5D-8407C541C6AA}" type="presOf" srcId="{4D411F05-D1CD-427E-AE95-7A506CFF5A91}" destId="{DC58B3B1-520D-42FF-BD06-A92887CE3736}" srcOrd="0" destOrd="1" presId="urn:microsoft.com/office/officeart/2018/5/layout/CenteredIconLabelDescriptionList"/>
    <dgm:cxn modelId="{5F522FE3-86BD-4A58-87FF-EA4AA04EA039}" type="presOf" srcId="{E3FA6CC2-09B1-4557-BFC4-656A6CAE3F63}" destId="{56918E08-E443-4E35-B39A-5C69A7F3C130}" srcOrd="0" destOrd="2" presId="urn:microsoft.com/office/officeart/2018/5/layout/CenteredIconLabelDescriptionList"/>
    <dgm:cxn modelId="{744B67EC-F4EC-43A2-B449-63740EC53BA0}" srcId="{3DB21EF3-4110-4C49-A1C9-77A7B15B0C53}" destId="{47CE892A-5EBA-4B63-90C2-CB3BCFB392FC}" srcOrd="1" destOrd="0" parTransId="{A926E9B0-26AA-44A5-A01C-5F251E0BD78E}" sibTransId="{E027B263-F574-4B56-BF31-B03494FE04BB}"/>
    <dgm:cxn modelId="{36E1A3F0-D266-40B7-AFF2-CC3AA67CF2F1}" type="presOf" srcId="{3AC0E05F-30B3-4244-A60B-941701FAA478}" destId="{DC58B3B1-520D-42FF-BD06-A92887CE3736}" srcOrd="0" destOrd="4" presId="urn:microsoft.com/office/officeart/2018/5/layout/CenteredIconLabelDescriptionList"/>
    <dgm:cxn modelId="{A89638F2-CAA0-40D5-AD6D-3BCB11B3BE7C}" type="presOf" srcId="{20010290-08AB-45A5-BB17-B4B6EFFFB646}" destId="{6AB52D03-8727-4A7C-B376-21F937087904}" srcOrd="0" destOrd="0" presId="urn:microsoft.com/office/officeart/2018/5/layout/CenteredIconLabelDescriptionList"/>
    <dgm:cxn modelId="{109A0EF6-1244-4F89-941D-8A5A722AEF2D}" type="presOf" srcId="{DF05536E-B6C2-4B5D-9A2F-14FAC8FB8B32}" destId="{DC58B3B1-520D-42FF-BD06-A92887CE3736}" srcOrd="0" destOrd="7" presId="urn:microsoft.com/office/officeart/2018/5/layout/CenteredIconLabelDescriptionList"/>
    <dgm:cxn modelId="{0165DE1F-D95A-47AD-A44C-21C3313DE240}" type="presParOf" srcId="{6456F23D-5DFC-4B0D-9BB6-962AB75936FD}" destId="{2F889182-457A-4DB6-BE37-E427704BEFB8}" srcOrd="0" destOrd="0" presId="urn:microsoft.com/office/officeart/2018/5/layout/CenteredIconLabelDescriptionList"/>
    <dgm:cxn modelId="{61652F0B-A97F-493F-BB5C-7874E68FA5C8}" type="presParOf" srcId="{2F889182-457A-4DB6-BE37-E427704BEFB8}" destId="{A7E0B9C9-8891-4EBE-9640-5BA737DF1783}" srcOrd="0" destOrd="0" presId="urn:microsoft.com/office/officeart/2018/5/layout/CenteredIconLabelDescriptionList"/>
    <dgm:cxn modelId="{4FF83808-D4FA-426B-BAE5-2B4281EADB25}" type="presParOf" srcId="{2F889182-457A-4DB6-BE37-E427704BEFB8}" destId="{FF71717C-4ECE-45B4-AE91-3148FE128E9D}" srcOrd="1" destOrd="0" presId="urn:microsoft.com/office/officeart/2018/5/layout/CenteredIconLabelDescriptionList"/>
    <dgm:cxn modelId="{EB5BCA30-11F9-4A73-9472-FD52FFEC81BF}" type="presParOf" srcId="{2F889182-457A-4DB6-BE37-E427704BEFB8}" destId="{D87DFC51-4337-47CD-B6C7-AB17646548BB}" srcOrd="2" destOrd="0" presId="urn:microsoft.com/office/officeart/2018/5/layout/CenteredIconLabelDescriptionList"/>
    <dgm:cxn modelId="{E26D12F2-73CB-4AEB-A43E-ACAAF0EB1F08}" type="presParOf" srcId="{2F889182-457A-4DB6-BE37-E427704BEFB8}" destId="{58953D17-FB4E-463C-A80A-ED276FAEAA98}" srcOrd="3" destOrd="0" presId="urn:microsoft.com/office/officeart/2018/5/layout/CenteredIconLabelDescriptionList"/>
    <dgm:cxn modelId="{10F05B07-41E9-414C-AA0E-43FB0D9DFD78}" type="presParOf" srcId="{2F889182-457A-4DB6-BE37-E427704BEFB8}" destId="{56918E08-E443-4E35-B39A-5C69A7F3C130}" srcOrd="4" destOrd="0" presId="urn:microsoft.com/office/officeart/2018/5/layout/CenteredIconLabelDescriptionList"/>
    <dgm:cxn modelId="{CA4EFCE1-BBC5-4E67-8A08-BF169F1EFD8A}" type="presParOf" srcId="{6456F23D-5DFC-4B0D-9BB6-962AB75936FD}" destId="{8A683226-9BEC-4161-8B05-737BAB0CF5CF}" srcOrd="1" destOrd="0" presId="urn:microsoft.com/office/officeart/2018/5/layout/CenteredIconLabelDescriptionList"/>
    <dgm:cxn modelId="{BA02217C-A647-404C-A609-E161AC95E46E}" type="presParOf" srcId="{6456F23D-5DFC-4B0D-9BB6-962AB75936FD}" destId="{1F2D938F-7850-400E-9AA7-04BD090EB2CC}" srcOrd="2" destOrd="0" presId="urn:microsoft.com/office/officeart/2018/5/layout/CenteredIconLabelDescriptionList"/>
    <dgm:cxn modelId="{A1AE12AC-89D6-4650-9284-841171240505}" type="presParOf" srcId="{1F2D938F-7850-400E-9AA7-04BD090EB2CC}" destId="{2DBA96B9-C2F5-446D-BD23-1EE5C02A8A90}" srcOrd="0" destOrd="0" presId="urn:microsoft.com/office/officeart/2018/5/layout/CenteredIconLabelDescriptionList"/>
    <dgm:cxn modelId="{C8668757-D66B-4ACC-A771-985CB7E9FDA9}" type="presParOf" srcId="{1F2D938F-7850-400E-9AA7-04BD090EB2CC}" destId="{AC63A05F-DCB0-4CC3-B10E-4A75AAC5609E}" srcOrd="1" destOrd="0" presId="urn:microsoft.com/office/officeart/2018/5/layout/CenteredIconLabelDescriptionList"/>
    <dgm:cxn modelId="{F1A4049B-BF0F-4EED-BE99-F5DF325FC3FB}" type="presParOf" srcId="{1F2D938F-7850-400E-9AA7-04BD090EB2CC}" destId="{96666BB5-6226-4673-84B9-1E7890F72327}" srcOrd="2" destOrd="0" presId="urn:microsoft.com/office/officeart/2018/5/layout/CenteredIconLabelDescriptionList"/>
    <dgm:cxn modelId="{BF2954BD-FBC2-4E9F-9EDF-247BAE28FC84}" type="presParOf" srcId="{1F2D938F-7850-400E-9AA7-04BD090EB2CC}" destId="{8827168D-1802-4F57-BE6C-7265CEE67D37}" srcOrd="3" destOrd="0" presId="urn:microsoft.com/office/officeart/2018/5/layout/CenteredIconLabelDescriptionList"/>
    <dgm:cxn modelId="{DD224EA1-05D2-4F9F-8478-9A8C33528C01}" type="presParOf" srcId="{1F2D938F-7850-400E-9AA7-04BD090EB2CC}" destId="{E3D35435-4603-40A1-BE99-F1F3763BCC7F}" srcOrd="4" destOrd="0" presId="urn:microsoft.com/office/officeart/2018/5/layout/CenteredIconLabelDescriptionList"/>
    <dgm:cxn modelId="{CC18B0E5-B916-43F8-96C7-08187CEC7D0D}" type="presParOf" srcId="{6456F23D-5DFC-4B0D-9BB6-962AB75936FD}" destId="{65608908-FE57-428B-8DA8-B1D81397D2E1}" srcOrd="3" destOrd="0" presId="urn:microsoft.com/office/officeart/2018/5/layout/CenteredIconLabelDescriptionList"/>
    <dgm:cxn modelId="{7347639F-B365-4DDF-A108-CFC1CF1DDD23}" type="presParOf" srcId="{6456F23D-5DFC-4B0D-9BB6-962AB75936FD}" destId="{75DDAED0-FA84-450A-BB6B-89357E0B25F6}" srcOrd="4" destOrd="0" presId="urn:microsoft.com/office/officeart/2018/5/layout/CenteredIconLabelDescriptionList"/>
    <dgm:cxn modelId="{8C370713-7195-49DF-AB14-2A4670AFD573}" type="presParOf" srcId="{75DDAED0-FA84-450A-BB6B-89357E0B25F6}" destId="{429B3DF7-BC7C-4E7C-A554-A51F1DDE21AE}" srcOrd="0" destOrd="0" presId="urn:microsoft.com/office/officeart/2018/5/layout/CenteredIconLabelDescriptionList"/>
    <dgm:cxn modelId="{4238C44A-30E2-47DE-925E-FCC1630C39F2}" type="presParOf" srcId="{75DDAED0-FA84-450A-BB6B-89357E0B25F6}" destId="{587BF8D0-585C-4C86-8F8C-66EF5A48BCCD}" srcOrd="1" destOrd="0" presId="urn:microsoft.com/office/officeart/2018/5/layout/CenteredIconLabelDescriptionList"/>
    <dgm:cxn modelId="{F93F9ABD-B96C-4C24-8992-EF29A0E6AF0D}" type="presParOf" srcId="{75DDAED0-FA84-450A-BB6B-89357E0B25F6}" destId="{6AB52D03-8727-4A7C-B376-21F937087904}" srcOrd="2" destOrd="0" presId="urn:microsoft.com/office/officeart/2018/5/layout/CenteredIconLabelDescriptionList"/>
    <dgm:cxn modelId="{BF2C5759-2947-40ED-99A1-845489AD4F0C}" type="presParOf" srcId="{75DDAED0-FA84-450A-BB6B-89357E0B25F6}" destId="{AF1B95EB-B95A-45D0-A00D-8B3DBE6B5777}" srcOrd="3" destOrd="0" presId="urn:microsoft.com/office/officeart/2018/5/layout/CenteredIconLabelDescriptionList"/>
    <dgm:cxn modelId="{339ED27F-6862-407F-99A6-B09504F9EB96}" type="presParOf" srcId="{75DDAED0-FA84-450A-BB6B-89357E0B25F6}" destId="{DC58B3B1-520D-42FF-BD06-A92887CE373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CC857-32C9-4ECA-9B3B-3B9DA9FB87BE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72D00-5126-494D-960A-AB43CCCD3386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EBB35-09BD-43D6-9F70-7E7A495CD0AA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Back-end</a:t>
          </a:r>
        </a:p>
      </dsp:txBody>
      <dsp:txXfrm>
        <a:off x="93445" y="3018902"/>
        <a:ext cx="3206250" cy="720000"/>
      </dsp:txXfrm>
    </dsp:sp>
    <dsp:sp modelId="{30D07247-24EF-495E-95E2-D12A8D17A128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95CEE-D760-46F3-95AC-8DF852218D2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D3805-8074-464A-BAE5-B1817143F9C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Front-end</a:t>
          </a:r>
        </a:p>
      </dsp:txBody>
      <dsp:txXfrm>
        <a:off x="3860789" y="3018902"/>
        <a:ext cx="3206250" cy="720000"/>
      </dsp:txXfrm>
    </dsp:sp>
    <dsp:sp modelId="{62B281E3-283B-4A34-B2E5-0A7E1D7FBEB4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6EA22-17D5-4376-85A7-2DF49AF84E39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D226D-C845-4625-A302-2E1C97A24A4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Database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0B9C9-8891-4EBE-9640-5BA737DF1783}">
      <dsp:nvSpPr>
        <dsp:cNvPr id="0" name=""/>
        <dsp:cNvSpPr/>
      </dsp:nvSpPr>
      <dsp:spPr>
        <a:xfrm>
          <a:off x="989796" y="0"/>
          <a:ext cx="1055154" cy="922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DFC51-4337-47CD-B6C7-AB17646548BB}">
      <dsp:nvSpPr>
        <dsp:cNvPr id="0" name=""/>
        <dsp:cNvSpPr/>
      </dsp:nvSpPr>
      <dsp:spPr>
        <a:xfrm>
          <a:off x="10010" y="1056788"/>
          <a:ext cx="3014728" cy="395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Database</a:t>
          </a:r>
        </a:p>
      </dsp:txBody>
      <dsp:txXfrm>
        <a:off x="10010" y="1056788"/>
        <a:ext cx="3014728" cy="395489"/>
      </dsp:txXfrm>
    </dsp:sp>
    <dsp:sp modelId="{56918E08-E443-4E35-B39A-5C69A7F3C130}">
      <dsp:nvSpPr>
        <dsp:cNvPr id="0" name=""/>
        <dsp:cNvSpPr/>
      </dsp:nvSpPr>
      <dsp:spPr>
        <a:xfrm>
          <a:off x="10010" y="1514594"/>
          <a:ext cx="3014728" cy="205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Nắm được cách để tạo 1 database với các bảng khác nhau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Các bảng có thể được liên kết bởi khóa ngoại (primary key) và cột này sẽ không thể bị thay đổi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Hiểu các câu lệnh cơ bản và cách sử dụng: Insert, update, delete, select. From, like, where, and, or, not,… Sort: Order by</a:t>
          </a:r>
        </a:p>
      </dsp:txBody>
      <dsp:txXfrm>
        <a:off x="10010" y="1514594"/>
        <a:ext cx="3014728" cy="2051565"/>
      </dsp:txXfrm>
    </dsp:sp>
    <dsp:sp modelId="{2DBA96B9-C2F5-446D-BD23-1EE5C02A8A90}">
      <dsp:nvSpPr>
        <dsp:cNvPr id="0" name=""/>
        <dsp:cNvSpPr/>
      </dsp:nvSpPr>
      <dsp:spPr>
        <a:xfrm>
          <a:off x="4532102" y="0"/>
          <a:ext cx="1055154" cy="922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66BB5-6226-4673-84B9-1E7890F72327}">
      <dsp:nvSpPr>
        <dsp:cNvPr id="0" name=""/>
        <dsp:cNvSpPr/>
      </dsp:nvSpPr>
      <dsp:spPr>
        <a:xfrm>
          <a:off x="3552315" y="1056788"/>
          <a:ext cx="3014728" cy="395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Back-end</a:t>
          </a:r>
        </a:p>
      </dsp:txBody>
      <dsp:txXfrm>
        <a:off x="3552315" y="1056788"/>
        <a:ext cx="3014728" cy="395489"/>
      </dsp:txXfrm>
    </dsp:sp>
    <dsp:sp modelId="{E3D35435-4603-40A1-BE99-F1F3763BCC7F}">
      <dsp:nvSpPr>
        <dsp:cNvPr id="0" name=""/>
        <dsp:cNvSpPr/>
      </dsp:nvSpPr>
      <dsp:spPr>
        <a:xfrm>
          <a:off x="3552315" y="1514594"/>
          <a:ext cx="3014728" cy="205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Gồm 2 file chính: 1 file để kết nối và thực hiện các câu lệnh với database, 1 file web server để sử dụng các hàm từ file trước và gắn html để in ra hoặc chỉnh sửa database theo ý muốn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File web server xử lý các request http: do và get dựa trên query của mỗi trang</a:t>
          </a:r>
        </a:p>
      </dsp:txBody>
      <dsp:txXfrm>
        <a:off x="3552315" y="1514594"/>
        <a:ext cx="3014728" cy="2051565"/>
      </dsp:txXfrm>
    </dsp:sp>
    <dsp:sp modelId="{429B3DF7-BC7C-4E7C-A554-A51F1DDE21AE}">
      <dsp:nvSpPr>
        <dsp:cNvPr id="0" name=""/>
        <dsp:cNvSpPr/>
      </dsp:nvSpPr>
      <dsp:spPr>
        <a:xfrm>
          <a:off x="8074408" y="0"/>
          <a:ext cx="1055154" cy="922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52D03-8727-4A7C-B376-21F937087904}">
      <dsp:nvSpPr>
        <dsp:cNvPr id="0" name=""/>
        <dsp:cNvSpPr/>
      </dsp:nvSpPr>
      <dsp:spPr>
        <a:xfrm>
          <a:off x="7094621" y="1056788"/>
          <a:ext cx="3014728" cy="395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Front-end</a:t>
          </a:r>
        </a:p>
      </dsp:txBody>
      <dsp:txXfrm>
        <a:off x="7094621" y="1056788"/>
        <a:ext cx="3014728" cy="395489"/>
      </dsp:txXfrm>
    </dsp:sp>
    <dsp:sp modelId="{DC58B3B1-520D-42FF-BD06-A92887CE3736}">
      <dsp:nvSpPr>
        <dsp:cNvPr id="0" name=""/>
        <dsp:cNvSpPr/>
      </dsp:nvSpPr>
      <dsp:spPr>
        <a:xfrm>
          <a:off x="7094621" y="1514594"/>
          <a:ext cx="3014728" cy="205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HTML, CSS và JS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Sử dụng thành thạo các thẻ cơ bản cho 1 trang web thương mại điện tử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Tạo được feature cho mỗi class hoặc mỗi loại thẻ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Nắm được các lệnh design cơ bản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Xử lý được các trường hợp như nhập chữ tìm kiếm, nhấn button, reload, redirect, tạo Cookie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Lấy dữ liệu bằng ID có sẵn ở mỗi thẻ trong html và gửi lại về back-end bằng JSON để update database và thay đổi dữ liệu hiển thị trên web</a:t>
          </a:r>
        </a:p>
      </dsp:txBody>
      <dsp:txXfrm>
        <a:off x="7094621" y="1514594"/>
        <a:ext cx="3014728" cy="2051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DEF3-2C93-F3C5-9751-4DE729FA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97C6-39AB-B54F-0CD1-AE0034E3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FB43-2FE5-12EF-A804-BFC08652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DD46-B257-A178-D8A7-B34A947E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75D7-A9B2-294B-4CC5-A4F37AEF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DB83-2E63-2E0C-09B7-77AB209E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C42ED-82AE-4E9C-48F4-191CC300F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199B-13C1-E5F2-95A3-6C45FA96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F38A-31DC-1961-15A0-19FF02A8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6E6A-6813-8CB4-CA33-B7768402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43B2-44EB-FA5C-BA32-D4F472BC0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78A4F-486C-DE71-1C3A-C72BC8298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2E83-01EA-C598-3EEA-03DA93F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3A56-27EF-0B3D-A52A-F621C63B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B825-A288-F066-59E0-DB1CBFF1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A200-F911-60AB-D42F-1ACAC25D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5896-7526-EAAA-A073-6AF2AD40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66E4-43C1-AEA5-E97A-6A15A8E9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2420-54DE-AA0C-3504-D8A0790C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5F9F-CEC6-981B-0ED2-690BE14F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0071-F3FC-902A-57DC-1C83C363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4AF5-ECE5-FB54-B8E1-DA58360A2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1593-EF5F-932B-690E-D34AF319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527E-152E-8AAF-6894-6DB732F0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C188-3872-9358-0F87-039C2F4D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E132-2F1C-D22A-143C-3ACB94A4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502E6-9B74-96C2-6629-7CE0B87EA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B7316-244B-9591-868E-00A591AE4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DF855-5A95-2D89-8BBA-67D25211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A133A-C5F0-13C9-202C-8ADAACB4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B57E-1027-5C91-2603-41FD9836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7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DA8A-E989-0B27-FDDB-698608A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CF37-7622-083E-FCE8-E5B9BD28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9031A-EA68-6EB7-8A3E-E165C6AB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A213B-D4A5-40D5-90DB-3ADC3EA5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4F433-F1DA-7EFA-F15E-E29C3931B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E8865-084E-094A-9843-DAB69355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2B809-12BD-6BAC-E5AE-D169DA92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1BEBC-F47F-351A-A7DF-3A934E56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74C3-6F13-6478-C11A-31E3B5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3A23-0FA4-C575-18FA-94EFAB13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E17B-D4F9-AC87-6E5D-6D413409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DC82-F091-ADF5-C553-C078696F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0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A624B-3F9C-A297-CDF5-852867C5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8EA02-C3F1-6F7E-C914-A962647E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13CC3-D7C2-0766-C5F6-5D8999F0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D9F-457A-B472-24B4-8F7257DB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D80D-7EB6-4FA3-1DE3-C8C0DAD4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0F1F-FEA6-F51F-BE45-F17226F0A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950E0-ECA8-6848-53E4-CF5E3915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F0E64-DB69-5F76-EA94-AA4ABE1B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315D5-812A-16D4-15F4-5209E84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EE04-A571-EAF4-BA4C-614F67DB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7A0D1-5544-5531-5D83-0C3719FD4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7F6E-CAE0-74C4-1066-1E0E4BBC4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2EC9A-682A-12BA-8727-B66187D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05C8-2EEB-0376-B6B6-C5F77C2A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A553-A98F-AEB0-4AE1-3E4C002B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AD8D4-FA91-4FA6-C180-4B707812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505D4-8684-EAE7-9EC3-18D9B789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C9DA-019B-A1E7-B0BC-AF1EDAB6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0A36-10A9-4375-A4BB-98A6EDA6DD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6187-86F6-3FEE-92F1-229A1EE7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489A-8905-9D02-5523-F2912C219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B477-A23B-4067-992E-F3AB435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7C660-8F7E-624A-A216-FCF1ECB2A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Trang thương mại điện tử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FB3DB-0D95-A1BE-7E95-4CEBA01D2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Toàn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6080B7-4F7E-79C7-1286-CE2B0ADF2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756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71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AA987-C0A8-FFA6-D013-5699429B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Cấu trúc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ABE1-726C-B067-B09A-B16C474EF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b="1"/>
              <a:t>Giao diện người dùng</a:t>
            </a:r>
            <a:r>
              <a:rPr lang="en-US" sz="2000"/>
              <a:t>	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/>
              <a:t> Tên trang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/>
              <a:t> Thanh tìm kiếm sản phẩm theo tên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/>
              <a:t> Giỏ hàng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/>
              <a:t> Thanh category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/>
              <a:t> Danh mục sản phẩm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/>
              <a:t> Thông tin về công ty 		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5A329-EBDE-C76F-7B6D-EF4B6D174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1700" b="1" dirty="0"/>
              <a:t>Giao </a:t>
            </a:r>
            <a:r>
              <a:rPr lang="en-US" sz="1700" b="1" dirty="0" err="1"/>
              <a:t>diện</a:t>
            </a:r>
            <a:r>
              <a:rPr lang="en-US" sz="1700" b="1" dirty="0"/>
              <a:t> </a:t>
            </a:r>
            <a:r>
              <a:rPr lang="en-US" sz="1700" b="1" dirty="0" err="1"/>
              <a:t>cho</a:t>
            </a:r>
            <a:r>
              <a:rPr lang="en-US" sz="1700" b="1" dirty="0"/>
              <a:t> admin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/>
              <a:t> </a:t>
            </a:r>
            <a:r>
              <a:rPr lang="en-US" sz="1700" dirty="0" err="1"/>
              <a:t>Tên</a:t>
            </a:r>
            <a:r>
              <a:rPr lang="en-US" sz="1700" dirty="0"/>
              <a:t> </a:t>
            </a:r>
            <a:r>
              <a:rPr lang="en-US" sz="1700" dirty="0" err="1"/>
              <a:t>trang</a:t>
            </a:r>
            <a:r>
              <a:rPr lang="en-US" sz="1700" dirty="0"/>
              <a:t> web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/>
              <a:t> Thanh </a:t>
            </a:r>
            <a:r>
              <a:rPr lang="en-US" sz="1700" dirty="0" err="1"/>
              <a:t>tìm</a:t>
            </a:r>
            <a:r>
              <a:rPr lang="en-US" sz="1700" dirty="0"/>
              <a:t> </a:t>
            </a:r>
            <a:r>
              <a:rPr lang="en-US" sz="1700" dirty="0" err="1"/>
              <a:t>kiếm</a:t>
            </a:r>
            <a:r>
              <a:rPr lang="en-US" sz="1700" dirty="0"/>
              <a:t> </a:t>
            </a:r>
            <a:r>
              <a:rPr lang="en-US" sz="1700" dirty="0" err="1"/>
              <a:t>sản</a:t>
            </a:r>
            <a:r>
              <a:rPr lang="en-US" sz="1700" dirty="0"/>
              <a:t> </a:t>
            </a:r>
            <a:r>
              <a:rPr lang="en-US" sz="1700" dirty="0" err="1"/>
              <a:t>phẩm</a:t>
            </a:r>
            <a:r>
              <a:rPr lang="en-US" sz="1700" dirty="0"/>
              <a:t> </a:t>
            </a:r>
            <a:r>
              <a:rPr lang="en-US" sz="1700" dirty="0" err="1"/>
              <a:t>theo</a:t>
            </a:r>
            <a:r>
              <a:rPr lang="en-US" sz="1700" dirty="0"/>
              <a:t> </a:t>
            </a:r>
            <a:r>
              <a:rPr lang="en-US" sz="1700" dirty="0" err="1"/>
              <a:t>ProductID</a:t>
            </a:r>
            <a:r>
              <a:rPr lang="en-US" sz="1700" dirty="0"/>
              <a:t>, </a:t>
            </a:r>
            <a:r>
              <a:rPr lang="en-US" sz="1700" dirty="0" err="1"/>
              <a:t>CategoryID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tên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/>
              <a:t> Danh </a:t>
            </a:r>
            <a:r>
              <a:rPr lang="en-US" sz="1700" dirty="0" err="1"/>
              <a:t>sách</a:t>
            </a:r>
            <a:r>
              <a:rPr lang="en-US" sz="1700" dirty="0"/>
              <a:t> </a:t>
            </a:r>
            <a:r>
              <a:rPr lang="en-US" sz="1700" dirty="0" err="1"/>
              <a:t>sản</a:t>
            </a:r>
            <a:r>
              <a:rPr lang="en-US" sz="1700" dirty="0"/>
              <a:t> </a:t>
            </a:r>
            <a:r>
              <a:rPr lang="en-US" sz="1700" dirty="0" err="1"/>
              <a:t>phẩm</a:t>
            </a:r>
            <a:r>
              <a:rPr lang="en-US" sz="1700" dirty="0"/>
              <a:t> </a:t>
            </a:r>
            <a:r>
              <a:rPr lang="en-US" sz="1700" dirty="0" err="1"/>
              <a:t>dưới</a:t>
            </a:r>
            <a:r>
              <a:rPr lang="en-US" sz="1700" dirty="0"/>
              <a:t> </a:t>
            </a:r>
            <a:r>
              <a:rPr lang="en-US" sz="1700" dirty="0" err="1"/>
              <a:t>dạng</a:t>
            </a:r>
            <a:r>
              <a:rPr lang="en-US" sz="1700" dirty="0"/>
              <a:t> </a:t>
            </a:r>
            <a:r>
              <a:rPr lang="en-US" sz="1700" dirty="0" err="1"/>
              <a:t>bảng</a:t>
            </a:r>
            <a:r>
              <a:rPr lang="en-US" sz="1700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/>
              <a:t> </a:t>
            </a:r>
            <a:r>
              <a:rPr lang="en-US" sz="1700" dirty="0" err="1"/>
              <a:t>Mỗi</a:t>
            </a:r>
            <a:r>
              <a:rPr lang="en-US" sz="1700" dirty="0"/>
              <a:t> </a:t>
            </a:r>
            <a:r>
              <a:rPr lang="en-US" sz="1700" dirty="0" err="1"/>
              <a:t>hàng</a:t>
            </a:r>
            <a:r>
              <a:rPr lang="en-US" sz="1700" dirty="0"/>
              <a:t> </a:t>
            </a:r>
            <a:r>
              <a:rPr lang="en-US" sz="1700" dirty="0" err="1"/>
              <a:t>có</a:t>
            </a:r>
            <a:r>
              <a:rPr lang="en-US" sz="1700" dirty="0"/>
              <a:t> </a:t>
            </a:r>
            <a:r>
              <a:rPr lang="en-US" sz="1700" dirty="0" err="1"/>
              <a:t>chức</a:t>
            </a:r>
            <a:r>
              <a:rPr lang="en-US" sz="1700" dirty="0"/>
              <a:t> </a:t>
            </a:r>
            <a:r>
              <a:rPr lang="en-US" sz="1700" dirty="0" err="1"/>
              <a:t>năng</a:t>
            </a:r>
            <a:r>
              <a:rPr lang="en-US" sz="1700" dirty="0"/>
              <a:t> edit, insert </a:t>
            </a:r>
            <a:r>
              <a:rPr lang="en-US" sz="1700" dirty="0" err="1"/>
              <a:t>và</a:t>
            </a:r>
            <a:r>
              <a:rPr lang="en-US" sz="1700" dirty="0"/>
              <a:t> delete ( </a:t>
            </a:r>
            <a:r>
              <a:rPr lang="en-US" sz="1700" dirty="0" err="1"/>
              <a:t>chỉ</a:t>
            </a:r>
            <a:r>
              <a:rPr lang="en-US" sz="1700" dirty="0"/>
              <a:t> </a:t>
            </a:r>
            <a:r>
              <a:rPr lang="en-US" sz="1700" dirty="0" err="1"/>
              <a:t>thay</a:t>
            </a:r>
            <a:r>
              <a:rPr lang="en-US" sz="1700" dirty="0"/>
              <a:t> </a:t>
            </a:r>
            <a:r>
              <a:rPr lang="en-US" sz="1700" dirty="0" err="1"/>
              <a:t>đổi</a:t>
            </a:r>
            <a:r>
              <a:rPr lang="en-US" sz="1700" dirty="0"/>
              <a:t> </a:t>
            </a:r>
            <a:r>
              <a:rPr lang="en-US" sz="1700" dirty="0" err="1"/>
              <a:t>trạng</a:t>
            </a:r>
            <a:r>
              <a:rPr lang="en-US" sz="1700" dirty="0"/>
              <a:t> </a:t>
            </a:r>
            <a:r>
              <a:rPr lang="en-US" sz="1700" dirty="0" err="1"/>
              <a:t>thái</a:t>
            </a:r>
            <a:r>
              <a:rPr lang="en-US" sz="1700" dirty="0"/>
              <a:t>, k </a:t>
            </a:r>
            <a:r>
              <a:rPr lang="en-US" sz="1700" dirty="0" err="1"/>
              <a:t>xóa</a:t>
            </a:r>
            <a:r>
              <a:rPr lang="en-US" sz="1700" dirty="0"/>
              <a:t> </a:t>
            </a:r>
            <a:r>
              <a:rPr lang="en-US" sz="1700" dirty="0" err="1"/>
              <a:t>hẳn</a:t>
            </a:r>
            <a:r>
              <a:rPr lang="en-US" sz="1700" dirty="0"/>
              <a:t> </a:t>
            </a:r>
            <a:r>
              <a:rPr lang="en-US" sz="1700" dirty="0" err="1"/>
              <a:t>trong</a:t>
            </a:r>
            <a:r>
              <a:rPr lang="en-US" sz="1700" dirty="0"/>
              <a:t> database)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/>
              <a:t> Danh </a:t>
            </a:r>
            <a:r>
              <a:rPr lang="en-US" sz="1700" dirty="0" err="1"/>
              <a:t>sách</a:t>
            </a:r>
            <a:r>
              <a:rPr lang="en-US" sz="1700" dirty="0"/>
              <a:t> order </a:t>
            </a:r>
            <a:r>
              <a:rPr lang="en-US" sz="1700" dirty="0" err="1"/>
              <a:t>của</a:t>
            </a:r>
            <a:r>
              <a:rPr lang="en-US" sz="1700" dirty="0"/>
              <a:t> </a:t>
            </a:r>
            <a:r>
              <a:rPr lang="en-US" sz="1700" dirty="0" err="1"/>
              <a:t>người</a:t>
            </a:r>
            <a:r>
              <a:rPr lang="en-US" sz="1700" dirty="0"/>
              <a:t> </a:t>
            </a:r>
            <a:r>
              <a:rPr lang="en-US" sz="1700" dirty="0" err="1"/>
              <a:t>dùng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chi </a:t>
            </a:r>
            <a:r>
              <a:rPr lang="en-US" sz="1700" dirty="0" err="1"/>
              <a:t>tiết</a:t>
            </a:r>
            <a:r>
              <a:rPr lang="en-US" sz="1700" dirty="0"/>
              <a:t> </a:t>
            </a:r>
            <a:r>
              <a:rPr lang="en-US" sz="1700" dirty="0" err="1"/>
              <a:t>về</a:t>
            </a:r>
            <a:r>
              <a:rPr lang="en-US" sz="1700" dirty="0"/>
              <a:t> </a:t>
            </a:r>
            <a:r>
              <a:rPr lang="en-US" sz="1700" dirty="0" err="1"/>
              <a:t>số</a:t>
            </a:r>
            <a:r>
              <a:rPr lang="en-US" sz="1700" dirty="0"/>
              <a:t> </a:t>
            </a:r>
            <a:r>
              <a:rPr lang="en-US" sz="1700" dirty="0" err="1"/>
              <a:t>lượng</a:t>
            </a:r>
            <a:r>
              <a:rPr lang="en-US" sz="1700" dirty="0"/>
              <a:t>, </a:t>
            </a:r>
            <a:r>
              <a:rPr lang="en-US" sz="1700" dirty="0" err="1"/>
              <a:t>sản</a:t>
            </a:r>
            <a:r>
              <a:rPr lang="en-US" sz="1700" dirty="0"/>
              <a:t> </a:t>
            </a:r>
            <a:r>
              <a:rPr lang="en-US" sz="1700" dirty="0" err="1"/>
              <a:t>phẩm</a:t>
            </a:r>
            <a:r>
              <a:rPr lang="en-US" sz="1700" dirty="0"/>
              <a:t>, </a:t>
            </a:r>
            <a:r>
              <a:rPr lang="en-US" sz="1700" dirty="0" err="1"/>
              <a:t>ngày</a:t>
            </a:r>
            <a:r>
              <a:rPr lang="en-US" sz="1700" dirty="0"/>
              <a:t> </a:t>
            </a:r>
            <a:r>
              <a:rPr lang="en-US" sz="1700" dirty="0" err="1"/>
              <a:t>đặt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b="1" dirty="0" err="1"/>
              <a:t>trạng</a:t>
            </a:r>
            <a:r>
              <a:rPr lang="en-US" sz="1700" b="1" dirty="0"/>
              <a:t> </a:t>
            </a:r>
            <a:r>
              <a:rPr lang="en-US" sz="1700" b="1" dirty="0" err="1"/>
              <a:t>thái</a:t>
            </a:r>
            <a:r>
              <a:rPr lang="en-US" sz="1700" b="1" dirty="0"/>
              <a:t> </a:t>
            </a:r>
            <a:r>
              <a:rPr lang="en-US" sz="1700" b="1" dirty="0" err="1"/>
              <a:t>đơn</a:t>
            </a:r>
            <a:r>
              <a:rPr lang="en-US" sz="1700" b="1" dirty="0"/>
              <a:t> </a:t>
            </a:r>
            <a:r>
              <a:rPr lang="en-US" sz="1700" b="1" dirty="0" err="1"/>
              <a:t>hàng</a:t>
            </a:r>
            <a:endParaRPr lang="en-US" sz="1700" b="1" dirty="0"/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7207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6B2F-F6D8-3C81-3E19-E340FD4A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96891E-BCAC-6584-C45C-1CC671AE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Gồm 6 bảng ( 5 bảng đã có những dữ liệu được cho vào sẵn để chạy thử):</a:t>
            </a:r>
          </a:p>
          <a:p>
            <a:pPr lvl="1"/>
            <a:r>
              <a:rPr lang="en-US" sz="2000"/>
              <a:t>Customer: lưu trữ thông tin tài khoản người dùng</a:t>
            </a:r>
          </a:p>
          <a:p>
            <a:pPr lvl="1"/>
            <a:r>
              <a:rPr lang="en-US" sz="2000"/>
              <a:t>Orders: lưu trữ thông tin order của người dùng</a:t>
            </a:r>
          </a:p>
          <a:p>
            <a:pPr lvl="1"/>
            <a:r>
              <a:rPr lang="en-US" sz="2000"/>
              <a:t>OrderDetails: lưu thông tin từng sản phẩm và số lượng mua trong 1 đơn hàng</a:t>
            </a:r>
          </a:p>
          <a:p>
            <a:pPr lvl="1"/>
            <a:r>
              <a:rPr lang="en-US" sz="2000"/>
              <a:t>Product: lưu thông tin danh sách sản phẩm</a:t>
            </a:r>
          </a:p>
          <a:p>
            <a:pPr lvl="1"/>
            <a:r>
              <a:rPr lang="en-US" sz="2000"/>
              <a:t>Cart: lưu sản phẩm được đưa vào giỏ hàng của người dùng</a:t>
            </a:r>
          </a:p>
          <a:p>
            <a:pPr lvl="1"/>
            <a:r>
              <a:rPr lang="en-US" sz="2000"/>
              <a:t>Categories: lưu loại sản phẩm</a:t>
            </a:r>
          </a:p>
          <a:p>
            <a:r>
              <a:rPr lang="en-US" sz="2000"/>
              <a:t>Có 1 file để xử lý dữ liệu trong database thông qua python ( kết nối với sql server)</a:t>
            </a:r>
          </a:p>
        </p:txBody>
      </p:sp>
    </p:spTree>
    <p:extLst>
      <p:ext uri="{BB962C8B-B14F-4D97-AF65-F5344CB8AC3E}">
        <p14:creationId xmlns:p14="http://schemas.microsoft.com/office/powerpoint/2010/main" val="213890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A8770-DA17-8786-E75D-424C7051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586855"/>
            <a:ext cx="3762428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Back-end </a:t>
            </a:r>
            <a:r>
              <a:rPr lang="en-US" sz="4000" dirty="0" err="1">
                <a:solidFill>
                  <a:srgbClr val="FFFFFF"/>
                </a:solidFill>
              </a:rPr>
              <a:t>cho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giao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diện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người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dùng</a:t>
            </a:r>
            <a:r>
              <a:rPr lang="en-US" sz="40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1F69-DE58-335E-5D4B-E1A97310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Web server</a:t>
            </a:r>
          </a:p>
          <a:p>
            <a:pPr lvl="1"/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b="1" dirty="0"/>
              <a:t>Cookie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khoản</a:t>
            </a:r>
            <a:r>
              <a:rPr lang="en-US" sz="1600" dirty="0"/>
              <a:t> </a:t>
            </a:r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endParaRPr lang="en-US" sz="1600" dirty="0"/>
          </a:p>
          <a:p>
            <a:pPr lvl="2"/>
            <a:r>
              <a:rPr lang="en-US" sz="1200" dirty="0"/>
              <a:t>Check cookie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lần</a:t>
            </a:r>
            <a:r>
              <a:rPr lang="en-US" sz="1200" dirty="0"/>
              <a:t> </a:t>
            </a:r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cập</a:t>
            </a:r>
            <a:r>
              <a:rPr lang="en-US" sz="1200" dirty="0"/>
              <a:t> page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tránh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lần</a:t>
            </a:r>
            <a:endParaRPr lang="en-US" sz="1200" dirty="0"/>
          </a:p>
          <a:p>
            <a:pPr lvl="1"/>
            <a:r>
              <a:rPr lang="en-US" sz="2000" dirty="0"/>
              <a:t>HTTP server: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request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response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GET: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POST: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web </a:t>
            </a:r>
            <a:r>
              <a:rPr lang="en-US" dirty="0" err="1"/>
              <a:t>về</a:t>
            </a:r>
            <a:r>
              <a:rPr lang="en-US" dirty="0"/>
              <a:t> server</a:t>
            </a:r>
          </a:p>
          <a:p>
            <a:pPr lvl="1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database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query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html,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response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bytes, utf-8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root path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Check out: </a:t>
            </a:r>
            <a:r>
              <a:rPr lang="en-US" dirty="0" err="1"/>
              <a:t>Gửi</a:t>
            </a:r>
            <a:r>
              <a:rPr lang="en-US" dirty="0"/>
              <a:t> mail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smtp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20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A8770-DA17-8786-E75D-424C7051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571104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Back-end </a:t>
            </a:r>
            <a:r>
              <a:rPr lang="en-US" sz="4000" dirty="0" err="1">
                <a:solidFill>
                  <a:srgbClr val="FFFFFF"/>
                </a:solidFill>
              </a:rPr>
              <a:t>cho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giao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diện</a:t>
            </a:r>
            <a:r>
              <a:rPr lang="en-US" sz="4000" dirty="0">
                <a:solidFill>
                  <a:srgbClr val="FFFFFF"/>
                </a:solidFill>
              </a:rPr>
              <a:t> admin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1F69-DE58-335E-5D4B-E1A97310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Web server</a:t>
            </a:r>
          </a:p>
          <a:p>
            <a:pPr lvl="1"/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b="1" dirty="0"/>
              <a:t>Cookie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khoản</a:t>
            </a:r>
            <a:r>
              <a:rPr lang="en-US" sz="1600" dirty="0"/>
              <a:t> </a:t>
            </a:r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admin</a:t>
            </a:r>
          </a:p>
          <a:p>
            <a:pPr lvl="2"/>
            <a:r>
              <a:rPr lang="en-US" sz="1200" dirty="0"/>
              <a:t>Check cookie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lần</a:t>
            </a:r>
            <a:r>
              <a:rPr lang="en-US" sz="1200" dirty="0"/>
              <a:t> </a:t>
            </a:r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cập</a:t>
            </a:r>
            <a:r>
              <a:rPr lang="en-US" sz="1200" dirty="0"/>
              <a:t> page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tránh</a:t>
            </a:r>
            <a:r>
              <a:rPr lang="en-US" sz="1200" dirty="0"/>
              <a:t> </a:t>
            </a:r>
            <a:r>
              <a:rPr lang="en-US" sz="1200" dirty="0" err="1"/>
              <a:t>đăng</a:t>
            </a:r>
            <a:r>
              <a:rPr lang="en-US" sz="1200" dirty="0"/>
              <a:t> </a:t>
            </a: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lần</a:t>
            </a:r>
            <a:endParaRPr lang="en-US" sz="1200" dirty="0"/>
          </a:p>
          <a:p>
            <a:pPr lvl="1"/>
            <a:r>
              <a:rPr lang="en-US" sz="2000" dirty="0"/>
              <a:t>HTTP server: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request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response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GET: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POST: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web </a:t>
            </a:r>
            <a:r>
              <a:rPr lang="en-US" dirty="0" err="1"/>
              <a:t>về</a:t>
            </a:r>
            <a:r>
              <a:rPr lang="en-US" dirty="0"/>
              <a:t> server</a:t>
            </a:r>
          </a:p>
          <a:p>
            <a:pPr lvl="1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database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query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Insert, update, delete, select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database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admin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A8770-DA17-8786-E75D-424C7051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Front-end 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1F69-DE58-335E-5D4B-E1A97310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77638"/>
            <a:ext cx="7743792" cy="6702724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000" dirty="0"/>
              <a:t>HTML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back-end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html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  <a:endParaRPr lang="en-US" sz="2000" dirty="0"/>
          </a:p>
          <a:p>
            <a:pPr lvl="1"/>
            <a:endParaRPr lang="en-US" sz="1600" dirty="0"/>
          </a:p>
          <a:p>
            <a:r>
              <a:rPr lang="en-US" sz="2000" dirty="0"/>
              <a:t>CSS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1 file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design </a:t>
            </a:r>
          </a:p>
          <a:p>
            <a:pPr lvl="1"/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class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</a:t>
            </a:r>
          </a:p>
          <a:p>
            <a:r>
              <a:rPr lang="en-US" dirty="0"/>
              <a:t>JS</a:t>
            </a:r>
          </a:p>
          <a:p>
            <a:pPr lvl="1"/>
            <a:r>
              <a:rPr lang="en-US" dirty="0"/>
              <a:t>1 file </a:t>
            </a:r>
            <a:r>
              <a:rPr lang="en-US" dirty="0" err="1"/>
              <a:t>riêng</a:t>
            </a:r>
            <a:endParaRPr lang="en-US" dirty="0"/>
          </a:p>
          <a:p>
            <a:pPr lvl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Add to cart: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click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</a:t>
            </a:r>
          </a:p>
          <a:p>
            <a:pPr lvl="3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html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endParaRPr lang="en-US" dirty="0"/>
          </a:p>
          <a:p>
            <a:pPr lvl="3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back-end </a:t>
            </a:r>
            <a:r>
              <a:rPr lang="en-US" dirty="0" err="1"/>
              <a:t>bằng</a:t>
            </a:r>
            <a:r>
              <a:rPr lang="en-US" dirty="0"/>
              <a:t> post </a:t>
            </a:r>
            <a:r>
              <a:rPr lang="en-US" dirty="0" err="1"/>
              <a:t>và</a:t>
            </a:r>
            <a:r>
              <a:rPr lang="en-US" dirty="0"/>
              <a:t> update database</a:t>
            </a:r>
          </a:p>
          <a:p>
            <a:pPr lvl="3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access database </a:t>
            </a:r>
            <a:r>
              <a:rPr lang="en-US" dirty="0" err="1"/>
              <a:t>từ</a:t>
            </a:r>
            <a:r>
              <a:rPr lang="en-US" dirty="0"/>
              <a:t> front-end</a:t>
            </a:r>
          </a:p>
          <a:p>
            <a:pPr lvl="2"/>
            <a:r>
              <a:rPr lang="en-US" dirty="0"/>
              <a:t>Search product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lvl="3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html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endParaRPr lang="en-US" dirty="0"/>
          </a:p>
          <a:p>
            <a:pPr lvl="3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back-end </a:t>
            </a:r>
            <a:r>
              <a:rPr lang="en-US" dirty="0" err="1"/>
              <a:t>bằng</a:t>
            </a:r>
            <a:r>
              <a:rPr lang="en-US" dirty="0"/>
              <a:t> get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1 query </a:t>
            </a:r>
            <a:r>
              <a:rPr lang="en-US" dirty="0" err="1"/>
              <a:t>và</a:t>
            </a:r>
            <a:r>
              <a:rPr lang="en-US" dirty="0"/>
              <a:t> redirect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sang query </a:t>
            </a:r>
            <a:r>
              <a:rPr lang="en-US" dirty="0" err="1"/>
              <a:t>đấy</a:t>
            </a:r>
            <a:endParaRPr lang="en-US" dirty="0"/>
          </a:p>
          <a:p>
            <a:pPr lvl="2"/>
            <a:r>
              <a:rPr lang="en-US" dirty="0"/>
              <a:t>Set/Get cookie: </a:t>
            </a:r>
            <a:r>
              <a:rPr lang="en-US" dirty="0" err="1"/>
              <a:t>tạo</a:t>
            </a:r>
            <a:r>
              <a:rPr lang="en-US" dirty="0"/>
              <a:t> cookie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/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cookie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Admin:</a:t>
            </a:r>
          </a:p>
          <a:p>
            <a:pPr lvl="2"/>
            <a:r>
              <a:rPr lang="en-US" dirty="0"/>
              <a:t>Search product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CategoryID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 lvl="2"/>
            <a:r>
              <a:rPr lang="en-US" dirty="0"/>
              <a:t>Edit, Delete </a:t>
            </a:r>
            <a:r>
              <a:rPr lang="en-US" dirty="0" err="1"/>
              <a:t>và</a:t>
            </a:r>
            <a:r>
              <a:rPr lang="en-US" dirty="0"/>
              <a:t> Insert</a:t>
            </a:r>
          </a:p>
          <a:p>
            <a:pPr lvl="3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lvl="3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html </a:t>
            </a:r>
            <a:r>
              <a:rPr lang="en-US" dirty="0" err="1"/>
              <a:t>để</a:t>
            </a:r>
            <a:r>
              <a:rPr lang="en-US" dirty="0"/>
              <a:t> admin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3"/>
            <a:r>
              <a:rPr lang="en-US" dirty="0"/>
              <a:t>Update database</a:t>
            </a:r>
          </a:p>
          <a:p>
            <a:pPr lvl="2"/>
            <a:r>
              <a:rPr lang="en-US" dirty="0" err="1"/>
              <a:t>Gửi</a:t>
            </a:r>
            <a:r>
              <a:rPr lang="en-US" dirty="0"/>
              <a:t> data </a:t>
            </a:r>
            <a:r>
              <a:rPr lang="en-US" dirty="0" err="1"/>
              <a:t>về</a:t>
            </a:r>
            <a:r>
              <a:rPr lang="en-US" dirty="0"/>
              <a:t> back-end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POST, query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GET</a:t>
            </a:r>
          </a:p>
        </p:txBody>
      </p:sp>
    </p:spTree>
    <p:extLst>
      <p:ext uri="{BB962C8B-B14F-4D97-AF65-F5344CB8AC3E}">
        <p14:creationId xmlns:p14="http://schemas.microsoft.com/office/powerpoint/2010/main" val="28915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892E6-97CF-3CFE-867E-CBEF9EFB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Tổng kết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20BD66C-C9FC-6238-D415-185FE4B72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031714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80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910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Trang thương mại điện tử</vt:lpstr>
      <vt:lpstr>PowerPoint Presentation</vt:lpstr>
      <vt:lpstr>Cấu trúc</vt:lpstr>
      <vt:lpstr>Database</vt:lpstr>
      <vt:lpstr>Back-end cho giao diện người dùng </vt:lpstr>
      <vt:lpstr>Back-end cho giao diện admin </vt:lpstr>
      <vt:lpstr>Front-end   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thương mại điện tử</dc:title>
  <dc:creator>Toan Pham Canh</dc:creator>
  <cp:lastModifiedBy>Toan Pham Canh</cp:lastModifiedBy>
  <cp:revision>3</cp:revision>
  <dcterms:created xsi:type="dcterms:W3CDTF">2023-08-16T03:20:04Z</dcterms:created>
  <dcterms:modified xsi:type="dcterms:W3CDTF">2023-08-16T05:15:23Z</dcterms:modified>
</cp:coreProperties>
</file>