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906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228600" marR="0" indent="-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1"/>
      </a:buClr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739486" marR="0" indent="-282286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1"/>
      </a:buClr>
      <a:buSzPct val="100000"/>
      <a:buFontTx/>
      <a:buChar char="▪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1234438" marR="0" indent="-320038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1"/>
      </a:buClr>
      <a:buSzPct val="100000"/>
      <a:buFontTx/>
      <a:buChar char="▪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1712383" marR="0" indent="-340782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1"/>
      </a:buClr>
      <a:buSzPct val="100000"/>
      <a:buFontTx/>
      <a:buChar char="▪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2219325" marR="0" indent="-390525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1"/>
      </a:buClr>
      <a:buSzPct val="100000"/>
      <a:buFontTx/>
      <a:buChar char="▪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390525" marR="0" indent="-390525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1"/>
      </a:buClr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390525" marR="0" indent="-390525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1"/>
      </a:buClr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390525" marR="0" indent="-390525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1"/>
      </a:buClr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390525" marR="0" indent="-390525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1"/>
      </a:buClr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sldNum" sz="quarter" idx="2"/>
          </p:nvPr>
        </p:nvSpPr>
        <p:spPr>
          <a:xfrm>
            <a:off x="6851741" y="6356350"/>
            <a:ext cx="247559" cy="245997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4" y="6496809"/>
            <a:ext cx="9906007" cy="365130"/>
            <a:chOff x="-1" y="-1"/>
            <a:chExt cx="9906006" cy="365128"/>
          </a:xfrm>
        </p:grpSpPr>
        <p:sp>
          <p:nvSpPr>
            <p:cNvPr id="2" name="Shape 2"/>
            <p:cNvSpPr/>
            <p:nvPr/>
          </p:nvSpPr>
          <p:spPr>
            <a:xfrm>
              <a:off x="-2" y="-2"/>
              <a:ext cx="9906007" cy="365130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171450" indent="-171450">
                <a:defRPr sz="18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-2" y="74612"/>
              <a:ext cx="9906007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0" indent="0">
                <a:buSzTx/>
                <a:buNone/>
                <a:defRPr b="1" sz="1400">
                  <a:solidFill>
                    <a:schemeClr val="accent1">
                      <a:lumOff val="-8000"/>
                    </a:schemeClr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 Blog Application</a:t>
              </a:r>
            </a:p>
          </p:txBody>
        </p:sp>
      </p:grpSp>
      <p:sp>
        <p:nvSpPr>
          <p:cNvPr id="5" name="Shape 5"/>
          <p:cNvSpPr/>
          <p:nvPr>
            <p:ph type="title"/>
          </p:nvPr>
        </p:nvSpPr>
        <p:spPr>
          <a:xfrm>
            <a:off x="495300" y="274635"/>
            <a:ext cx="8915400" cy="13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8" tIns="46798" rIns="46798" bIns="4679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95300" y="1600200"/>
            <a:ext cx="89154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8" tIns="46798" rIns="46798" bIns="4679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9506042" y="6556375"/>
            <a:ext cx="247560" cy="245997"/>
          </a:xfrm>
          <a:prstGeom prst="rect">
            <a:avLst/>
          </a:prstGeom>
          <a:ln w="12700">
            <a:miter lim="400000"/>
          </a:ln>
        </p:spPr>
        <p:txBody>
          <a:bodyPr wrap="none" lIns="46798" tIns="46798" rIns="46798" bIns="46798">
            <a:spAutoFit/>
          </a:bodyPr>
          <a:lstStyle>
            <a:lvl1pPr marL="0" indent="0" algn="r">
              <a:lnSpc>
                <a:spcPct val="94000"/>
              </a:lnSpc>
              <a:buClrTx/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>
                <a:solidFill>
                  <a:schemeClr val="accent1">
                    <a:lumOff val="-8000"/>
                  </a:schemeClr>
                </a:solidFill>
                <a:latin typeface="Frutiger 45 Light"/>
                <a:ea typeface="Frutiger 45 Light"/>
                <a:cs typeface="Frutiger 45 Light"/>
                <a:sym typeface="Frutiger 45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1pPr>
      <a:lvl2pPr marL="376380" marR="0" indent="-37638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▪"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2pPr>
      <a:lvl3pPr marL="426719" marR="0" indent="-426719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▪"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3pPr>
      <a:lvl4pPr marL="454377" marR="0" indent="-454377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▪"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4pPr>
      <a:lvl5pPr marL="520700" marR="0" indent="-5207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▪"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5pPr>
      <a:lvl6pPr marL="977900" marR="0" indent="-5207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6pPr>
      <a:lvl7pPr marL="1435100" marR="0" indent="-5207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7pPr>
      <a:lvl8pPr marL="1892300" marR="0" indent="-5207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8pPr>
      <a:lvl9pPr marL="2349500" marR="0" indent="-5207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9pPr>
    </p:titleStyle>
    <p:bodyStyle>
      <a:lvl1pPr marL="2286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1pPr>
      <a:lvl2pPr marL="545811" marR="0" indent="-28228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2pPr>
      <a:lvl3pPr marL="850263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3pPr>
      <a:lvl4pPr marL="1145644" marR="0" indent="-340782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4pPr>
      <a:lvl5pPr marL="1460500" marR="0" indent="-39052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5pPr>
      <a:lvl6pPr marL="1917700" marR="0" indent="-39052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6pPr>
      <a:lvl7pPr marL="2374900" marR="0" indent="-39052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7pPr>
      <a:lvl8pPr marL="2832100" marR="0" indent="-39052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8pPr>
      <a:lvl9pPr marL="3289300" marR="0" indent="-39052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Frutiger 45 Light"/>
          <a:ea typeface="Frutiger 45 Light"/>
          <a:cs typeface="Frutiger 45 Light"/>
          <a:sym typeface="Frutiger 45 Light"/>
        </a:defRPr>
      </a:lvl9pPr>
    </p:bodyStyle>
    <p:otherStyle>
      <a:lvl1pPr marL="0" marR="0" indent="0" algn="r" defTabSz="457200" rtl="0" latinLnBrk="0">
        <a:lnSpc>
          <a:spcPct val="94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45 Light"/>
        </a:defRPr>
      </a:lvl1pPr>
      <a:lvl2pPr marL="574819" marR="0" indent="-117619" algn="r" defTabSz="457200" rtl="0" latinLnBrk="0">
        <a:lnSpc>
          <a:spcPct val="94000"/>
        </a:lnSpc>
        <a:spcBef>
          <a:spcPts val="0"/>
        </a:spcBef>
        <a:spcAft>
          <a:spcPts val="0"/>
        </a:spcAft>
        <a:buClrTx/>
        <a:buSzPct val="100000"/>
        <a:buFontTx/>
        <a:buChar char="▪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45 Light"/>
        </a:defRPr>
      </a:lvl2pPr>
      <a:lvl3pPr marL="1047749" marR="0" indent="-133349" algn="r" defTabSz="457200" rtl="0" latinLnBrk="0">
        <a:lnSpc>
          <a:spcPct val="94000"/>
        </a:lnSpc>
        <a:spcBef>
          <a:spcPts val="0"/>
        </a:spcBef>
        <a:spcAft>
          <a:spcPts val="0"/>
        </a:spcAft>
        <a:buClrTx/>
        <a:buSzPct val="100000"/>
        <a:buFontTx/>
        <a:buChar char="▪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45 Light"/>
        </a:defRPr>
      </a:lvl3pPr>
      <a:lvl4pPr marL="1513593" marR="0" indent="-141992" algn="r" defTabSz="457200" rtl="0" latinLnBrk="0">
        <a:lnSpc>
          <a:spcPct val="94000"/>
        </a:lnSpc>
        <a:spcBef>
          <a:spcPts val="0"/>
        </a:spcBef>
        <a:spcAft>
          <a:spcPts val="0"/>
        </a:spcAft>
        <a:buClrTx/>
        <a:buSzPct val="100000"/>
        <a:buFontTx/>
        <a:buChar char="▪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45 Light"/>
        </a:defRPr>
      </a:lvl4pPr>
      <a:lvl5pPr marL="1991518" marR="0" indent="-162718" algn="r" defTabSz="457200" rtl="0" latinLnBrk="0">
        <a:lnSpc>
          <a:spcPct val="94000"/>
        </a:lnSpc>
        <a:spcBef>
          <a:spcPts val="0"/>
        </a:spcBef>
        <a:spcAft>
          <a:spcPts val="0"/>
        </a:spcAft>
        <a:buClrTx/>
        <a:buSzPct val="100000"/>
        <a:buFontTx/>
        <a:buChar char="▪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45 Light"/>
        </a:defRPr>
      </a:lvl5pPr>
      <a:lvl6pPr marL="162718" marR="0" indent="-162718" algn="r" defTabSz="457200" rtl="0" latinLnBrk="0">
        <a:lnSpc>
          <a:spcPct val="94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45 Light"/>
        </a:defRPr>
      </a:lvl6pPr>
      <a:lvl7pPr marL="162718" marR="0" indent="-162718" algn="r" defTabSz="457200" rtl="0" latinLnBrk="0">
        <a:lnSpc>
          <a:spcPct val="94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45 Light"/>
        </a:defRPr>
      </a:lvl7pPr>
      <a:lvl8pPr marL="162718" marR="0" indent="-162718" algn="r" defTabSz="457200" rtl="0" latinLnBrk="0">
        <a:lnSpc>
          <a:spcPct val="94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45 Light"/>
        </a:defRPr>
      </a:lvl8pPr>
      <a:lvl9pPr marL="162718" marR="0" indent="-162718" algn="r" defTabSz="457200" rtl="0" latinLnBrk="0">
        <a:lnSpc>
          <a:spcPct val="94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45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"/><Relationship Id="rId3" Type="http://schemas.openxmlformats.org/officeDocument/2006/relationships/image" Target="../media/image8.tif"/><Relationship Id="rId4" Type="http://schemas.openxmlformats.org/officeDocument/2006/relationships/image" Target="../media/image9.tif"/><Relationship Id="rId5" Type="http://schemas.openxmlformats.org/officeDocument/2006/relationships/image" Target="../media/image10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11.tif"/><Relationship Id="rId9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431800" y="1143000"/>
            <a:ext cx="7689850" cy="639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8" tIns="46798" rIns="46798" bIns="46798">
            <a:spAutoFit/>
          </a:bodyPr>
          <a:lstStyle>
            <a:lvl1pPr marL="0" indent="0"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3600">
                <a:latin typeface="Frutiger 45 Light"/>
                <a:ea typeface="Frutiger 45 Light"/>
                <a:cs typeface="Frutiger 45 Light"/>
                <a:sym typeface="Frutiger 45 Light"/>
              </a:defRPr>
            </a:lvl1pPr>
          </a:lstStyle>
          <a:p>
            <a:pPr/>
            <a:r>
              <a:t>Blog Application</a:t>
            </a:r>
          </a:p>
        </p:txBody>
      </p:sp>
      <p:sp>
        <p:nvSpPr>
          <p:cNvPr id="33" name="Shape 33"/>
          <p:cNvSpPr/>
          <p:nvPr/>
        </p:nvSpPr>
        <p:spPr>
          <a:xfrm>
            <a:off x="449261" y="2514600"/>
            <a:ext cx="7342190" cy="792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8" tIns="46798" rIns="46798" bIns="46798">
            <a:spAutoFit/>
          </a:bodyPr>
          <a:lstStyle/>
          <a:p>
            <a:pPr marL="0" indent="0">
              <a:spcBef>
                <a:spcPts val="500"/>
              </a:spcBef>
              <a:buClrTx/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100">
                <a:solidFill>
                  <a:schemeClr val="accent1"/>
                </a:solidFill>
                <a:latin typeface="Frutiger 45 Light"/>
                <a:ea typeface="Frutiger 45 Light"/>
                <a:cs typeface="Frutiger 45 Light"/>
                <a:sym typeface="Frutiger 45 Light"/>
              </a:defRPr>
            </a:pPr>
            <a:r>
              <a:t>Toan Quach</a:t>
            </a:r>
          </a:p>
          <a:p>
            <a:pPr marL="0" indent="0">
              <a:spcBef>
                <a:spcPts val="500"/>
              </a:spcBef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100">
                <a:solidFill>
                  <a:schemeClr val="accent1"/>
                </a:solidFill>
                <a:latin typeface="Frutiger 45 Light"/>
                <a:ea typeface="Frutiger 45 Light"/>
                <a:cs typeface="Frutiger 45 Light"/>
                <a:sym typeface="Frutiger 45 Light"/>
              </a:defRPr>
            </a:pPr>
            <a:r>
              <a:t>Instructor: Prof. Paymen Salek</a:t>
            </a:r>
          </a:p>
        </p:txBody>
      </p:sp>
      <p:sp>
        <p:nvSpPr>
          <p:cNvPr id="34" name="Shape 34"/>
          <p:cNvSpPr/>
          <p:nvPr/>
        </p:nvSpPr>
        <p:spPr>
          <a:xfrm>
            <a:off x="900329" y="4648200"/>
            <a:ext cx="1615115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0" indent="0">
              <a:buSzTx/>
              <a:buNone/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Nov 19, 2015</a:t>
            </a:r>
          </a:p>
        </p:txBody>
      </p:sp>
      <p:pic>
        <p:nvPicPr>
          <p:cNvPr id="35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722" y="6167626"/>
            <a:ext cx="1352328" cy="564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2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39" y="6066532"/>
            <a:ext cx="1181531" cy="708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3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6180518"/>
            <a:ext cx="480946" cy="480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27939" y="1502796"/>
            <a:ext cx="2156804" cy="2116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12.ti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43100" y="6191738"/>
            <a:ext cx="1737567" cy="564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21100" y="6004012"/>
            <a:ext cx="2081190" cy="891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Num" sz="quarter" idx="4294967295"/>
          </p:nvPr>
        </p:nvSpPr>
        <p:spPr>
          <a:xfrm>
            <a:off x="9626599" y="6556375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Agenda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95300" y="1131887"/>
            <a:ext cx="8905875" cy="4951413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Font typeface="Arial"/>
            </a:pPr>
          </a:p>
          <a:p>
            <a:pPr marL="342900" indent="-342900">
              <a:buFont typeface="Arial"/>
            </a:pPr>
            <a:r>
              <a:t>Overview</a:t>
            </a:r>
          </a:p>
          <a:p>
            <a:pPr marL="342900" indent="-342900">
              <a:buFont typeface="Arial"/>
            </a:pPr>
            <a:r>
              <a:t>Tools &amp; Technologies</a:t>
            </a:r>
          </a:p>
          <a:p>
            <a:pPr marL="342900" indent="-342900">
              <a:buFont typeface="Arial"/>
            </a:pPr>
            <a:r>
              <a:t>Limitations</a:t>
            </a:r>
          </a:p>
          <a:p>
            <a:pPr marL="342900" indent="-342900">
              <a:buFont typeface="Arial"/>
            </a:pPr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Num" sz="quarter" idx="4294967295"/>
          </p:nvPr>
        </p:nvSpPr>
        <p:spPr>
          <a:xfrm>
            <a:off x="9576669" y="6556375"/>
            <a:ext cx="176929" cy="245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/>
            <a:fld id="{86CB4B4D-7CA3-9044-876B-883B54F8677D}" type="slidenum"/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495300" y="274636"/>
            <a:ext cx="8915400" cy="1325564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495300" y="1041400"/>
            <a:ext cx="8915400" cy="5207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Wingdings"/>
            </a:pPr>
          </a:p>
          <a:p>
            <a:pPr marL="342900" indent="-342900">
              <a:buFont typeface="Wingdings"/>
            </a:pPr>
            <a:r>
              <a:t>The domain is creating a blog application, user can see the list of entries in the home, show more information about specific entry.</a:t>
            </a:r>
          </a:p>
          <a:p>
            <a:pPr marL="342900" indent="-342900">
              <a:buFont typeface="Wingdings"/>
            </a:pPr>
            <a:r>
              <a:t>Admin of the system can post new entry, edit or delete current entry.</a:t>
            </a:r>
          </a:p>
          <a:p>
            <a:pPr marL="342900" indent="-342900">
              <a:buFont typeface="Wingdings"/>
            </a:pPr>
            <a:r>
              <a:t>Provide a form for user to contact with admin. This is handle by JMS and JavaMail.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Num" sz="quarter" idx="4294967295"/>
          </p:nvPr>
        </p:nvSpPr>
        <p:spPr>
          <a:xfrm>
            <a:off x="9626599" y="6556375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" name="Shape 51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Tools &amp; Technologies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95300" y="914400"/>
            <a:ext cx="8905875" cy="5168900"/>
          </a:xfrm>
          <a:prstGeom prst="rect">
            <a:avLst/>
          </a:prstGeom>
        </p:spPr>
        <p:txBody>
          <a:bodyPr lIns="0" tIns="0" rIns="0" bIns="0"/>
          <a:lstStyle/>
          <a:p>
            <a:pPr marL="322325" indent="-322325" defTabSz="429768">
              <a:spcBef>
                <a:spcPts val="500"/>
              </a:spcBef>
              <a:buClr>
                <a:srgbClr val="00A77F"/>
              </a:buClr>
              <a:buFont typeface="Wingdings"/>
              <a:defRPr sz="2256"/>
            </a:pPr>
          </a:p>
          <a:p>
            <a:pPr marL="322325" indent="-322325" defTabSz="429768">
              <a:spcBef>
                <a:spcPts val="500"/>
              </a:spcBef>
              <a:buFont typeface="Wingdings"/>
              <a:defRPr sz="2256"/>
            </a:pPr>
            <a:r>
              <a:t>Java</a:t>
            </a:r>
          </a:p>
          <a:p>
            <a:pPr marL="322325" indent="-322325" defTabSz="429768">
              <a:spcBef>
                <a:spcPts val="500"/>
              </a:spcBef>
              <a:buFont typeface="Wingdings"/>
              <a:defRPr sz="2256"/>
            </a:pPr>
            <a:r>
              <a:t>JQuery</a:t>
            </a:r>
          </a:p>
          <a:p>
            <a:pPr marL="322325" indent="-322325" defTabSz="429768">
              <a:spcBef>
                <a:spcPts val="500"/>
              </a:spcBef>
              <a:buFont typeface="Wingdings"/>
              <a:defRPr sz="2256"/>
            </a:pPr>
            <a:r>
              <a:t>Spring MVC</a:t>
            </a:r>
          </a:p>
          <a:p>
            <a:pPr lvl="1" marL="570040" indent="-322325" defTabSz="429768">
              <a:spcBef>
                <a:spcPts val="500"/>
              </a:spcBef>
              <a:buFont typeface="Wingdings"/>
              <a:buChar char="•"/>
              <a:defRPr sz="2256"/>
            </a:pPr>
            <a:r>
              <a:t>JSP (Titles, Validation)</a:t>
            </a:r>
          </a:p>
          <a:p>
            <a:pPr lvl="1" marL="570040" indent="-322325" defTabSz="429768">
              <a:spcBef>
                <a:spcPts val="500"/>
              </a:spcBef>
              <a:buFont typeface="Wingdings"/>
              <a:buChar char="•"/>
              <a:defRPr sz="2256"/>
            </a:pPr>
            <a:r>
              <a:t>JSTL / EL</a:t>
            </a:r>
          </a:p>
          <a:p>
            <a:pPr lvl="1" marL="570040" indent="-322325" defTabSz="429768">
              <a:spcBef>
                <a:spcPts val="500"/>
              </a:spcBef>
              <a:buFont typeface="Wingdings"/>
              <a:buChar char="•"/>
              <a:defRPr sz="2256"/>
            </a:pPr>
            <a:r>
              <a:t>HTML, CSS, JQuery</a:t>
            </a:r>
          </a:p>
          <a:p>
            <a:pPr lvl="1" marL="570040" indent="-322325" defTabSz="429768">
              <a:spcBef>
                <a:spcPts val="500"/>
              </a:spcBef>
              <a:buFont typeface="Wingdings"/>
              <a:buChar char="•"/>
              <a:defRPr sz="2256"/>
            </a:pPr>
            <a:r>
              <a:t>Internationalization</a:t>
            </a:r>
          </a:p>
          <a:p>
            <a:pPr marL="322325" indent="-322325" defTabSz="429768">
              <a:spcBef>
                <a:spcPts val="500"/>
              </a:spcBef>
              <a:buFont typeface="Wingdings"/>
              <a:defRPr sz="2256"/>
            </a:pPr>
            <a:r>
              <a:t>JPA / Hibernate</a:t>
            </a:r>
          </a:p>
          <a:p>
            <a:pPr marL="322325" indent="-322325" defTabSz="429768">
              <a:spcBef>
                <a:spcPts val="500"/>
              </a:spcBef>
              <a:buFont typeface="Wingdings"/>
              <a:defRPr sz="2256"/>
            </a:pPr>
            <a:r>
              <a:t>Rest / Ajax</a:t>
            </a:r>
          </a:p>
          <a:p>
            <a:pPr marL="322325" indent="-322325" defTabSz="429768">
              <a:spcBef>
                <a:spcPts val="500"/>
              </a:spcBef>
              <a:buFont typeface="Wingdings"/>
              <a:defRPr sz="2256"/>
            </a:pPr>
            <a:r>
              <a:t>HornetQ JMS</a:t>
            </a:r>
          </a:p>
          <a:p>
            <a:pPr marL="322325" indent="-322325" defTabSz="429768">
              <a:spcBef>
                <a:spcPts val="500"/>
              </a:spcBef>
              <a:buFont typeface="Wingdings"/>
              <a:defRPr sz="2256"/>
            </a:pPr>
            <a:r>
              <a:t>Git / GitHub</a:t>
            </a:r>
          </a:p>
          <a:p>
            <a:pPr marL="322325" indent="-322325" defTabSz="429768">
              <a:spcBef>
                <a:spcPts val="500"/>
              </a:spcBef>
              <a:buFont typeface="Wingdings"/>
              <a:defRPr sz="2256"/>
            </a:pPr>
            <a:r>
              <a:t>MySQL</a:t>
            </a:r>
          </a:p>
        </p:txBody>
      </p:sp>
      <p:pic>
        <p:nvPicPr>
          <p:cNvPr id="53" name="image8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0116" y="4403757"/>
            <a:ext cx="1324236" cy="1324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mage9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26147" y="3988246"/>
            <a:ext cx="841378" cy="841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10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27055" y="1479677"/>
            <a:ext cx="2299761" cy="841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6.t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37400" y="2684721"/>
            <a:ext cx="950217" cy="950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12.ti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63520" y="3429398"/>
            <a:ext cx="2192935" cy="712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37037" y="2264025"/>
            <a:ext cx="2090211" cy="895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69250" y="1671520"/>
            <a:ext cx="2625785" cy="765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457700" y="4777774"/>
            <a:ext cx="1404671" cy="950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Num" sz="quarter" idx="4294967295"/>
          </p:nvPr>
        </p:nvSpPr>
        <p:spPr>
          <a:xfrm>
            <a:off x="9626599" y="6556375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Limitations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95300" y="1131887"/>
            <a:ext cx="8905875" cy="4951413"/>
          </a:xfrm>
          <a:prstGeom prst="rect">
            <a:avLst/>
          </a:prstGeom>
        </p:spPr>
        <p:txBody>
          <a:bodyPr lIns="0" tIns="0" rIns="0" bIns="0"/>
          <a:lstStyle/>
          <a:p>
            <a:pPr marL="374072" indent="-374072">
              <a:spcBef>
                <a:spcPts val="500"/>
              </a:spcBef>
              <a:buFont typeface="Wingdings"/>
            </a:pPr>
            <a:r>
              <a:t>Only admin can post a entry</a:t>
            </a:r>
          </a:p>
          <a:p>
            <a:pPr marL="374072" indent="-374072">
              <a:spcBef>
                <a:spcPts val="500"/>
              </a:spcBef>
              <a:buFont typeface="Wingdings"/>
            </a:pPr>
            <a:r>
              <a:t>No registration page for user</a:t>
            </a:r>
          </a:p>
          <a:p>
            <a:pPr marL="374072" indent="-374072">
              <a:spcBef>
                <a:spcPts val="500"/>
              </a:spcBef>
              <a:buFont typeface="Wingdings"/>
            </a:pPr>
            <a:r>
              <a:t>No comment system on the specific blog</a:t>
            </a:r>
          </a:p>
          <a:p>
            <a:pPr marL="374072" indent="-374072">
              <a:spcBef>
                <a:spcPts val="500"/>
              </a:spcBef>
              <a:buFont typeface="Wingdings"/>
            </a:pPr>
            <a:r>
              <a:t>No unit testing available.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Num" sz="quarter" idx="4294967295"/>
          </p:nvPr>
        </p:nvSpPr>
        <p:spPr>
          <a:xfrm>
            <a:off x="9576672" y="6556375"/>
            <a:ext cx="176929" cy="245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/>
            <a:fld id="{86CB4B4D-7CA3-9044-876B-883B54F8677D}" type="slidenum"/>
          </a:p>
        </p:txBody>
      </p:sp>
      <p:sp>
        <p:nvSpPr>
          <p:cNvPr id="67" name="Shape 67"/>
          <p:cNvSpPr/>
          <p:nvPr>
            <p:ph type="title"/>
          </p:nvPr>
        </p:nvSpPr>
        <p:spPr>
          <a:xfrm>
            <a:off x="495300" y="274636"/>
            <a:ext cx="8915400" cy="1325564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pic>
        <p:nvPicPr>
          <p:cNvPr id="6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2760" y="931333"/>
            <a:ext cx="6889472" cy="5355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4294967295"/>
          </p:nvPr>
        </p:nvSpPr>
        <p:spPr>
          <a:xfrm>
            <a:off x="9576673" y="6556375"/>
            <a:ext cx="176928" cy="245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/>
            <a:fld id="{86CB4B4D-7CA3-9044-876B-883B54F8677D}" type="slidenum"/>
          </a:p>
        </p:txBody>
      </p:sp>
      <p:sp>
        <p:nvSpPr>
          <p:cNvPr id="71" name="Shape 71"/>
          <p:cNvSpPr/>
          <p:nvPr>
            <p:ph type="title"/>
          </p:nvPr>
        </p:nvSpPr>
        <p:spPr>
          <a:xfrm>
            <a:off x="3594099" y="2994816"/>
            <a:ext cx="3334944" cy="1325567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228600" marR="0" indent="-22860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1"/>
          </a:buClr>
          <a:buSzPct val="100000"/>
          <a:buFontTx/>
          <a:buChar char="•"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228600" marR="0" indent="-22860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1"/>
          </a:buClr>
          <a:buSzPct val="100000"/>
          <a:buFontTx/>
          <a:buChar char="•"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228600" marR="0" indent="-22860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1"/>
          </a:buClr>
          <a:buSzPct val="100000"/>
          <a:buFontTx/>
          <a:buChar char="•"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228600" marR="0" indent="-22860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1"/>
          </a:buClr>
          <a:buSzPct val="100000"/>
          <a:buFontTx/>
          <a:buChar char="•"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