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bc997c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bc997c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bc997cf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bc997cf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bc997cfe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bc997cfe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c2d7cc3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c2d7cc3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c2d7cc3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c2d7cc3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2d7cc38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2d7cc3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2d7cc3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2d7cc3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Tic-Tac-Tactics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3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Professor Mehdi Peiravi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Toan Tran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Alejandro Galvan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Jay Gallardo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top-down game where you explore a run down, mob ran world, where </a:t>
            </a:r>
            <a:r>
              <a:rPr lang="en"/>
              <a:t>you</a:t>
            </a:r>
            <a:r>
              <a:rPr lang="en"/>
              <a:t> play a rebel and battle opponents with a pop up game of tic-tac-toe.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project we used: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World Map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400" y="-193425"/>
            <a:ext cx="6122598" cy="612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Characters: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88" y="1017725"/>
            <a:ext cx="1654975" cy="33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600" y="1152400"/>
            <a:ext cx="1990786" cy="2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Screen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550" y="1152475"/>
            <a:ext cx="6510898" cy="36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26" y="1070463"/>
            <a:ext cx="6013200" cy="3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026" y="469613"/>
            <a:ext cx="4274475" cy="28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Completed: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Created World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Camera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Movement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Character Animation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Tic-tac-toe Opponent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Tic-tac-toe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Collision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NPCs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Tic tac toe special 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Game Menu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Functionalities not completed: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 inventory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