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6" r:id="rId7"/>
    <p:sldId id="261" r:id="rId8"/>
    <p:sldId id="267" r:id="rId9"/>
    <p:sldId id="265" r:id="rId10"/>
    <p:sldId id="264" r:id="rId11"/>
    <p:sldId id="268" r:id="rId12"/>
    <p:sldId id="263" r:id="rId13"/>
    <p:sldId id="272" r:id="rId14"/>
    <p:sldId id="269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C46E-6744-4962-9BA7-AA26D3E3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9AB47-D896-40F6-9521-641563325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021E-5012-4D0A-B4A2-DC9E47CC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BE87F-A59B-4728-951D-9C7956AE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803D-FA55-4A96-A16E-D1AF02F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662C-34DB-4CEE-AF5B-900F82DE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3A53D-1B4A-4D38-AD7B-CBCD724C4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6EDB-4EEB-4382-9212-12C110EE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D14C-B490-4FD1-BC24-F6AA79A8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A641-AE0F-4B39-9172-F7A1D26A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A332F-B716-46EA-9B0B-936CB93F5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6B1DC-D227-4F65-9008-6DDCBD2EB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5B0EE-64FB-4439-A414-3018CA50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05D90-2AB6-42A4-8E81-FEAAE152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C8AD8-1B29-4C36-AF56-C43DBE85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BF1E-E46C-4043-8848-CAD9521E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66EE-8491-453B-9776-3098CE9C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A719-222F-4240-84F6-D878037E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E230-F8C7-44B9-B051-8DBFF0D1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1267A-DC56-4E51-80D1-1C739BF2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5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F542-C598-4979-AA76-B50B0848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35E36-C5C5-486D-8341-6CF55CFA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212C-8FE2-41E2-9819-42CA482F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DCF6-FDAF-4C70-98E4-65581E11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ED58-8E72-415B-98AE-D4B86A7C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2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B028-214C-4347-BB2A-B5AAB337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1094-3E23-44F6-A1A6-5D3DDAEC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C60BF-D57B-4DDD-84AF-C707F588A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86E28-5CCD-4794-87CB-FD2C0A75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0E730-F639-43E4-80FD-28225097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864FC-4808-4884-8C05-BC83E3AA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48B5-3965-4868-AFAB-88FD40D0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36169-C8AF-4FAD-A370-A95C1B41C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8814A-F93D-46C0-BBB9-F915E554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BFA1A-E5F9-40E2-99F3-27C953305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C8453-0613-4768-9C4A-EB5655849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AD9A6-15A8-4FBF-92C2-FF8DB577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5DCA0-981F-4D83-AD22-F9D2B9B5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4772A-C3A7-49B2-85A7-8D01342C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234F-587F-4334-9A0E-94996D84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24D31-C63F-43BE-A2BA-06D422F7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68C6B-D2C1-4301-9051-ECCAF2A3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B5898-EF91-4D38-95AE-1575C6B0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5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AE191-B98A-41D4-BCD0-27E0889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6D8BB-EBEC-4C41-97EA-B71F0398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F42F9-771D-4F8A-A64C-5DD30C9D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5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0C63-4E39-40E3-90EC-95F617B8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65A9-00DE-41E6-9F3A-B09DC447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9C24F-DC80-464B-8975-FB307C373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2378F-5F9D-417D-B6A3-EF3596BA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11CDF-4835-4719-B325-73459453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CA61A-E549-4D7D-97BA-95E66339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6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0CDB-5A1D-4FE3-9A1D-5D20FC1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BDFF5-7AA5-43E0-8715-0A95526CF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3620E-CF07-4D9D-8EFA-507BF77AA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F7299-54C5-4927-B27C-4A1366EB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F507-B613-4F28-8DCD-69A9CE7588D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59BEC-AF4B-4784-96C9-F3AD2E1D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6C9FE-D523-4230-AD0F-2209D02D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81333-B6D4-4797-955F-C019862A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91642-841C-47C1-B8E6-11F340C8A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8B7A-697C-4A21-88A3-164C525C4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F507-B613-4F28-8DCD-69A9CE7588D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E3A7E-DE30-481C-AEF4-52AECAC0C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B141-E1D5-4B0B-9BC2-FDD1A6A2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E79FA-97D8-40F2-8065-7C7EE31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2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>
            <a:extLst>
              <a:ext uri="{FF2B5EF4-FFF2-40B4-BE49-F238E27FC236}">
                <a16:creationId xmlns:a16="http://schemas.microsoft.com/office/drawing/2014/main" id="{062F25C4-7517-453E-A64F-F84E85603A9C}"/>
              </a:ext>
            </a:extLst>
          </p:cNvPr>
          <p:cNvSpPr txBox="1"/>
          <p:nvPr/>
        </p:nvSpPr>
        <p:spPr>
          <a:xfrm>
            <a:off x="2362200" y="1454957"/>
            <a:ext cx="7467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LUẬN VĂN TỐT NGHIỆP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24661-6B32-4300-A2C9-4124403917FA}"/>
              </a:ext>
            </a:extLst>
          </p:cNvPr>
          <p:cNvSpPr/>
          <p:nvPr/>
        </p:nvSpPr>
        <p:spPr>
          <a:xfrm>
            <a:off x="11596" y="2607198"/>
            <a:ext cx="12192000" cy="1336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>
                <a:solidFill>
                  <a:srgbClr val="0070C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TÌM HIỂU MERN STACK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>
                <a:solidFill>
                  <a:srgbClr val="0070C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 XÂY DỰNG WEBSITE KINH DOANH QUẦN ÁO</a:t>
            </a:r>
            <a:endParaRPr lang="en-US">
              <a:solidFill>
                <a:srgbClr val="0070C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29BD3-2003-4166-821C-1472172A4BCC}"/>
              </a:ext>
            </a:extLst>
          </p:cNvPr>
          <p:cNvSpPr/>
          <p:nvPr/>
        </p:nvSpPr>
        <p:spPr>
          <a:xfrm>
            <a:off x="3438276" y="4250802"/>
            <a:ext cx="5315446" cy="1388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Sinh viên thực hiện: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Lăng Trọng Ngôn		17110339</a:t>
            </a:r>
            <a:endParaRPr lang="en-US" sz="2400" b="1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Phạm Toàn Trung		17110395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E97DA-D84A-4DBD-8C0B-319EE4850932}"/>
              </a:ext>
            </a:extLst>
          </p:cNvPr>
          <p:cNvSpPr/>
          <p:nvPr/>
        </p:nvSpPr>
        <p:spPr>
          <a:xfrm>
            <a:off x="2590800" y="354671"/>
            <a:ext cx="7010400" cy="829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solidFill>
                  <a:srgbClr val="00206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TRƯỜNG ĐẠI HỌC SƯ PHẠM KỸ THUẬT TP.HCM</a:t>
            </a:r>
            <a:endParaRPr lang="en-US" sz="2000">
              <a:solidFill>
                <a:srgbClr val="00206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solidFill>
                  <a:srgbClr val="00206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KHOA CÔNG NGHỆ THÔNG TIN</a:t>
            </a:r>
            <a:endParaRPr lang="en-US" sz="2000">
              <a:solidFill>
                <a:srgbClr val="00206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003FD-4329-4F8C-9C68-6BF9A0A03BC3}"/>
              </a:ext>
            </a:extLst>
          </p:cNvPr>
          <p:cNvSpPr txBox="1"/>
          <p:nvPr/>
        </p:nvSpPr>
        <p:spPr>
          <a:xfrm>
            <a:off x="5538786" y="2130345"/>
            <a:ext cx="1137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ĐỀ TÀI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112E1C-203A-40E9-A9F0-DF2764C94F43}"/>
              </a:ext>
            </a:extLst>
          </p:cNvPr>
          <p:cNvSpPr/>
          <p:nvPr/>
        </p:nvSpPr>
        <p:spPr>
          <a:xfrm>
            <a:off x="2980184" y="5918144"/>
            <a:ext cx="6096000" cy="5775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tabLst>
                <a:tab pos="1371600" algn="ctr"/>
                <a:tab pos="3543300" algn="l"/>
              </a:tabLst>
            </a:pPr>
            <a:r>
              <a:rPr lang="en-US" sz="2000" b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Giảng viên hướng dẫn: </a:t>
            </a:r>
            <a:r>
              <a:rPr lang="en-US" sz="2400" b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TS. Lê Vĩnh Thịnh</a:t>
            </a:r>
            <a:endParaRPr lang="en-US" sz="200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D77690-4F5C-454D-8D4E-9C49C023B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84" y="159018"/>
            <a:ext cx="1295182" cy="1659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80790B-8C63-429A-A4D3-0F2E3FDB018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976" y="159018"/>
            <a:ext cx="1599065" cy="1481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5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EB1B62-E03D-4659-B1C4-6DAD4E7AE887}"/>
              </a:ext>
            </a:extLst>
          </p:cNvPr>
          <p:cNvCxnSpPr>
            <a:cxnSpLocks/>
          </p:cNvCxnSpPr>
          <p:nvPr/>
        </p:nvCxnSpPr>
        <p:spPr>
          <a:xfrm flipH="1">
            <a:off x="6284686" y="554962"/>
            <a:ext cx="623388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F47DA-F78F-446A-B094-5E90771449F3}"/>
              </a:ext>
            </a:extLst>
          </p:cNvPr>
          <p:cNvSpPr/>
          <p:nvPr/>
        </p:nvSpPr>
        <p:spPr>
          <a:xfrm>
            <a:off x="178863" y="260571"/>
            <a:ext cx="6400800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Demo chức năng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B5B49-1A40-4B27-B086-7C6CF9F09B75}"/>
              </a:ext>
            </a:extLst>
          </p:cNvPr>
          <p:cNvSpPr/>
          <p:nvPr/>
        </p:nvSpPr>
        <p:spPr>
          <a:xfrm>
            <a:off x="178863" y="172978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B83FB-D7F2-4C54-98FD-12CE0905FA4B}"/>
              </a:ext>
            </a:extLst>
          </p:cNvPr>
          <p:cNvCxnSpPr>
            <a:cxnSpLocks/>
          </p:cNvCxnSpPr>
          <p:nvPr/>
        </p:nvCxnSpPr>
        <p:spPr>
          <a:xfrm flipH="1">
            <a:off x="-174171" y="6546146"/>
            <a:ext cx="1249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7EC31-5531-4696-B9D5-D23AA8E9698F}"/>
              </a:ext>
            </a:extLst>
          </p:cNvPr>
          <p:cNvGrpSpPr/>
          <p:nvPr/>
        </p:nvGrpSpPr>
        <p:grpSpPr>
          <a:xfrm>
            <a:off x="11500904" y="6248875"/>
            <a:ext cx="798285" cy="565514"/>
            <a:chOff x="11480800" y="6254952"/>
            <a:chExt cx="798285" cy="565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06E8E4-B294-4B49-8120-03C1DBD07AAC}"/>
                </a:ext>
              </a:extLst>
            </p:cNvPr>
            <p:cNvSpPr/>
            <p:nvPr/>
          </p:nvSpPr>
          <p:spPr>
            <a:xfrm>
              <a:off x="11480800" y="6271826"/>
              <a:ext cx="548640" cy="5486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2C8A8-60C2-44C2-B189-4EF3A7542BCD}"/>
                </a:ext>
              </a:extLst>
            </p:cNvPr>
            <p:cNvSpPr txBox="1"/>
            <p:nvPr/>
          </p:nvSpPr>
          <p:spPr>
            <a:xfrm>
              <a:off x="11545505" y="6254952"/>
              <a:ext cx="7335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C3BE18A-5C6C-4494-9F30-3B7D439C2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4" y="969453"/>
            <a:ext cx="10783960" cy="53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2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14022-8615-4B5E-BE09-EB0F54192550}"/>
              </a:ext>
            </a:extLst>
          </p:cNvPr>
          <p:cNvSpPr/>
          <p:nvPr/>
        </p:nvSpPr>
        <p:spPr>
          <a:xfrm>
            <a:off x="3055803" y="1259777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Mục tiêu của đề tài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71CED3-45C0-4F60-AC1F-92B47F78F886}"/>
              </a:ext>
            </a:extLst>
          </p:cNvPr>
          <p:cNvSpPr/>
          <p:nvPr/>
        </p:nvSpPr>
        <p:spPr>
          <a:xfrm>
            <a:off x="3055802" y="1172184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6FA76A-C535-4F4F-ACB8-BB2AC7B19C20}"/>
              </a:ext>
            </a:extLst>
          </p:cNvPr>
          <p:cNvSpPr/>
          <p:nvPr/>
        </p:nvSpPr>
        <p:spPr>
          <a:xfrm>
            <a:off x="3055802" y="2178406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       Công nghệ sử dụng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1A1103-7BD8-421F-AE0C-C5DA24ABB52D}"/>
              </a:ext>
            </a:extLst>
          </p:cNvPr>
          <p:cNvSpPr/>
          <p:nvPr/>
        </p:nvSpPr>
        <p:spPr>
          <a:xfrm>
            <a:off x="3055801" y="2090813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03B81A-B408-49D4-98A2-5FB95D5BEE1F}"/>
              </a:ext>
            </a:extLst>
          </p:cNvPr>
          <p:cNvSpPr/>
          <p:nvPr/>
        </p:nvSpPr>
        <p:spPr>
          <a:xfrm>
            <a:off x="3055802" y="3097035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Demo chức năng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2970D4-5B78-423D-9E31-000569E8DC32}"/>
              </a:ext>
            </a:extLst>
          </p:cNvPr>
          <p:cNvSpPr/>
          <p:nvPr/>
        </p:nvSpPr>
        <p:spPr>
          <a:xfrm>
            <a:off x="3055801" y="3009442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ED070B-58CD-4643-8580-F1F3820A8B7D}"/>
              </a:ext>
            </a:extLst>
          </p:cNvPr>
          <p:cNvSpPr/>
          <p:nvPr/>
        </p:nvSpPr>
        <p:spPr>
          <a:xfrm>
            <a:off x="3055803" y="5032992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Hướng phát triển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5AC41-7523-4224-B113-A87F36EBE2D8}"/>
              </a:ext>
            </a:extLst>
          </p:cNvPr>
          <p:cNvSpPr/>
          <p:nvPr/>
        </p:nvSpPr>
        <p:spPr>
          <a:xfrm>
            <a:off x="3055802" y="4945399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8E06-CF7A-4CAB-AA58-98034F6DD060}"/>
              </a:ext>
            </a:extLst>
          </p:cNvPr>
          <p:cNvSpPr txBox="1"/>
          <p:nvPr/>
        </p:nvSpPr>
        <p:spPr>
          <a:xfrm>
            <a:off x="3466914" y="402743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nội dung chính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806B9F-5637-4039-B725-B94995E6E589}"/>
              </a:ext>
            </a:extLst>
          </p:cNvPr>
          <p:cNvSpPr/>
          <p:nvPr/>
        </p:nvSpPr>
        <p:spPr>
          <a:xfrm>
            <a:off x="2937802" y="3973573"/>
            <a:ext cx="6316395" cy="731520"/>
          </a:xfrm>
          <a:prstGeom prst="roundRect">
            <a:avLst>
              <a:gd name="adj" fmla="val 50000"/>
            </a:avLst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Các nội dung chưa hoàn thành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E7ABF1-D59A-4106-B7F6-C657BA36E92A}"/>
              </a:ext>
            </a:extLst>
          </p:cNvPr>
          <p:cNvSpPr/>
          <p:nvPr/>
        </p:nvSpPr>
        <p:spPr>
          <a:xfrm>
            <a:off x="2937803" y="3885980"/>
            <a:ext cx="914400" cy="914400"/>
          </a:xfrm>
          <a:prstGeom prst="ellipse">
            <a:avLst/>
          </a:prstGeom>
          <a:ln w="635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1650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EB1B62-E03D-4659-B1C4-6DAD4E7AE887}"/>
              </a:ext>
            </a:extLst>
          </p:cNvPr>
          <p:cNvCxnSpPr>
            <a:cxnSpLocks/>
          </p:cNvCxnSpPr>
          <p:nvPr/>
        </p:nvCxnSpPr>
        <p:spPr>
          <a:xfrm flipH="1">
            <a:off x="6284686" y="554962"/>
            <a:ext cx="623388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F47DA-F78F-446A-B094-5E90771449F3}"/>
              </a:ext>
            </a:extLst>
          </p:cNvPr>
          <p:cNvSpPr/>
          <p:nvPr/>
        </p:nvSpPr>
        <p:spPr>
          <a:xfrm>
            <a:off x="178863" y="260571"/>
            <a:ext cx="6400800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Các nội dung chưa hoàn thành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B5B49-1A40-4B27-B086-7C6CF9F09B75}"/>
              </a:ext>
            </a:extLst>
          </p:cNvPr>
          <p:cNvSpPr/>
          <p:nvPr/>
        </p:nvSpPr>
        <p:spPr>
          <a:xfrm>
            <a:off x="178863" y="172978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B83FB-D7F2-4C54-98FD-12CE0905FA4B}"/>
              </a:ext>
            </a:extLst>
          </p:cNvPr>
          <p:cNvCxnSpPr>
            <a:cxnSpLocks/>
          </p:cNvCxnSpPr>
          <p:nvPr/>
        </p:nvCxnSpPr>
        <p:spPr>
          <a:xfrm flipH="1">
            <a:off x="-174171" y="6546146"/>
            <a:ext cx="1249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7EC31-5531-4696-B9D5-D23AA8E9698F}"/>
              </a:ext>
            </a:extLst>
          </p:cNvPr>
          <p:cNvGrpSpPr/>
          <p:nvPr/>
        </p:nvGrpSpPr>
        <p:grpSpPr>
          <a:xfrm>
            <a:off x="11500904" y="6248875"/>
            <a:ext cx="798285" cy="565514"/>
            <a:chOff x="11480800" y="6254952"/>
            <a:chExt cx="798285" cy="565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06E8E4-B294-4B49-8120-03C1DBD07AAC}"/>
                </a:ext>
              </a:extLst>
            </p:cNvPr>
            <p:cNvSpPr/>
            <p:nvPr/>
          </p:nvSpPr>
          <p:spPr>
            <a:xfrm>
              <a:off x="11480800" y="6271826"/>
              <a:ext cx="548640" cy="5486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2C8A8-60C2-44C2-B189-4EF3A7542BCD}"/>
                </a:ext>
              </a:extLst>
            </p:cNvPr>
            <p:cNvSpPr txBox="1"/>
            <p:nvPr/>
          </p:nvSpPr>
          <p:spPr>
            <a:xfrm>
              <a:off x="11545505" y="6254952"/>
              <a:ext cx="7335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40503B3-0522-43D8-AFD7-339351591B66}"/>
              </a:ext>
            </a:extLst>
          </p:cNvPr>
          <p:cNvSpPr txBox="1"/>
          <p:nvPr/>
        </p:nvSpPr>
        <p:spPr>
          <a:xfrm>
            <a:off x="544623" y="936947"/>
            <a:ext cx="2756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 diện website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2A4D3A-C298-43A1-A5D7-4DD8B53BE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7" y="1339946"/>
            <a:ext cx="11997905" cy="51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EB1B62-E03D-4659-B1C4-6DAD4E7AE887}"/>
              </a:ext>
            </a:extLst>
          </p:cNvPr>
          <p:cNvCxnSpPr>
            <a:cxnSpLocks/>
          </p:cNvCxnSpPr>
          <p:nvPr/>
        </p:nvCxnSpPr>
        <p:spPr>
          <a:xfrm flipH="1">
            <a:off x="6284686" y="554962"/>
            <a:ext cx="623388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F47DA-F78F-446A-B094-5E90771449F3}"/>
              </a:ext>
            </a:extLst>
          </p:cNvPr>
          <p:cNvSpPr/>
          <p:nvPr/>
        </p:nvSpPr>
        <p:spPr>
          <a:xfrm>
            <a:off x="178863" y="260571"/>
            <a:ext cx="6400800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Các nội dung chưa hoàn thành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B5B49-1A40-4B27-B086-7C6CF9F09B75}"/>
              </a:ext>
            </a:extLst>
          </p:cNvPr>
          <p:cNvSpPr/>
          <p:nvPr/>
        </p:nvSpPr>
        <p:spPr>
          <a:xfrm>
            <a:off x="178863" y="172978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B83FB-D7F2-4C54-98FD-12CE0905FA4B}"/>
              </a:ext>
            </a:extLst>
          </p:cNvPr>
          <p:cNvCxnSpPr>
            <a:cxnSpLocks/>
          </p:cNvCxnSpPr>
          <p:nvPr/>
        </p:nvCxnSpPr>
        <p:spPr>
          <a:xfrm flipH="1">
            <a:off x="-174171" y="6546146"/>
            <a:ext cx="1249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7EC31-5531-4696-B9D5-D23AA8E9698F}"/>
              </a:ext>
            </a:extLst>
          </p:cNvPr>
          <p:cNvGrpSpPr/>
          <p:nvPr/>
        </p:nvGrpSpPr>
        <p:grpSpPr>
          <a:xfrm>
            <a:off x="11500904" y="6248875"/>
            <a:ext cx="798285" cy="565514"/>
            <a:chOff x="11480800" y="6254952"/>
            <a:chExt cx="798285" cy="565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06E8E4-B294-4B49-8120-03C1DBD07AAC}"/>
                </a:ext>
              </a:extLst>
            </p:cNvPr>
            <p:cNvSpPr/>
            <p:nvPr/>
          </p:nvSpPr>
          <p:spPr>
            <a:xfrm>
              <a:off x="11480800" y="6271826"/>
              <a:ext cx="548640" cy="5486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2C8A8-60C2-44C2-B189-4EF3A7542BCD}"/>
                </a:ext>
              </a:extLst>
            </p:cNvPr>
            <p:cNvSpPr txBox="1"/>
            <p:nvPr/>
          </p:nvSpPr>
          <p:spPr>
            <a:xfrm>
              <a:off x="11545505" y="6254952"/>
              <a:ext cx="7335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2E4404-E432-4E88-A80B-12611687ADF1}"/>
              </a:ext>
            </a:extLst>
          </p:cNvPr>
          <p:cNvSpPr txBox="1"/>
          <p:nvPr/>
        </p:nvSpPr>
        <p:spPr>
          <a:xfrm>
            <a:off x="544623" y="936947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 dụng mobile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06E9C-61F0-4F41-8EC8-D337A8430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" y="1339200"/>
            <a:ext cx="11995200" cy="510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7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14022-8615-4B5E-BE09-EB0F54192550}"/>
              </a:ext>
            </a:extLst>
          </p:cNvPr>
          <p:cNvSpPr/>
          <p:nvPr/>
        </p:nvSpPr>
        <p:spPr>
          <a:xfrm>
            <a:off x="3055803" y="1259777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Mục tiêu của đề tài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71CED3-45C0-4F60-AC1F-92B47F78F886}"/>
              </a:ext>
            </a:extLst>
          </p:cNvPr>
          <p:cNvSpPr/>
          <p:nvPr/>
        </p:nvSpPr>
        <p:spPr>
          <a:xfrm>
            <a:off x="3055802" y="1172184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6FA76A-C535-4F4F-ACB8-BB2AC7B19C20}"/>
              </a:ext>
            </a:extLst>
          </p:cNvPr>
          <p:cNvSpPr/>
          <p:nvPr/>
        </p:nvSpPr>
        <p:spPr>
          <a:xfrm>
            <a:off x="3055802" y="2178406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       Công nghệ sử dụng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1A1103-7BD8-421F-AE0C-C5DA24ABB52D}"/>
              </a:ext>
            </a:extLst>
          </p:cNvPr>
          <p:cNvSpPr/>
          <p:nvPr/>
        </p:nvSpPr>
        <p:spPr>
          <a:xfrm>
            <a:off x="3055801" y="2090813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03B81A-B408-49D4-98A2-5FB95D5BEE1F}"/>
              </a:ext>
            </a:extLst>
          </p:cNvPr>
          <p:cNvSpPr/>
          <p:nvPr/>
        </p:nvSpPr>
        <p:spPr>
          <a:xfrm>
            <a:off x="3055802" y="3097035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Demo chức năng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2970D4-5B78-423D-9E31-000569E8DC32}"/>
              </a:ext>
            </a:extLst>
          </p:cNvPr>
          <p:cNvSpPr/>
          <p:nvPr/>
        </p:nvSpPr>
        <p:spPr>
          <a:xfrm>
            <a:off x="3055801" y="3009442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ED070B-58CD-4643-8580-F1F3820A8B7D}"/>
              </a:ext>
            </a:extLst>
          </p:cNvPr>
          <p:cNvSpPr/>
          <p:nvPr/>
        </p:nvSpPr>
        <p:spPr>
          <a:xfrm>
            <a:off x="3055802" y="4015664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Các nội dung chưa hoàn thành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5AC41-7523-4224-B113-A87F36EBE2D8}"/>
              </a:ext>
            </a:extLst>
          </p:cNvPr>
          <p:cNvSpPr/>
          <p:nvPr/>
        </p:nvSpPr>
        <p:spPr>
          <a:xfrm>
            <a:off x="3055801" y="3928071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8E06-CF7A-4CAB-AA58-98034F6DD060}"/>
              </a:ext>
            </a:extLst>
          </p:cNvPr>
          <p:cNvSpPr txBox="1"/>
          <p:nvPr/>
        </p:nvSpPr>
        <p:spPr>
          <a:xfrm>
            <a:off x="3466914" y="402743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nội dung chính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806B9F-5637-4039-B725-B94995E6E589}"/>
              </a:ext>
            </a:extLst>
          </p:cNvPr>
          <p:cNvSpPr/>
          <p:nvPr/>
        </p:nvSpPr>
        <p:spPr>
          <a:xfrm>
            <a:off x="2937802" y="4934293"/>
            <a:ext cx="6316395" cy="731520"/>
          </a:xfrm>
          <a:prstGeom prst="roundRect">
            <a:avLst>
              <a:gd name="adj" fmla="val 50000"/>
            </a:avLst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Hướng phát triển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E7ABF1-D59A-4106-B7F6-C657BA36E92A}"/>
              </a:ext>
            </a:extLst>
          </p:cNvPr>
          <p:cNvSpPr/>
          <p:nvPr/>
        </p:nvSpPr>
        <p:spPr>
          <a:xfrm>
            <a:off x="2937803" y="4846700"/>
            <a:ext cx="914400" cy="914400"/>
          </a:xfrm>
          <a:prstGeom prst="ellipse">
            <a:avLst/>
          </a:prstGeom>
          <a:ln w="635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09373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9B6641-05CA-4F73-99E8-648778EFD384}"/>
              </a:ext>
            </a:extLst>
          </p:cNvPr>
          <p:cNvCxnSpPr>
            <a:cxnSpLocks/>
          </p:cNvCxnSpPr>
          <p:nvPr/>
        </p:nvCxnSpPr>
        <p:spPr>
          <a:xfrm>
            <a:off x="557569" y="4577204"/>
            <a:ext cx="12295689" cy="11304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00A223-4CAE-451D-80F9-A0F1A8EC3B38}"/>
              </a:ext>
            </a:extLst>
          </p:cNvPr>
          <p:cNvCxnSpPr>
            <a:cxnSpLocks/>
          </p:cNvCxnSpPr>
          <p:nvPr/>
        </p:nvCxnSpPr>
        <p:spPr>
          <a:xfrm>
            <a:off x="-793867" y="6012816"/>
            <a:ext cx="12057588" cy="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A8C3FE-A389-4D2D-812C-7E146F7400BD}"/>
              </a:ext>
            </a:extLst>
          </p:cNvPr>
          <p:cNvCxnSpPr>
            <a:cxnSpLocks/>
          </p:cNvCxnSpPr>
          <p:nvPr/>
        </p:nvCxnSpPr>
        <p:spPr>
          <a:xfrm>
            <a:off x="3379263" y="1900089"/>
            <a:ext cx="8812737" cy="11958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AA5CF6-E32E-421C-A12A-9C3CF17E7B2F}"/>
              </a:ext>
            </a:extLst>
          </p:cNvPr>
          <p:cNvCxnSpPr>
            <a:cxnSpLocks/>
          </p:cNvCxnSpPr>
          <p:nvPr/>
        </p:nvCxnSpPr>
        <p:spPr>
          <a:xfrm>
            <a:off x="-516791" y="3176480"/>
            <a:ext cx="11172913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EB1B62-E03D-4659-B1C4-6DAD4E7AE887}"/>
              </a:ext>
            </a:extLst>
          </p:cNvPr>
          <p:cNvCxnSpPr>
            <a:cxnSpLocks/>
          </p:cNvCxnSpPr>
          <p:nvPr/>
        </p:nvCxnSpPr>
        <p:spPr>
          <a:xfrm flipH="1">
            <a:off x="6284686" y="554962"/>
            <a:ext cx="623388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F47DA-F78F-446A-B094-5E90771449F3}"/>
              </a:ext>
            </a:extLst>
          </p:cNvPr>
          <p:cNvSpPr/>
          <p:nvPr/>
        </p:nvSpPr>
        <p:spPr>
          <a:xfrm>
            <a:off x="178863" y="260571"/>
            <a:ext cx="6400800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Hướng phát triển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B5B49-1A40-4B27-B086-7C6CF9F09B75}"/>
              </a:ext>
            </a:extLst>
          </p:cNvPr>
          <p:cNvSpPr/>
          <p:nvPr/>
        </p:nvSpPr>
        <p:spPr>
          <a:xfrm>
            <a:off x="178863" y="172978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B83FB-D7F2-4C54-98FD-12CE0905FA4B}"/>
              </a:ext>
            </a:extLst>
          </p:cNvPr>
          <p:cNvCxnSpPr>
            <a:cxnSpLocks/>
          </p:cNvCxnSpPr>
          <p:nvPr/>
        </p:nvCxnSpPr>
        <p:spPr>
          <a:xfrm flipH="1">
            <a:off x="-174171" y="6546146"/>
            <a:ext cx="1249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7EC31-5531-4696-B9D5-D23AA8E9698F}"/>
              </a:ext>
            </a:extLst>
          </p:cNvPr>
          <p:cNvGrpSpPr/>
          <p:nvPr/>
        </p:nvGrpSpPr>
        <p:grpSpPr>
          <a:xfrm>
            <a:off x="11500904" y="6248875"/>
            <a:ext cx="798285" cy="565514"/>
            <a:chOff x="11480800" y="6254952"/>
            <a:chExt cx="798285" cy="565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06E8E4-B294-4B49-8120-03C1DBD07AAC}"/>
                </a:ext>
              </a:extLst>
            </p:cNvPr>
            <p:cNvSpPr/>
            <p:nvPr/>
          </p:nvSpPr>
          <p:spPr>
            <a:xfrm>
              <a:off x="11480800" y="6271826"/>
              <a:ext cx="548640" cy="5486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2C8A8-60C2-44C2-B189-4EF3A7542BCD}"/>
                </a:ext>
              </a:extLst>
            </p:cNvPr>
            <p:cNvSpPr txBox="1"/>
            <p:nvPr/>
          </p:nvSpPr>
          <p:spPr>
            <a:xfrm>
              <a:off x="11545505" y="6254952"/>
              <a:ext cx="7335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B5B9E50-23B5-4700-AF96-A883D6425F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982" y="842581"/>
            <a:ext cx="1050988" cy="102310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A359174-B7B0-4462-B1F3-37A4206A879B}"/>
              </a:ext>
            </a:extLst>
          </p:cNvPr>
          <p:cNvGrpSpPr/>
          <p:nvPr/>
        </p:nvGrpSpPr>
        <p:grpSpPr>
          <a:xfrm>
            <a:off x="744713" y="1884461"/>
            <a:ext cx="1995500" cy="1310911"/>
            <a:chOff x="1052988" y="2903106"/>
            <a:chExt cx="1390038" cy="10102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6B15262-CE86-4755-8597-EBCB10173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649" y="2903106"/>
              <a:ext cx="943377" cy="94337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CFFFD-F301-43CA-8730-7D4CFEED1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88" y="3255141"/>
              <a:ext cx="658165" cy="658165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47839EC-4F9A-43A8-9B5F-CF18A627E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388" y="3048169"/>
            <a:ext cx="2101534" cy="22315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A3989E-7209-4548-9FEB-D5AF30B221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5" y="4664613"/>
            <a:ext cx="1567697" cy="15676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ADC451-A8BA-483F-8449-5070ED0F67AD}"/>
              </a:ext>
            </a:extLst>
          </p:cNvPr>
          <p:cNvSpPr txBox="1"/>
          <p:nvPr/>
        </p:nvSpPr>
        <p:spPr>
          <a:xfrm>
            <a:off x="3123071" y="1339345"/>
            <a:ext cx="5945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Cài đặt các chức năng còn thiếu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3E1A12-7584-42A0-BF5F-B174E71C8395}"/>
              </a:ext>
            </a:extLst>
          </p:cNvPr>
          <p:cNvSpPr txBox="1"/>
          <p:nvPr/>
        </p:nvSpPr>
        <p:spPr>
          <a:xfrm>
            <a:off x="2761477" y="2611520"/>
            <a:ext cx="6198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Mở rộng ngành hàng kinh doanh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D14EC-117D-4D78-8D63-90533A992C8F}"/>
              </a:ext>
            </a:extLst>
          </p:cNvPr>
          <p:cNvSpPr txBox="1"/>
          <p:nvPr/>
        </p:nvSpPr>
        <p:spPr>
          <a:xfrm>
            <a:off x="895688" y="4007745"/>
            <a:ext cx="9749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Phát triển mô hình cho chuỗi của hàng, mô hình C2C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687AE2-4930-42EF-87C6-FCFDD0E06CDC}"/>
              </a:ext>
            </a:extLst>
          </p:cNvPr>
          <p:cNvSpPr txBox="1"/>
          <p:nvPr/>
        </p:nvSpPr>
        <p:spPr>
          <a:xfrm>
            <a:off x="1938785" y="5453444"/>
            <a:ext cx="9234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Hoàn thiện ứng dụng trên điện thoại, hệ máy POS</a:t>
            </a:r>
          </a:p>
        </p:txBody>
      </p:sp>
    </p:spTree>
    <p:extLst>
      <p:ext uri="{BB962C8B-B14F-4D97-AF65-F5344CB8AC3E}">
        <p14:creationId xmlns:p14="http://schemas.microsoft.com/office/powerpoint/2010/main" val="106681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08347A-4390-411C-BB4F-760FBC3F5C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53298">
            <a:off x="8953536" y="4439116"/>
            <a:ext cx="2257953" cy="1060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1E3AE-1953-4F4A-A01A-2A6F2D6D61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96478">
            <a:off x="277796" y="656443"/>
            <a:ext cx="2257953" cy="1060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6B3DB-7A4E-4FDA-A31F-5C684199FFCB}"/>
              </a:ext>
            </a:extLst>
          </p:cNvPr>
          <p:cNvSpPr txBox="1"/>
          <p:nvPr/>
        </p:nvSpPr>
        <p:spPr>
          <a:xfrm>
            <a:off x="1203575" y="2699466"/>
            <a:ext cx="10726057" cy="31547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9900">
                <a:solidFill>
                  <a:srgbClr val="002060"/>
                </a:solidFill>
                <a:latin typeface="Brush Script MT" panose="03060802040406070304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77C83-229C-4D54-9499-D0171612C6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7486">
            <a:off x="-632167" y="5785052"/>
            <a:ext cx="13409662" cy="1955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2DC26-743D-4E3C-BBFF-32DA2C09A41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78474">
            <a:off x="-673490" y="-292555"/>
            <a:ext cx="4160528" cy="21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3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14022-8615-4B5E-BE09-EB0F54192550}"/>
              </a:ext>
            </a:extLst>
          </p:cNvPr>
          <p:cNvSpPr/>
          <p:nvPr/>
        </p:nvSpPr>
        <p:spPr>
          <a:xfrm>
            <a:off x="3055803" y="2327928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Công nghệ sử dụng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71CED3-45C0-4F60-AC1F-92B47F78F886}"/>
              </a:ext>
            </a:extLst>
          </p:cNvPr>
          <p:cNvSpPr/>
          <p:nvPr/>
        </p:nvSpPr>
        <p:spPr>
          <a:xfrm>
            <a:off x="3055802" y="2240335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6FA76A-C535-4F4F-ACB8-BB2AC7B19C20}"/>
              </a:ext>
            </a:extLst>
          </p:cNvPr>
          <p:cNvSpPr/>
          <p:nvPr/>
        </p:nvSpPr>
        <p:spPr>
          <a:xfrm>
            <a:off x="3055803" y="3194962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       Demo chức năng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1A1103-7BD8-421F-AE0C-C5DA24ABB52D}"/>
              </a:ext>
            </a:extLst>
          </p:cNvPr>
          <p:cNvSpPr/>
          <p:nvPr/>
        </p:nvSpPr>
        <p:spPr>
          <a:xfrm>
            <a:off x="3055802" y="3107369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03B81A-B408-49D4-98A2-5FB95D5BEE1F}"/>
              </a:ext>
            </a:extLst>
          </p:cNvPr>
          <p:cNvSpPr/>
          <p:nvPr/>
        </p:nvSpPr>
        <p:spPr>
          <a:xfrm>
            <a:off x="3055803" y="4113977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Các nội dung chưa hoàn thành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2970D4-5B78-423D-9E31-000569E8DC32}"/>
              </a:ext>
            </a:extLst>
          </p:cNvPr>
          <p:cNvSpPr/>
          <p:nvPr/>
        </p:nvSpPr>
        <p:spPr>
          <a:xfrm>
            <a:off x="3055802" y="4026384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ED070B-58CD-4643-8580-F1F3820A8B7D}"/>
              </a:ext>
            </a:extLst>
          </p:cNvPr>
          <p:cNvSpPr/>
          <p:nvPr/>
        </p:nvSpPr>
        <p:spPr>
          <a:xfrm>
            <a:off x="3055803" y="5032992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Hướng phát triển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5AC41-7523-4224-B113-A87F36EBE2D8}"/>
              </a:ext>
            </a:extLst>
          </p:cNvPr>
          <p:cNvSpPr/>
          <p:nvPr/>
        </p:nvSpPr>
        <p:spPr>
          <a:xfrm>
            <a:off x="3055802" y="4945399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447470-92BF-41C1-A5EC-581BB9F2FE02}"/>
              </a:ext>
            </a:extLst>
          </p:cNvPr>
          <p:cNvSpPr/>
          <p:nvPr/>
        </p:nvSpPr>
        <p:spPr>
          <a:xfrm>
            <a:off x="3055803" y="1460894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Mục tiêu của đề tài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80A51E-74F4-4706-AB3F-7BE9DD53933F}"/>
              </a:ext>
            </a:extLst>
          </p:cNvPr>
          <p:cNvSpPr/>
          <p:nvPr/>
        </p:nvSpPr>
        <p:spPr>
          <a:xfrm>
            <a:off x="3055802" y="1373301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8E06-CF7A-4CAB-AA58-98034F6DD060}"/>
              </a:ext>
            </a:extLst>
          </p:cNvPr>
          <p:cNvSpPr txBox="1"/>
          <p:nvPr/>
        </p:nvSpPr>
        <p:spPr>
          <a:xfrm>
            <a:off x="3466914" y="402743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nội dung chính</a:t>
            </a:r>
          </a:p>
        </p:txBody>
      </p:sp>
    </p:spTree>
    <p:extLst>
      <p:ext uri="{BB962C8B-B14F-4D97-AF65-F5344CB8AC3E}">
        <p14:creationId xmlns:p14="http://schemas.microsoft.com/office/powerpoint/2010/main" val="109573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14022-8615-4B5E-BE09-EB0F54192550}"/>
              </a:ext>
            </a:extLst>
          </p:cNvPr>
          <p:cNvSpPr/>
          <p:nvPr/>
        </p:nvSpPr>
        <p:spPr>
          <a:xfrm>
            <a:off x="3055803" y="2327928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Công nghệ sử dụng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71CED3-45C0-4F60-AC1F-92B47F78F886}"/>
              </a:ext>
            </a:extLst>
          </p:cNvPr>
          <p:cNvSpPr/>
          <p:nvPr/>
        </p:nvSpPr>
        <p:spPr>
          <a:xfrm>
            <a:off x="3055802" y="2240335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6FA76A-C535-4F4F-ACB8-BB2AC7B19C20}"/>
              </a:ext>
            </a:extLst>
          </p:cNvPr>
          <p:cNvSpPr/>
          <p:nvPr/>
        </p:nvSpPr>
        <p:spPr>
          <a:xfrm>
            <a:off x="3055803" y="3194962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       Demo chức năng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1A1103-7BD8-421F-AE0C-C5DA24ABB52D}"/>
              </a:ext>
            </a:extLst>
          </p:cNvPr>
          <p:cNvSpPr/>
          <p:nvPr/>
        </p:nvSpPr>
        <p:spPr>
          <a:xfrm>
            <a:off x="3055802" y="3107369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03B81A-B408-49D4-98A2-5FB95D5BEE1F}"/>
              </a:ext>
            </a:extLst>
          </p:cNvPr>
          <p:cNvSpPr/>
          <p:nvPr/>
        </p:nvSpPr>
        <p:spPr>
          <a:xfrm>
            <a:off x="3055803" y="4113977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Các nội dung chưa hoàn thành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2970D4-5B78-423D-9E31-000569E8DC32}"/>
              </a:ext>
            </a:extLst>
          </p:cNvPr>
          <p:cNvSpPr/>
          <p:nvPr/>
        </p:nvSpPr>
        <p:spPr>
          <a:xfrm>
            <a:off x="3055802" y="4026384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ED070B-58CD-4643-8580-F1F3820A8B7D}"/>
              </a:ext>
            </a:extLst>
          </p:cNvPr>
          <p:cNvSpPr/>
          <p:nvPr/>
        </p:nvSpPr>
        <p:spPr>
          <a:xfrm>
            <a:off x="3055803" y="5032992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Hướng phát triển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5AC41-7523-4224-B113-A87F36EBE2D8}"/>
              </a:ext>
            </a:extLst>
          </p:cNvPr>
          <p:cNvSpPr/>
          <p:nvPr/>
        </p:nvSpPr>
        <p:spPr>
          <a:xfrm>
            <a:off x="3055802" y="4945399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8E06-CF7A-4CAB-AA58-98034F6DD060}"/>
              </a:ext>
            </a:extLst>
          </p:cNvPr>
          <p:cNvSpPr txBox="1"/>
          <p:nvPr/>
        </p:nvSpPr>
        <p:spPr>
          <a:xfrm>
            <a:off x="3466914" y="402743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nội dung chính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806B9F-5637-4039-B725-B94995E6E589}"/>
              </a:ext>
            </a:extLst>
          </p:cNvPr>
          <p:cNvSpPr/>
          <p:nvPr/>
        </p:nvSpPr>
        <p:spPr>
          <a:xfrm>
            <a:off x="2937802" y="1231802"/>
            <a:ext cx="6316395" cy="731520"/>
          </a:xfrm>
          <a:prstGeom prst="roundRect">
            <a:avLst>
              <a:gd name="adj" fmla="val 50000"/>
            </a:avLst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Mục tiêu của đề tài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E7ABF1-D59A-4106-B7F6-C657BA36E92A}"/>
              </a:ext>
            </a:extLst>
          </p:cNvPr>
          <p:cNvSpPr/>
          <p:nvPr/>
        </p:nvSpPr>
        <p:spPr>
          <a:xfrm>
            <a:off x="2937803" y="1144209"/>
            <a:ext cx="914400" cy="914400"/>
          </a:xfrm>
          <a:prstGeom prst="ellipse">
            <a:avLst/>
          </a:prstGeom>
          <a:ln w="635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629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EB1B62-E03D-4659-B1C4-6DAD4E7AE887}"/>
              </a:ext>
            </a:extLst>
          </p:cNvPr>
          <p:cNvCxnSpPr>
            <a:cxnSpLocks/>
          </p:cNvCxnSpPr>
          <p:nvPr/>
        </p:nvCxnSpPr>
        <p:spPr>
          <a:xfrm flipH="1">
            <a:off x="6284686" y="554962"/>
            <a:ext cx="623388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F47DA-F78F-446A-B094-5E90771449F3}"/>
              </a:ext>
            </a:extLst>
          </p:cNvPr>
          <p:cNvSpPr/>
          <p:nvPr/>
        </p:nvSpPr>
        <p:spPr>
          <a:xfrm>
            <a:off x="178863" y="260571"/>
            <a:ext cx="6400800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Mục tiêu của đề tài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B5B49-1A40-4B27-B086-7C6CF9F09B75}"/>
              </a:ext>
            </a:extLst>
          </p:cNvPr>
          <p:cNvSpPr/>
          <p:nvPr/>
        </p:nvSpPr>
        <p:spPr>
          <a:xfrm>
            <a:off x="178863" y="172978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B83FB-D7F2-4C54-98FD-12CE0905FA4B}"/>
              </a:ext>
            </a:extLst>
          </p:cNvPr>
          <p:cNvCxnSpPr>
            <a:cxnSpLocks/>
          </p:cNvCxnSpPr>
          <p:nvPr/>
        </p:nvCxnSpPr>
        <p:spPr>
          <a:xfrm flipH="1">
            <a:off x="-174171" y="6546146"/>
            <a:ext cx="1249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7EC31-5531-4696-B9D5-D23AA8E9698F}"/>
              </a:ext>
            </a:extLst>
          </p:cNvPr>
          <p:cNvGrpSpPr/>
          <p:nvPr/>
        </p:nvGrpSpPr>
        <p:grpSpPr>
          <a:xfrm>
            <a:off x="11500904" y="6248875"/>
            <a:ext cx="798285" cy="565514"/>
            <a:chOff x="11480800" y="6254952"/>
            <a:chExt cx="798285" cy="565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06E8E4-B294-4B49-8120-03C1DBD07AAC}"/>
                </a:ext>
              </a:extLst>
            </p:cNvPr>
            <p:cNvSpPr/>
            <p:nvPr/>
          </p:nvSpPr>
          <p:spPr>
            <a:xfrm>
              <a:off x="11480800" y="6271826"/>
              <a:ext cx="548640" cy="5486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2C8A8-60C2-44C2-B189-4EF3A7542BCD}"/>
                </a:ext>
              </a:extLst>
            </p:cNvPr>
            <p:cNvSpPr txBox="1"/>
            <p:nvPr/>
          </p:nvSpPr>
          <p:spPr>
            <a:xfrm>
              <a:off x="11545505" y="6254952"/>
              <a:ext cx="7335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FB54D31-14F4-4513-9F6C-73E80D623458}"/>
              </a:ext>
            </a:extLst>
          </p:cNvPr>
          <p:cNvSpPr txBox="1"/>
          <p:nvPr/>
        </p:nvSpPr>
        <p:spPr>
          <a:xfrm>
            <a:off x="573453" y="4784017"/>
            <a:ext cx="5698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Thời trang là tất yếu,</a:t>
            </a:r>
          </a:p>
          <a:p>
            <a:pPr algn="ctr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thương mại thời trang phát triển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4141A3-847F-49ED-8257-6CA8B85B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04" y="2615483"/>
            <a:ext cx="2071307" cy="2071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DBD5F8-FB4A-48F9-BEFA-5B1F0FF543F9}"/>
              </a:ext>
            </a:extLst>
          </p:cNvPr>
          <p:cNvSpPr txBox="1"/>
          <p:nvPr/>
        </p:nvSpPr>
        <p:spPr>
          <a:xfrm>
            <a:off x="7034285" y="4784017"/>
            <a:ext cx="3396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Thương mại điện tử</a:t>
            </a:r>
          </a:p>
          <a:p>
            <a:pPr algn="ctr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phát triển mạnh mẽ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7748E-DFAE-4925-B367-5FC2BEC8C1A6}"/>
              </a:ext>
            </a:extLst>
          </p:cNvPr>
          <p:cNvSpPr txBox="1"/>
          <p:nvPr/>
        </p:nvSpPr>
        <p:spPr>
          <a:xfrm flipH="1">
            <a:off x="4423343" y="1239573"/>
            <a:ext cx="5535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Tính cấp thiết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69FF51-BDBC-40BB-87A6-9D55FF7FBC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76" y="2596037"/>
            <a:ext cx="2071307" cy="21689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36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FEB802-F909-4C43-95A9-D458AD4F7EC6}"/>
              </a:ext>
            </a:extLst>
          </p:cNvPr>
          <p:cNvCxnSpPr>
            <a:cxnSpLocks/>
          </p:cNvCxnSpPr>
          <p:nvPr/>
        </p:nvCxnSpPr>
        <p:spPr>
          <a:xfrm>
            <a:off x="1880607" y="6248875"/>
            <a:ext cx="42153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E46DB4-4A31-4763-89E6-900161B622DC}"/>
              </a:ext>
            </a:extLst>
          </p:cNvPr>
          <p:cNvCxnSpPr>
            <a:cxnSpLocks/>
          </p:cNvCxnSpPr>
          <p:nvPr/>
        </p:nvCxnSpPr>
        <p:spPr>
          <a:xfrm flipV="1">
            <a:off x="6096000" y="4460740"/>
            <a:ext cx="0" cy="18002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D7F12F2-552A-40DA-B51F-15CCCD8028A4}"/>
              </a:ext>
            </a:extLst>
          </p:cNvPr>
          <p:cNvSpPr/>
          <p:nvPr/>
        </p:nvSpPr>
        <p:spPr>
          <a:xfrm>
            <a:off x="464458" y="1069403"/>
            <a:ext cx="11422743" cy="3169701"/>
          </a:xfrm>
          <a:prstGeom prst="roundRect">
            <a:avLst>
              <a:gd name="adj" fmla="val 45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92788DB-9DE7-4673-92A8-04DE1E3BA921}"/>
              </a:ext>
            </a:extLst>
          </p:cNvPr>
          <p:cNvSpPr/>
          <p:nvPr/>
        </p:nvSpPr>
        <p:spPr>
          <a:xfrm>
            <a:off x="4591025" y="3810376"/>
            <a:ext cx="3009950" cy="191052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EB1B62-E03D-4659-B1C4-6DAD4E7AE887}"/>
              </a:ext>
            </a:extLst>
          </p:cNvPr>
          <p:cNvCxnSpPr>
            <a:cxnSpLocks/>
          </p:cNvCxnSpPr>
          <p:nvPr/>
        </p:nvCxnSpPr>
        <p:spPr>
          <a:xfrm flipH="1">
            <a:off x="6255658" y="554962"/>
            <a:ext cx="623388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F47DA-F78F-446A-B094-5E90771449F3}"/>
              </a:ext>
            </a:extLst>
          </p:cNvPr>
          <p:cNvSpPr/>
          <p:nvPr/>
        </p:nvSpPr>
        <p:spPr>
          <a:xfrm>
            <a:off x="149835" y="260571"/>
            <a:ext cx="6400800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Mục tiêu của đề tài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B5B49-1A40-4B27-B086-7C6CF9F09B75}"/>
              </a:ext>
            </a:extLst>
          </p:cNvPr>
          <p:cNvSpPr/>
          <p:nvPr/>
        </p:nvSpPr>
        <p:spPr>
          <a:xfrm>
            <a:off x="149835" y="172978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B83FB-D7F2-4C54-98FD-12CE0905FA4B}"/>
              </a:ext>
            </a:extLst>
          </p:cNvPr>
          <p:cNvCxnSpPr>
            <a:cxnSpLocks/>
          </p:cNvCxnSpPr>
          <p:nvPr/>
        </p:nvCxnSpPr>
        <p:spPr>
          <a:xfrm flipH="1">
            <a:off x="-203199" y="6546146"/>
            <a:ext cx="1249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7EC31-5531-4696-B9D5-D23AA8E9698F}"/>
              </a:ext>
            </a:extLst>
          </p:cNvPr>
          <p:cNvGrpSpPr/>
          <p:nvPr/>
        </p:nvGrpSpPr>
        <p:grpSpPr>
          <a:xfrm>
            <a:off x="11471876" y="6248875"/>
            <a:ext cx="798285" cy="565514"/>
            <a:chOff x="11480800" y="6254952"/>
            <a:chExt cx="798285" cy="565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06E8E4-B294-4B49-8120-03C1DBD07AAC}"/>
                </a:ext>
              </a:extLst>
            </p:cNvPr>
            <p:cNvSpPr/>
            <p:nvPr/>
          </p:nvSpPr>
          <p:spPr>
            <a:xfrm>
              <a:off x="11480800" y="6271826"/>
              <a:ext cx="548640" cy="5486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2C8A8-60C2-44C2-B189-4EF3A7542BCD}"/>
                </a:ext>
              </a:extLst>
            </p:cNvPr>
            <p:cNvSpPr txBox="1"/>
            <p:nvPr/>
          </p:nvSpPr>
          <p:spPr>
            <a:xfrm>
              <a:off x="11545505" y="6254952"/>
              <a:ext cx="7335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C4141A3-847F-49ED-8257-6CA8B85B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406" y="4017662"/>
            <a:ext cx="1495716" cy="14957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5C0B73-CB1F-405D-AF9B-68C2214837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41" y="1194493"/>
            <a:ext cx="1665230" cy="16652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0742A6-AEEF-4F37-A92C-B68AD371A5C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07" y="1266155"/>
            <a:ext cx="1736715" cy="14779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854B43-DDD2-40F6-BF2D-05E52D4B685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958" y="1190171"/>
            <a:ext cx="1606704" cy="18014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89C18B-024E-4374-A270-7329A3E5782C}"/>
              </a:ext>
            </a:extLst>
          </p:cNvPr>
          <p:cNvSpPr txBox="1"/>
          <p:nvPr/>
        </p:nvSpPr>
        <p:spPr>
          <a:xfrm>
            <a:off x="1608366" y="3008062"/>
            <a:ext cx="2250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Kinh doanh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617BC-8EE2-426A-AE91-69E2B4C7FCF2}"/>
              </a:ext>
            </a:extLst>
          </p:cNvPr>
          <p:cNvSpPr txBox="1"/>
          <p:nvPr/>
        </p:nvSpPr>
        <p:spPr>
          <a:xfrm>
            <a:off x="5176026" y="3003965"/>
            <a:ext cx="1966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Quảng bá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EB9D18-D377-4F74-B6DA-3EE566F53B1A}"/>
              </a:ext>
            </a:extLst>
          </p:cNvPr>
          <p:cNvSpPr txBox="1"/>
          <p:nvPr/>
        </p:nvSpPr>
        <p:spPr>
          <a:xfrm>
            <a:off x="9008550" y="2980207"/>
            <a:ext cx="1577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Quản lý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60141D-30E0-4FB2-AD14-EB1A9FA6DA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" y="4335166"/>
            <a:ext cx="2177994" cy="217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0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14022-8615-4B5E-BE09-EB0F54192550}"/>
              </a:ext>
            </a:extLst>
          </p:cNvPr>
          <p:cNvSpPr/>
          <p:nvPr/>
        </p:nvSpPr>
        <p:spPr>
          <a:xfrm>
            <a:off x="3055803" y="1259777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Mục tiêu của đề tài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71CED3-45C0-4F60-AC1F-92B47F78F886}"/>
              </a:ext>
            </a:extLst>
          </p:cNvPr>
          <p:cNvSpPr/>
          <p:nvPr/>
        </p:nvSpPr>
        <p:spPr>
          <a:xfrm>
            <a:off x="3055802" y="1172184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6FA76A-C535-4F4F-ACB8-BB2AC7B19C20}"/>
              </a:ext>
            </a:extLst>
          </p:cNvPr>
          <p:cNvSpPr/>
          <p:nvPr/>
        </p:nvSpPr>
        <p:spPr>
          <a:xfrm>
            <a:off x="3055803" y="3194962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       Demo chức năng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1A1103-7BD8-421F-AE0C-C5DA24ABB52D}"/>
              </a:ext>
            </a:extLst>
          </p:cNvPr>
          <p:cNvSpPr/>
          <p:nvPr/>
        </p:nvSpPr>
        <p:spPr>
          <a:xfrm>
            <a:off x="3055802" y="3107369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03B81A-B408-49D4-98A2-5FB95D5BEE1F}"/>
              </a:ext>
            </a:extLst>
          </p:cNvPr>
          <p:cNvSpPr/>
          <p:nvPr/>
        </p:nvSpPr>
        <p:spPr>
          <a:xfrm>
            <a:off x="3055803" y="4113977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Các nội dung chưa hoàn thành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2970D4-5B78-423D-9E31-000569E8DC32}"/>
              </a:ext>
            </a:extLst>
          </p:cNvPr>
          <p:cNvSpPr/>
          <p:nvPr/>
        </p:nvSpPr>
        <p:spPr>
          <a:xfrm>
            <a:off x="3055802" y="4026384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ED070B-58CD-4643-8580-F1F3820A8B7D}"/>
              </a:ext>
            </a:extLst>
          </p:cNvPr>
          <p:cNvSpPr/>
          <p:nvPr/>
        </p:nvSpPr>
        <p:spPr>
          <a:xfrm>
            <a:off x="3055803" y="5032992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Hướng phát triển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5AC41-7523-4224-B113-A87F36EBE2D8}"/>
              </a:ext>
            </a:extLst>
          </p:cNvPr>
          <p:cNvSpPr/>
          <p:nvPr/>
        </p:nvSpPr>
        <p:spPr>
          <a:xfrm>
            <a:off x="3055802" y="4945399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8E06-CF7A-4CAB-AA58-98034F6DD060}"/>
              </a:ext>
            </a:extLst>
          </p:cNvPr>
          <p:cNvSpPr txBox="1"/>
          <p:nvPr/>
        </p:nvSpPr>
        <p:spPr>
          <a:xfrm>
            <a:off x="3466914" y="402743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nội dung chính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806B9F-5637-4039-B725-B94995E6E589}"/>
              </a:ext>
            </a:extLst>
          </p:cNvPr>
          <p:cNvSpPr/>
          <p:nvPr/>
        </p:nvSpPr>
        <p:spPr>
          <a:xfrm>
            <a:off x="2937802" y="2121942"/>
            <a:ext cx="6316395" cy="731520"/>
          </a:xfrm>
          <a:prstGeom prst="roundRect">
            <a:avLst>
              <a:gd name="adj" fmla="val 50000"/>
            </a:avLst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Công nghệ sử dụng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E7ABF1-D59A-4106-B7F6-C657BA36E92A}"/>
              </a:ext>
            </a:extLst>
          </p:cNvPr>
          <p:cNvSpPr/>
          <p:nvPr/>
        </p:nvSpPr>
        <p:spPr>
          <a:xfrm>
            <a:off x="2937803" y="2034349"/>
            <a:ext cx="914400" cy="914400"/>
          </a:xfrm>
          <a:prstGeom prst="ellipse">
            <a:avLst/>
          </a:prstGeom>
          <a:ln w="635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882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EB1B62-E03D-4659-B1C4-6DAD4E7AE887}"/>
              </a:ext>
            </a:extLst>
          </p:cNvPr>
          <p:cNvCxnSpPr>
            <a:cxnSpLocks/>
          </p:cNvCxnSpPr>
          <p:nvPr/>
        </p:nvCxnSpPr>
        <p:spPr>
          <a:xfrm flipH="1">
            <a:off x="6284686" y="554962"/>
            <a:ext cx="623388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F47DA-F78F-446A-B094-5E90771449F3}"/>
              </a:ext>
            </a:extLst>
          </p:cNvPr>
          <p:cNvSpPr/>
          <p:nvPr/>
        </p:nvSpPr>
        <p:spPr>
          <a:xfrm>
            <a:off x="178863" y="260571"/>
            <a:ext cx="6400800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Công nghệ sử dụng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B5B49-1A40-4B27-B086-7C6CF9F09B75}"/>
              </a:ext>
            </a:extLst>
          </p:cNvPr>
          <p:cNvSpPr/>
          <p:nvPr/>
        </p:nvSpPr>
        <p:spPr>
          <a:xfrm>
            <a:off x="178863" y="172978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B83FB-D7F2-4C54-98FD-12CE0905FA4B}"/>
              </a:ext>
            </a:extLst>
          </p:cNvPr>
          <p:cNvCxnSpPr>
            <a:cxnSpLocks/>
          </p:cNvCxnSpPr>
          <p:nvPr/>
        </p:nvCxnSpPr>
        <p:spPr>
          <a:xfrm flipH="1">
            <a:off x="-174171" y="6546146"/>
            <a:ext cx="1249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7EC31-5531-4696-B9D5-D23AA8E9698F}"/>
              </a:ext>
            </a:extLst>
          </p:cNvPr>
          <p:cNvGrpSpPr/>
          <p:nvPr/>
        </p:nvGrpSpPr>
        <p:grpSpPr>
          <a:xfrm>
            <a:off x="11500904" y="6248875"/>
            <a:ext cx="798285" cy="565514"/>
            <a:chOff x="11480800" y="6254952"/>
            <a:chExt cx="798285" cy="565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06E8E4-B294-4B49-8120-03C1DBD07AAC}"/>
                </a:ext>
              </a:extLst>
            </p:cNvPr>
            <p:cNvSpPr/>
            <p:nvPr/>
          </p:nvSpPr>
          <p:spPr>
            <a:xfrm>
              <a:off x="11480800" y="6271826"/>
              <a:ext cx="548640" cy="5486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2C8A8-60C2-44C2-B189-4EF3A7542BCD}"/>
                </a:ext>
              </a:extLst>
            </p:cNvPr>
            <p:cNvSpPr txBox="1"/>
            <p:nvPr/>
          </p:nvSpPr>
          <p:spPr>
            <a:xfrm>
              <a:off x="11545505" y="6254952"/>
              <a:ext cx="7335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C5C5E02-12FD-42CB-8C47-F104E9364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3" y="892652"/>
            <a:ext cx="8766629" cy="56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0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14022-8615-4B5E-BE09-EB0F54192550}"/>
              </a:ext>
            </a:extLst>
          </p:cNvPr>
          <p:cNvSpPr/>
          <p:nvPr/>
        </p:nvSpPr>
        <p:spPr>
          <a:xfrm>
            <a:off x="3055803" y="1259777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Mục tiêu của đề tài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71CED3-45C0-4F60-AC1F-92B47F78F886}"/>
              </a:ext>
            </a:extLst>
          </p:cNvPr>
          <p:cNvSpPr/>
          <p:nvPr/>
        </p:nvSpPr>
        <p:spPr>
          <a:xfrm>
            <a:off x="3055802" y="1172184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6FA76A-C535-4F4F-ACB8-BB2AC7B19C20}"/>
              </a:ext>
            </a:extLst>
          </p:cNvPr>
          <p:cNvSpPr/>
          <p:nvPr/>
        </p:nvSpPr>
        <p:spPr>
          <a:xfrm>
            <a:off x="3055802" y="2178406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       Công nghệ sử dụng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1A1103-7BD8-421F-AE0C-C5DA24ABB52D}"/>
              </a:ext>
            </a:extLst>
          </p:cNvPr>
          <p:cNvSpPr/>
          <p:nvPr/>
        </p:nvSpPr>
        <p:spPr>
          <a:xfrm>
            <a:off x="3055801" y="2090813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03B81A-B408-49D4-98A2-5FB95D5BEE1F}"/>
              </a:ext>
            </a:extLst>
          </p:cNvPr>
          <p:cNvSpPr/>
          <p:nvPr/>
        </p:nvSpPr>
        <p:spPr>
          <a:xfrm>
            <a:off x="3055803" y="4113977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Các nội dung chưa hoàn thành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2970D4-5B78-423D-9E31-000569E8DC32}"/>
              </a:ext>
            </a:extLst>
          </p:cNvPr>
          <p:cNvSpPr/>
          <p:nvPr/>
        </p:nvSpPr>
        <p:spPr>
          <a:xfrm>
            <a:off x="3055802" y="4026384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ED070B-58CD-4643-8580-F1F3820A8B7D}"/>
              </a:ext>
            </a:extLst>
          </p:cNvPr>
          <p:cNvSpPr/>
          <p:nvPr/>
        </p:nvSpPr>
        <p:spPr>
          <a:xfrm>
            <a:off x="3055803" y="5032992"/>
            <a:ext cx="5669282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Hướng phát triển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5AC41-7523-4224-B113-A87F36EBE2D8}"/>
              </a:ext>
            </a:extLst>
          </p:cNvPr>
          <p:cNvSpPr/>
          <p:nvPr/>
        </p:nvSpPr>
        <p:spPr>
          <a:xfrm>
            <a:off x="3055802" y="4945399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8E06-CF7A-4CAB-AA58-98034F6DD060}"/>
              </a:ext>
            </a:extLst>
          </p:cNvPr>
          <p:cNvSpPr txBox="1"/>
          <p:nvPr/>
        </p:nvSpPr>
        <p:spPr>
          <a:xfrm>
            <a:off x="3466914" y="402743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nội dung chính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806B9F-5637-4039-B725-B94995E6E589}"/>
              </a:ext>
            </a:extLst>
          </p:cNvPr>
          <p:cNvSpPr/>
          <p:nvPr/>
        </p:nvSpPr>
        <p:spPr>
          <a:xfrm>
            <a:off x="2937802" y="3052349"/>
            <a:ext cx="6316395" cy="731520"/>
          </a:xfrm>
          <a:prstGeom prst="roundRect">
            <a:avLst>
              <a:gd name="adj" fmla="val 50000"/>
            </a:avLst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Demo chức năng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E7ABF1-D59A-4106-B7F6-C657BA36E92A}"/>
              </a:ext>
            </a:extLst>
          </p:cNvPr>
          <p:cNvSpPr/>
          <p:nvPr/>
        </p:nvSpPr>
        <p:spPr>
          <a:xfrm>
            <a:off x="2937803" y="2964756"/>
            <a:ext cx="914400" cy="914400"/>
          </a:xfrm>
          <a:prstGeom prst="ellipse">
            <a:avLst/>
          </a:prstGeom>
          <a:ln w="635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04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EB1B62-E03D-4659-B1C4-6DAD4E7AE887}"/>
              </a:ext>
            </a:extLst>
          </p:cNvPr>
          <p:cNvCxnSpPr>
            <a:cxnSpLocks/>
          </p:cNvCxnSpPr>
          <p:nvPr/>
        </p:nvCxnSpPr>
        <p:spPr>
          <a:xfrm flipH="1">
            <a:off x="6284686" y="554962"/>
            <a:ext cx="623388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CF47DA-F78F-446A-B094-5E90771449F3}"/>
              </a:ext>
            </a:extLst>
          </p:cNvPr>
          <p:cNvSpPr/>
          <p:nvPr/>
        </p:nvSpPr>
        <p:spPr>
          <a:xfrm>
            <a:off x="178863" y="260571"/>
            <a:ext cx="6400800" cy="556334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Demo chức năng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3B5B49-1A40-4B27-B086-7C6CF9F09B75}"/>
              </a:ext>
            </a:extLst>
          </p:cNvPr>
          <p:cNvSpPr/>
          <p:nvPr/>
        </p:nvSpPr>
        <p:spPr>
          <a:xfrm>
            <a:off x="178863" y="172978"/>
            <a:ext cx="731520" cy="7315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B83FB-D7F2-4C54-98FD-12CE0905FA4B}"/>
              </a:ext>
            </a:extLst>
          </p:cNvPr>
          <p:cNvCxnSpPr>
            <a:cxnSpLocks/>
          </p:cNvCxnSpPr>
          <p:nvPr/>
        </p:nvCxnSpPr>
        <p:spPr>
          <a:xfrm flipH="1">
            <a:off x="-174171" y="6546146"/>
            <a:ext cx="1249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7EC31-5531-4696-B9D5-D23AA8E9698F}"/>
              </a:ext>
            </a:extLst>
          </p:cNvPr>
          <p:cNvGrpSpPr/>
          <p:nvPr/>
        </p:nvGrpSpPr>
        <p:grpSpPr>
          <a:xfrm>
            <a:off x="11500904" y="6248875"/>
            <a:ext cx="798285" cy="565514"/>
            <a:chOff x="11480800" y="6254952"/>
            <a:chExt cx="798285" cy="5655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06E8E4-B294-4B49-8120-03C1DBD07AAC}"/>
                </a:ext>
              </a:extLst>
            </p:cNvPr>
            <p:cNvSpPr/>
            <p:nvPr/>
          </p:nvSpPr>
          <p:spPr>
            <a:xfrm>
              <a:off x="11480800" y="6271826"/>
              <a:ext cx="548640" cy="5486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2C8A8-60C2-44C2-B189-4EF3A7542BCD}"/>
                </a:ext>
              </a:extLst>
            </p:cNvPr>
            <p:cNvSpPr txBox="1"/>
            <p:nvPr/>
          </p:nvSpPr>
          <p:spPr>
            <a:xfrm>
              <a:off x="11545505" y="6254952"/>
              <a:ext cx="7335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00CF205-650A-49BB-B53A-189E9576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" y="1097302"/>
            <a:ext cx="12009968" cy="510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0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402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Brush Script MT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Trong Ngon Lang</dc:creator>
  <cp:lastModifiedBy>Trong Ngon Lang</cp:lastModifiedBy>
  <cp:revision>27</cp:revision>
  <dcterms:created xsi:type="dcterms:W3CDTF">2021-01-15T09:04:15Z</dcterms:created>
  <dcterms:modified xsi:type="dcterms:W3CDTF">2021-07-25T16:01:56Z</dcterms:modified>
</cp:coreProperties>
</file>