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88909-4312-40FF-812A-3E91435DE83E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39EA-6069-4BA8-B289-F2243E965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3F95-5616-4FD9-9098-4696F49C11F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3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3F95-5616-4FD9-9098-4696F49C11F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3F95-5616-4FD9-9098-4696F49C11F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6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3F95-5616-4FD9-9098-4696F49C11F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7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3F95-5616-4FD9-9098-4696F49C11F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DE3C0-C678-4ABC-AE79-62D821C955F3}" type="slidenum">
              <a:rPr lang="en-US" smtClean="0">
                <a:solidFill>
                  <a:srgbClr val="434342"/>
                </a:solidFill>
              </a:rPr>
              <a:pPr/>
              <a:t>‹#›</a:t>
            </a:fld>
            <a:endParaRPr 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DD72E64-B690-4DC4-A278-30A7F6F7BC80}" type="datetimeFigureOut">
              <a:rPr lang="en-US" smtClean="0"/>
              <a:pPr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73DE3C0-C678-4ABC-AE79-62D821C95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hyperlink" Target="http://www.google.com/imgres?imgurl=http://www.tgdaily.com/sites/default/files/stock/450teaser/rubiks-cube.jpg&amp;imgrefurl=http://www.tgdaily.com/general-science-brief/51045-no-matter-what-it-looks-like-rubiks-cube-can-be-solved-in-20-moves&amp;usg=__62iyzLmgnd0KIyNguWg4vmunqBQ=&amp;h=333&amp;w=333&amp;sz=30&amp;hl=en&amp;start=2&amp;zoom=1&amp;itbs=1&amp;tbnid=FqOlwooX60XTMM:&amp;tbnh=119&amp;tbnw=119&amp;prev=/images?q=rubik's+cube&amp;hl=en&amp;gbv=2&amp;tbs=isch:1&amp;ei=zYs3TYLdF43msQOtwK2JAw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google.com/imgres?imgurl=http://www.robbinssports.com/images/rubber-orange-field-marker-game-cone-28-inches.jpg&amp;imgrefurl=http://www.robbinssports.com/28inch-game-cone-traffic-marker-boundary-marking-cone-p-3690.html&amp;usg=__olgeWHmdnvsqhXo3pEdVmd1NCn0=&amp;h=500&amp;w=500&amp;sz=18&amp;hl=en&amp;start=2&amp;zoom=1&amp;itbs=1&amp;tbnid=STLm5qlOXEFb2M:&amp;tbnh=130&amp;tbnw=130&amp;prev=/images?q=cone&amp;hl=en&amp;gbv=2&amp;tbs=isch:1&amp;ei=jYo3TaiYBoyesQPi_LmPAw" TargetMode="External"/><Relationship Id="rId21" Type="http://schemas.openxmlformats.org/officeDocument/2006/relationships/hyperlink" Target="http://www.google.com/imgres?imgurl=http://earth911.com/wp-content/uploads/2008/11/single-brick.jpg&amp;imgrefurl=http://earth911.com/recycling/construction/brick/&amp;usg=__2hUcyKyARa9NKEm1WjTR60WrhF0=&amp;h=300&amp;w=300&amp;sz=13&amp;hl=en&amp;start=4&amp;zoom=1&amp;um=1&amp;itbs=1&amp;tbnid=yjKD2Sr4VwU1FM:&amp;tbnh=116&amp;tbnw=116&amp;prev=/images?q=brick&amp;um=1&amp;hl=en&amp;gbv=2&amp;tbs=isch:1&amp;ei=AZY3TezPOon2swPio92LAw" TargetMode="External"/><Relationship Id="rId7" Type="http://schemas.openxmlformats.org/officeDocument/2006/relationships/hyperlink" Target="http://personal.maths.surrey.ac.uk/st/H.Bruin/image/pyramid.jpg" TargetMode="External"/><Relationship Id="rId12" Type="http://schemas.openxmlformats.org/officeDocument/2006/relationships/image" Target="../media/image12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hyperlink" Target="http://www.google.com/imgres?imgurl=http://www.sengifted.org/images/giftbox.jpg&amp;imgrefurl=http://www.sengifted.org/articles_newsletter_archive/2009_seng_updates/november_2009_SENG_Update.html&amp;usg=__1YvSEXQwgBOIXmWmVfmoKU0FlPc=&amp;h=300&amp;w=300&amp;sz=11&amp;hl=en&amp;start=2&amp;zoom=1&amp;itbs=1&amp;tbnid=0__JN-1HSOO-bM:&amp;tbnh=116&amp;tbnw=116&amp;prev=/images?q=gift+box&amp;hl=en&amp;gbv=2&amp;tbs=isch:1&amp;ei=I4s3TY-3NIb0swOT_JiRAw" TargetMode="External"/><Relationship Id="rId5" Type="http://schemas.openxmlformats.org/officeDocument/2006/relationships/hyperlink" Target="http://www.google.com/imgres?imgurl=http://www.boston.com/ae/theater_arts/exhibitionist/Discovery-Globe-thumb.jpg&amp;imgrefurl=http://www.boston.com/ae/theater_arts/exhibitionist/2008/07/globe_style.html&amp;usg=__snZVKTYuthcX5Q0ZbasFVfb9ux8=&amp;h=314&amp;w=300&amp;sz=28&amp;hl=en&amp;start=2&amp;zoom=1&amp;itbs=1&amp;tbnid=nvtjtaTjq_zzUM:&amp;tbnh=117&amp;tbnw=112&amp;prev=/images?q=globe&amp;hl=en&amp;gbv=2&amp;tbs=isch:1&amp;ei=p4o3Ta_oKYyisQPC0qj_Ag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1.jpeg"/><Relationship Id="rId19" Type="http://schemas.openxmlformats.org/officeDocument/2006/relationships/image" Target="../media/image6.png"/><Relationship Id="rId4" Type="http://schemas.openxmlformats.org/officeDocument/2006/relationships/image" Target="../media/image8.jpeg"/><Relationship Id="rId9" Type="http://schemas.openxmlformats.org/officeDocument/2006/relationships/hyperlink" Target="http://www.google.com/imgres?imgurl=https://www.ibmilw.com/images/items/RAC77182EA_1_3.JPG&amp;imgrefurl=https://www.ibmilw.com/item/view/id/215504&amp;usg=__MGBndkPyTUSN2CYiFgiBEZ_NHCo=&amp;h=240&amp;w=240&amp;sz=13&amp;hl=en&amp;start=2&amp;zoom=1&amp;itbs=1&amp;tbnid=vLKIGjLnqqmt5M:&amp;tbnh=110&amp;tbnw=110&amp;prev=/images?q=lysol+wipes&amp;hl=en&amp;gbv=2&amp;tbs=isch:1&amp;ei=CYs3TfKzKZL0swOLhLCUAw" TargetMode="External"/><Relationship Id="rId14" Type="http://schemas.openxmlformats.org/officeDocument/2006/relationships/image" Target="../media/image13.jpeg"/><Relationship Id="rId22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981200" y="1905000"/>
            <a:ext cx="5181600" cy="297180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FF"/>
                </a:solidFill>
                <a:latin typeface="Comic Sans MS" pitchFamily="66" charset="0"/>
              </a:rPr>
              <a:t>Shapes</a:t>
            </a:r>
            <a:endParaRPr lang="en-US" sz="8000" dirty="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Grade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332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301025"/>
            <a:ext cx="4152900" cy="54864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FACES OF SHAPES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02571" y="441250"/>
            <a:ext cx="914413" cy="106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87" y="3361492"/>
            <a:ext cx="102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63" y="3605185"/>
            <a:ext cx="1095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637"/>
            <a:ext cx="1114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3" descr="C:\DOCUME~1\MAGGIE~1\LOCALS~1\Temp\SNAGHTML25a34cd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0285">
            <a:off x="466073" y="3546709"/>
            <a:ext cx="1199537" cy="8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79584" y="438150"/>
            <a:ext cx="1428081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98283" y="3618667"/>
            <a:ext cx="960119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3212" y="3469019"/>
            <a:ext cx="838200" cy="74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5265146" y="266700"/>
            <a:ext cx="914400" cy="9525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2269" y="1242580"/>
            <a:ext cx="686469" cy="5342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80051" y="736511"/>
            <a:ext cx="838200" cy="7417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57445" y="3733906"/>
            <a:ext cx="960119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 flipV="1">
            <a:off x="6407424" y="3304579"/>
            <a:ext cx="2583454" cy="1693767"/>
          </a:xfrm>
          <a:prstGeom prst="wedgeRoundRectCallout">
            <a:avLst>
              <a:gd name="adj1" fmla="val -52715"/>
              <a:gd name="adj2" fmla="val 7974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876800" y="152400"/>
            <a:ext cx="3886200" cy="1752600"/>
          </a:xfrm>
          <a:prstGeom prst="wedgeRoundRectCallout">
            <a:avLst>
              <a:gd name="adj1" fmla="val -28787"/>
              <a:gd name="adj2" fmla="val 6554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472395" y="3304580"/>
            <a:ext cx="2623605" cy="1693768"/>
          </a:xfrm>
          <a:prstGeom prst="wedgeRoundRectCallout">
            <a:avLst>
              <a:gd name="adj1" fmla="val 14772"/>
              <a:gd name="adj2" fmla="val -79611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04800" y="187280"/>
            <a:ext cx="3886200" cy="1717720"/>
          </a:xfrm>
          <a:prstGeom prst="wedgeRoundRectCallout">
            <a:avLst>
              <a:gd name="adj1" fmla="val 24569"/>
              <a:gd name="adj2" fmla="val 66304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92982" y="3304580"/>
            <a:ext cx="2888825" cy="1693767"/>
          </a:xfrm>
          <a:prstGeom prst="wedgeRoundRectCallout">
            <a:avLst>
              <a:gd name="adj1" fmla="val 39102"/>
              <a:gd name="adj2" fmla="val -70852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"/>
            <a:ext cx="8610600" cy="548640"/>
          </a:xfrm>
        </p:spPr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real objects shaped like solid figures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8" name="Picture 4" descr="http://t2.gstatic.com/images?q=tbn:ANd9GcSN0Ut4oTcvSS4D0UhIIPfoRxZpimahofU9dZF0OExYOyflypKhgYDmYCB9U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30" y="1094062"/>
            <a:ext cx="1115738" cy="11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R69xVUK6ISRVTYi3HQIR0zIBL6uQWUTb2kYCO5ynW96fFFr_FrJIUL1y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96" y="1066800"/>
            <a:ext cx="10668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full size imag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56631"/>
            <a:ext cx="126301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0.gstatic.com/images?q=tbn:ANd9GcSimI9LqQHaBWeDOxtDJtalUVBJWM2aOORbJndtlDOVp65yellbYz7Xh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46" y="1220489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1.gstatic.com/images?q=tbn:ANd9GcQwjBy2OoeTMfF7BLILOgfXWm8pREP3QvwDUU9yd3K0HBQmFxW670h8xy0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96" y="1104899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t1.gstatic.com/images?q=tbn:ANd9GcRZFnm2Z9lF4AjpauzQ15jZkLeIzAP-AXwqA5qqqH0v_itvVcEq7wgUSQ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170" y="1094062"/>
            <a:ext cx="11334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855194" y="2268240"/>
            <a:ext cx="533400" cy="998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64688" y="3637477"/>
            <a:ext cx="914413" cy="106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31" y="3266941"/>
            <a:ext cx="1028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05212"/>
            <a:ext cx="10096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80" y="3517891"/>
            <a:ext cx="1095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94" y="3367087"/>
            <a:ext cx="1114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 descr="C:\DOCUME~1\MAGGIE~1\LOCALS~1\Temp\SNAGHTML25a34cd7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50285">
            <a:off x="4134009" y="3528159"/>
            <a:ext cx="1199537" cy="8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t3.gstatic.com/images?q=tbn:ANd9GcS9lRIRnHN6PXuB9MZBWpdWwtOarWlMWXY7hgcBbe2R3ub2w_-griayFQ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5" y="1005139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n Arrow 23"/>
          <p:cNvSpPr/>
          <p:nvPr/>
        </p:nvSpPr>
        <p:spPr>
          <a:xfrm>
            <a:off x="1999581" y="2270416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3260407" y="2289506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445921" y="2289506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522246" y="2289506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791325" y="2289506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7848600" y="2299220"/>
            <a:ext cx="533400" cy="99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1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2" y="3597363"/>
            <a:ext cx="10953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2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kathykwylie.com/blog/wp-content/uploads/2010/10/Hexagon-Six-Triangles.jpg"/>
          <p:cNvPicPr/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6576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54864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Use pattern blocks to make  new figures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2050" name="Picture 2" descr="C:\DOCUME~1\MAGGIE~1\LOCALS~1\Temp\SNAGHTML25b1a4f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209800"/>
            <a:ext cx="3669886" cy="159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9" y="2326887"/>
            <a:ext cx="2750068" cy="15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sosceles Triangle 6"/>
          <p:cNvSpPr/>
          <p:nvPr/>
        </p:nvSpPr>
        <p:spPr>
          <a:xfrm>
            <a:off x="6934200" y="1504950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5115060" y="1495226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996189" y="2857500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6033752" y="1504950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5133304" y="2867159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908443" y="2839255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2402389" y="2381321"/>
            <a:ext cx="1800896" cy="14097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Sides and Corners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19" y="1414395"/>
            <a:ext cx="14097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97" y="3014675"/>
            <a:ext cx="1589312" cy="158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02" y="1264718"/>
            <a:ext cx="1655903" cy="139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81" y="3135736"/>
            <a:ext cx="17049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2" y="1341375"/>
            <a:ext cx="14097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0304" y="1698627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4     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4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648" y="350474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3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3     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5809" y="3535559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 4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4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64056" y="350474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5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5  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13347" y="160760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 0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0         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18" y="3419411"/>
            <a:ext cx="1451078" cy="8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4800" y="2514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8015" y="1698626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Sides: 6       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Corners: 6      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4056" y="2514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39105" y="2514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60270" y="429795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4800" y="429795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58209" y="436875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65</Words>
  <Application>Microsoft Office PowerPoint</Application>
  <PresentationFormat>On-screen Show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Comic Sans MS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FACES OF SHAPES</vt:lpstr>
      <vt:lpstr>real objects shaped like solid figures</vt:lpstr>
      <vt:lpstr>Use pattern blocks to make  new figures</vt:lpstr>
      <vt:lpstr>Sides and Corners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Animals And Their Babies!</dc:title>
  <dc:creator> </dc:creator>
  <cp:keywords/>
  <cp:lastModifiedBy>user</cp:lastModifiedBy>
  <cp:revision>11</cp:revision>
  <dcterms:created xsi:type="dcterms:W3CDTF">2011-02-25T04:50:59Z</dcterms:created>
  <dcterms:modified xsi:type="dcterms:W3CDTF">2018-05-13T16:05:37Z</dcterms:modified>
</cp:coreProperties>
</file>