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 id="283" r:id="rId23"/>
  </p:sldIdLst>
  <p:sldSz cx="9144000" cy="6858000" type="screen4x3"/>
  <p:notesSz cx="6858000" cy="9144000"/>
  <p:defaultTextStyle>
    <a:defPPr>
      <a:defRPr lang="en-US"/>
    </a:defPPr>
    <a:lvl1pPr algn="l" rtl="0" fontAlgn="base">
      <a:spcBef>
        <a:spcPct val="0"/>
      </a:spcBef>
      <a:spcAft>
        <a:spcPct val="0"/>
      </a:spcAft>
      <a:defRPr sz="2800" kern="1200">
        <a:solidFill>
          <a:schemeClr val="accent1"/>
        </a:solidFill>
        <a:latin typeface="Arial" panose="020B0604020202020204" pitchFamily="34" charset="0"/>
        <a:ea typeface="+mn-ea"/>
        <a:cs typeface="+mn-cs"/>
      </a:defRPr>
    </a:lvl1pPr>
    <a:lvl2pPr marL="457200" algn="l" rtl="0" fontAlgn="base">
      <a:spcBef>
        <a:spcPct val="0"/>
      </a:spcBef>
      <a:spcAft>
        <a:spcPct val="0"/>
      </a:spcAft>
      <a:defRPr sz="2800" kern="1200">
        <a:solidFill>
          <a:schemeClr val="accent1"/>
        </a:solidFill>
        <a:latin typeface="Arial" panose="020B0604020202020204" pitchFamily="34" charset="0"/>
        <a:ea typeface="+mn-ea"/>
        <a:cs typeface="+mn-cs"/>
      </a:defRPr>
    </a:lvl2pPr>
    <a:lvl3pPr marL="914400" algn="l" rtl="0" fontAlgn="base">
      <a:spcBef>
        <a:spcPct val="0"/>
      </a:spcBef>
      <a:spcAft>
        <a:spcPct val="0"/>
      </a:spcAft>
      <a:defRPr sz="2800" kern="1200">
        <a:solidFill>
          <a:schemeClr val="accent1"/>
        </a:solidFill>
        <a:latin typeface="Arial" panose="020B0604020202020204" pitchFamily="34" charset="0"/>
        <a:ea typeface="+mn-ea"/>
        <a:cs typeface="+mn-cs"/>
      </a:defRPr>
    </a:lvl3pPr>
    <a:lvl4pPr marL="1371600" algn="l" rtl="0" fontAlgn="base">
      <a:spcBef>
        <a:spcPct val="0"/>
      </a:spcBef>
      <a:spcAft>
        <a:spcPct val="0"/>
      </a:spcAft>
      <a:defRPr sz="2800" kern="1200">
        <a:solidFill>
          <a:schemeClr val="accent1"/>
        </a:solidFill>
        <a:latin typeface="Arial" panose="020B0604020202020204" pitchFamily="34" charset="0"/>
        <a:ea typeface="+mn-ea"/>
        <a:cs typeface="+mn-cs"/>
      </a:defRPr>
    </a:lvl4pPr>
    <a:lvl5pPr marL="1828800" algn="l" rtl="0" fontAlgn="base">
      <a:spcBef>
        <a:spcPct val="0"/>
      </a:spcBef>
      <a:spcAft>
        <a:spcPct val="0"/>
      </a:spcAft>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0143" autoAdjust="0"/>
  </p:normalViewPr>
  <p:slideViewPr>
    <p:cSldViewPr>
      <p:cViewPr varScale="1">
        <p:scale>
          <a:sx n="63" d="100"/>
          <a:sy n="63" d="100"/>
        </p:scale>
        <p:origin x="14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AC31881-A833-4078-B8F6-BFAE945E08C7}" type="datetimeFigureOut">
              <a:rPr lang="en-US"/>
              <a:pPr>
                <a:defRPr/>
              </a:pPr>
              <a:t>10/12/2019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085B92B-3DD6-44D1-BCBF-44FB2609E475}" type="slidenum">
              <a:rPr lang="en-US" altLang="en-US"/>
              <a:pPr/>
              <a:t>‹#›</a:t>
            </a:fld>
            <a:endParaRPr lang="en-US" altLang="en-US"/>
          </a:p>
        </p:txBody>
      </p:sp>
    </p:spTree>
    <p:extLst>
      <p:ext uri="{BB962C8B-B14F-4D97-AF65-F5344CB8AC3E}">
        <p14:creationId xmlns:p14="http://schemas.microsoft.com/office/powerpoint/2010/main" val="1273653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panose="020B0604020202020204" pitchFamily="34" charset="0"/>
              </a:defRPr>
            </a:lvl1pPr>
            <a:lvl2pPr marL="742950" indent="-285750" eaLnBrk="0" hangingPunct="0">
              <a:defRPr sz="2800">
                <a:solidFill>
                  <a:schemeClr val="accent1"/>
                </a:solidFill>
                <a:latin typeface="Arial" panose="020B0604020202020204" pitchFamily="34" charset="0"/>
              </a:defRPr>
            </a:lvl2pPr>
            <a:lvl3pPr marL="1143000" indent="-228600" eaLnBrk="0" hangingPunct="0">
              <a:defRPr sz="2800">
                <a:solidFill>
                  <a:schemeClr val="accent1"/>
                </a:solidFill>
                <a:latin typeface="Arial" panose="020B0604020202020204" pitchFamily="34" charset="0"/>
              </a:defRPr>
            </a:lvl3pPr>
            <a:lvl4pPr marL="1600200" indent="-228600" eaLnBrk="0" hangingPunct="0">
              <a:defRPr sz="2800">
                <a:solidFill>
                  <a:schemeClr val="accent1"/>
                </a:solidFill>
                <a:latin typeface="Arial" panose="020B0604020202020204" pitchFamily="34" charset="0"/>
              </a:defRPr>
            </a:lvl4pPr>
            <a:lvl5pPr marL="2057400" indent="-228600" eaLnBrk="0" hangingPunct="0">
              <a:defRPr sz="2800">
                <a:solidFill>
                  <a:schemeClr val="accent1"/>
                </a:solidFill>
                <a:latin typeface="Arial" panose="020B0604020202020204" pitchFamily="34" charset="0"/>
              </a:defRPr>
            </a:lvl5pPr>
            <a:lvl6pPr marL="2514600" indent="-228600" eaLnBrk="0" fontAlgn="base" hangingPunct="0">
              <a:spcBef>
                <a:spcPct val="0"/>
              </a:spcBef>
              <a:spcAft>
                <a:spcPct val="0"/>
              </a:spcAft>
              <a:defRPr sz="2800">
                <a:solidFill>
                  <a:schemeClr val="accent1"/>
                </a:solidFill>
                <a:latin typeface="Arial" panose="020B0604020202020204" pitchFamily="34" charset="0"/>
              </a:defRPr>
            </a:lvl6pPr>
            <a:lvl7pPr marL="2971800" indent="-228600" eaLnBrk="0" fontAlgn="base" hangingPunct="0">
              <a:spcBef>
                <a:spcPct val="0"/>
              </a:spcBef>
              <a:spcAft>
                <a:spcPct val="0"/>
              </a:spcAft>
              <a:defRPr sz="2800">
                <a:solidFill>
                  <a:schemeClr val="accent1"/>
                </a:solidFill>
                <a:latin typeface="Arial" panose="020B0604020202020204" pitchFamily="34" charset="0"/>
              </a:defRPr>
            </a:lvl7pPr>
            <a:lvl8pPr marL="3429000" indent="-228600" eaLnBrk="0" fontAlgn="base" hangingPunct="0">
              <a:spcBef>
                <a:spcPct val="0"/>
              </a:spcBef>
              <a:spcAft>
                <a:spcPct val="0"/>
              </a:spcAft>
              <a:defRPr sz="2800">
                <a:solidFill>
                  <a:schemeClr val="accent1"/>
                </a:solidFill>
                <a:latin typeface="Arial" panose="020B0604020202020204" pitchFamily="34" charset="0"/>
              </a:defRPr>
            </a:lvl8pPr>
            <a:lvl9pPr marL="3886200" indent="-228600" eaLnBrk="0" fontAlgn="base" hangingPunct="0">
              <a:spcBef>
                <a:spcPct val="0"/>
              </a:spcBef>
              <a:spcAft>
                <a:spcPct val="0"/>
              </a:spcAft>
              <a:defRPr sz="2800">
                <a:solidFill>
                  <a:schemeClr val="accent1"/>
                </a:solidFill>
                <a:latin typeface="Arial" panose="020B0604020202020204" pitchFamily="34" charset="0"/>
              </a:defRPr>
            </a:lvl9pPr>
          </a:lstStyle>
          <a:p>
            <a:pPr eaLnBrk="1" hangingPunct="1"/>
            <a:fld id="{3044CDFB-164F-49BD-9657-151196DF72EA}" type="slidenum">
              <a:rPr lang="en-US" altLang="en-US" sz="1200"/>
              <a:pPr eaLnBrk="1" hangingPunct="1"/>
              <a:t>1</a:t>
            </a:fld>
            <a:endParaRPr lang="en-US" altLang="en-US" sz="1200"/>
          </a:p>
        </p:txBody>
      </p:sp>
    </p:spTree>
    <p:extLst>
      <p:ext uri="{BB962C8B-B14F-4D97-AF65-F5344CB8AC3E}">
        <p14:creationId xmlns:p14="http://schemas.microsoft.com/office/powerpoint/2010/main" val="412472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panose="020B0604020202020204" pitchFamily="34" charset="0"/>
              </a:defRPr>
            </a:lvl1pPr>
            <a:lvl2pPr marL="742950" indent="-285750" eaLnBrk="0" hangingPunct="0">
              <a:defRPr sz="2800">
                <a:solidFill>
                  <a:schemeClr val="accent1"/>
                </a:solidFill>
                <a:latin typeface="Arial" panose="020B0604020202020204" pitchFamily="34" charset="0"/>
              </a:defRPr>
            </a:lvl2pPr>
            <a:lvl3pPr marL="1143000" indent="-228600" eaLnBrk="0" hangingPunct="0">
              <a:defRPr sz="2800">
                <a:solidFill>
                  <a:schemeClr val="accent1"/>
                </a:solidFill>
                <a:latin typeface="Arial" panose="020B0604020202020204" pitchFamily="34" charset="0"/>
              </a:defRPr>
            </a:lvl3pPr>
            <a:lvl4pPr marL="1600200" indent="-228600" eaLnBrk="0" hangingPunct="0">
              <a:defRPr sz="2800">
                <a:solidFill>
                  <a:schemeClr val="accent1"/>
                </a:solidFill>
                <a:latin typeface="Arial" panose="020B0604020202020204" pitchFamily="34" charset="0"/>
              </a:defRPr>
            </a:lvl4pPr>
            <a:lvl5pPr marL="2057400" indent="-228600" eaLnBrk="0" hangingPunct="0">
              <a:defRPr sz="2800">
                <a:solidFill>
                  <a:schemeClr val="accent1"/>
                </a:solidFill>
                <a:latin typeface="Arial" panose="020B0604020202020204" pitchFamily="34" charset="0"/>
              </a:defRPr>
            </a:lvl5pPr>
            <a:lvl6pPr marL="2514600" indent="-228600" eaLnBrk="0" fontAlgn="base" hangingPunct="0">
              <a:spcBef>
                <a:spcPct val="0"/>
              </a:spcBef>
              <a:spcAft>
                <a:spcPct val="0"/>
              </a:spcAft>
              <a:defRPr sz="2800">
                <a:solidFill>
                  <a:schemeClr val="accent1"/>
                </a:solidFill>
                <a:latin typeface="Arial" panose="020B0604020202020204" pitchFamily="34" charset="0"/>
              </a:defRPr>
            </a:lvl6pPr>
            <a:lvl7pPr marL="2971800" indent="-228600" eaLnBrk="0" fontAlgn="base" hangingPunct="0">
              <a:spcBef>
                <a:spcPct val="0"/>
              </a:spcBef>
              <a:spcAft>
                <a:spcPct val="0"/>
              </a:spcAft>
              <a:defRPr sz="2800">
                <a:solidFill>
                  <a:schemeClr val="accent1"/>
                </a:solidFill>
                <a:latin typeface="Arial" panose="020B0604020202020204" pitchFamily="34" charset="0"/>
              </a:defRPr>
            </a:lvl7pPr>
            <a:lvl8pPr marL="3429000" indent="-228600" eaLnBrk="0" fontAlgn="base" hangingPunct="0">
              <a:spcBef>
                <a:spcPct val="0"/>
              </a:spcBef>
              <a:spcAft>
                <a:spcPct val="0"/>
              </a:spcAft>
              <a:defRPr sz="2800">
                <a:solidFill>
                  <a:schemeClr val="accent1"/>
                </a:solidFill>
                <a:latin typeface="Arial" panose="020B0604020202020204" pitchFamily="34" charset="0"/>
              </a:defRPr>
            </a:lvl8pPr>
            <a:lvl9pPr marL="3886200" indent="-228600" eaLnBrk="0" fontAlgn="base" hangingPunct="0">
              <a:spcBef>
                <a:spcPct val="0"/>
              </a:spcBef>
              <a:spcAft>
                <a:spcPct val="0"/>
              </a:spcAft>
              <a:defRPr sz="2800">
                <a:solidFill>
                  <a:schemeClr val="accent1"/>
                </a:solidFill>
                <a:latin typeface="Arial" panose="020B0604020202020204" pitchFamily="34" charset="0"/>
              </a:defRPr>
            </a:lvl9pPr>
          </a:lstStyle>
          <a:p>
            <a:pPr eaLnBrk="1" hangingPunct="1"/>
            <a:fld id="{93F2A094-B378-4F5D-980B-CBC117C6F622}" type="slidenum">
              <a:rPr lang="en-US" altLang="en-US" sz="1200"/>
              <a:pPr eaLnBrk="1" hangingPunct="1"/>
              <a:t>9</a:t>
            </a:fld>
            <a:endParaRPr lang="en-US" altLang="en-US" sz="1200"/>
          </a:p>
        </p:txBody>
      </p:sp>
    </p:spTree>
    <p:extLst>
      <p:ext uri="{BB962C8B-B14F-4D97-AF65-F5344CB8AC3E}">
        <p14:creationId xmlns:p14="http://schemas.microsoft.com/office/powerpoint/2010/main" val="36195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dirty="0" smtClean="0">
                <a:solidFill>
                  <a:schemeClr val="tx1"/>
                </a:solidFill>
                <a:effectLst/>
                <a:latin typeface="+mn-lt"/>
                <a:ea typeface="+mn-ea"/>
                <a:cs typeface="+mn-cs"/>
              </a:rPr>
              <a:t>https://support.office.com/en-us/article/video-use-presenter-view-fe7638e4-76fb-4349-8d81-5eb6679f49d7</a:t>
            </a:r>
          </a:p>
          <a:p>
            <a:r>
              <a:rPr lang="en-IN" sz="1200" b="1" i="0" u="none" strike="noStrike" kern="1200" dirty="0" smtClean="0">
                <a:solidFill>
                  <a:schemeClr val="tx1"/>
                </a:solidFill>
                <a:effectLst/>
                <a:latin typeface="+mn-lt"/>
                <a:ea typeface="+mn-ea"/>
                <a:cs typeface="+mn-cs"/>
              </a:rPr>
              <a:t>Tutorials –</a:t>
            </a:r>
          </a:p>
          <a:p>
            <a:r>
              <a:rPr lang="en-IN" sz="1200" b="1" i="0" u="none" strike="noStrike" kern="1200" dirty="0" smtClean="0">
                <a:solidFill>
                  <a:schemeClr val="tx1"/>
                </a:solidFill>
                <a:effectLst/>
                <a:latin typeface="+mn-lt"/>
                <a:ea typeface="+mn-ea"/>
                <a:cs typeface="+mn-cs"/>
              </a:rPr>
              <a:t>MS-Office 2010</a:t>
            </a:r>
            <a:r>
              <a:rPr lang="en-IN" b="1" dirty="0" smtClean="0"/>
              <a:t> -&gt; </a:t>
            </a:r>
            <a:r>
              <a:rPr lang="en-IN" sz="1200" b="0" i="0" u="none" strike="noStrike" kern="1200" dirty="0" smtClean="0">
                <a:solidFill>
                  <a:schemeClr val="tx1"/>
                </a:solidFill>
                <a:effectLst/>
                <a:latin typeface="+mn-lt"/>
                <a:ea typeface="+mn-ea"/>
                <a:cs typeface="+mn-cs"/>
              </a:rPr>
              <a:t>https://edu.gcfglobal.org/en/topics/office2010/</a:t>
            </a:r>
            <a:r>
              <a:rPr lang="en-IN" dirty="0" smtClean="0"/>
              <a:t> </a:t>
            </a:r>
          </a:p>
          <a:p>
            <a:r>
              <a:rPr lang="en-IN" sz="1200" b="1" i="0" u="none" strike="noStrike" kern="1200" dirty="0" smtClean="0">
                <a:solidFill>
                  <a:schemeClr val="tx1"/>
                </a:solidFill>
                <a:effectLst/>
                <a:latin typeface="+mn-lt"/>
                <a:ea typeface="+mn-ea"/>
                <a:cs typeface="+mn-cs"/>
              </a:rPr>
              <a:t>MS-Office 2013</a:t>
            </a:r>
            <a:r>
              <a:rPr lang="en-IN" b="1" dirty="0" smtClean="0"/>
              <a:t> -&gt; </a:t>
            </a:r>
            <a:r>
              <a:rPr lang="en-IN" sz="1200" b="0" i="0" u="none" strike="noStrike" kern="1200" dirty="0" smtClean="0">
                <a:solidFill>
                  <a:schemeClr val="tx1"/>
                </a:solidFill>
                <a:effectLst/>
                <a:latin typeface="+mn-lt"/>
                <a:ea typeface="+mn-ea"/>
                <a:cs typeface="+mn-cs"/>
              </a:rPr>
              <a:t>https://edu.gcfglobal.org/en/topics/office2013/</a:t>
            </a:r>
          </a:p>
          <a:p>
            <a:r>
              <a:rPr lang="en-IN" sz="1200" b="1" i="0" u="none" strike="noStrike" kern="1200" dirty="0" smtClean="0">
                <a:solidFill>
                  <a:schemeClr val="tx1"/>
                </a:solidFill>
                <a:effectLst/>
                <a:latin typeface="+mn-lt"/>
                <a:ea typeface="+mn-ea"/>
                <a:cs typeface="+mn-cs"/>
              </a:rPr>
              <a:t>MS-Office 2016</a:t>
            </a:r>
            <a:r>
              <a:rPr lang="en-IN" b="1" dirty="0" smtClean="0"/>
              <a:t> -&gt; </a:t>
            </a:r>
            <a:r>
              <a:rPr lang="en-IN" sz="1200" b="0" i="0" u="none" strike="noStrike" kern="1200" dirty="0" smtClean="0">
                <a:solidFill>
                  <a:schemeClr val="tx1"/>
                </a:solidFill>
                <a:effectLst/>
                <a:latin typeface="+mn-lt"/>
                <a:ea typeface="+mn-ea"/>
                <a:cs typeface="+mn-cs"/>
              </a:rPr>
              <a:t>https://edu.gcfglobal.org/en/topics/office2016/</a:t>
            </a:r>
          </a:p>
        </p:txBody>
      </p:sp>
      <p:sp>
        <p:nvSpPr>
          <p:cNvPr id="4" name="Slide Number Placeholder 3"/>
          <p:cNvSpPr>
            <a:spLocks noGrp="1"/>
          </p:cNvSpPr>
          <p:nvPr>
            <p:ph type="sldNum" sz="quarter" idx="10"/>
          </p:nvPr>
        </p:nvSpPr>
        <p:spPr/>
        <p:txBody>
          <a:bodyPr/>
          <a:lstStyle/>
          <a:p>
            <a:fld id="{9085B92B-3DD6-44D1-BCBF-44FB2609E475}" type="slidenum">
              <a:rPr lang="en-US" altLang="en-US" smtClean="0"/>
              <a:pPr/>
              <a:t>22</a:t>
            </a:fld>
            <a:endParaRPr lang="en-US" altLang="en-US"/>
          </a:p>
        </p:txBody>
      </p:sp>
    </p:spTree>
    <p:extLst>
      <p:ext uri="{BB962C8B-B14F-4D97-AF65-F5344CB8AC3E}">
        <p14:creationId xmlns:p14="http://schemas.microsoft.com/office/powerpoint/2010/main" val="334921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w="9525">
            <a:noFill/>
            <a:miter lim="800000"/>
            <a:headEnd/>
            <a:tailEnd/>
          </a:ln>
          <a:effectLst/>
        </p:spPr>
        <p:txBody>
          <a:bodyPr wrap="none" anchor="ctr"/>
          <a:lstStyle/>
          <a:p>
            <a:pPr algn="ctr">
              <a:defRPr/>
            </a:pPr>
            <a:endParaRPr kumimoji="1" lang="en-US" sz="2400">
              <a:solidFill>
                <a:schemeClr val="tx1"/>
              </a:solidFill>
              <a:latin typeface="Times New Roman"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solidFill>
                <a:schemeClr val="tx1"/>
              </a:solidFill>
              <a:latin typeface="Times New Roman"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w="9525">
              <a:noFill/>
              <a:round/>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sp>
          <p:nvSpPr>
            <p:cNvPr id="8" name="AutoShape 7"/>
            <p:cNvSpPr>
              <a:spLocks noChangeArrowheads="1"/>
            </p:cNvSpPr>
            <p:nvPr/>
          </p:nvSpPr>
          <p:spPr bwMode="auto">
            <a:xfrm>
              <a:off x="5196" y="3080"/>
              <a:ext cx="164" cy="201"/>
            </a:xfrm>
            <a:prstGeom prst="flowChartDelay">
              <a:avLst/>
            </a:prstGeom>
            <a:solidFill>
              <a:schemeClr val="bg2"/>
            </a:solidFill>
            <a:ln w="9525">
              <a:noFill/>
              <a:miter lim="800000"/>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en-US"/>
              <a:t>Click to edit Master title style</a:t>
            </a:r>
          </a:p>
        </p:txBody>
      </p:sp>
      <p:sp>
        <p:nvSpPr>
          <p:cNvPr id="9" name="Rectangle 10"/>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p>
        </p:txBody>
      </p:sp>
      <p:sp>
        <p:nvSpPr>
          <p:cNvPr id="10" name="Rectangle 11"/>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p>
        </p:txBody>
      </p:sp>
      <p:sp>
        <p:nvSpPr>
          <p:cNvPr id="11" name="Rectangle 12"/>
          <p:cNvSpPr>
            <a:spLocks noGrp="1" noChangeArrowheads="1"/>
          </p:cNvSpPr>
          <p:nvPr>
            <p:ph type="sldNum" sz="quarter" idx="12"/>
          </p:nvPr>
        </p:nvSpPr>
        <p:spPr>
          <a:xfrm>
            <a:off x="9525" y="6571476"/>
            <a:ext cx="587375" cy="276999"/>
          </a:xfrm>
        </p:spPr>
        <p:txBody>
          <a:bodyPr anchorCtr="0"/>
          <a:lstStyle>
            <a:lvl1pPr>
              <a:defRPr/>
            </a:lvl1pPr>
          </a:lstStyle>
          <a:p>
            <a:fld id="{01C6272F-A956-4740-937E-3D8339585154}" type="slidenum">
              <a:rPr lang="en-US" altLang="en-US" smtClean="0"/>
              <a:pPr/>
              <a:t>‹#›</a:t>
            </a:fld>
            <a:r>
              <a:rPr lang="en-US" altLang="en-US" dirty="0" smtClean="0"/>
              <a:t>/22</a:t>
            </a:r>
            <a:endParaRPr lang="en-US" altLang="en-US" dirty="0"/>
          </a:p>
        </p:txBody>
      </p:sp>
    </p:spTree>
    <p:extLst>
      <p:ext uri="{BB962C8B-B14F-4D97-AF65-F5344CB8AC3E}">
        <p14:creationId xmlns:p14="http://schemas.microsoft.com/office/powerpoint/2010/main" val="2410038739"/>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E1E4B3E3-A3DE-408D-948A-0BD010F9940C}" type="slidenum">
              <a:rPr lang="en-US" altLang="en-US"/>
              <a:pPr/>
              <a:t>‹#›</a:t>
            </a:fld>
            <a:endParaRPr lang="en-US" altLang="en-US"/>
          </a:p>
        </p:txBody>
      </p:sp>
    </p:spTree>
    <p:extLst>
      <p:ext uri="{BB962C8B-B14F-4D97-AF65-F5344CB8AC3E}">
        <p14:creationId xmlns:p14="http://schemas.microsoft.com/office/powerpoint/2010/main" val="41839440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8"/>
          <p:cNvSpPr>
            <a:spLocks noGrp="1"/>
          </p:cNvSpPr>
          <p:nvPr>
            <p:ph type="body" sz="quarter" idx="13"/>
          </p:nvPr>
        </p:nvSpPr>
        <p:spPr>
          <a:xfrm>
            <a:off x="914400" y="2286000"/>
            <a:ext cx="2438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3657600" y="2286000"/>
            <a:ext cx="2438400" cy="76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2"/>
          <p:cNvSpPr>
            <a:spLocks noGrp="1"/>
          </p:cNvSpPr>
          <p:nvPr>
            <p:ph type="body" sz="quarter" idx="15"/>
          </p:nvPr>
        </p:nvSpPr>
        <p:spPr>
          <a:xfrm>
            <a:off x="6477000" y="2286000"/>
            <a:ext cx="2438400"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ext Placeholder 14"/>
          <p:cNvSpPr>
            <a:spLocks noGrp="1"/>
          </p:cNvSpPr>
          <p:nvPr>
            <p:ph type="body" sz="quarter" idx="16"/>
          </p:nvPr>
        </p:nvSpPr>
        <p:spPr>
          <a:xfrm>
            <a:off x="914400" y="3200400"/>
            <a:ext cx="2438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16"/>
          <p:cNvSpPr>
            <a:spLocks noGrp="1"/>
          </p:cNvSpPr>
          <p:nvPr>
            <p:ph type="body" sz="quarter" idx="17"/>
          </p:nvPr>
        </p:nvSpPr>
        <p:spPr>
          <a:xfrm>
            <a:off x="3657600" y="3200400"/>
            <a:ext cx="2438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Text Placeholder 18"/>
          <p:cNvSpPr>
            <a:spLocks noGrp="1"/>
          </p:cNvSpPr>
          <p:nvPr>
            <p:ph type="body" sz="quarter" idx="18"/>
          </p:nvPr>
        </p:nvSpPr>
        <p:spPr>
          <a:xfrm>
            <a:off x="6477000" y="3200400"/>
            <a:ext cx="2438400" cy="327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8"/>
          <p:cNvSpPr>
            <a:spLocks noGrp="1" noChangeArrowheads="1"/>
          </p:cNvSpPr>
          <p:nvPr>
            <p:ph type="dt" sz="half" idx="19"/>
          </p:nvPr>
        </p:nvSpPr>
        <p:spPr>
          <a:ln/>
        </p:spPr>
        <p:txBody>
          <a:bodyPr/>
          <a:lstStyle>
            <a:lvl1pPr>
              <a:defRPr/>
            </a:lvl1pPr>
          </a:lstStyle>
          <a:p>
            <a:pPr>
              <a:defRPr/>
            </a:pPr>
            <a:endParaRPr lang="en-US"/>
          </a:p>
        </p:txBody>
      </p:sp>
      <p:sp>
        <p:nvSpPr>
          <p:cNvPr id="12" name="Rectangle 9"/>
          <p:cNvSpPr>
            <a:spLocks noGrp="1" noChangeArrowheads="1"/>
          </p:cNvSpPr>
          <p:nvPr>
            <p:ph type="ftr" sz="quarter" idx="20"/>
          </p:nvPr>
        </p:nvSpPr>
        <p:spPr>
          <a:ln/>
        </p:spPr>
        <p:txBody>
          <a:bodyPr/>
          <a:lstStyle>
            <a:lvl1pPr>
              <a:defRPr/>
            </a:lvl1pPr>
          </a:lstStyle>
          <a:p>
            <a:pPr>
              <a:defRPr/>
            </a:pPr>
            <a:endParaRPr lang="en-US"/>
          </a:p>
        </p:txBody>
      </p:sp>
      <p:sp>
        <p:nvSpPr>
          <p:cNvPr id="14" name="Rectangle 10"/>
          <p:cNvSpPr>
            <a:spLocks noGrp="1" noChangeArrowheads="1"/>
          </p:cNvSpPr>
          <p:nvPr>
            <p:ph type="sldNum" sz="quarter" idx="21"/>
          </p:nvPr>
        </p:nvSpPr>
        <p:spPr>
          <a:ln/>
        </p:spPr>
        <p:txBody>
          <a:bodyPr/>
          <a:lstStyle>
            <a:lvl1pPr>
              <a:defRPr/>
            </a:lvl1pPr>
          </a:lstStyle>
          <a:p>
            <a:fld id="{44EA4402-0BDE-4F2B-9B94-31B590DBB380}" type="slidenum">
              <a:rPr lang="en-US" altLang="en-US"/>
              <a:pPr/>
              <a:t>‹#›</a:t>
            </a:fld>
            <a:endParaRPr lang="en-US" altLang="en-US"/>
          </a:p>
        </p:txBody>
      </p:sp>
    </p:spTree>
    <p:extLst>
      <p:ext uri="{BB962C8B-B14F-4D97-AF65-F5344CB8AC3E}">
        <p14:creationId xmlns:p14="http://schemas.microsoft.com/office/powerpoint/2010/main" val="375415535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B6C52E69-0EFD-4AB8-B421-804D0443631E}" type="slidenum">
              <a:rPr lang="en-US" altLang="en-US"/>
              <a:pPr/>
              <a:t>‹#›</a:t>
            </a:fld>
            <a:endParaRPr lang="en-US" altLang="en-US"/>
          </a:p>
        </p:txBody>
      </p:sp>
    </p:spTree>
    <p:extLst>
      <p:ext uri="{BB962C8B-B14F-4D97-AF65-F5344CB8AC3E}">
        <p14:creationId xmlns:p14="http://schemas.microsoft.com/office/powerpoint/2010/main" val="36516144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2362200"/>
            <a:ext cx="3924300" cy="3733800"/>
          </a:xfrm>
        </p:spPr>
        <p:txBody>
          <a:bodyPr/>
          <a:lstStyle/>
          <a:p>
            <a:pPr lvl="0"/>
            <a:endParaRPr lang="en-US" noProof="0" smtClean="0"/>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831A277D-CF5C-48C8-B117-9980780E4C5E}" type="slidenum">
              <a:rPr lang="en-US" altLang="en-US"/>
              <a:pPr/>
              <a:t>‹#›</a:t>
            </a:fld>
            <a:endParaRPr lang="en-US" altLang="en-US"/>
          </a:p>
        </p:txBody>
      </p:sp>
    </p:spTree>
    <p:extLst>
      <p:ext uri="{BB962C8B-B14F-4D97-AF65-F5344CB8AC3E}">
        <p14:creationId xmlns:p14="http://schemas.microsoft.com/office/powerpoint/2010/main" val="34147978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8437A21B-5EB2-46DC-ABCE-1E104891A426}" type="slidenum">
              <a:rPr lang="en-US" altLang="en-US" smtClean="0"/>
              <a:pPr/>
              <a:t>‹#›</a:t>
            </a:fld>
            <a:r>
              <a:rPr lang="en-US" altLang="en-US" dirty="0" smtClean="0"/>
              <a:t>/22</a:t>
            </a:r>
            <a:endParaRPr lang="en-US" altLang="en-US" dirty="0"/>
          </a:p>
        </p:txBody>
      </p:sp>
    </p:spTree>
    <p:extLst>
      <p:ext uri="{BB962C8B-B14F-4D97-AF65-F5344CB8AC3E}">
        <p14:creationId xmlns:p14="http://schemas.microsoft.com/office/powerpoint/2010/main" val="3999859486"/>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9CA62243-9F7B-47C3-9FCC-5FB3AAA36E72}" type="slidenum">
              <a:rPr lang="en-US" altLang="en-US"/>
              <a:pPr/>
              <a:t>‹#›</a:t>
            </a:fld>
            <a:endParaRPr lang="en-US" altLang="en-US"/>
          </a:p>
        </p:txBody>
      </p:sp>
    </p:spTree>
    <p:extLst>
      <p:ext uri="{BB962C8B-B14F-4D97-AF65-F5344CB8AC3E}">
        <p14:creationId xmlns:p14="http://schemas.microsoft.com/office/powerpoint/2010/main" val="343321745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lvl1pPr>
              <a:defRPr sz="2800"/>
            </a:lvl1pPr>
            <a:lvl2pPr>
              <a:buFont typeface="Wingdings" pitchFamily="2" charset="2"/>
              <a:buChar char="q"/>
              <a:defRPr sz="2400"/>
            </a:lvl2pPr>
            <a:lvl3pPr>
              <a:defRPr sz="2000"/>
            </a:lvl3pPr>
            <a:lvl4pPr>
              <a:buFont typeface="Wingdings" pitchFamily="2" charset="2"/>
              <a:buChar char="q"/>
              <a:defRPr sz="1800"/>
            </a:lvl4pPr>
            <a:lvl5pPr>
              <a:buFont typeface="Wingdings" pitchFamily="2" charset="2"/>
              <a:buChar char="q"/>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91100" y="2362200"/>
            <a:ext cx="3924300" cy="3733800"/>
          </a:xfrm>
        </p:spPr>
        <p:txBody>
          <a:bodyPr/>
          <a:lstStyle>
            <a:lvl1pPr>
              <a:defRPr sz="2800"/>
            </a:lvl1pPr>
            <a:lvl2pPr>
              <a:buFont typeface="Wingdings" pitchFamily="2" charset="2"/>
              <a:buChar char="v"/>
              <a:defRPr sz="2400"/>
            </a:lvl2pPr>
            <a:lvl3pPr>
              <a:buFont typeface="Wingdings" pitchFamily="2" charset="2"/>
              <a:buChar char="v"/>
              <a:defRPr sz="2000"/>
            </a:lvl3pPr>
            <a:lvl4pPr>
              <a:defRPr sz="1800"/>
            </a:lvl4pPr>
            <a:lvl5pPr>
              <a:buFont typeface="Wingdings" pitchFamily="2" charset="2"/>
              <a:buChar char="v"/>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39B0678D-0581-44ED-B177-4B8F2A4AE7FD}" type="slidenum">
              <a:rPr lang="en-US" altLang="en-US"/>
              <a:pPr/>
              <a:t>‹#›</a:t>
            </a:fld>
            <a:endParaRPr lang="en-US" altLang="en-US"/>
          </a:p>
        </p:txBody>
      </p:sp>
    </p:spTree>
    <p:extLst>
      <p:ext uri="{BB962C8B-B14F-4D97-AF65-F5344CB8AC3E}">
        <p14:creationId xmlns:p14="http://schemas.microsoft.com/office/powerpoint/2010/main" val="26741512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fld id="{F92BBDD6-BF8B-428E-B461-3B6F6E04C3E3}" type="slidenum">
              <a:rPr lang="en-US" altLang="en-US"/>
              <a:pPr/>
              <a:t>‹#›</a:t>
            </a:fld>
            <a:endParaRPr lang="en-US" altLang="en-US"/>
          </a:p>
        </p:txBody>
      </p:sp>
    </p:spTree>
    <p:extLst>
      <p:ext uri="{BB962C8B-B14F-4D97-AF65-F5344CB8AC3E}">
        <p14:creationId xmlns:p14="http://schemas.microsoft.com/office/powerpoint/2010/main" val="1296299550"/>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fld id="{FAFA76B5-0138-4433-95F9-CC39E07FDE5D}" type="slidenum">
              <a:rPr lang="en-US" altLang="en-US"/>
              <a:pPr/>
              <a:t>‹#›</a:t>
            </a:fld>
            <a:endParaRPr lang="en-US" altLang="en-US"/>
          </a:p>
        </p:txBody>
      </p:sp>
    </p:spTree>
    <p:extLst>
      <p:ext uri="{BB962C8B-B14F-4D97-AF65-F5344CB8AC3E}">
        <p14:creationId xmlns:p14="http://schemas.microsoft.com/office/powerpoint/2010/main" val="317825991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fld id="{C9EF47E9-F6AE-4D28-AFB3-317390E2F380}" type="slidenum">
              <a:rPr lang="en-US" altLang="en-US"/>
              <a:pPr/>
              <a:t>‹#›</a:t>
            </a:fld>
            <a:endParaRPr lang="en-US" altLang="en-US"/>
          </a:p>
        </p:txBody>
      </p:sp>
    </p:spTree>
    <p:extLst>
      <p:ext uri="{BB962C8B-B14F-4D97-AF65-F5344CB8AC3E}">
        <p14:creationId xmlns:p14="http://schemas.microsoft.com/office/powerpoint/2010/main" val="100138806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3FA41F52-5A51-49FA-8BDB-54D9267D9B4B}" type="slidenum">
              <a:rPr lang="en-US" altLang="en-US"/>
              <a:pPr/>
              <a:t>‹#›</a:t>
            </a:fld>
            <a:endParaRPr lang="en-US" altLang="en-US"/>
          </a:p>
        </p:txBody>
      </p:sp>
    </p:spTree>
    <p:extLst>
      <p:ext uri="{BB962C8B-B14F-4D97-AF65-F5344CB8AC3E}">
        <p14:creationId xmlns:p14="http://schemas.microsoft.com/office/powerpoint/2010/main" val="41848800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91A288FF-D95F-4C11-BC2D-207C1AE237FE}" type="slidenum">
              <a:rPr lang="en-US" altLang="en-US"/>
              <a:pPr/>
              <a:t>‹#›</a:t>
            </a:fld>
            <a:endParaRPr lang="en-US" altLang="en-US"/>
          </a:p>
        </p:txBody>
      </p:sp>
    </p:spTree>
    <p:extLst>
      <p:ext uri="{BB962C8B-B14F-4D97-AF65-F5344CB8AC3E}">
        <p14:creationId xmlns:p14="http://schemas.microsoft.com/office/powerpoint/2010/main" val="17150727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w="9525">
              <a:noFill/>
              <a:miter lim="800000"/>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sp>
          <p:nvSpPr>
            <p:cNvPr id="3076" name="Rectangle 4"/>
            <p:cNvSpPr>
              <a:spLocks noChangeArrowheads="1"/>
            </p:cNvSpPr>
            <p:nvPr/>
          </p:nvSpPr>
          <p:spPr bwMode="auto">
            <a:xfrm>
              <a:off x="432" y="0"/>
              <a:ext cx="1584" cy="672"/>
            </a:xfrm>
            <a:prstGeom prst="rect">
              <a:avLst/>
            </a:prstGeom>
            <a:solidFill>
              <a:schemeClr val="accent1"/>
            </a:solidFill>
            <a:ln w="9525">
              <a:noFill/>
              <a:miter lim="800000"/>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solidFill>
                <a:schemeClr val="tx1"/>
              </a:solidFill>
              <a:latin typeface="Times New Roman" charset="0"/>
            </a:endParaRPr>
          </a:p>
        </p:txBody>
      </p:sp>
      <p:sp>
        <p:nvSpPr>
          <p:cNvPr id="4100" name="Rectangle 6"/>
          <p:cNvSpPr>
            <a:spLocks noGrp="1" noChangeArrowheads="1"/>
          </p:cNvSpPr>
          <p:nvPr>
            <p:ph type="title"/>
          </p:nvPr>
        </p:nvSpPr>
        <p:spPr bwMode="auto">
          <a:xfrm>
            <a:off x="914400" y="7620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101" name="Rectangle 7"/>
          <p:cNvSpPr>
            <a:spLocks noGrp="1" noChangeArrowheads="1"/>
          </p:cNvSpPr>
          <p:nvPr>
            <p:ph type="body" idx="1"/>
          </p:nvPr>
        </p:nvSpPr>
        <p:spPr bwMode="auto">
          <a:xfrm>
            <a:off x="914400" y="2362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latin typeface="Arial" charset="0"/>
              </a:defRPr>
            </a:lvl1pPr>
          </a:lstStyle>
          <a:p>
            <a:pPr>
              <a:defRPr/>
            </a:pPr>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latin typeface="Arial" charset="0"/>
              </a:defRPr>
            </a:lvl1pPr>
          </a:lstStyle>
          <a:p>
            <a:pPr>
              <a:defRPr/>
            </a:pPr>
            <a:endParaRPr lang="en-US"/>
          </a:p>
        </p:txBody>
      </p:sp>
      <p:sp>
        <p:nvSpPr>
          <p:cNvPr id="3082" name="Rectangle 10"/>
          <p:cNvSpPr>
            <a:spLocks noGrp="1" noChangeArrowheads="1"/>
          </p:cNvSpPr>
          <p:nvPr>
            <p:ph type="sldNum" sz="quarter" idx="4"/>
          </p:nvPr>
        </p:nvSpPr>
        <p:spPr bwMode="auto">
          <a:xfrm>
            <a:off x="84138" y="6555601"/>
            <a:ext cx="587375" cy="276999"/>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defRPr sz="1200" b="1">
                <a:solidFill>
                  <a:schemeClr val="bg1"/>
                </a:solidFill>
              </a:defRPr>
            </a:lvl1pPr>
          </a:lstStyle>
          <a:p>
            <a:fld id="{B497DD1E-5EC3-488D-AEF6-29935114E339}" type="slidenum">
              <a:rPr lang="en-US" altLang="en-US" smtClean="0"/>
              <a:pPr/>
              <a:t>‹#›</a:t>
            </a:fld>
            <a:r>
              <a:rPr lang="en-US" altLang="en-US" dirty="0" smtClean="0"/>
              <a:t>/22</a:t>
            </a:r>
            <a:endParaRPr lang="en-US" altLang="en-US" dirty="0"/>
          </a:p>
        </p:txBody>
      </p:sp>
      <p:grpSp>
        <p:nvGrpSpPr>
          <p:cNvPr id="4105"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w="9525">
              <a:noFill/>
              <a:round/>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sp>
          <p:nvSpPr>
            <p:cNvPr id="3085" name="AutoShape 13"/>
            <p:cNvSpPr>
              <a:spLocks noChangeArrowheads="1"/>
            </p:cNvSpPr>
            <p:nvPr/>
          </p:nvSpPr>
          <p:spPr bwMode="auto">
            <a:xfrm flipH="1">
              <a:off x="144" y="1248"/>
              <a:ext cx="248" cy="201"/>
            </a:xfrm>
            <a:prstGeom prst="flowChartDelay">
              <a:avLst/>
            </a:prstGeom>
            <a:solidFill>
              <a:schemeClr val="bg2"/>
            </a:solidFill>
            <a:ln w="9525">
              <a:noFill/>
              <a:miter lim="800000"/>
              <a:headEnd/>
              <a:tailEnd/>
            </a:ln>
            <a:effectLst/>
          </p:spPr>
          <p:txBody>
            <a:bodyPr wrap="none" anchor="ctr"/>
            <a:lstStyle/>
            <a:p>
              <a:pPr>
                <a:spcBef>
                  <a:spcPct val="20000"/>
                </a:spcBef>
                <a:buClr>
                  <a:schemeClr val="tx1"/>
                </a:buClr>
                <a:buSzPct val="75000"/>
                <a:buFont typeface="Wingdings" pitchFamily="2" charset="2"/>
                <a:buChar char="l"/>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q"/>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Font typeface="Wingdings" panose="05000000000000000000" pitchFamily="2" charset="2"/>
        <a:buChar char="v"/>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Ø"/>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en-US" smtClean="0"/>
              <a:t>Making PowerPoint Slides</a:t>
            </a:r>
          </a:p>
        </p:txBody>
      </p:sp>
      <p:sp>
        <p:nvSpPr>
          <p:cNvPr id="6147" name="Rectangle 3"/>
          <p:cNvSpPr>
            <a:spLocks noGrp="1" noChangeArrowheads="1"/>
          </p:cNvSpPr>
          <p:nvPr>
            <p:ph type="subTitle" idx="1"/>
          </p:nvPr>
        </p:nvSpPr>
        <p:spPr/>
        <p:txBody>
          <a:bodyPr/>
          <a:lstStyle/>
          <a:p>
            <a:pPr eaLnBrk="1" hangingPunct="1"/>
            <a:r>
              <a:rPr lang="en-US" altLang="en-US" smtClean="0"/>
              <a:t>Avoiding the Pitfalls of Bad Slides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Colour - Good</a:t>
            </a:r>
          </a:p>
        </p:txBody>
      </p:sp>
      <p:sp>
        <p:nvSpPr>
          <p:cNvPr id="15363" name="Rectangle 3"/>
          <p:cNvSpPr>
            <a:spLocks noGrp="1" noChangeArrowheads="1"/>
          </p:cNvSpPr>
          <p:nvPr>
            <p:ph type="body" idx="1"/>
          </p:nvPr>
        </p:nvSpPr>
        <p:spPr/>
        <p:txBody>
          <a:bodyPr/>
          <a:lstStyle/>
          <a:p>
            <a:pPr eaLnBrk="1" hangingPunct="1"/>
            <a:r>
              <a:rPr lang="en-US" altLang="en-US" smtClean="0"/>
              <a:t>Use a colour of font that contrasts sharply with the background</a:t>
            </a:r>
          </a:p>
          <a:p>
            <a:pPr lvl="1" eaLnBrk="1" hangingPunct="1"/>
            <a:r>
              <a:rPr lang="en-US" altLang="en-US" smtClean="0"/>
              <a:t>Ex: blue font on white background</a:t>
            </a:r>
          </a:p>
          <a:p>
            <a:pPr eaLnBrk="1" hangingPunct="1"/>
            <a:r>
              <a:rPr lang="en-US" altLang="en-US" smtClean="0"/>
              <a:t>Use colour to reinforce the logic of your structure</a:t>
            </a:r>
          </a:p>
          <a:p>
            <a:pPr lvl="1" eaLnBrk="1" hangingPunct="1"/>
            <a:r>
              <a:rPr lang="en-US" altLang="en-US" smtClean="0"/>
              <a:t>Ex: light blue title and dark blue text</a:t>
            </a:r>
          </a:p>
          <a:p>
            <a:pPr eaLnBrk="1" hangingPunct="1"/>
            <a:r>
              <a:rPr lang="en-US" altLang="en-US" smtClean="0"/>
              <a:t>Use colour to emphasize a point</a:t>
            </a:r>
          </a:p>
          <a:p>
            <a:pPr lvl="1" eaLnBrk="1" hangingPunct="1"/>
            <a:r>
              <a:rPr lang="en-US" altLang="en-US" smtClean="0"/>
              <a:t>But only use this </a:t>
            </a:r>
            <a:r>
              <a:rPr lang="en-US" altLang="en-US" smtClean="0">
                <a:solidFill>
                  <a:srgbClr val="009999"/>
                </a:solidFill>
              </a:rPr>
              <a:t>occasionally</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10</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Colour - Bad</a:t>
            </a:r>
          </a:p>
        </p:txBody>
      </p:sp>
      <p:sp>
        <p:nvSpPr>
          <p:cNvPr id="16387" name="Rectangle 3"/>
          <p:cNvSpPr>
            <a:spLocks noGrp="1" noChangeArrowheads="1"/>
          </p:cNvSpPr>
          <p:nvPr>
            <p:ph type="body" idx="1"/>
          </p:nvPr>
        </p:nvSpPr>
        <p:spPr/>
        <p:txBody>
          <a:bodyPr/>
          <a:lstStyle/>
          <a:p>
            <a:pPr eaLnBrk="1" hangingPunct="1">
              <a:lnSpc>
                <a:spcPct val="90000"/>
              </a:lnSpc>
            </a:pPr>
            <a:r>
              <a:rPr lang="en-US" altLang="en-US" smtClean="0">
                <a:solidFill>
                  <a:srgbClr val="FFFF00"/>
                </a:solidFill>
              </a:rPr>
              <a:t>Using a font colour that does not contrast with the background colour is hard to read </a:t>
            </a:r>
          </a:p>
          <a:p>
            <a:pPr eaLnBrk="1" hangingPunct="1">
              <a:lnSpc>
                <a:spcPct val="90000"/>
              </a:lnSpc>
            </a:pPr>
            <a:r>
              <a:rPr lang="en-US" altLang="en-US" smtClean="0"/>
              <a:t>Using colour for decoration is </a:t>
            </a:r>
            <a:r>
              <a:rPr lang="en-US" altLang="en-US" smtClean="0">
                <a:solidFill>
                  <a:schemeClr val="accent2"/>
                </a:solidFill>
              </a:rPr>
              <a:t>distracting </a:t>
            </a:r>
            <a:r>
              <a:rPr lang="en-US" altLang="en-US" smtClean="0"/>
              <a:t>and </a:t>
            </a:r>
            <a:r>
              <a:rPr lang="en-US" altLang="en-US" smtClean="0">
                <a:solidFill>
                  <a:schemeClr val="folHlink"/>
                </a:solidFill>
              </a:rPr>
              <a:t>annoying</a:t>
            </a:r>
            <a:r>
              <a:rPr lang="en-US" altLang="en-US" smtClean="0"/>
              <a:t>.</a:t>
            </a:r>
          </a:p>
          <a:p>
            <a:pPr eaLnBrk="1" hangingPunct="1">
              <a:lnSpc>
                <a:spcPct val="90000"/>
              </a:lnSpc>
            </a:pPr>
            <a:r>
              <a:rPr lang="en-US" altLang="en-US" smtClean="0">
                <a:solidFill>
                  <a:srgbClr val="FF3399"/>
                </a:solidFill>
              </a:rPr>
              <a:t>Using a different colour for each point is unnecessary</a:t>
            </a:r>
          </a:p>
          <a:p>
            <a:pPr lvl="1" eaLnBrk="1" hangingPunct="1">
              <a:lnSpc>
                <a:spcPct val="90000"/>
              </a:lnSpc>
            </a:pPr>
            <a:r>
              <a:rPr lang="en-US" altLang="en-US" smtClean="0">
                <a:solidFill>
                  <a:srgbClr val="FF0000"/>
                </a:solidFill>
              </a:rPr>
              <a:t>Using a different colour for secondary points is also unnecessary</a:t>
            </a:r>
          </a:p>
          <a:p>
            <a:pPr eaLnBrk="1" hangingPunct="1">
              <a:lnSpc>
                <a:spcPct val="90000"/>
              </a:lnSpc>
            </a:pPr>
            <a:r>
              <a:rPr lang="en-US" altLang="en-US" smtClean="0">
                <a:solidFill>
                  <a:srgbClr val="FF0000"/>
                </a:solidFill>
              </a:rPr>
              <a:t>T</a:t>
            </a:r>
            <a:r>
              <a:rPr lang="en-US" altLang="en-US" smtClean="0">
                <a:solidFill>
                  <a:srgbClr val="FF6600"/>
                </a:solidFill>
              </a:rPr>
              <a:t>r</a:t>
            </a:r>
            <a:r>
              <a:rPr lang="en-US" altLang="en-US" smtClean="0">
                <a:solidFill>
                  <a:srgbClr val="FFFF00"/>
                </a:solidFill>
              </a:rPr>
              <a:t>y</a:t>
            </a:r>
            <a:r>
              <a:rPr lang="en-US" altLang="en-US" smtClean="0">
                <a:solidFill>
                  <a:srgbClr val="33CC33"/>
                </a:solidFill>
              </a:rPr>
              <a:t>i</a:t>
            </a:r>
            <a:r>
              <a:rPr lang="en-US" altLang="en-US" smtClean="0">
                <a:solidFill>
                  <a:srgbClr val="0066FF"/>
                </a:solidFill>
              </a:rPr>
              <a:t>n</a:t>
            </a:r>
            <a:r>
              <a:rPr lang="en-US" altLang="en-US" smtClean="0">
                <a:solidFill>
                  <a:schemeClr val="folHlink"/>
                </a:solidFill>
              </a:rPr>
              <a:t>g</a:t>
            </a:r>
            <a:r>
              <a:rPr lang="en-US" altLang="en-US" smtClean="0">
                <a:solidFill>
                  <a:srgbClr val="FF3399"/>
                </a:solidFill>
              </a:rPr>
              <a:t> t</a:t>
            </a:r>
            <a:r>
              <a:rPr lang="en-US" altLang="en-US" smtClean="0">
                <a:solidFill>
                  <a:srgbClr val="FF0000"/>
                </a:solidFill>
              </a:rPr>
              <a:t>o</a:t>
            </a:r>
            <a:r>
              <a:rPr lang="en-US" altLang="en-US" smtClean="0">
                <a:solidFill>
                  <a:srgbClr val="FF3399"/>
                </a:solidFill>
              </a:rPr>
              <a:t> </a:t>
            </a:r>
            <a:r>
              <a:rPr lang="en-US" altLang="en-US" smtClean="0">
                <a:solidFill>
                  <a:srgbClr val="FF6600"/>
                </a:solidFill>
              </a:rPr>
              <a:t>b</a:t>
            </a:r>
            <a:r>
              <a:rPr lang="en-US" altLang="en-US" smtClean="0">
                <a:solidFill>
                  <a:srgbClr val="FFFF00"/>
                </a:solidFill>
              </a:rPr>
              <a:t>e </a:t>
            </a:r>
            <a:r>
              <a:rPr lang="en-US" altLang="en-US" smtClean="0">
                <a:solidFill>
                  <a:srgbClr val="33CC33"/>
                </a:solidFill>
              </a:rPr>
              <a:t>c</a:t>
            </a:r>
            <a:r>
              <a:rPr lang="en-US" altLang="en-US" smtClean="0">
                <a:solidFill>
                  <a:srgbClr val="0066FF"/>
                </a:solidFill>
              </a:rPr>
              <a:t>r</a:t>
            </a:r>
            <a:r>
              <a:rPr lang="en-US" altLang="en-US" smtClean="0">
                <a:solidFill>
                  <a:schemeClr val="folHlink"/>
                </a:solidFill>
              </a:rPr>
              <a:t>e</a:t>
            </a:r>
            <a:r>
              <a:rPr lang="en-US" altLang="en-US" smtClean="0">
                <a:solidFill>
                  <a:srgbClr val="FF3399"/>
                </a:solidFill>
              </a:rPr>
              <a:t>a</a:t>
            </a:r>
            <a:r>
              <a:rPr lang="en-US" altLang="en-US" smtClean="0">
                <a:solidFill>
                  <a:srgbClr val="FF0000"/>
                </a:solidFill>
              </a:rPr>
              <a:t>t</a:t>
            </a:r>
            <a:r>
              <a:rPr lang="en-US" altLang="en-US" smtClean="0">
                <a:solidFill>
                  <a:srgbClr val="FF6600"/>
                </a:solidFill>
              </a:rPr>
              <a:t>i</a:t>
            </a:r>
            <a:r>
              <a:rPr lang="en-US" altLang="en-US" smtClean="0">
                <a:solidFill>
                  <a:srgbClr val="FFFF00"/>
                </a:solidFill>
              </a:rPr>
              <a:t>v</a:t>
            </a:r>
            <a:r>
              <a:rPr lang="en-US" altLang="en-US" smtClean="0">
                <a:solidFill>
                  <a:srgbClr val="33CC33"/>
                </a:solidFill>
              </a:rPr>
              <a:t>e</a:t>
            </a:r>
            <a:r>
              <a:rPr lang="en-US" altLang="en-US" smtClean="0">
                <a:solidFill>
                  <a:srgbClr val="FF3399"/>
                </a:solidFill>
              </a:rPr>
              <a:t> </a:t>
            </a:r>
            <a:r>
              <a:rPr lang="en-US" altLang="en-US" smtClean="0">
                <a:solidFill>
                  <a:srgbClr val="0066FF"/>
                </a:solidFill>
              </a:rPr>
              <a:t>c</a:t>
            </a:r>
            <a:r>
              <a:rPr lang="en-US" altLang="en-US" smtClean="0">
                <a:solidFill>
                  <a:schemeClr val="folHlink"/>
                </a:solidFill>
              </a:rPr>
              <a:t>a</a:t>
            </a:r>
            <a:r>
              <a:rPr lang="en-US" altLang="en-US" smtClean="0">
                <a:solidFill>
                  <a:srgbClr val="FF3399"/>
                </a:solidFill>
              </a:rPr>
              <a:t>n </a:t>
            </a:r>
            <a:r>
              <a:rPr lang="en-US" altLang="en-US" smtClean="0">
                <a:solidFill>
                  <a:srgbClr val="FF0000"/>
                </a:solidFill>
              </a:rPr>
              <a:t>a</a:t>
            </a:r>
            <a:r>
              <a:rPr lang="en-US" altLang="en-US" smtClean="0">
                <a:solidFill>
                  <a:srgbClr val="FF6600"/>
                </a:solidFill>
              </a:rPr>
              <a:t>l</a:t>
            </a:r>
            <a:r>
              <a:rPr lang="en-US" altLang="en-US" smtClean="0">
                <a:solidFill>
                  <a:srgbClr val="FFFF00"/>
                </a:solidFill>
              </a:rPr>
              <a:t>s</a:t>
            </a:r>
            <a:r>
              <a:rPr lang="en-US" altLang="en-US" smtClean="0">
                <a:solidFill>
                  <a:srgbClr val="33CC33"/>
                </a:solidFill>
              </a:rPr>
              <a:t>o</a:t>
            </a:r>
            <a:r>
              <a:rPr lang="en-US" altLang="en-US" smtClean="0">
                <a:solidFill>
                  <a:srgbClr val="FF3399"/>
                </a:solidFill>
              </a:rPr>
              <a:t> </a:t>
            </a:r>
            <a:r>
              <a:rPr lang="en-US" altLang="en-US" smtClean="0">
                <a:solidFill>
                  <a:srgbClr val="0066FF"/>
                </a:solidFill>
              </a:rPr>
              <a:t>b</a:t>
            </a:r>
            <a:r>
              <a:rPr lang="en-US" altLang="en-US" smtClean="0">
                <a:solidFill>
                  <a:schemeClr val="folHlink"/>
                </a:solidFill>
              </a:rPr>
              <a:t>e</a:t>
            </a:r>
            <a:r>
              <a:rPr lang="en-US" altLang="en-US" smtClean="0">
                <a:solidFill>
                  <a:srgbClr val="FF3399"/>
                </a:solidFill>
              </a:rPr>
              <a:t> b</a:t>
            </a:r>
            <a:r>
              <a:rPr lang="en-US" altLang="en-US" smtClean="0">
                <a:solidFill>
                  <a:srgbClr val="FF0000"/>
                </a:solidFill>
              </a:rPr>
              <a:t>a</a:t>
            </a:r>
            <a:r>
              <a:rPr lang="en-US" altLang="en-US" smtClean="0">
                <a:solidFill>
                  <a:srgbClr val="FF6600"/>
                </a:solidFill>
              </a:rPr>
              <a:t>d</a:t>
            </a:r>
          </a:p>
          <a:p>
            <a:pPr eaLnBrk="1" hangingPunct="1">
              <a:lnSpc>
                <a:spcPct val="90000"/>
              </a:lnSpc>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11</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Background - Good</a:t>
            </a:r>
          </a:p>
        </p:txBody>
      </p:sp>
      <p:sp>
        <p:nvSpPr>
          <p:cNvPr id="17411" name="Rectangle 3"/>
          <p:cNvSpPr>
            <a:spLocks noGrp="1" noChangeArrowheads="1"/>
          </p:cNvSpPr>
          <p:nvPr>
            <p:ph type="body" idx="1"/>
          </p:nvPr>
        </p:nvSpPr>
        <p:spPr/>
        <p:txBody>
          <a:bodyPr/>
          <a:lstStyle/>
          <a:p>
            <a:pPr eaLnBrk="1" hangingPunct="1"/>
            <a:r>
              <a:rPr lang="en-US" altLang="en-US" smtClean="0"/>
              <a:t>Use backgrounds such as this one that are attractive but simple</a:t>
            </a:r>
          </a:p>
          <a:p>
            <a:pPr eaLnBrk="1" hangingPunct="1"/>
            <a:endParaRPr lang="en-US" altLang="en-US" smtClean="0"/>
          </a:p>
          <a:p>
            <a:pPr eaLnBrk="1" hangingPunct="1"/>
            <a:r>
              <a:rPr lang="en-US" altLang="en-US" smtClean="0"/>
              <a:t>Use backgrounds which are light</a:t>
            </a:r>
          </a:p>
          <a:p>
            <a:pPr eaLnBrk="1" hangingPunct="1"/>
            <a:endParaRPr lang="en-US" altLang="en-US" smtClean="0"/>
          </a:p>
          <a:p>
            <a:pPr eaLnBrk="1" hangingPunct="1"/>
            <a:r>
              <a:rPr lang="en-US" altLang="en-US" smtClean="0"/>
              <a:t>Use the same background consistently throughout your presentation</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12</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9">
              <a:srgbClr val="EE3F17"/>
            </a:gs>
            <a:gs pos="74001">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gradFill rotWithShape="0">
            <a:gsLst>
              <a:gs pos="0">
                <a:srgbClr val="A603AB"/>
              </a:gs>
              <a:gs pos="6000">
                <a:srgbClr val="E81766"/>
              </a:gs>
              <a:gs pos="13499">
                <a:srgbClr val="EE3F17"/>
              </a:gs>
              <a:gs pos="24001">
                <a:srgbClr val="FFFF00"/>
              </a:gs>
              <a:gs pos="32500">
                <a:srgbClr val="1A8D48"/>
              </a:gs>
              <a:gs pos="39500">
                <a:srgbClr val="0819FB"/>
              </a:gs>
              <a:gs pos="50000">
                <a:srgbClr val="A603AB"/>
              </a:gs>
              <a:gs pos="60501">
                <a:srgbClr val="0819FB"/>
              </a:gs>
              <a:gs pos="67500">
                <a:srgbClr val="1A8D48"/>
              </a:gs>
              <a:gs pos="75999">
                <a:srgbClr val="FFFF00"/>
              </a:gs>
              <a:gs pos="86501">
                <a:srgbClr val="EE3F17"/>
              </a:gs>
              <a:gs pos="94000">
                <a:srgbClr val="E81766"/>
              </a:gs>
              <a:gs pos="100000">
                <a:srgbClr val="A603AB"/>
              </a:gs>
            </a:gsLst>
            <a:lin ang="0" scaled="1"/>
          </a:gradFill>
        </p:spPr>
        <p:txBody>
          <a:bodyPr/>
          <a:lstStyle/>
          <a:p>
            <a:pPr eaLnBrk="1" hangingPunct="1"/>
            <a:r>
              <a:rPr lang="en-US" altLang="en-US" smtClean="0"/>
              <a:t>Background – Bad</a:t>
            </a:r>
          </a:p>
        </p:txBody>
      </p:sp>
      <p:sp>
        <p:nvSpPr>
          <p:cNvPr id="18435" name="Rectangle 3"/>
          <p:cNvSpPr>
            <a:spLocks noGrp="1" noChangeArrowheads="1"/>
          </p:cNvSpPr>
          <p:nvPr>
            <p:ph type="body" idx="1"/>
          </p:nvPr>
        </p:nvSpPr>
        <p:spPr>
          <a:gradFill rotWithShape="0">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9">
                <a:srgbClr val="EE3F17"/>
              </a:gs>
              <a:gs pos="74001">
                <a:srgbClr val="FFFF00"/>
              </a:gs>
              <a:gs pos="82500">
                <a:srgbClr val="1A8D48"/>
              </a:gs>
              <a:gs pos="89500">
                <a:srgbClr val="0819FB"/>
              </a:gs>
              <a:gs pos="100000">
                <a:srgbClr val="A603AB"/>
              </a:gs>
            </a:gsLst>
            <a:lin ang="18900000" scaled="1"/>
          </a:gradFill>
        </p:spPr>
        <p:txBody>
          <a:bodyPr/>
          <a:lstStyle/>
          <a:p>
            <a:pPr eaLnBrk="1" hangingPunct="1"/>
            <a:r>
              <a:rPr lang="en-US" altLang="en-US" smtClean="0">
                <a:solidFill>
                  <a:schemeClr val="accent1"/>
                </a:solidFill>
              </a:rPr>
              <a:t>Avoid backgrounds that are distracting or difficult to read from</a:t>
            </a:r>
          </a:p>
          <a:p>
            <a:pPr eaLnBrk="1" hangingPunct="1"/>
            <a:r>
              <a:rPr lang="en-US" altLang="en-US" smtClean="0">
                <a:solidFill>
                  <a:schemeClr val="accent1"/>
                </a:solidFill>
              </a:rPr>
              <a:t>Always be consistent with the background that you use</a:t>
            </a:r>
          </a:p>
          <a:p>
            <a:pPr eaLnBrk="1" hangingPunct="1">
              <a:buFont typeface="Wingdings" panose="05000000000000000000" pitchFamily="2" charset="2"/>
              <a:buNone/>
            </a:pPr>
            <a:endParaRPr lang="en-US" altLang="en-US" smtClean="0">
              <a:solidFill>
                <a:schemeClr val="accent1"/>
              </a:solidFill>
            </a:endParaRPr>
          </a:p>
          <a:p>
            <a:pPr eaLnBrk="1" hangingPunct="1"/>
            <a:endParaRPr lang="en-US" altLang="en-US" smtClean="0">
              <a:solidFill>
                <a:schemeClr val="accent1"/>
              </a:solidFill>
            </a:endParaRPr>
          </a:p>
          <a:p>
            <a:pPr eaLnBrk="1" hangingPunct="1"/>
            <a:endParaRPr lang="en-US" altLang="en-US" smtClean="0">
              <a:solidFill>
                <a:schemeClr val="accent1"/>
              </a:solidFill>
            </a:endParaRPr>
          </a:p>
          <a:p>
            <a:pPr eaLnBrk="1" hangingPunct="1"/>
            <a:endParaRPr lang="en-US" altLang="en-US" smtClean="0">
              <a:solidFill>
                <a:schemeClr val="accent1"/>
              </a:solidFill>
            </a:endParaRPr>
          </a:p>
        </p:txBody>
      </p:sp>
      <p:pic>
        <p:nvPicPr>
          <p:cNvPr id="6148" name="Picture 4" descr="C:\Program Files\Common Files\Microsoft Shared\Clipart\cagcat50\pe07677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8437A21B-5EB2-46DC-ABCE-1E104891A426}" type="slidenum">
              <a:rPr lang="en-US" altLang="en-US" smtClean="0"/>
              <a:pPr/>
              <a:t>13</a:t>
            </a:fld>
            <a:r>
              <a:rPr lang="en-US" altLang="en-US" dirty="0" smtClean="0"/>
              <a:t>/22</a:t>
            </a:r>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Graphs - Good</a:t>
            </a:r>
          </a:p>
        </p:txBody>
      </p:sp>
      <p:sp>
        <p:nvSpPr>
          <p:cNvPr id="19459" name="Rectangle 3"/>
          <p:cNvSpPr>
            <a:spLocks noGrp="1" noChangeArrowheads="1"/>
          </p:cNvSpPr>
          <p:nvPr>
            <p:ph type="body" idx="1"/>
          </p:nvPr>
        </p:nvSpPr>
        <p:spPr/>
        <p:txBody>
          <a:bodyPr/>
          <a:lstStyle/>
          <a:p>
            <a:pPr eaLnBrk="1" hangingPunct="1"/>
            <a:r>
              <a:rPr lang="en-US" altLang="en-US" smtClean="0"/>
              <a:t>Use graphs rather than just charts and words</a:t>
            </a:r>
          </a:p>
          <a:p>
            <a:pPr lvl="1" eaLnBrk="1" hangingPunct="1"/>
            <a:r>
              <a:rPr lang="en-US" altLang="en-US" smtClean="0"/>
              <a:t>Data in graphs is easier to comprehend &amp; retain than is raw data</a:t>
            </a:r>
          </a:p>
          <a:p>
            <a:pPr lvl="1" eaLnBrk="1" hangingPunct="1"/>
            <a:r>
              <a:rPr lang="en-US" altLang="en-US" smtClean="0"/>
              <a:t>Trends are easier to visualize in graph form</a:t>
            </a:r>
          </a:p>
          <a:p>
            <a:pPr lvl="1" eaLnBrk="1" hangingPunct="1"/>
            <a:endParaRPr lang="en-US" altLang="en-US" smtClean="0"/>
          </a:p>
          <a:p>
            <a:pPr eaLnBrk="1" hangingPunct="1"/>
            <a:r>
              <a:rPr lang="en-US" altLang="en-US" smtClean="0"/>
              <a:t>Always title your graphs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14</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mtClean="0"/>
              <a:t>Graphs - Bad</a:t>
            </a:r>
          </a:p>
        </p:txBody>
      </p:sp>
      <p:graphicFrame>
        <p:nvGraphicFramePr>
          <p:cNvPr id="1026" name="Object 5"/>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1035" name="Worksheet" r:id="rId3" imgW="3047040" imgH="494640" progId="Excel.Sheet.8">
                  <p:embed/>
                </p:oleObj>
              </mc:Choice>
              <mc:Fallback>
                <p:oleObj name="Worksheet" r:id="rId3" imgW="3047040" imgH="49464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437A21B-5EB2-46DC-ABCE-1E104891A426}" type="slidenum">
              <a:rPr lang="en-US" altLang="en-US" smtClean="0"/>
              <a:pPr/>
              <a:t>15</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en-US" smtClean="0"/>
              <a:t>Graphs - Good</a:t>
            </a:r>
          </a:p>
        </p:txBody>
      </p:sp>
      <p:graphicFrame>
        <p:nvGraphicFramePr>
          <p:cNvPr id="2050" name="Object 6"/>
          <p:cNvGraphicFramePr>
            <a:graphicFrameLocks noGrp="1" noChangeAspect="1"/>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2067" name="Chart" r:id="rId3" imgW="3924367" imgH="3733830" progId="MSGraph.Chart.8">
                  <p:embed followColorScheme="full"/>
                </p:oleObj>
              </mc:Choice>
              <mc:Fallback>
                <p:oleObj name="Chart" r:id="rId3" imgW="3924367" imgH="3733830"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3924300" cy="3733800"/>
                      </a:xfrm>
                      <a:prstGeom prst="rect">
                        <a:avLst/>
                      </a:prstGeom>
                    </p:spPr>
                  </p:pic>
                </p:oleObj>
              </mc:Fallback>
            </mc:AlternateContent>
          </a:graphicData>
        </a:graphic>
      </p:graphicFrame>
      <p:graphicFrame>
        <p:nvGraphicFramePr>
          <p:cNvPr id="2051" name="Object 7"/>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2068" name="Chart" r:id="rId5" imgW="9492120" imgH="5309640" progId="Excel.Sheet.8">
                  <p:embed/>
                </p:oleObj>
              </mc:Choice>
              <mc:Fallback>
                <p:oleObj name="Chart" r:id="rId5" imgW="9492120" imgH="5309640" progId="Excel.Shee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090738"/>
                        <a:ext cx="830421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1A277D-CF5C-48C8-B117-9980780E4C5E}" type="slidenum">
              <a:rPr lang="en-US" altLang="en-US" smtClean="0"/>
              <a:pPr/>
              <a:t>16</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en-US" smtClean="0"/>
              <a:t>Graphs - Bad</a:t>
            </a:r>
          </a:p>
        </p:txBody>
      </p:sp>
      <p:graphicFrame>
        <p:nvGraphicFramePr>
          <p:cNvPr id="3074" name="Object 6"/>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3083" name="Chart" r:id="rId3" imgW="9492120" imgH="5167080" progId="Excel.Sheet.8">
                  <p:embed/>
                </p:oleObj>
              </mc:Choice>
              <mc:Fallback>
                <p:oleObj name="Chart" r:id="rId3" imgW="9492120" imgH="5167080" progId="Excel.Shee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94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1A277D-CF5C-48C8-B117-9980780E4C5E}" type="slidenum">
              <a:rPr lang="en-US" altLang="en-US" smtClean="0"/>
              <a:pPr/>
              <a:t>17</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Graphs - Bad</a:t>
            </a:r>
          </a:p>
        </p:txBody>
      </p:sp>
      <p:sp>
        <p:nvSpPr>
          <p:cNvPr id="20483" name="Rectangle 3"/>
          <p:cNvSpPr>
            <a:spLocks noGrp="1" noChangeArrowheads="1"/>
          </p:cNvSpPr>
          <p:nvPr>
            <p:ph type="body" idx="1"/>
          </p:nvPr>
        </p:nvSpPr>
        <p:spPr/>
        <p:txBody>
          <a:bodyPr/>
          <a:lstStyle/>
          <a:p>
            <a:pPr eaLnBrk="1" hangingPunct="1"/>
            <a:r>
              <a:rPr lang="en-US" altLang="en-US" smtClean="0"/>
              <a:t>Minor gridlines are unnecessary</a:t>
            </a:r>
          </a:p>
          <a:p>
            <a:pPr eaLnBrk="1" hangingPunct="1"/>
            <a:r>
              <a:rPr lang="en-US" altLang="en-US" smtClean="0"/>
              <a:t>Font is too small</a:t>
            </a:r>
          </a:p>
          <a:p>
            <a:pPr eaLnBrk="1" hangingPunct="1"/>
            <a:r>
              <a:rPr lang="en-US" altLang="en-US" smtClean="0"/>
              <a:t>Colours are illogical</a:t>
            </a:r>
          </a:p>
          <a:p>
            <a:pPr eaLnBrk="1" hangingPunct="1"/>
            <a:r>
              <a:rPr lang="en-US" altLang="en-US" smtClean="0"/>
              <a:t>Title is missing</a:t>
            </a:r>
          </a:p>
          <a:p>
            <a:pPr eaLnBrk="1" hangingPunct="1"/>
            <a:r>
              <a:rPr lang="en-US" altLang="en-US" smtClean="0"/>
              <a:t>Shading is distracting</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18</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Spelling and Grammar</a:t>
            </a:r>
          </a:p>
        </p:txBody>
      </p:sp>
      <p:sp>
        <p:nvSpPr>
          <p:cNvPr id="21507" name="Rectangle 3"/>
          <p:cNvSpPr>
            <a:spLocks noGrp="1" noChangeArrowheads="1"/>
          </p:cNvSpPr>
          <p:nvPr>
            <p:ph type="body" idx="1"/>
          </p:nvPr>
        </p:nvSpPr>
        <p:spPr/>
        <p:txBody>
          <a:bodyPr/>
          <a:lstStyle/>
          <a:p>
            <a:pPr eaLnBrk="1" hangingPunct="1"/>
            <a:r>
              <a:rPr lang="en-US" altLang="en-US" smtClean="0"/>
              <a:t>Proof your slides for:</a:t>
            </a:r>
          </a:p>
          <a:p>
            <a:pPr lvl="1" eaLnBrk="1" hangingPunct="1"/>
            <a:r>
              <a:rPr lang="en-US" altLang="en-US" smtClean="0"/>
              <a:t>speling mistakes</a:t>
            </a:r>
          </a:p>
          <a:p>
            <a:pPr lvl="1" eaLnBrk="1" hangingPunct="1"/>
            <a:r>
              <a:rPr lang="en-US" altLang="en-US" smtClean="0"/>
              <a:t>the use of of repeated words</a:t>
            </a:r>
          </a:p>
          <a:p>
            <a:pPr lvl="1" eaLnBrk="1" hangingPunct="1"/>
            <a:r>
              <a:rPr lang="en-US" altLang="en-US" smtClean="0"/>
              <a:t>grammatical errors you might have make </a:t>
            </a:r>
          </a:p>
          <a:p>
            <a:pPr lvl="1" eaLnBrk="1" hangingPunct="1"/>
            <a:endParaRPr lang="en-US" altLang="en-US" smtClean="0"/>
          </a:p>
          <a:p>
            <a:pPr eaLnBrk="1" hangingPunct="1"/>
            <a:r>
              <a:rPr lang="en-US" altLang="en-US" smtClean="0"/>
              <a:t>If English is not your first language, please have someone else check your presentation!</a:t>
            </a:r>
          </a:p>
          <a:p>
            <a:pPr lvl="1" eaLnBrk="1" hangingPunct="1"/>
            <a:endParaRPr lang="en-US" altLang="en-US" smtClean="0"/>
          </a:p>
          <a:p>
            <a:pPr lvl="1" eaLnBrk="1" hangingPunct="1">
              <a:buFontTx/>
              <a:buNone/>
            </a:pPr>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19</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Tips to be Covered</a:t>
            </a:r>
          </a:p>
        </p:txBody>
      </p:sp>
      <p:sp>
        <p:nvSpPr>
          <p:cNvPr id="7171" name="Rectangle 3"/>
          <p:cNvSpPr>
            <a:spLocks noGrp="1" noChangeArrowheads="1"/>
          </p:cNvSpPr>
          <p:nvPr>
            <p:ph type="body" sz="half" idx="1"/>
          </p:nvPr>
        </p:nvSpPr>
        <p:spPr>
          <a:xfrm>
            <a:off x="914400" y="2667000"/>
            <a:ext cx="3924300" cy="3429000"/>
          </a:xfrm>
        </p:spPr>
        <p:txBody>
          <a:bodyPr/>
          <a:lstStyle/>
          <a:p>
            <a:pPr eaLnBrk="1" hangingPunct="1">
              <a:lnSpc>
                <a:spcPct val="90000"/>
              </a:lnSpc>
            </a:pPr>
            <a:r>
              <a:rPr lang="en-US" altLang="en-US" sz="2400" smtClean="0"/>
              <a:t>Outlines</a:t>
            </a:r>
          </a:p>
          <a:p>
            <a:pPr eaLnBrk="1" hangingPunct="1">
              <a:lnSpc>
                <a:spcPct val="90000"/>
              </a:lnSpc>
            </a:pPr>
            <a:r>
              <a:rPr lang="en-US" altLang="en-US" sz="2400" smtClean="0"/>
              <a:t>Slide Structure</a:t>
            </a:r>
          </a:p>
          <a:p>
            <a:pPr eaLnBrk="1" hangingPunct="1">
              <a:lnSpc>
                <a:spcPct val="90000"/>
              </a:lnSpc>
            </a:pPr>
            <a:r>
              <a:rPr lang="en-US" altLang="en-US" sz="2400" smtClean="0"/>
              <a:t>Fonts</a:t>
            </a:r>
          </a:p>
          <a:p>
            <a:pPr eaLnBrk="1" hangingPunct="1">
              <a:lnSpc>
                <a:spcPct val="90000"/>
              </a:lnSpc>
            </a:pPr>
            <a:r>
              <a:rPr lang="en-US" altLang="en-US" sz="2400" smtClean="0"/>
              <a:t>Colour</a:t>
            </a:r>
          </a:p>
          <a:p>
            <a:pPr eaLnBrk="1" hangingPunct="1">
              <a:lnSpc>
                <a:spcPct val="90000"/>
              </a:lnSpc>
            </a:pPr>
            <a:r>
              <a:rPr lang="en-US" altLang="en-US" sz="2400" smtClean="0"/>
              <a:t>Background</a:t>
            </a:r>
          </a:p>
          <a:p>
            <a:pPr eaLnBrk="1" hangingPunct="1">
              <a:lnSpc>
                <a:spcPct val="90000"/>
              </a:lnSpc>
            </a:pPr>
            <a:r>
              <a:rPr lang="en-US" altLang="en-US" sz="2400" smtClean="0"/>
              <a:t>Graphs</a:t>
            </a:r>
          </a:p>
          <a:p>
            <a:pPr eaLnBrk="1" hangingPunct="1">
              <a:lnSpc>
                <a:spcPct val="90000"/>
              </a:lnSpc>
            </a:pPr>
            <a:r>
              <a:rPr lang="en-US" altLang="en-US" sz="2400" smtClean="0"/>
              <a:t>Spelling and Grammar</a:t>
            </a:r>
          </a:p>
          <a:p>
            <a:pPr eaLnBrk="1" hangingPunct="1">
              <a:lnSpc>
                <a:spcPct val="90000"/>
              </a:lnSpc>
            </a:pPr>
            <a:r>
              <a:rPr lang="en-US" altLang="en-US" sz="2400" smtClean="0"/>
              <a:t>Conclusions</a:t>
            </a:r>
          </a:p>
          <a:p>
            <a:pPr eaLnBrk="1" hangingPunct="1">
              <a:lnSpc>
                <a:spcPct val="90000"/>
              </a:lnSpc>
            </a:pPr>
            <a:r>
              <a:rPr lang="en-US" altLang="en-US" sz="2400" smtClean="0"/>
              <a:t>Questions</a:t>
            </a:r>
          </a:p>
          <a:p>
            <a:pPr eaLnBrk="1" hangingPunct="1">
              <a:lnSpc>
                <a:spcPct val="90000"/>
              </a:lnSpc>
            </a:pPr>
            <a:endParaRPr lang="en-US" altLang="en-US" sz="2400" smtClean="0"/>
          </a:p>
          <a:p>
            <a:pPr eaLnBrk="1" hangingPunct="1">
              <a:lnSpc>
                <a:spcPct val="90000"/>
              </a:lnSpc>
              <a:buFont typeface="Wingdings" panose="05000000000000000000" pitchFamily="2" charset="2"/>
              <a:buNone/>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p:txBody>
      </p:sp>
      <p:sp>
        <p:nvSpPr>
          <p:cNvPr id="7172" name="Rectangle 4"/>
          <p:cNvSpPr>
            <a:spLocks noGrp="1" noChangeArrowheads="1"/>
          </p:cNvSpPr>
          <p:nvPr>
            <p:ph type="body" sz="half" idx="2"/>
          </p:nvPr>
        </p:nvSpPr>
        <p:spPr>
          <a:xfrm>
            <a:off x="4991100" y="2667000"/>
            <a:ext cx="3924300" cy="3429000"/>
          </a:xfrm>
        </p:spPr>
        <p:txBody>
          <a:bodyPr/>
          <a:lstStyle/>
          <a:p>
            <a:pPr eaLnBrk="1" hangingPunct="1"/>
            <a:endParaRPr lang="en-US" altLang="en-US" sz="2400" smtClean="0"/>
          </a:p>
          <a:p>
            <a:pPr eaLnBrk="1" hangingPunct="1"/>
            <a:endParaRPr lang="en-US" altLang="en-US" sz="2400" smtClean="0"/>
          </a:p>
        </p:txBody>
      </p:sp>
      <p:sp>
        <p:nvSpPr>
          <p:cNvPr id="2" name="Slide Number Placeholder 1"/>
          <p:cNvSpPr>
            <a:spLocks noGrp="1"/>
          </p:cNvSpPr>
          <p:nvPr>
            <p:ph type="sldNum" sz="quarter" idx="12"/>
          </p:nvPr>
        </p:nvSpPr>
        <p:spPr/>
        <p:txBody>
          <a:bodyPr/>
          <a:lstStyle/>
          <a:p>
            <a:fld id="{39B0678D-0581-44ED-B177-4B8F2A4AE7FD}" type="slidenum">
              <a:rPr lang="en-US" altLang="en-US" smtClean="0"/>
              <a:pPr/>
              <a:t>2</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Conclusion</a:t>
            </a:r>
          </a:p>
        </p:txBody>
      </p:sp>
      <p:sp>
        <p:nvSpPr>
          <p:cNvPr id="22531" name="Rectangle 3"/>
          <p:cNvSpPr>
            <a:spLocks noGrp="1" noChangeArrowheads="1"/>
          </p:cNvSpPr>
          <p:nvPr>
            <p:ph type="body" idx="1"/>
          </p:nvPr>
        </p:nvSpPr>
        <p:spPr/>
        <p:txBody>
          <a:bodyPr/>
          <a:lstStyle/>
          <a:p>
            <a:pPr eaLnBrk="1" hangingPunct="1"/>
            <a:r>
              <a:rPr lang="en-US" altLang="en-US" smtClean="0"/>
              <a:t>Use an effective and strong closing</a:t>
            </a:r>
          </a:p>
          <a:p>
            <a:pPr lvl="1" eaLnBrk="1" hangingPunct="1"/>
            <a:r>
              <a:rPr lang="en-US" altLang="en-US" smtClean="0"/>
              <a:t>Your audience is likely to remember your last words</a:t>
            </a:r>
          </a:p>
          <a:p>
            <a:pPr lvl="1" eaLnBrk="1" hangingPunct="1"/>
            <a:endParaRPr lang="en-US" altLang="en-US" smtClean="0"/>
          </a:p>
          <a:p>
            <a:pPr eaLnBrk="1" hangingPunct="1"/>
            <a:r>
              <a:rPr lang="en-US" altLang="en-US" smtClean="0"/>
              <a:t>Use a conclusion slide to:</a:t>
            </a:r>
          </a:p>
          <a:p>
            <a:pPr lvl="1" eaLnBrk="1" hangingPunct="1"/>
            <a:r>
              <a:rPr lang="en-US" altLang="en-US" smtClean="0"/>
              <a:t>Summarize the main points of your presentation</a:t>
            </a:r>
          </a:p>
          <a:p>
            <a:pPr lvl="1" eaLnBrk="1" hangingPunct="1"/>
            <a:r>
              <a:rPr lang="en-US" altLang="en-US" smtClean="0"/>
              <a:t>Suggest future avenues of research</a:t>
            </a:r>
          </a:p>
          <a:p>
            <a:pPr lvl="1" eaLnBrk="1" hangingPunct="1">
              <a:buFontTx/>
              <a:buNone/>
            </a:pPr>
            <a:endParaRPr lang="en-US" altLang="en-US" smtClean="0"/>
          </a:p>
          <a:p>
            <a:pPr eaLnBrk="1" hangingPunct="1"/>
            <a:endParaRPr lang="en-US" altLang="en-US" smtClean="0"/>
          </a:p>
          <a:p>
            <a:pPr eaLnBrk="1" hangingPunct="1"/>
            <a:endParaRPr lang="en-US" altLang="en-US" smtClean="0"/>
          </a:p>
          <a:p>
            <a:pPr lvl="1" eaLnBrk="1" hangingPunct="1"/>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20</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Questions??</a:t>
            </a:r>
          </a:p>
        </p:txBody>
      </p:sp>
      <p:sp>
        <p:nvSpPr>
          <p:cNvPr id="23555" name="Rectangle 3"/>
          <p:cNvSpPr>
            <a:spLocks noGrp="1" noChangeArrowheads="1"/>
          </p:cNvSpPr>
          <p:nvPr>
            <p:ph type="body" idx="1"/>
          </p:nvPr>
        </p:nvSpPr>
        <p:spPr/>
        <p:txBody>
          <a:bodyPr/>
          <a:lstStyle/>
          <a:p>
            <a:pPr eaLnBrk="1" hangingPunct="1"/>
            <a:r>
              <a:rPr lang="en-US" altLang="en-US" smtClean="0"/>
              <a:t>End your presentation with a simple question slide to:</a:t>
            </a:r>
          </a:p>
          <a:p>
            <a:pPr lvl="1" eaLnBrk="1" hangingPunct="1"/>
            <a:r>
              <a:rPr lang="en-US" altLang="en-US" smtClean="0"/>
              <a:t>Invite your audience to ask questions</a:t>
            </a:r>
          </a:p>
          <a:p>
            <a:pPr lvl="1" eaLnBrk="1" hangingPunct="1"/>
            <a:r>
              <a:rPr lang="en-US" altLang="en-US" smtClean="0"/>
              <a:t>Provide a visual aid during question period</a:t>
            </a:r>
          </a:p>
          <a:p>
            <a:pPr lvl="1" eaLnBrk="1" hangingPunct="1"/>
            <a:r>
              <a:rPr lang="en-US" altLang="en-US" smtClean="0"/>
              <a:t>Avoid ending a presentation abruptly</a:t>
            </a:r>
          </a:p>
          <a:p>
            <a:pPr eaLnBrk="1" hangingPunct="1"/>
            <a:endParaRPr lang="en-US" altLang="en-US" smtClean="0"/>
          </a:p>
          <a:p>
            <a:pPr eaLnBrk="1" hangingPunct="1"/>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21</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tLang="en-US" smtClean="0"/>
          </a:p>
        </p:txBody>
      </p:sp>
      <p:sp>
        <p:nvSpPr>
          <p:cNvPr id="24579" name="Content Placeholder 2"/>
          <p:cNvSpPr>
            <a:spLocks noGrp="1"/>
          </p:cNvSpPr>
          <p:nvPr>
            <p:ph idx="1"/>
          </p:nvPr>
        </p:nvSpPr>
        <p:spPr/>
        <p:txBody>
          <a:bodyPr/>
          <a:lstStyle/>
          <a:p>
            <a:r>
              <a:rPr lang="en-US" altLang="en-US" smtClean="0"/>
              <a:t>Thank you and Have a Great Time Ahead….</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22</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Outlines</a:t>
            </a:r>
            <a:r>
              <a:rPr lang="en-US" altLang="en-US" smtClean="0"/>
              <a:t>	</a:t>
            </a:r>
          </a:p>
        </p:txBody>
      </p:sp>
      <p:sp>
        <p:nvSpPr>
          <p:cNvPr id="8195" name="Rectangle 3"/>
          <p:cNvSpPr>
            <a:spLocks noGrp="1" noChangeArrowheads="1"/>
          </p:cNvSpPr>
          <p:nvPr>
            <p:ph type="body" idx="1"/>
          </p:nvPr>
        </p:nvSpPr>
        <p:spPr/>
        <p:txBody>
          <a:bodyPr/>
          <a:lstStyle/>
          <a:p>
            <a:pPr eaLnBrk="1" hangingPunct="1"/>
            <a:r>
              <a:rPr lang="en-US" altLang="en-US" smtClean="0"/>
              <a:t>Make your 1</a:t>
            </a:r>
            <a:r>
              <a:rPr lang="en-US" altLang="en-US" baseline="30000" smtClean="0"/>
              <a:t>st</a:t>
            </a:r>
            <a:r>
              <a:rPr lang="en-US" altLang="en-US" smtClean="0"/>
              <a:t> or 2</a:t>
            </a:r>
            <a:r>
              <a:rPr lang="en-US" altLang="en-US" baseline="30000" smtClean="0"/>
              <a:t>nd</a:t>
            </a:r>
            <a:r>
              <a:rPr lang="en-US" altLang="en-US" smtClean="0"/>
              <a:t> slide an outline of your presentation</a:t>
            </a:r>
          </a:p>
          <a:p>
            <a:pPr lvl="1" eaLnBrk="1" hangingPunct="1"/>
            <a:r>
              <a:rPr lang="en-US" altLang="en-US" smtClean="0"/>
              <a:t>Ex: previous slide</a:t>
            </a:r>
          </a:p>
          <a:p>
            <a:pPr eaLnBrk="1" hangingPunct="1"/>
            <a:r>
              <a:rPr lang="en-US" altLang="en-US" smtClean="0"/>
              <a:t>Follow the order of your outline for the rest of the presentation</a:t>
            </a:r>
          </a:p>
          <a:p>
            <a:pPr eaLnBrk="1" hangingPunct="1"/>
            <a:r>
              <a:rPr lang="en-US" altLang="en-US" smtClean="0"/>
              <a:t>Only place main points on the outline slide</a:t>
            </a:r>
          </a:p>
          <a:p>
            <a:pPr lvl="1" eaLnBrk="1" hangingPunct="1"/>
            <a:r>
              <a:rPr lang="en-US" altLang="en-US" smtClean="0"/>
              <a:t>Ex: Use the titles of each slide as main points</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3</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Slide Structure – Good</a:t>
            </a:r>
          </a:p>
        </p:txBody>
      </p:sp>
      <p:sp>
        <p:nvSpPr>
          <p:cNvPr id="9219" name="Rectangle 3"/>
          <p:cNvSpPr>
            <a:spLocks noGrp="1" noChangeArrowheads="1"/>
          </p:cNvSpPr>
          <p:nvPr>
            <p:ph type="body" idx="1"/>
          </p:nvPr>
        </p:nvSpPr>
        <p:spPr/>
        <p:txBody>
          <a:bodyPr/>
          <a:lstStyle/>
          <a:p>
            <a:pPr eaLnBrk="1" hangingPunct="1"/>
            <a:r>
              <a:rPr lang="en-US" altLang="en-US" smtClean="0"/>
              <a:t>Use 1-2 slides per minute of your presentation</a:t>
            </a:r>
          </a:p>
          <a:p>
            <a:pPr eaLnBrk="1" hangingPunct="1"/>
            <a:r>
              <a:rPr lang="en-US" altLang="en-US" smtClean="0"/>
              <a:t>Write in point form, not complete sentences</a:t>
            </a:r>
          </a:p>
          <a:p>
            <a:pPr eaLnBrk="1" hangingPunct="1"/>
            <a:r>
              <a:rPr lang="en-US" altLang="en-US" smtClean="0"/>
              <a:t>Include 4-5 points per slide</a:t>
            </a:r>
          </a:p>
          <a:p>
            <a:pPr eaLnBrk="1" hangingPunct="1"/>
            <a:r>
              <a:rPr lang="en-US" altLang="en-US" smtClean="0"/>
              <a:t>Avoid wordiness: use key words and phrases only</a:t>
            </a:r>
          </a:p>
          <a:p>
            <a:pPr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4</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Slide Structure - Bad</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mtClean="0"/>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5</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Slide Structure – Good</a:t>
            </a:r>
          </a:p>
        </p:txBody>
      </p:sp>
      <p:sp>
        <p:nvSpPr>
          <p:cNvPr id="34819" name="Rectangle 3"/>
          <p:cNvSpPr>
            <a:spLocks noGrp="1" noChangeArrowheads="1"/>
          </p:cNvSpPr>
          <p:nvPr>
            <p:ph type="body" idx="1"/>
          </p:nvPr>
        </p:nvSpPr>
        <p:spPr/>
        <p:txBody>
          <a:bodyPr/>
          <a:lstStyle/>
          <a:p>
            <a:pPr eaLnBrk="1" hangingPunct="1"/>
            <a:r>
              <a:rPr lang="en-US" altLang="en-US" smtClean="0"/>
              <a:t>Show one point at a time:</a:t>
            </a:r>
          </a:p>
          <a:p>
            <a:pPr lvl="1" eaLnBrk="1" hangingPunct="1"/>
            <a:r>
              <a:rPr lang="en-US" altLang="en-US" smtClean="0"/>
              <a:t>Will help audience concentrate on what you are saying</a:t>
            </a:r>
          </a:p>
          <a:p>
            <a:pPr lvl="1" eaLnBrk="1" hangingPunct="1"/>
            <a:r>
              <a:rPr lang="en-US" altLang="en-US" smtClean="0"/>
              <a:t>Will prevent audience from reading ahead</a:t>
            </a:r>
          </a:p>
          <a:p>
            <a:pPr lvl="1" eaLnBrk="1" hangingPunct="1"/>
            <a:r>
              <a:rPr lang="en-US" altLang="en-US" smtClean="0"/>
              <a:t>Will help you keep your presentation focused</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6</a:t>
            </a:fld>
            <a:r>
              <a:rPr lang="en-US" altLang="en-US" dirty="0" smtClean="0"/>
              <a:t>/22</a:t>
            </a:r>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Slide Structure - Bad</a:t>
            </a:r>
          </a:p>
        </p:txBody>
      </p:sp>
      <p:sp>
        <p:nvSpPr>
          <p:cNvPr id="35843" name="Rectangle 3"/>
          <p:cNvSpPr>
            <a:spLocks noGrp="1" noChangeArrowheads="1"/>
          </p:cNvSpPr>
          <p:nvPr>
            <p:ph type="body" idx="1"/>
          </p:nvPr>
        </p:nvSpPr>
        <p:spPr/>
        <p:txBody>
          <a:bodyPr/>
          <a:lstStyle/>
          <a:p>
            <a:pPr eaLnBrk="1" hangingPunct="1"/>
            <a:r>
              <a:rPr lang="en-US" altLang="en-US" smtClean="0"/>
              <a:t>Do not use distracting animation</a:t>
            </a:r>
          </a:p>
          <a:p>
            <a:pPr eaLnBrk="1" hangingPunct="1"/>
            <a:endParaRPr lang="en-US" altLang="en-US" smtClean="0"/>
          </a:p>
          <a:p>
            <a:pPr eaLnBrk="1" hangingPunct="1"/>
            <a:r>
              <a:rPr lang="en-US" altLang="en-US" smtClean="0"/>
              <a:t>Do not go overboard with the animation</a:t>
            </a:r>
          </a:p>
          <a:p>
            <a:pPr eaLnBrk="1" hangingPunct="1"/>
            <a:endParaRPr lang="en-US" altLang="en-US" smtClean="0"/>
          </a:p>
          <a:p>
            <a:pPr eaLnBrk="1" hangingPunct="1"/>
            <a:r>
              <a:rPr lang="en-US" altLang="en-US" smtClean="0"/>
              <a:t>Be consistent with the animation that you use</a:t>
            </a:r>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7</a:t>
            </a:fld>
            <a:r>
              <a:rPr lang="en-US" altLang="en-US" dirty="0" smtClean="0"/>
              <a:t>/22</a:t>
            </a:r>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Fonts - Good</a:t>
            </a:r>
          </a:p>
        </p:txBody>
      </p:sp>
      <p:sp>
        <p:nvSpPr>
          <p:cNvPr id="13315" name="Rectangle 3"/>
          <p:cNvSpPr>
            <a:spLocks noGrp="1" noChangeArrowheads="1"/>
          </p:cNvSpPr>
          <p:nvPr>
            <p:ph type="body" idx="1"/>
          </p:nvPr>
        </p:nvSpPr>
        <p:spPr/>
        <p:txBody>
          <a:bodyPr/>
          <a:lstStyle/>
          <a:p>
            <a:pPr eaLnBrk="1" hangingPunct="1"/>
            <a:r>
              <a:rPr lang="en-US" altLang="en-US" smtClean="0"/>
              <a:t>Use at least an 18-point font</a:t>
            </a:r>
          </a:p>
          <a:p>
            <a:pPr eaLnBrk="1" hangingPunct="1"/>
            <a:r>
              <a:rPr lang="en-US" altLang="en-US" smtClean="0"/>
              <a:t>Use different size fonts for main points and secondary points</a:t>
            </a:r>
          </a:p>
          <a:p>
            <a:pPr lvl="1" eaLnBrk="1" hangingPunct="1"/>
            <a:r>
              <a:rPr lang="en-US" altLang="en-US" smtClean="0"/>
              <a:t>this font is 24-point, the main point font is 28-point, and the title font is 36-point</a:t>
            </a:r>
          </a:p>
          <a:p>
            <a:pPr eaLnBrk="1" hangingPunct="1"/>
            <a:r>
              <a:rPr lang="en-US" altLang="en-US" smtClean="0"/>
              <a:t>Use a standard font like Times New Roman or Arial</a:t>
            </a:r>
          </a:p>
          <a:p>
            <a:pPr lvl="1" eaLnBrk="1" hangingPunct="1">
              <a:buFontTx/>
              <a:buNone/>
            </a:pPr>
            <a:endParaRPr lang="en-US" altLang="en-US" smtClean="0"/>
          </a:p>
          <a:p>
            <a:pPr lvl="1" eaLnBrk="1" hangingPunct="1"/>
            <a:endParaRPr lang="en-US" altLang="en-US" smtClean="0"/>
          </a:p>
          <a:p>
            <a:pPr eaLnBrk="1" hangingPunct="1">
              <a:buFont typeface="Wingdings" panose="05000000000000000000" pitchFamily="2" charset="2"/>
              <a:buNone/>
            </a:pPr>
            <a:endParaRPr lang="en-US" altLang="en-US" sz="1400" smtClean="0"/>
          </a:p>
          <a:p>
            <a:pPr eaLnBrk="1" hangingPunct="1"/>
            <a:endParaRPr lang="en-US" altLang="en-US" sz="1400"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8</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Fonts - Bad</a:t>
            </a:r>
          </a:p>
        </p:txBody>
      </p:sp>
      <p:sp>
        <p:nvSpPr>
          <p:cNvPr id="14339" name="Rectangle 3"/>
          <p:cNvSpPr>
            <a:spLocks noGrp="1" noChangeArrowheads="1"/>
          </p:cNvSpPr>
          <p:nvPr>
            <p:ph type="body" idx="1"/>
          </p:nvPr>
        </p:nvSpPr>
        <p:spPr/>
        <p:txBody>
          <a:bodyPr/>
          <a:lstStyle/>
          <a:p>
            <a:pPr eaLnBrk="1" hangingPunct="1"/>
            <a:r>
              <a:rPr lang="en-US" altLang="en-US" sz="1400" smtClean="0"/>
              <a:t>If you use a small font, your audience won’t be able to read what you have written</a:t>
            </a:r>
          </a:p>
          <a:p>
            <a:pPr eaLnBrk="1" hangingPunct="1"/>
            <a:endParaRPr lang="en-US" altLang="en-US" sz="1400" smtClean="0"/>
          </a:p>
          <a:p>
            <a:pPr eaLnBrk="1" hangingPunct="1"/>
            <a:r>
              <a:rPr lang="en-US" altLang="en-US" smtClean="0"/>
              <a:t>CAPITALIZE ONLY WHEN NECESSARY.  IT IS DIFFICULT TO READ</a:t>
            </a:r>
          </a:p>
          <a:p>
            <a:pPr eaLnBrk="1" hangingPunct="1"/>
            <a:endParaRPr lang="en-US" altLang="en-US" smtClean="0"/>
          </a:p>
          <a:p>
            <a:pPr eaLnBrk="1" hangingPunct="1"/>
            <a:r>
              <a:rPr lang="en-US" altLang="en-US" smtClean="0">
                <a:latin typeface="Impact" panose="020B0806030902050204" pitchFamily="34" charset="0"/>
              </a:rPr>
              <a:t>Don’t use a complicated font</a:t>
            </a:r>
          </a:p>
          <a:p>
            <a:pPr eaLnBrk="1" hangingPunct="1">
              <a:buFont typeface="Wingdings" panose="05000000000000000000" pitchFamily="2" charset="2"/>
              <a:buNone/>
            </a:pPr>
            <a:endParaRPr lang="en-US" altLang="en-US" smtClean="0">
              <a:latin typeface="Impact" panose="020B0806030902050204" pitchFamily="34" charset="0"/>
            </a:endParaRPr>
          </a:p>
          <a:p>
            <a:pPr eaLnBrk="1" hangingPunct="1"/>
            <a:endParaRPr lang="en-US" altLang="en-US" smtClean="0"/>
          </a:p>
        </p:txBody>
      </p:sp>
      <p:sp>
        <p:nvSpPr>
          <p:cNvPr id="2" name="Slide Number Placeholder 1"/>
          <p:cNvSpPr>
            <a:spLocks noGrp="1"/>
          </p:cNvSpPr>
          <p:nvPr>
            <p:ph type="sldNum" sz="quarter" idx="12"/>
          </p:nvPr>
        </p:nvSpPr>
        <p:spPr/>
        <p:txBody>
          <a:bodyPr/>
          <a:lstStyle/>
          <a:p>
            <a:fld id="{8437A21B-5EB2-46DC-ABCE-1E104891A426}" type="slidenum">
              <a:rPr lang="en-US" altLang="en-US" smtClean="0"/>
              <a:pPr/>
              <a:t>9</a:t>
            </a:fld>
            <a:r>
              <a:rPr lang="en-US" altLang="en-US" dirty="0" smtClean="0"/>
              <a:t>/22</a:t>
            </a:r>
            <a:endParaRPr lang="en-US"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kumimoji="0" lang="en-US" sz="2800" b="0" i="0" u="none" strike="noStrike" cap="none" normalizeH="0" baseline="0" smtClean="0">
            <a:ln>
              <a:noFill/>
            </a:ln>
            <a:solidFill>
              <a:schemeClr val="accent1"/>
            </a:solidFill>
            <a:effectLst/>
            <a:latin typeface="Arial"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789</TotalTime>
  <Words>710</Words>
  <Application>Microsoft Office PowerPoint</Application>
  <PresentationFormat>On-screen Show (4:3)</PresentationFormat>
  <Paragraphs>141</Paragraphs>
  <Slides>22</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Arial</vt:lpstr>
      <vt:lpstr>Calibri</vt:lpstr>
      <vt:lpstr>Impact</vt:lpstr>
      <vt:lpstr>Times New Roman</vt:lpstr>
      <vt:lpstr>Wingdings</vt:lpstr>
      <vt:lpstr>Capsules</vt:lpstr>
      <vt:lpstr>Worksheet</vt:lpstr>
      <vt:lpstr>Chart</vt:lpstr>
      <vt:lpstr>Making PowerPoint Slides</vt:lpstr>
      <vt:lpstr>Tips to be Covered</vt:lpstr>
      <vt:lpstr>Outlines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lpstr>PowerPoint Presentation</vt:lpstr>
    </vt:vector>
  </TitlesOfParts>
  <Company>IASTED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Arnab Sir</cp:lastModifiedBy>
  <cp:revision>53</cp:revision>
  <dcterms:created xsi:type="dcterms:W3CDTF">2001-12-11T23:34:17Z</dcterms:created>
  <dcterms:modified xsi:type="dcterms:W3CDTF">2019-10-12T08:38:35Z</dcterms:modified>
</cp:coreProperties>
</file>