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SktsnRoDsc" TargetMode="External"/><Relationship Id="rId3" Type="http://schemas.openxmlformats.org/officeDocument/2006/relationships/hyperlink" Target="https://ocw.cs.pub.ro/courses/priot/laboratoare/05" TargetMode="External"/><Relationship Id="rId7" Type="http://schemas.openxmlformats.org/officeDocument/2006/relationships/hyperlink" Target="https://flask.palletsprojects.com/en/stable/" TargetMode="External"/><Relationship Id="rId2" Type="http://schemas.openxmlformats.org/officeDocument/2006/relationships/hyperlink" Target="https://ocw.cs.pub.ro/courses/priot/laboratoare/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fana.com/tutorials/" TargetMode="External"/><Relationship Id="rId5" Type="http://schemas.openxmlformats.org/officeDocument/2006/relationships/hyperlink" Target="https://ocw.cs.pub.ro/courses/priot/laboratoare/08" TargetMode="External"/><Relationship Id="rId4" Type="http://schemas.openxmlformats.org/officeDocument/2006/relationships/hyperlink" Target="https://ocw.cs.pub.ro/courses/priot/laboratoare/06" TargetMode="External"/><Relationship Id="rId9" Type="http://schemas.openxmlformats.org/officeDocument/2006/relationships/hyperlink" Target="https://community.grafana.com/t/basic-button-panel/124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84BA-43FF-C05B-1A04-BE50CB559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agricultura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cu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solului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vremii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ECB4-C3A4-12C1-ED5B-FD34A5395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Mihai </a:t>
            </a:r>
            <a:r>
              <a:rPr lang="en-US" dirty="0" err="1"/>
              <a:t>Latea</a:t>
            </a:r>
            <a:endParaRPr lang="en-US" dirty="0"/>
          </a:p>
          <a:p>
            <a:r>
              <a:rPr lang="en-US" dirty="0"/>
              <a:t>341C1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8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E7F9-A188-EF86-8D6D-8458F54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24D5-34DD-3CB0-B658-45215362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agricultură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monitorizeze</a:t>
            </a:r>
            <a:r>
              <a:rPr lang="en-US" dirty="0"/>
              <a:t> </a:t>
            </a:r>
            <a:r>
              <a:rPr lang="en-US" dirty="0" err="1"/>
              <a:t>solul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vremea</a:t>
            </a:r>
            <a:r>
              <a:rPr lang="en-US" dirty="0"/>
              <a:t>.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monitorizeze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umiditatea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solului</a:t>
            </a:r>
            <a:r>
              <a:rPr lang="en-US" dirty="0"/>
              <a:t>, </a:t>
            </a:r>
            <a:r>
              <a:rPr lang="en-US" dirty="0" err="1"/>
              <a:t>luminozitatea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ploua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</a:t>
            </a:r>
            <a:r>
              <a:rPr lang="en-US" dirty="0" err="1"/>
              <a:t>irigarea</a:t>
            </a:r>
            <a:r>
              <a:rPr lang="en-US" dirty="0"/>
              <a:t> </a:t>
            </a:r>
            <a:r>
              <a:rPr lang="en-US" dirty="0" err="1"/>
              <a:t>solului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vizualizate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de la </a:t>
            </a:r>
            <a:r>
              <a:rPr lang="en-US" dirty="0" err="1"/>
              <a:t>distanta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web (Grafana).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 de la </a:t>
            </a:r>
            <a:r>
              <a:rPr lang="en-US" dirty="0" err="1"/>
              <a:t>senzorii</a:t>
            </a:r>
            <a:r>
              <a:rPr lang="en-US" dirty="0"/>
              <a:t> de </a:t>
            </a:r>
            <a:r>
              <a:rPr lang="en-US" dirty="0" err="1"/>
              <a:t>umiditate</a:t>
            </a:r>
            <a:r>
              <a:rPr lang="en-US" dirty="0"/>
              <a:t> a </a:t>
            </a:r>
            <a:r>
              <a:rPr lang="en-US" dirty="0" err="1"/>
              <a:t>solului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ploaie</a:t>
            </a:r>
            <a:r>
              <a:rPr lang="en-US" dirty="0"/>
              <a:t>, </a:t>
            </a:r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dezactiva</a:t>
            </a:r>
            <a:r>
              <a:rPr lang="en-US" dirty="0"/>
              <a:t> </a:t>
            </a:r>
            <a:r>
              <a:rPr lang="en-US" dirty="0" err="1"/>
              <a:t>pompele</a:t>
            </a:r>
            <a:r>
              <a:rPr lang="en-US" dirty="0"/>
              <a:t> de </a:t>
            </a:r>
            <a:r>
              <a:rPr lang="en-US" dirty="0" err="1"/>
              <a:t>irigare</a:t>
            </a:r>
            <a:r>
              <a:rPr lang="en-US" dirty="0"/>
              <a:t>, in </a:t>
            </a:r>
            <a:r>
              <a:rPr lang="en-US" dirty="0" err="1"/>
              <a:t>funtie</a:t>
            </a:r>
            <a:r>
              <a:rPr lang="en-US" dirty="0"/>
              <a:t> de </a:t>
            </a:r>
            <a:r>
              <a:rPr lang="en-US" dirty="0" err="1"/>
              <a:t>situatie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manual </a:t>
            </a:r>
            <a:r>
              <a:rPr lang="en-US" dirty="0" err="1"/>
              <a:t>comenzi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interventia</a:t>
            </a:r>
            <a:r>
              <a:rPr lang="en-US" dirty="0"/>
              <a:t> </a:t>
            </a:r>
            <a:r>
              <a:rPr lang="en-US" dirty="0" err="1"/>
              <a:t>umana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1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474D-1FD1-137F-25BF-10117D6D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Arhitectura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461C-6EFB-6E12-C05D-B0CB7ED2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Dispozitive</a:t>
            </a:r>
            <a:r>
              <a:rPr lang="en-US" dirty="0"/>
              <a:t> de </a:t>
            </a:r>
            <a:r>
              <a:rPr lang="en-US" dirty="0" err="1"/>
              <a:t>colectare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  <a:p>
            <a:r>
              <a:rPr lang="en-US" dirty="0" err="1"/>
              <a:t>Dispozitive</a:t>
            </a:r>
            <a:r>
              <a:rPr lang="en-US" dirty="0"/>
              <a:t> de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51643-C9FF-C0ED-63FB-C8D65490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37" y="3640617"/>
            <a:ext cx="3256897" cy="1881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1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854C-0B03-C1E2-124E-DB6CE098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28E4-5FD3-73B7-3E57-A022329A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 DH22</a:t>
            </a:r>
          </a:p>
          <a:p>
            <a:pPr lvl="1"/>
            <a:r>
              <a:rPr lang="en-US" dirty="0" err="1"/>
              <a:t>Senzor</a:t>
            </a:r>
            <a:r>
              <a:rPr lang="en-US" dirty="0"/>
              <a:t> lumina</a:t>
            </a:r>
          </a:p>
          <a:p>
            <a:pPr lvl="1"/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ploaie</a:t>
            </a:r>
            <a:endParaRPr lang="en-US" dirty="0"/>
          </a:p>
          <a:p>
            <a:pPr lvl="1"/>
            <a:r>
              <a:rPr lang="en-US" dirty="0" err="1"/>
              <a:t>Senzor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 sol</a:t>
            </a:r>
          </a:p>
          <a:p>
            <a:pPr lvl="1"/>
            <a:r>
              <a:rPr lang="en-US" dirty="0" err="1"/>
              <a:t>Senzor</a:t>
            </a:r>
            <a:r>
              <a:rPr lang="en-US" dirty="0"/>
              <a:t> lumina</a:t>
            </a:r>
          </a:p>
          <a:p>
            <a:pPr lvl="1"/>
            <a:r>
              <a:rPr lang="en-US" dirty="0" err="1"/>
              <a:t>Releu</a:t>
            </a:r>
            <a:r>
              <a:rPr lang="en-US" dirty="0"/>
              <a:t> activate </a:t>
            </a:r>
            <a:r>
              <a:rPr lang="en-US" dirty="0" err="1"/>
              <a:t>pompa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99B1-3133-00B5-C735-C0550DBF7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350" y="2337297"/>
            <a:ext cx="3763799" cy="2822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4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4556-1394-5901-4E23-36BD68B9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E7A0-B977-741D-3A84-0D68E4A4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r>
              <a:rPr lang="en-US" dirty="0"/>
              <a:t>MQTT server</a:t>
            </a:r>
          </a:p>
          <a:p>
            <a:r>
              <a:rPr lang="en-US" dirty="0"/>
              <a:t>Flask Rest API Server</a:t>
            </a:r>
          </a:p>
          <a:p>
            <a:r>
              <a:rPr lang="en-US" dirty="0"/>
              <a:t>Grafana server</a:t>
            </a:r>
          </a:p>
          <a:p>
            <a:r>
              <a:rPr lang="en-US" dirty="0"/>
              <a:t>Google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6AA7-51A9-C72C-A221-A8B5B9D5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notificate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D0D6-0FFB-DF79-AF26-B62FC7B6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un bot de telegram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EC7BD-50D3-ED07-C7DD-44669D318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06"/>
          <a:stretch/>
        </p:blipFill>
        <p:spPr bwMode="auto">
          <a:xfrm>
            <a:off x="5595004" y="1961620"/>
            <a:ext cx="5547360" cy="3698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76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E97F-D77D-7F9D-9C7D-3FC94F20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Vizualizare</a:t>
            </a:r>
            <a:r>
              <a:rPr lang="en-US" dirty="0"/>
              <a:t>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16727-23A7-A376-B972-8E3367C7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22" y="2418163"/>
            <a:ext cx="65049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5B88-C151-1D17-6289-952A8CA5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9AC8-0ACB-F006-D1EB-08D4FB23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609"/>
            <a:ext cx="9905999" cy="3541714"/>
          </a:xfrm>
        </p:spPr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Self Signed Certificate</a:t>
            </a:r>
          </a:p>
          <a:p>
            <a:r>
              <a:rPr lang="en-US" dirty="0"/>
              <a:t>User + password </a:t>
            </a:r>
            <a:r>
              <a:rPr lang="en-US" dirty="0" err="1"/>
              <a:t>authentification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20C83-FDFA-A9DB-BD08-B05FED21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78" y="2929255"/>
            <a:ext cx="4998720" cy="49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4DB4D-0516-A446-2DFC-F9575BC6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66" y="3504886"/>
            <a:ext cx="2252971" cy="22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1045-2BF2-02DD-8417-EFB9334D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9580-47FC-785C-D53B-C7EC9E3E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https://ocw.cs.pub.ro/courses/priot/laboratoare/04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https://ocw.cs.pub.ro/courses/priot/laboratoare/05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https://ocw.cs.pub.ro/courses/priot/laboratoare/06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https://ocw.cs.pub.ro/courses/priot/laboratoare/08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https://grafana.com/tutorials/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https://flask.palletsprojects.com/en/stable/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https://www.youtube.com/watch?v=VSktsnRoDsc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https://community.grafana.com/t/basic-button-panel/124536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2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303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Sistem de agricultura inteligent cu monitorizarea solului si vremii </vt:lpstr>
      <vt:lpstr>Introducere</vt:lpstr>
      <vt:lpstr>II. Arhitectura </vt:lpstr>
      <vt:lpstr>Implementare</vt:lpstr>
      <vt:lpstr>Implementare</vt:lpstr>
      <vt:lpstr>Sistem notificate  </vt:lpstr>
      <vt:lpstr>Vizualizare date</vt:lpstr>
      <vt:lpstr>Securitate </vt:lpstr>
      <vt:lpstr>Resurse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Lățea</dc:creator>
  <cp:lastModifiedBy>Mihai Lățea</cp:lastModifiedBy>
  <cp:revision>1</cp:revision>
  <dcterms:created xsi:type="dcterms:W3CDTF">2025-01-18T18:03:43Z</dcterms:created>
  <dcterms:modified xsi:type="dcterms:W3CDTF">2025-01-18T18:13:07Z</dcterms:modified>
</cp:coreProperties>
</file>