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5" r:id="rId4"/>
    <p:sldId id="303" r:id="rId5"/>
    <p:sldId id="300" r:id="rId6"/>
    <p:sldId id="271" r:id="rId7"/>
    <p:sldId id="260" r:id="rId8"/>
    <p:sldId id="258" r:id="rId9"/>
    <p:sldId id="259" r:id="rId10"/>
    <p:sldId id="261" r:id="rId11"/>
    <p:sldId id="262" r:id="rId12"/>
    <p:sldId id="264" r:id="rId13"/>
    <p:sldId id="267" r:id="rId14"/>
    <p:sldId id="268" r:id="rId15"/>
    <p:sldId id="269" r:id="rId16"/>
    <p:sldId id="270" r:id="rId17"/>
    <p:sldId id="265" r:id="rId18"/>
    <p:sldId id="266" r:id="rId19"/>
    <p:sldId id="272" r:id="rId20"/>
    <p:sldId id="273" r:id="rId21"/>
    <p:sldId id="274" r:id="rId22"/>
    <p:sldId id="275" r:id="rId23"/>
    <p:sldId id="276" r:id="rId24"/>
    <p:sldId id="277" r:id="rId25"/>
    <p:sldId id="301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04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7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00B050"/>
    <a:srgbClr val="663300"/>
    <a:srgbClr val="9966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B4823-2AA1-4F3A-9F95-0F7A27285A18}" v="11" dt="2023-06-23T07:25:26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dor Wolff" userId="f65ae0d9-3168-4448-aa52-c1da8df13c54" providerId="ADAL" clId="{343B4823-2AA1-4F3A-9F95-0F7A27285A18}"/>
    <pc:docChg chg="undo custSel addSld modSld">
      <pc:chgData name="Tudor Wolff" userId="f65ae0d9-3168-4448-aa52-c1da8df13c54" providerId="ADAL" clId="{343B4823-2AA1-4F3A-9F95-0F7A27285A18}" dt="2023-06-23T07:27:40.697" v="430" actId="1076"/>
      <pc:docMkLst>
        <pc:docMk/>
      </pc:docMkLst>
      <pc:sldChg chg="addSp modSp mod">
        <pc:chgData name="Tudor Wolff" userId="f65ae0d9-3168-4448-aa52-c1da8df13c54" providerId="ADAL" clId="{343B4823-2AA1-4F3A-9F95-0F7A27285A18}" dt="2023-05-22T08:43:29.010" v="266" actId="20577"/>
        <pc:sldMkLst>
          <pc:docMk/>
          <pc:sldMk cId="1577329984" sldId="273"/>
        </pc:sldMkLst>
        <pc:spChg chg="add mod">
          <ac:chgData name="Tudor Wolff" userId="f65ae0d9-3168-4448-aa52-c1da8df13c54" providerId="ADAL" clId="{343B4823-2AA1-4F3A-9F95-0F7A27285A18}" dt="2023-05-22T08:43:29.010" v="266" actId="20577"/>
          <ac:spMkLst>
            <pc:docMk/>
            <pc:sldMk cId="1577329984" sldId="273"/>
            <ac:spMk id="5" creationId="{B97ED30E-EC3D-1BE0-B3B5-A2F3BD3C078E}"/>
          </ac:spMkLst>
        </pc:spChg>
        <pc:spChg chg="mod">
          <ac:chgData name="Tudor Wolff" userId="f65ae0d9-3168-4448-aa52-c1da8df13c54" providerId="ADAL" clId="{343B4823-2AA1-4F3A-9F95-0F7A27285A18}" dt="2023-05-22T08:43:08.189" v="211" actId="1076"/>
          <ac:spMkLst>
            <pc:docMk/>
            <pc:sldMk cId="1577329984" sldId="273"/>
            <ac:spMk id="204" creationId="{D1EEC2AB-262F-4AF4-8676-3D67474A5B84}"/>
          </ac:spMkLst>
        </pc:spChg>
        <pc:spChg chg="mod">
          <ac:chgData name="Tudor Wolff" userId="f65ae0d9-3168-4448-aa52-c1da8df13c54" providerId="ADAL" clId="{343B4823-2AA1-4F3A-9F95-0F7A27285A18}" dt="2023-05-22T08:42:13.756" v="195" actId="20577"/>
          <ac:spMkLst>
            <pc:docMk/>
            <pc:sldMk cId="1577329984" sldId="273"/>
            <ac:spMk id="286" creationId="{6E0C281D-38D9-4CE0-8876-5CF22E4966D2}"/>
          </ac:spMkLst>
        </pc:spChg>
        <pc:cxnChg chg="add mod">
          <ac:chgData name="Tudor Wolff" userId="f65ae0d9-3168-4448-aa52-c1da8df13c54" providerId="ADAL" clId="{343B4823-2AA1-4F3A-9F95-0F7A27285A18}" dt="2023-05-22T08:42:59.314" v="209" actId="1076"/>
          <ac:cxnSpMkLst>
            <pc:docMk/>
            <pc:sldMk cId="1577329984" sldId="273"/>
            <ac:cxnSpMk id="4" creationId="{B52615FB-14BC-A66C-E8BD-CF9A643C60A8}"/>
          </ac:cxnSpMkLst>
        </pc:cxnChg>
        <pc:cxnChg chg="mod">
          <ac:chgData name="Tudor Wolff" userId="f65ae0d9-3168-4448-aa52-c1da8df13c54" providerId="ADAL" clId="{343B4823-2AA1-4F3A-9F95-0F7A27285A18}" dt="2023-05-22T08:43:03.306" v="210" actId="1076"/>
          <ac:cxnSpMkLst>
            <pc:docMk/>
            <pc:sldMk cId="1577329984" sldId="273"/>
            <ac:cxnSpMk id="202" creationId="{662E987C-DD75-448A-A91B-7EBE831863FF}"/>
          </ac:cxnSpMkLst>
        </pc:cxnChg>
      </pc:sldChg>
      <pc:sldChg chg="modSp mod">
        <pc:chgData name="Tudor Wolff" userId="f65ae0d9-3168-4448-aa52-c1da8df13c54" providerId="ADAL" clId="{343B4823-2AA1-4F3A-9F95-0F7A27285A18}" dt="2023-05-02T07:57:22.308" v="191" actId="1076"/>
        <pc:sldMkLst>
          <pc:docMk/>
          <pc:sldMk cId="1726336986" sldId="296"/>
        </pc:sldMkLst>
        <pc:grpChg chg="mod">
          <ac:chgData name="Tudor Wolff" userId="f65ae0d9-3168-4448-aa52-c1da8df13c54" providerId="ADAL" clId="{343B4823-2AA1-4F3A-9F95-0F7A27285A18}" dt="2023-05-02T07:57:22.308" v="191" actId="1076"/>
          <ac:grpSpMkLst>
            <pc:docMk/>
            <pc:sldMk cId="1726336986" sldId="296"/>
            <ac:grpSpMk id="265" creationId="{F97D7FD7-7A77-1F14-7969-B1FDF29D4269}"/>
          </ac:grpSpMkLst>
        </pc:grpChg>
        <pc:grpChg chg="mod">
          <ac:chgData name="Tudor Wolff" userId="f65ae0d9-3168-4448-aa52-c1da8df13c54" providerId="ADAL" clId="{343B4823-2AA1-4F3A-9F95-0F7A27285A18}" dt="2023-05-02T07:57:21.973" v="190" actId="1076"/>
          <ac:grpSpMkLst>
            <pc:docMk/>
            <pc:sldMk cId="1726336986" sldId="296"/>
            <ac:grpSpMk id="306" creationId="{0644DC23-B5C9-BC00-B075-3A0FD5D4FF33}"/>
          </ac:grpSpMkLst>
        </pc:grpChg>
      </pc:sldChg>
      <pc:sldChg chg="addSp delSp modSp add mod">
        <pc:chgData name="Tudor Wolff" userId="f65ae0d9-3168-4448-aa52-c1da8df13c54" providerId="ADAL" clId="{343B4823-2AA1-4F3A-9F95-0F7A27285A18}" dt="2023-06-19T18:32:34.791" v="396" actId="14100"/>
        <pc:sldMkLst>
          <pc:docMk/>
          <pc:sldMk cId="1901919250" sldId="306"/>
        </pc:sldMkLst>
        <pc:spChg chg="add mod">
          <ac:chgData name="Tudor Wolff" userId="f65ae0d9-3168-4448-aa52-c1da8df13c54" providerId="ADAL" clId="{343B4823-2AA1-4F3A-9F95-0F7A27285A18}" dt="2023-06-19T18:31:40.265" v="375" actId="113"/>
          <ac:spMkLst>
            <pc:docMk/>
            <pc:sldMk cId="1901919250" sldId="306"/>
            <ac:spMk id="7" creationId="{6E95881E-98AF-98F8-3FB4-EF1505B53500}"/>
          </ac:spMkLst>
        </pc:spChg>
        <pc:spChg chg="del">
          <ac:chgData name="Tudor Wolff" userId="f65ae0d9-3168-4448-aa52-c1da8df13c54" providerId="ADAL" clId="{343B4823-2AA1-4F3A-9F95-0F7A27285A18}" dt="2023-05-02T07:30:00.129" v="1" actId="478"/>
          <ac:spMkLst>
            <pc:docMk/>
            <pc:sldMk cId="1901919250" sldId="306"/>
            <ac:spMk id="8" creationId="{F932F1A7-D024-CCE3-BFFB-5B1F274417D6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14" creationId="{3C92C621-2558-8468-DB08-870A60B6FDD1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17" creationId="{679C0964-BD64-1D76-8535-1544D34B7B84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18" creationId="{BF519CFC-E83E-5C73-A067-3988831CC4AD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19" creationId="{E3A07463-D8B9-F6D2-202F-335D0EDE6532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20" creationId="{1828CF48-85A6-971F-5D92-EC142EA1B4F2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21" creationId="{C0142D0A-9D62-4A45-F474-17A4BAA685FF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22" creationId="{EB841284-F9D1-5C19-17F0-937B6FD4F2D0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23" creationId="{B484BE1E-5C7C-E8FA-6A22-97D7F65FB0EC}"/>
          </ac:spMkLst>
        </pc:spChg>
        <pc:spChg chg="mod">
          <ac:chgData name="Tudor Wolff" userId="f65ae0d9-3168-4448-aa52-c1da8df13c54" providerId="ADAL" clId="{343B4823-2AA1-4F3A-9F95-0F7A27285A18}" dt="2023-05-02T07:30:18.144" v="11"/>
          <ac:spMkLst>
            <pc:docMk/>
            <pc:sldMk cId="1901919250" sldId="306"/>
            <ac:spMk id="24" creationId="{C6DDF8EB-B27F-D627-8C34-7B165A35426F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25" creationId="{A269CA1C-C8E2-003B-2825-61A5C4B34D1F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26" creationId="{0633A98C-27ED-85B7-6CB4-C3ACDEF7C5B6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28" creationId="{8697B3F2-E578-21FB-7265-C5BCAED1EBDC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29" creationId="{A63E37D7-E1D9-B8C2-0640-E8A39D28EE9F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33" creationId="{68E8F2B9-F568-3142-D9A4-6C289AB232F2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34" creationId="{4A8F299B-92E2-D2FD-9FD1-AF1B72E5D2D8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35" creationId="{F0778F3E-EFB5-1CAB-DF70-476DE5910304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36" creationId="{ED65E2E1-DAC8-79D4-5702-0EAB493635BA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37" creationId="{16C051C2-613C-B098-59D3-ED944CC73978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66" creationId="{8EBBB7B9-AE31-80C6-44EE-59A58E1A5AFC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69" creationId="{7480B6BD-078B-F4F4-B6F6-91BCFA71A184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0" creationId="{E5ED4C9B-4343-6F5D-5155-4A7C8AC9D5C9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1" creationId="{C69B8086-76AB-D49A-40DA-943D30950B23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2" creationId="{FAAB8568-3AA0-653C-0ABF-87BD616B76E9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3" creationId="{DF34E0B1-E294-B253-C561-5F42A3291A1D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4" creationId="{A77FD338-CAA5-43F7-4CC8-D6C72C75A2B3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5" creationId="{6EEB686D-F0DD-23F8-50A1-DB5F7086327E}"/>
          </ac:spMkLst>
        </pc:spChg>
        <pc:spChg chg="mod">
          <ac:chgData name="Tudor Wolff" userId="f65ae0d9-3168-4448-aa52-c1da8df13c54" providerId="ADAL" clId="{343B4823-2AA1-4F3A-9F95-0F7A27285A18}" dt="2023-05-02T07:30:20.281" v="13"/>
          <ac:spMkLst>
            <pc:docMk/>
            <pc:sldMk cId="1901919250" sldId="306"/>
            <ac:spMk id="76" creationId="{8C05D0CE-B9E4-C04E-7ACE-A28C3DD5F9D9}"/>
          </ac:spMkLst>
        </pc:spChg>
        <pc:spChg chg="del">
          <ac:chgData name="Tudor Wolff" userId="f65ae0d9-3168-4448-aa52-c1da8df13c54" providerId="ADAL" clId="{343B4823-2AA1-4F3A-9F95-0F7A27285A18}" dt="2023-05-02T07:30:01.907" v="3" actId="478"/>
          <ac:spMkLst>
            <pc:docMk/>
            <pc:sldMk cId="1901919250" sldId="306"/>
            <ac:spMk id="77" creationId="{CBD61956-FCE0-7B25-00F9-D4C52BC12ED7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77" creationId="{EE728626-3975-E558-C0CB-986FB1A1164D}"/>
          </ac:spMkLst>
        </pc:spChg>
        <pc:spChg chg="del">
          <ac:chgData name="Tudor Wolff" userId="f65ae0d9-3168-4448-aa52-c1da8df13c54" providerId="ADAL" clId="{343B4823-2AA1-4F3A-9F95-0F7A27285A18}" dt="2023-05-02T07:30:00.603" v="2" actId="478"/>
          <ac:spMkLst>
            <pc:docMk/>
            <pc:sldMk cId="1901919250" sldId="306"/>
            <ac:spMk id="78" creationId="{8E5BCE2A-D1EB-6249-38B6-A7CB87DFE919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78" creationId="{A4B6E66B-710F-FAC1-D8C6-9BD8453774C0}"/>
          </ac:spMkLst>
        </pc:spChg>
        <pc:spChg chg="add del mod">
          <ac:chgData name="Tudor Wolff" userId="f65ae0d9-3168-4448-aa52-c1da8df13c54" providerId="ADAL" clId="{343B4823-2AA1-4F3A-9F95-0F7A27285A18}" dt="2023-05-02T07:35:37.159" v="77"/>
          <ac:spMkLst>
            <pc:docMk/>
            <pc:sldMk cId="1901919250" sldId="306"/>
            <ac:spMk id="79" creationId="{8D9A39DB-CB31-BF9E-B282-1F1742B02330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79" creationId="{CC73A44F-7BD0-DEB7-CF54-70C574C3186E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3" creationId="{A2FF4C01-1161-3BDD-C8CC-7044089589FE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4" creationId="{64408411-F758-864B-0DDD-04C43029EA5F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5" creationId="{C7C6AE76-E2E2-DC42-415F-8C70427B733A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6" creationId="{E12B258D-0E87-FE7F-03C9-EFA360158DB2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7" creationId="{AB995A7D-1B4F-AC10-B732-CD3178DB1A33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8" creationId="{8B1B69EE-7E47-D27D-D606-CFDFABF8742D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89" creationId="{56934F4F-BD83-D6F9-4A21-5B96505AA95B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90" creationId="{EF31DE81-59DB-5FEE-35D9-5D25AD3A58A1}"/>
          </ac:spMkLst>
        </pc:spChg>
        <pc:spChg chg="mod">
          <ac:chgData name="Tudor Wolff" userId="f65ae0d9-3168-4448-aa52-c1da8df13c54" providerId="ADAL" clId="{343B4823-2AA1-4F3A-9F95-0F7A27285A18}" dt="2023-05-02T07:52:49.801" v="145"/>
          <ac:spMkLst>
            <pc:docMk/>
            <pc:sldMk cId="1901919250" sldId="306"/>
            <ac:spMk id="91" creationId="{BD3AA173-B1C8-B7F4-63C6-1A1DE087445C}"/>
          </ac:spMkLst>
        </pc:spChg>
        <pc:spChg chg="mod">
          <ac:chgData name="Tudor Wolff" userId="f65ae0d9-3168-4448-aa52-c1da8df13c54" providerId="ADAL" clId="{343B4823-2AA1-4F3A-9F95-0F7A27285A18}" dt="2023-06-19T18:30:06.716" v="331"/>
          <ac:spMkLst>
            <pc:docMk/>
            <pc:sldMk cId="1901919250" sldId="306"/>
            <ac:spMk id="92" creationId="{2C53DBA7-C182-ABC6-FFD8-9648D4EA3663}"/>
          </ac:spMkLst>
        </pc:spChg>
        <pc:spChg chg="add mod">
          <ac:chgData name="Tudor Wolff" userId="f65ae0d9-3168-4448-aa52-c1da8df13c54" providerId="ADAL" clId="{343B4823-2AA1-4F3A-9F95-0F7A27285A18}" dt="2023-06-19T18:32:34.791" v="396" actId="14100"/>
          <ac:spMkLst>
            <pc:docMk/>
            <pc:sldMk cId="1901919250" sldId="306"/>
            <ac:spMk id="94" creationId="{255750E3-D09F-2A2D-78D8-E0A340437288}"/>
          </ac:spMkLst>
        </pc:spChg>
        <pc:grpChg chg="mod">
          <ac:chgData name="Tudor Wolff" userId="f65ae0d9-3168-4448-aa52-c1da8df13c54" providerId="ADAL" clId="{343B4823-2AA1-4F3A-9F95-0F7A27285A18}" dt="2023-05-02T07:32:06.062" v="25" actId="1076"/>
          <ac:grpSpMkLst>
            <pc:docMk/>
            <pc:sldMk cId="1901919250" sldId="306"/>
            <ac:grpSpMk id="2" creationId="{ECB6D021-24BB-6A5C-2A79-2AB6707CECA3}"/>
          </ac:grpSpMkLst>
        </pc:grpChg>
        <pc:grpChg chg="del">
          <ac:chgData name="Tudor Wolff" userId="f65ae0d9-3168-4448-aa52-c1da8df13c54" providerId="ADAL" clId="{343B4823-2AA1-4F3A-9F95-0F7A27285A18}" dt="2023-05-02T07:30:02.789" v="4" actId="478"/>
          <ac:grpSpMkLst>
            <pc:docMk/>
            <pc:sldMk cId="1901919250" sldId="306"/>
            <ac:grpSpMk id="5" creationId="{3E5713D6-49C2-092C-605F-6155DFC69985}"/>
          </ac:grpSpMkLst>
        </pc:grpChg>
        <pc:grpChg chg="add mod">
          <ac:chgData name="Tudor Wolff" userId="f65ae0d9-3168-4448-aa52-c1da8df13c54" providerId="ADAL" clId="{343B4823-2AA1-4F3A-9F95-0F7A27285A18}" dt="2023-06-19T18:30:11.161" v="332" actId="1076"/>
          <ac:grpSpMkLst>
            <pc:docMk/>
            <pc:sldMk cId="1901919250" sldId="306"/>
            <ac:grpSpMk id="8" creationId="{B2024112-E015-2E1A-9DE4-18EE9FB56D73}"/>
          </ac:grpSpMkLst>
        </pc:grpChg>
        <pc:grpChg chg="mod">
          <ac:chgData name="Tudor Wolff" userId="f65ae0d9-3168-4448-aa52-c1da8df13c54" providerId="ADAL" clId="{343B4823-2AA1-4F3A-9F95-0F7A27285A18}" dt="2023-05-02T07:48:28.756" v="136" actId="14100"/>
          <ac:grpSpMkLst>
            <pc:docMk/>
            <pc:sldMk cId="1901919250" sldId="306"/>
            <ac:grpSpMk id="9" creationId="{933CB473-B1D8-071A-4702-65481B8A250D}"/>
          </ac:grpSpMkLst>
        </pc:grpChg>
        <pc:grpChg chg="add del mod">
          <ac:chgData name="Tudor Wolff" userId="f65ae0d9-3168-4448-aa52-c1da8df13c54" providerId="ADAL" clId="{343B4823-2AA1-4F3A-9F95-0F7A27285A18}" dt="2023-06-19T18:28:38.165" v="268" actId="478"/>
          <ac:grpSpMkLst>
            <pc:docMk/>
            <pc:sldMk cId="1901919250" sldId="306"/>
            <ac:grpSpMk id="12" creationId="{D23BB3CB-13EE-86F6-C8FD-A3C89F1468F0}"/>
          </ac:grpSpMkLst>
        </pc:grpChg>
        <pc:grpChg chg="mod">
          <ac:chgData name="Tudor Wolff" userId="f65ae0d9-3168-4448-aa52-c1da8df13c54" providerId="ADAL" clId="{343B4823-2AA1-4F3A-9F95-0F7A27285A18}" dt="2023-05-02T07:30:18.144" v="11"/>
          <ac:grpSpMkLst>
            <pc:docMk/>
            <pc:sldMk cId="1901919250" sldId="306"/>
            <ac:grpSpMk id="13" creationId="{7CF3C447-9860-931B-1C8F-401040161F28}"/>
          </ac:grpSpMkLst>
        </pc:grpChg>
        <pc:grpChg chg="mod">
          <ac:chgData name="Tudor Wolff" userId="f65ae0d9-3168-4448-aa52-c1da8df13c54" providerId="ADAL" clId="{343B4823-2AA1-4F3A-9F95-0F7A27285A18}" dt="2023-05-02T07:30:18.144" v="11"/>
          <ac:grpSpMkLst>
            <pc:docMk/>
            <pc:sldMk cId="1901919250" sldId="306"/>
            <ac:grpSpMk id="15" creationId="{73E8745F-9F83-7BD9-BCFC-6D90B52232E4}"/>
          </ac:grpSpMkLst>
        </pc:grpChg>
        <pc:grpChg chg="mod">
          <ac:chgData name="Tudor Wolff" userId="f65ae0d9-3168-4448-aa52-c1da8df13c54" providerId="ADAL" clId="{343B4823-2AA1-4F3A-9F95-0F7A27285A18}" dt="2023-05-02T07:30:18.144" v="11"/>
          <ac:grpSpMkLst>
            <pc:docMk/>
            <pc:sldMk cId="1901919250" sldId="306"/>
            <ac:grpSpMk id="16" creationId="{343EEF92-42B2-61F2-D1C1-EF8C969B81A3}"/>
          </ac:grpSpMkLst>
        </pc:grpChg>
        <pc:grpChg chg="del">
          <ac:chgData name="Tudor Wolff" userId="f65ae0d9-3168-4448-aa52-c1da8df13c54" providerId="ADAL" clId="{343B4823-2AA1-4F3A-9F95-0F7A27285A18}" dt="2023-05-02T07:30:09.039" v="8" actId="478"/>
          <ac:grpSpMkLst>
            <pc:docMk/>
            <pc:sldMk cId="1901919250" sldId="306"/>
            <ac:grpSpMk id="25" creationId="{1C8D4BF6-91EC-6466-A57C-98949CC4B0EB}"/>
          </ac:grpSpMkLst>
        </pc:grpChg>
        <pc:grpChg chg="add mod">
          <ac:chgData name="Tudor Wolff" userId="f65ae0d9-3168-4448-aa52-c1da8df13c54" providerId="ADAL" clId="{343B4823-2AA1-4F3A-9F95-0F7A27285A18}" dt="2023-06-19T18:30:11.161" v="332" actId="1076"/>
          <ac:grpSpMkLst>
            <pc:docMk/>
            <pc:sldMk cId="1901919250" sldId="306"/>
            <ac:grpSpMk id="27" creationId="{8230F598-E98E-BD72-72E7-6A74C4E17B80}"/>
          </ac:grpSpMkLst>
        </pc:grpChg>
        <pc:grpChg chg="add mod">
          <ac:chgData name="Tudor Wolff" userId="f65ae0d9-3168-4448-aa52-c1da8df13c54" providerId="ADAL" clId="{343B4823-2AA1-4F3A-9F95-0F7A27285A18}" dt="2023-06-19T18:30:17.187" v="334" actId="1076"/>
          <ac:grpSpMkLst>
            <pc:docMk/>
            <pc:sldMk cId="1901919250" sldId="306"/>
            <ac:grpSpMk id="30" creationId="{3FF3B776-5319-13C5-6153-D817A9B0D30E}"/>
          </ac:grpSpMkLst>
        </pc:grpChg>
        <pc:grpChg chg="mod">
          <ac:chgData name="Tudor Wolff" userId="f65ae0d9-3168-4448-aa52-c1da8df13c54" providerId="ADAL" clId="{343B4823-2AA1-4F3A-9F95-0F7A27285A18}" dt="2023-06-19T18:30:06.716" v="331"/>
          <ac:grpSpMkLst>
            <pc:docMk/>
            <pc:sldMk cId="1901919250" sldId="306"/>
            <ac:grpSpMk id="31" creationId="{DB63812F-8E89-2D11-4690-129A6321E819}"/>
          </ac:grpSpMkLst>
        </pc:grpChg>
        <pc:grpChg chg="mod">
          <ac:chgData name="Tudor Wolff" userId="f65ae0d9-3168-4448-aa52-c1da8df13c54" providerId="ADAL" clId="{343B4823-2AA1-4F3A-9F95-0F7A27285A18}" dt="2023-06-19T18:30:06.716" v="331"/>
          <ac:grpSpMkLst>
            <pc:docMk/>
            <pc:sldMk cId="1901919250" sldId="306"/>
            <ac:grpSpMk id="32" creationId="{E6AB8DF9-60C6-310A-DCB5-8A5F45B4E25D}"/>
          </ac:grpSpMkLst>
        </pc:grpChg>
        <pc:grpChg chg="del mod">
          <ac:chgData name="Tudor Wolff" userId="f65ae0d9-3168-4448-aa52-c1da8df13c54" providerId="ADAL" clId="{343B4823-2AA1-4F3A-9F95-0F7A27285A18}" dt="2023-06-19T18:28:38.165" v="268" actId="478"/>
          <ac:grpSpMkLst>
            <pc:docMk/>
            <pc:sldMk cId="1901919250" sldId="306"/>
            <ac:grpSpMk id="38" creationId="{9A41D0A2-0005-C681-1ECA-E9D6DB5AF445}"/>
          </ac:grpSpMkLst>
        </pc:grpChg>
        <pc:grpChg chg="del mod">
          <ac:chgData name="Tudor Wolff" userId="f65ae0d9-3168-4448-aa52-c1da8df13c54" providerId="ADAL" clId="{343B4823-2AA1-4F3A-9F95-0F7A27285A18}" dt="2023-06-19T18:28:38.165" v="268" actId="478"/>
          <ac:grpSpMkLst>
            <pc:docMk/>
            <pc:sldMk cId="1901919250" sldId="306"/>
            <ac:grpSpMk id="51" creationId="{5E4CFA32-DDC0-8F58-A5F3-CE9FDF35C73B}"/>
          </ac:grpSpMkLst>
        </pc:grpChg>
        <pc:grpChg chg="add del mod">
          <ac:chgData name="Tudor Wolff" userId="f65ae0d9-3168-4448-aa52-c1da8df13c54" providerId="ADAL" clId="{343B4823-2AA1-4F3A-9F95-0F7A27285A18}" dt="2023-06-19T18:28:38.165" v="268" actId="478"/>
          <ac:grpSpMkLst>
            <pc:docMk/>
            <pc:sldMk cId="1901919250" sldId="306"/>
            <ac:grpSpMk id="64" creationId="{E0C0F8B5-3F53-8FBC-3A2F-0D4A95B620EF}"/>
          </ac:grpSpMkLst>
        </pc:grpChg>
        <pc:grpChg chg="mod">
          <ac:chgData name="Tudor Wolff" userId="f65ae0d9-3168-4448-aa52-c1da8df13c54" providerId="ADAL" clId="{343B4823-2AA1-4F3A-9F95-0F7A27285A18}" dt="2023-05-02T07:30:20.281" v="13"/>
          <ac:grpSpMkLst>
            <pc:docMk/>
            <pc:sldMk cId="1901919250" sldId="306"/>
            <ac:grpSpMk id="65" creationId="{46872D4D-EF4F-C212-6912-E5D3A39C7D47}"/>
          </ac:grpSpMkLst>
        </pc:grpChg>
        <pc:grpChg chg="mod">
          <ac:chgData name="Tudor Wolff" userId="f65ae0d9-3168-4448-aa52-c1da8df13c54" providerId="ADAL" clId="{343B4823-2AA1-4F3A-9F95-0F7A27285A18}" dt="2023-05-02T07:30:20.281" v="13"/>
          <ac:grpSpMkLst>
            <pc:docMk/>
            <pc:sldMk cId="1901919250" sldId="306"/>
            <ac:grpSpMk id="67" creationId="{17A58235-A881-6321-D4D4-0EEE57CABD6E}"/>
          </ac:grpSpMkLst>
        </pc:grpChg>
        <pc:grpChg chg="mod">
          <ac:chgData name="Tudor Wolff" userId="f65ae0d9-3168-4448-aa52-c1da8df13c54" providerId="ADAL" clId="{343B4823-2AA1-4F3A-9F95-0F7A27285A18}" dt="2023-05-02T07:30:20.281" v="13"/>
          <ac:grpSpMkLst>
            <pc:docMk/>
            <pc:sldMk cId="1901919250" sldId="306"/>
            <ac:grpSpMk id="68" creationId="{DE461A10-FF53-48C3-D3D4-D2EBDB9D7BFA}"/>
          </ac:grpSpMkLst>
        </pc:grpChg>
        <pc:grpChg chg="add mod">
          <ac:chgData name="Tudor Wolff" userId="f65ae0d9-3168-4448-aa52-c1da8df13c54" providerId="ADAL" clId="{343B4823-2AA1-4F3A-9F95-0F7A27285A18}" dt="2023-06-19T18:28:33.140" v="267" actId="1076"/>
          <ac:grpSpMkLst>
            <pc:docMk/>
            <pc:sldMk cId="1901919250" sldId="306"/>
            <ac:grpSpMk id="80" creationId="{2631F9B3-65D9-ACCB-98F5-75A44C7B99C7}"/>
          </ac:grpSpMkLst>
        </pc:grpChg>
        <pc:grpChg chg="mod">
          <ac:chgData name="Tudor Wolff" userId="f65ae0d9-3168-4448-aa52-c1da8df13c54" providerId="ADAL" clId="{343B4823-2AA1-4F3A-9F95-0F7A27285A18}" dt="2023-05-02T07:52:49.801" v="145"/>
          <ac:grpSpMkLst>
            <pc:docMk/>
            <pc:sldMk cId="1901919250" sldId="306"/>
            <ac:grpSpMk id="81" creationId="{5F1AC8C8-8DF8-90DD-4DC4-F9DA5A60A8CA}"/>
          </ac:grpSpMkLst>
        </pc:grpChg>
        <pc:grpChg chg="mod">
          <ac:chgData name="Tudor Wolff" userId="f65ae0d9-3168-4448-aa52-c1da8df13c54" providerId="ADAL" clId="{343B4823-2AA1-4F3A-9F95-0F7A27285A18}" dt="2023-05-02T07:52:49.801" v="145"/>
          <ac:grpSpMkLst>
            <pc:docMk/>
            <pc:sldMk cId="1901919250" sldId="306"/>
            <ac:grpSpMk id="82" creationId="{CAD4EE2D-D826-A985-9822-93232B9D9159}"/>
          </ac:grpSpMkLst>
        </pc:grpChg>
        <pc:cxnChg chg="add mod">
          <ac:chgData name="Tudor Wolff" userId="f65ae0d9-3168-4448-aa52-c1da8df13c54" providerId="ADAL" clId="{343B4823-2AA1-4F3A-9F95-0F7A27285A18}" dt="2023-06-19T18:29:01.781" v="272" actId="1076"/>
          <ac:cxnSpMkLst>
            <pc:docMk/>
            <pc:sldMk cId="1901919250" sldId="306"/>
            <ac:cxnSpMk id="6" creationId="{91FC75F9-59E7-AE61-C83F-37002129DD11}"/>
          </ac:cxnSpMkLst>
        </pc:cxnChg>
        <pc:cxnChg chg="add mod">
          <ac:chgData name="Tudor Wolff" userId="f65ae0d9-3168-4448-aa52-c1da8df13c54" providerId="ADAL" clId="{343B4823-2AA1-4F3A-9F95-0F7A27285A18}" dt="2023-06-19T18:30:26.887" v="337" actId="208"/>
          <ac:cxnSpMkLst>
            <pc:docMk/>
            <pc:sldMk cId="1901919250" sldId="306"/>
            <ac:cxnSpMk id="93" creationId="{4DFB5897-9602-AE18-F72F-F5C0CF209307}"/>
          </ac:cxnSpMkLst>
        </pc:cxnChg>
        <pc:cxnChg chg="del">
          <ac:chgData name="Tudor Wolff" userId="f65ae0d9-3168-4448-aa52-c1da8df13c54" providerId="ADAL" clId="{343B4823-2AA1-4F3A-9F95-0F7A27285A18}" dt="2023-05-02T07:30:07.987" v="7" actId="478"/>
          <ac:cxnSpMkLst>
            <pc:docMk/>
            <pc:sldMk cId="1901919250" sldId="306"/>
            <ac:cxnSpMk id="234" creationId="{F10C0DE3-FFB6-FDAD-B7EE-E5717DD8BC6B}"/>
          </ac:cxnSpMkLst>
        </pc:cxnChg>
        <pc:cxnChg chg="del">
          <ac:chgData name="Tudor Wolff" userId="f65ae0d9-3168-4448-aa52-c1da8df13c54" providerId="ADAL" clId="{343B4823-2AA1-4F3A-9F95-0F7A27285A18}" dt="2023-05-02T07:30:07.345" v="6" actId="478"/>
          <ac:cxnSpMkLst>
            <pc:docMk/>
            <pc:sldMk cId="1901919250" sldId="306"/>
            <ac:cxnSpMk id="236" creationId="{CD3C931D-F87E-A56C-E423-E888D7A2C08D}"/>
          </ac:cxnSpMkLst>
        </pc:cxnChg>
      </pc:sldChg>
      <pc:sldChg chg="addSp delSp modSp add mod">
        <pc:chgData name="Tudor Wolff" userId="f65ae0d9-3168-4448-aa52-c1da8df13c54" providerId="ADAL" clId="{343B4823-2AA1-4F3A-9F95-0F7A27285A18}" dt="2023-06-23T07:27:40.697" v="430" actId="1076"/>
        <pc:sldMkLst>
          <pc:docMk/>
          <pc:sldMk cId="3624908126" sldId="307"/>
        </pc:sldMkLst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4" creationId="{18CAC6E4-913D-072E-E962-9878132BF0FF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7" creationId="{81AEDEC7-56B3-3A6C-BCA6-FABB695CD423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8" creationId="{D10515F4-8DF7-C24C-F016-95F8E762331F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9" creationId="{A4B4BB93-043A-4A62-D89C-55956CA6568E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10" creationId="{32D70580-E8BA-86F4-74C9-04BCD9922202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11" creationId="{9BF96773-3E02-49BA-6163-B3FE21F622A9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12" creationId="{11F58F26-348A-563D-2775-F8D13FA7AD63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13" creationId="{98677B64-D690-AAA3-5E03-278E3CBBC8EF}"/>
          </ac:spMkLst>
        </pc:spChg>
        <pc:spChg chg="mod">
          <ac:chgData name="Tudor Wolff" userId="f65ae0d9-3168-4448-aa52-c1da8df13c54" providerId="ADAL" clId="{343B4823-2AA1-4F3A-9F95-0F7A27285A18}" dt="2023-06-23T07:25:24.098" v="402"/>
          <ac:spMkLst>
            <pc:docMk/>
            <pc:sldMk cId="3624908126" sldId="307"/>
            <ac:spMk id="14" creationId="{4DECC0CC-D779-C205-B857-87937DB41B0D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17" creationId="{9BD788AC-A7E9-6312-15F2-9ABD90CC04B9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0" creationId="{303BEB4C-8713-BC01-AFD3-D9AD806E3FCA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1" creationId="{C9BA729A-0EC8-9D11-B965-5455B212D2C7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2" creationId="{F1BAFF0D-01E9-7CC3-2B35-253D408BD80B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3" creationId="{0AC23EC3-08BD-ECE6-E50A-7EA8CCF4D943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4" creationId="{22373001-9C60-7C9F-548A-E9F346DE6607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5" creationId="{95046A6A-77A9-4DBA-133E-71E1E4B9AA94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6" creationId="{EE397D2B-7BC9-F846-4245-9230396C3413}"/>
          </ac:spMkLst>
        </pc:spChg>
        <pc:spChg chg="mod">
          <ac:chgData name="Tudor Wolff" userId="f65ae0d9-3168-4448-aa52-c1da8df13c54" providerId="ADAL" clId="{343B4823-2AA1-4F3A-9F95-0F7A27285A18}" dt="2023-06-23T07:25:26.935" v="404"/>
          <ac:spMkLst>
            <pc:docMk/>
            <pc:sldMk cId="3624908126" sldId="307"/>
            <ac:spMk id="27" creationId="{DB810A1D-4F9D-E4E2-3A8F-F7A7D10F44F5}"/>
          </ac:spMkLst>
        </pc:spChg>
        <pc:spChg chg="del">
          <ac:chgData name="Tudor Wolff" userId="f65ae0d9-3168-4448-aa52-c1da8df13c54" providerId="ADAL" clId="{343B4823-2AA1-4F3A-9F95-0F7A27285A18}" dt="2023-06-23T07:25:17.888" v="398" actId="478"/>
          <ac:spMkLst>
            <pc:docMk/>
            <pc:sldMk cId="3624908126" sldId="307"/>
            <ac:spMk id="162" creationId="{EC8152A1-C5E7-3010-BD6D-6634F4B3FF2F}"/>
          </ac:spMkLst>
        </pc:spChg>
        <pc:spChg chg="mod">
          <ac:chgData name="Tudor Wolff" userId="f65ae0d9-3168-4448-aa52-c1da8df13c54" providerId="ADAL" clId="{343B4823-2AA1-4F3A-9F95-0F7A27285A18}" dt="2023-06-23T07:27:17.827" v="429" actId="208"/>
          <ac:spMkLst>
            <pc:docMk/>
            <pc:sldMk cId="3624908126" sldId="307"/>
            <ac:spMk id="207" creationId="{276C0B32-CA56-868B-0867-187650B6D276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0" creationId="{62AC4BCF-7DE2-B6D6-43D8-187652804158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1" creationId="{D7AB44E5-B608-A6CA-EEFD-8D7D52D2FC54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2" creationId="{94EB945C-FE44-1189-57F9-E81B45E0FCDB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3" creationId="{B0210311-CEF5-FB67-0200-65BD84754217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4" creationId="{0320C7BC-75C3-C782-B03A-34C25DC35EE0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5" creationId="{FF3C3856-90C6-EAC0-3DDD-02F4015682F1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6" creationId="{2C4A9B98-4857-846B-2737-6A73B830A768}"/>
          </ac:spMkLst>
        </pc:spChg>
        <pc:spChg chg="mod">
          <ac:chgData name="Tudor Wolff" userId="f65ae0d9-3168-4448-aa52-c1da8df13c54" providerId="ADAL" clId="{343B4823-2AA1-4F3A-9F95-0F7A27285A18}" dt="2023-06-23T07:27:12.620" v="428" actId="208"/>
          <ac:spMkLst>
            <pc:docMk/>
            <pc:sldMk cId="3624908126" sldId="307"/>
            <ac:spMk id="217" creationId="{005B66B0-FA0F-1688-80D2-13F6E9DE8830}"/>
          </ac:spMkLst>
        </pc:spChg>
        <pc:spChg chg="del">
          <ac:chgData name="Tudor Wolff" userId="f65ae0d9-3168-4448-aa52-c1da8df13c54" providerId="ADAL" clId="{343B4823-2AA1-4F3A-9F95-0F7A27285A18}" dt="2023-06-23T07:25:17.888" v="398" actId="478"/>
          <ac:spMkLst>
            <pc:docMk/>
            <pc:sldMk cId="3624908126" sldId="307"/>
            <ac:spMk id="231" creationId="{B8D95D1C-5B30-819E-E4BD-4B4C1564C524}"/>
          </ac:spMkLst>
        </pc:spChg>
        <pc:spChg chg="del">
          <ac:chgData name="Tudor Wolff" userId="f65ae0d9-3168-4448-aa52-c1da8df13c54" providerId="ADAL" clId="{343B4823-2AA1-4F3A-9F95-0F7A27285A18}" dt="2023-06-23T07:25:17.888" v="398" actId="478"/>
          <ac:spMkLst>
            <pc:docMk/>
            <pc:sldMk cId="3624908126" sldId="307"/>
            <ac:spMk id="233" creationId="{DE7BE019-1E66-B942-0610-E9253B7BAFFD}"/>
          </ac:spMkLst>
        </pc:spChg>
        <pc:grpChg chg="add mod">
          <ac:chgData name="Tudor Wolff" userId="f65ae0d9-3168-4448-aa52-c1da8df13c54" providerId="ADAL" clId="{343B4823-2AA1-4F3A-9F95-0F7A27285A18}" dt="2023-06-23T07:26:28.440" v="420" actId="1076"/>
          <ac:grpSpMkLst>
            <pc:docMk/>
            <pc:sldMk cId="3624908126" sldId="307"/>
            <ac:grpSpMk id="2" creationId="{87074E7B-8BAF-153D-CE5E-47E436A7B92D}"/>
          </ac:grpSpMkLst>
        </pc:grpChg>
        <pc:grpChg chg="mod">
          <ac:chgData name="Tudor Wolff" userId="f65ae0d9-3168-4448-aa52-c1da8df13c54" providerId="ADAL" clId="{343B4823-2AA1-4F3A-9F95-0F7A27285A18}" dt="2023-06-23T07:25:24.098" v="402"/>
          <ac:grpSpMkLst>
            <pc:docMk/>
            <pc:sldMk cId="3624908126" sldId="307"/>
            <ac:grpSpMk id="3" creationId="{520C04D1-FCA2-2B80-193D-0C60786292D1}"/>
          </ac:grpSpMkLst>
        </pc:grpChg>
        <pc:grpChg chg="mod">
          <ac:chgData name="Tudor Wolff" userId="f65ae0d9-3168-4448-aa52-c1da8df13c54" providerId="ADAL" clId="{343B4823-2AA1-4F3A-9F95-0F7A27285A18}" dt="2023-06-23T07:25:24.098" v="402"/>
          <ac:grpSpMkLst>
            <pc:docMk/>
            <pc:sldMk cId="3624908126" sldId="307"/>
            <ac:grpSpMk id="5" creationId="{79F875E3-9A28-2FC6-2758-79166BDA41DD}"/>
          </ac:grpSpMkLst>
        </pc:grpChg>
        <pc:grpChg chg="mod">
          <ac:chgData name="Tudor Wolff" userId="f65ae0d9-3168-4448-aa52-c1da8df13c54" providerId="ADAL" clId="{343B4823-2AA1-4F3A-9F95-0F7A27285A18}" dt="2023-06-23T07:25:24.098" v="402"/>
          <ac:grpSpMkLst>
            <pc:docMk/>
            <pc:sldMk cId="3624908126" sldId="307"/>
            <ac:grpSpMk id="6" creationId="{CE9E84E0-D01C-6459-9D0D-175723DA5B8B}"/>
          </ac:grpSpMkLst>
        </pc:grpChg>
        <pc:grpChg chg="add del mod">
          <ac:chgData name="Tudor Wolff" userId="f65ae0d9-3168-4448-aa52-c1da8df13c54" providerId="ADAL" clId="{343B4823-2AA1-4F3A-9F95-0F7A27285A18}" dt="2023-06-23T07:26:16.815" v="416" actId="478"/>
          <ac:grpSpMkLst>
            <pc:docMk/>
            <pc:sldMk cId="3624908126" sldId="307"/>
            <ac:grpSpMk id="15" creationId="{EF8FAE1F-6D01-9E33-E4CC-ECCD6A8F665E}"/>
          </ac:grpSpMkLst>
        </pc:grpChg>
        <pc:grpChg chg="mod">
          <ac:chgData name="Tudor Wolff" userId="f65ae0d9-3168-4448-aa52-c1da8df13c54" providerId="ADAL" clId="{343B4823-2AA1-4F3A-9F95-0F7A27285A18}" dt="2023-06-23T07:25:26.935" v="404"/>
          <ac:grpSpMkLst>
            <pc:docMk/>
            <pc:sldMk cId="3624908126" sldId="307"/>
            <ac:grpSpMk id="16" creationId="{5C724595-4FDF-17E9-4996-AB0383965CED}"/>
          </ac:grpSpMkLst>
        </pc:grpChg>
        <pc:grpChg chg="mod">
          <ac:chgData name="Tudor Wolff" userId="f65ae0d9-3168-4448-aa52-c1da8df13c54" providerId="ADAL" clId="{343B4823-2AA1-4F3A-9F95-0F7A27285A18}" dt="2023-06-23T07:25:26.935" v="404"/>
          <ac:grpSpMkLst>
            <pc:docMk/>
            <pc:sldMk cId="3624908126" sldId="307"/>
            <ac:grpSpMk id="18" creationId="{93788CB7-7541-E7D9-81E6-5521A3D8E369}"/>
          </ac:grpSpMkLst>
        </pc:grpChg>
        <pc:grpChg chg="mod">
          <ac:chgData name="Tudor Wolff" userId="f65ae0d9-3168-4448-aa52-c1da8df13c54" providerId="ADAL" clId="{343B4823-2AA1-4F3A-9F95-0F7A27285A18}" dt="2023-06-23T07:25:26.935" v="404"/>
          <ac:grpSpMkLst>
            <pc:docMk/>
            <pc:sldMk cId="3624908126" sldId="307"/>
            <ac:grpSpMk id="19" creationId="{DE442C2C-611C-6D03-1583-8EBB6B5BB314}"/>
          </ac:grpSpMkLst>
        </pc:grpChg>
        <pc:grpChg chg="mod">
          <ac:chgData name="Tudor Wolff" userId="f65ae0d9-3168-4448-aa52-c1da8df13c54" providerId="ADAL" clId="{343B4823-2AA1-4F3A-9F95-0F7A27285A18}" dt="2023-06-23T07:26:40.230" v="425" actId="1076"/>
          <ac:grpSpMkLst>
            <pc:docMk/>
            <pc:sldMk cId="3624908126" sldId="307"/>
            <ac:grpSpMk id="179" creationId="{09296072-1556-E40E-6FE2-C4175D86DA4C}"/>
          </ac:grpSpMkLst>
        </pc:grpChg>
        <pc:grpChg chg="del">
          <ac:chgData name="Tudor Wolff" userId="f65ae0d9-3168-4448-aa52-c1da8df13c54" providerId="ADAL" clId="{343B4823-2AA1-4F3A-9F95-0F7A27285A18}" dt="2023-06-23T07:25:18.699" v="399" actId="478"/>
          <ac:grpSpMkLst>
            <pc:docMk/>
            <pc:sldMk cId="3624908126" sldId="307"/>
            <ac:grpSpMk id="192" creationId="{1CDE2D8E-7849-848A-0BC2-B6DE16675320}"/>
          </ac:grpSpMkLst>
        </pc:grpChg>
        <pc:grpChg chg="mod">
          <ac:chgData name="Tudor Wolff" userId="f65ae0d9-3168-4448-aa52-c1da8df13c54" providerId="ADAL" clId="{343B4823-2AA1-4F3A-9F95-0F7A27285A18}" dt="2023-06-23T07:27:40.697" v="430" actId="1076"/>
          <ac:grpSpMkLst>
            <pc:docMk/>
            <pc:sldMk cId="3624908126" sldId="307"/>
            <ac:grpSpMk id="205" creationId="{AEF112A0-E905-DE99-1161-3AEA7DFBF2FF}"/>
          </ac:grpSpMkLst>
        </pc:grpChg>
        <pc:grpChg chg="mod">
          <ac:chgData name="Tudor Wolff" userId="f65ae0d9-3168-4448-aa52-c1da8df13c54" providerId="ADAL" clId="{343B4823-2AA1-4F3A-9F95-0F7A27285A18}" dt="2023-06-23T07:27:40.697" v="430" actId="1076"/>
          <ac:grpSpMkLst>
            <pc:docMk/>
            <pc:sldMk cId="3624908126" sldId="307"/>
            <ac:grpSpMk id="218" creationId="{B408EE5E-B244-221B-6A66-6E90813C7D47}"/>
          </ac:grpSpMkLst>
        </pc:grpChg>
        <pc:grpChg chg="del mod">
          <ac:chgData name="Tudor Wolff" userId="f65ae0d9-3168-4448-aa52-c1da8df13c54" providerId="ADAL" clId="{343B4823-2AA1-4F3A-9F95-0F7A27285A18}" dt="2023-06-23T07:26:16.815" v="416" actId="478"/>
          <ac:grpSpMkLst>
            <pc:docMk/>
            <pc:sldMk cId="3624908126" sldId="307"/>
            <ac:grpSpMk id="256" creationId="{2D899B1E-91EC-424E-5201-E746EBC3AF85}"/>
          </ac:grpSpMkLst>
        </pc:grpChg>
        <pc:grpChg chg="del mod">
          <ac:chgData name="Tudor Wolff" userId="f65ae0d9-3168-4448-aa52-c1da8df13c54" providerId="ADAL" clId="{343B4823-2AA1-4F3A-9F95-0F7A27285A18}" dt="2023-06-23T07:26:16.815" v="416" actId="478"/>
          <ac:grpSpMkLst>
            <pc:docMk/>
            <pc:sldMk cId="3624908126" sldId="307"/>
            <ac:grpSpMk id="282" creationId="{C5C9F6F1-5434-9B7A-1BB5-BF64699BE638}"/>
          </ac:grpSpMkLst>
        </pc:grpChg>
      </pc:sldChg>
    </pc:docChg>
  </pc:docChgLst>
  <pc:docChgLst>
    <pc:chgData name="Tudor Wolff" userId="f65ae0d9-3168-4448-aa52-c1da8df13c54" providerId="ADAL" clId="{0391437A-9BC7-469E-8542-7AE185E7EFED}"/>
    <pc:docChg chg="undo custSel addSld modSld sldOrd">
      <pc:chgData name="Tudor Wolff" userId="f65ae0d9-3168-4448-aa52-c1da8df13c54" providerId="ADAL" clId="{0391437A-9BC7-469E-8542-7AE185E7EFED}" dt="2022-11-11T17:21:01.923" v="389" actId="207"/>
      <pc:docMkLst>
        <pc:docMk/>
      </pc:docMkLst>
      <pc:sldChg chg="addSp delSp modSp add mod ord">
        <pc:chgData name="Tudor Wolff" userId="f65ae0d9-3168-4448-aa52-c1da8df13c54" providerId="ADAL" clId="{0391437A-9BC7-469E-8542-7AE185E7EFED}" dt="2022-08-23T10:37:49.044" v="38" actId="552"/>
        <pc:sldMkLst>
          <pc:docMk/>
          <pc:sldMk cId="3003415662" sldId="299"/>
        </pc:sldMkLst>
        <pc:spChg chg="del">
          <ac:chgData name="Tudor Wolff" userId="f65ae0d9-3168-4448-aa52-c1da8df13c54" providerId="ADAL" clId="{0391437A-9BC7-469E-8542-7AE185E7EFED}" dt="2022-08-23T10:36:00.911" v="3" actId="478"/>
          <ac:spMkLst>
            <pc:docMk/>
            <pc:sldMk cId="3003415662" sldId="299"/>
            <ac:spMk id="8" creationId="{F932F1A7-D024-CCE3-BFFB-5B1F274417D6}"/>
          </ac:spMkLst>
        </pc:spChg>
        <pc:spChg chg="del">
          <ac:chgData name="Tudor Wolff" userId="f65ae0d9-3168-4448-aa52-c1da8df13c54" providerId="ADAL" clId="{0391437A-9BC7-469E-8542-7AE185E7EFED}" dt="2022-08-23T10:36:00.911" v="3" actId="478"/>
          <ac:spMkLst>
            <pc:docMk/>
            <pc:sldMk cId="3003415662" sldId="299"/>
            <ac:spMk id="77" creationId="{CBD61956-FCE0-7B25-00F9-D4C52BC12ED7}"/>
          </ac:spMkLst>
        </pc:spChg>
        <pc:spChg chg="del">
          <ac:chgData name="Tudor Wolff" userId="f65ae0d9-3168-4448-aa52-c1da8df13c54" providerId="ADAL" clId="{0391437A-9BC7-469E-8542-7AE185E7EFED}" dt="2022-08-23T10:36:02.114" v="4" actId="478"/>
          <ac:spMkLst>
            <pc:docMk/>
            <pc:sldMk cId="3003415662" sldId="299"/>
            <ac:spMk id="78" creationId="{8E5BCE2A-D1EB-6249-38B6-A7CB87DFE919}"/>
          </ac:spMkLst>
        </pc:spChg>
        <pc:spChg chg="del">
          <ac:chgData name="Tudor Wolff" userId="f65ae0d9-3168-4448-aa52-c1da8df13c54" providerId="ADAL" clId="{0391437A-9BC7-469E-8542-7AE185E7EFED}" dt="2022-08-23T10:36:00.911" v="3" actId="478"/>
          <ac:spMkLst>
            <pc:docMk/>
            <pc:sldMk cId="3003415662" sldId="299"/>
            <ac:spMk id="85" creationId="{00E01B8C-F6E8-95BE-1805-73AE2DC94AF7}"/>
          </ac:spMkLst>
        </pc:spChg>
        <pc:spChg chg="del">
          <ac:chgData name="Tudor Wolff" userId="f65ae0d9-3168-4448-aa52-c1da8df13c54" providerId="ADAL" clId="{0391437A-9BC7-469E-8542-7AE185E7EFED}" dt="2022-08-23T10:36:00.911" v="3" actId="478"/>
          <ac:spMkLst>
            <pc:docMk/>
            <pc:sldMk cId="3003415662" sldId="299"/>
            <ac:spMk id="155" creationId="{369509F2-F705-A3D5-3BF1-511B39FC7214}"/>
          </ac:spMkLst>
        </pc:spChg>
        <pc:spChg chg="mod">
          <ac:chgData name="Tudor Wolff" userId="f65ae0d9-3168-4448-aa52-c1da8df13c54" providerId="ADAL" clId="{0391437A-9BC7-469E-8542-7AE185E7EFED}" dt="2022-08-23T10:36:34.041" v="8" actId="1076"/>
          <ac:spMkLst>
            <pc:docMk/>
            <pc:sldMk cId="3003415662" sldId="299"/>
            <ac:spMk id="162" creationId="{EC8152A1-C5E7-3010-BD6D-6634F4B3FF2F}"/>
          </ac:spMkLst>
        </pc:spChg>
        <pc:spChg chg="mod">
          <ac:chgData name="Tudor Wolff" userId="f65ae0d9-3168-4448-aa52-c1da8df13c54" providerId="ADAL" clId="{0391437A-9BC7-469E-8542-7AE185E7EFED}" dt="2022-08-23T10:36:26.140" v="6" actId="207"/>
          <ac:spMkLst>
            <pc:docMk/>
            <pc:sldMk cId="3003415662" sldId="299"/>
            <ac:spMk id="207" creationId="{276C0B32-CA56-868B-0867-187650B6D276}"/>
          </ac:spMkLst>
        </pc:spChg>
        <pc:spChg chg="mod">
          <ac:chgData name="Tudor Wolff" userId="f65ae0d9-3168-4448-aa52-c1da8df13c54" providerId="ADAL" clId="{0391437A-9BC7-469E-8542-7AE185E7EFED}" dt="2022-08-23T10:37:00.050" v="26" actId="20577"/>
          <ac:spMkLst>
            <pc:docMk/>
            <pc:sldMk cId="3003415662" sldId="299"/>
            <ac:spMk id="231" creationId="{B8D95D1C-5B30-819E-E4BD-4B4C1564C524}"/>
          </ac:spMkLst>
        </pc:spChg>
        <pc:spChg chg="del mod">
          <ac:chgData name="Tudor Wolff" userId="f65ae0d9-3168-4448-aa52-c1da8df13c54" providerId="ADAL" clId="{0391437A-9BC7-469E-8542-7AE185E7EFED}" dt="2022-08-23T10:36:38.381" v="9" actId="478"/>
          <ac:spMkLst>
            <pc:docMk/>
            <pc:sldMk cId="3003415662" sldId="299"/>
            <ac:spMk id="232" creationId="{867FFD83-BF0D-54CC-4313-F069EFED76FC}"/>
          </ac:spMkLst>
        </pc:spChg>
        <pc:spChg chg="mod">
          <ac:chgData name="Tudor Wolff" userId="f65ae0d9-3168-4448-aa52-c1da8df13c54" providerId="ADAL" clId="{0391437A-9BC7-469E-8542-7AE185E7EFED}" dt="2022-08-23T10:36:47.643" v="11" actId="1076"/>
          <ac:spMkLst>
            <pc:docMk/>
            <pc:sldMk cId="3003415662" sldId="299"/>
            <ac:spMk id="233" creationId="{DE7BE019-1E66-B942-0610-E9253B7BAFFD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34" creationId="{FAC5E840-D677-12FB-BDA9-D3B93E5FC583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35" creationId="{72200623-B2FC-E190-BC9F-0C7D607CBFFA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37" creationId="{C1929509-3F4F-8195-5171-299310281D26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38" creationId="{B00EE9ED-B6B4-6A65-F8A6-14FB4C55C8FD}"/>
          </ac:spMkLst>
        </pc:spChg>
        <pc:spChg chg="add mod">
          <ac:chgData name="Tudor Wolff" userId="f65ae0d9-3168-4448-aa52-c1da8df13c54" providerId="ADAL" clId="{0391437A-9BC7-469E-8542-7AE185E7EFED}" dt="2022-08-23T10:37:49.044" v="38" actId="552"/>
          <ac:spMkLst>
            <pc:docMk/>
            <pc:sldMk cId="3003415662" sldId="299"/>
            <ac:spMk id="239" creationId="{0F290914-44CD-B747-A300-960F70BC7ED6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41" creationId="{28F893AE-5F69-CF50-2A18-383474374D62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42" creationId="{957E953E-CD87-7104-E0B8-0A5FB92BD17C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45" creationId="{73589FFC-B8D8-A937-DE52-3421C756071B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48" creationId="{9C4378A4-8A46-B6D9-0FD1-AF686053E7D5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49" creationId="{DF86E3B5-1F64-0C15-42AF-BDC6ED36AE0F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0" creationId="{44FAF185-781F-250F-B8C5-7324105B9EEB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1" creationId="{16647605-E28C-7C35-F6B5-585272ED035A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2" creationId="{89F3739B-0747-EA17-149C-DA328087D978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3" creationId="{6AB185B2-1F62-C2B7-43C1-BAD444E01D6A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4" creationId="{84CB55D5-5A49-9B4E-C65E-D80E681EDE38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5" creationId="{64FEDA4D-13A2-DF26-F738-06736AB6F696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58" creationId="{35E3FB66-B4F2-9167-DB95-12224FB9750D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1" creationId="{EB711893-616D-9BDE-1E0E-E6B5BFBA4CF9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2" creationId="{BF4227F0-57D3-83BC-D9CF-E540D192E761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3" creationId="{3893B0C6-4D56-9624-61A2-A3D415F4DBC7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4" creationId="{D1823AAB-A980-5E05-8D4E-D4C46396F947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5" creationId="{0853F461-94E2-32A2-7C8F-2DF204C0FF38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6" creationId="{A9438A11-D1DD-62D3-DB66-1CC1642C375E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7" creationId="{A5153963-B001-546A-4750-A02B5189677D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68" creationId="{39443D03-8DC3-2E0E-B9CD-E473C2ED5838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1" creationId="{291EF2D4-0E54-AF1A-D28D-28A5E16D1AF5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4" creationId="{D7167BF0-5147-8532-30CC-2D17F8CF3FA1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5" creationId="{2C8914BD-7747-D73C-1498-0B68F03693C7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6" creationId="{370B9124-DB94-9F89-CA88-0FCECB1B1E37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7" creationId="{5E2EFF0C-35D8-3E92-12E1-A4944566B111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8" creationId="{9D907A3A-2D4E-9286-5DF9-EFBB48D01630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79" creationId="{66BB1355-93A5-48D6-EFAE-5A180B208E39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80" creationId="{BE38A204-5E54-ED0A-9F92-2F9EF9C62E7F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81" creationId="{F3B02416-AF15-30AF-581F-DB350B5405F1}"/>
          </ac:spMkLst>
        </pc:spChg>
        <pc:spChg chg="mod">
          <ac:chgData name="Tudor Wolff" userId="f65ae0d9-3168-4448-aa52-c1da8df13c54" providerId="ADAL" clId="{0391437A-9BC7-469E-8542-7AE185E7EFED}" dt="2022-08-23T10:37:37.492" v="33" actId="207"/>
          <ac:spMkLst>
            <pc:docMk/>
            <pc:sldMk cId="3003415662" sldId="299"/>
            <ac:spMk id="284" creationId="{F4A0FC46-E805-6326-6C8B-D8A7DB852679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87" creationId="{E9A9FDF3-024E-F0AB-D91D-3EFC1700B768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88" creationId="{A86BFFBC-4FFE-1863-FE30-FBD7125D56B0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89" creationId="{BD1A7C8E-478A-5CAC-E493-8412ED5B1DAD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90" creationId="{AFF98072-C8F5-CD98-39E8-8A8C5C3C5C8B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91" creationId="{90569ADC-DDCD-7205-1BFB-F3458814018A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92" creationId="{10941C0E-18D1-5186-1155-11DB289FE144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93" creationId="{166FC84A-C38B-4E8B-2E9B-5BD5C020D444}"/>
          </ac:spMkLst>
        </pc:spChg>
        <pc:spChg chg="mod">
          <ac:chgData name="Tudor Wolff" userId="f65ae0d9-3168-4448-aa52-c1da8df13c54" providerId="ADAL" clId="{0391437A-9BC7-469E-8542-7AE185E7EFED}" dt="2022-08-23T10:37:20.450" v="27"/>
          <ac:spMkLst>
            <pc:docMk/>
            <pc:sldMk cId="3003415662" sldId="299"/>
            <ac:spMk id="294" creationId="{FAA876EC-867D-8544-065D-22227FC41B92}"/>
          </ac:spMkLst>
        </pc:spChg>
        <pc:spChg chg="add mod">
          <ac:chgData name="Tudor Wolff" userId="f65ae0d9-3168-4448-aa52-c1da8df13c54" providerId="ADAL" clId="{0391437A-9BC7-469E-8542-7AE185E7EFED}" dt="2022-08-23T10:37:49.044" v="38" actId="552"/>
          <ac:spMkLst>
            <pc:docMk/>
            <pc:sldMk cId="3003415662" sldId="299"/>
            <ac:spMk id="295" creationId="{85BD618C-AF64-D6FF-B0B5-BC9B6E8A8628}"/>
          </ac:spMkLst>
        </pc:spChg>
        <pc:spChg chg="add mod">
          <ac:chgData name="Tudor Wolff" userId="f65ae0d9-3168-4448-aa52-c1da8df13c54" providerId="ADAL" clId="{0391437A-9BC7-469E-8542-7AE185E7EFED}" dt="2022-08-23T10:37:49.044" v="38" actId="552"/>
          <ac:spMkLst>
            <pc:docMk/>
            <pc:sldMk cId="3003415662" sldId="299"/>
            <ac:spMk id="296" creationId="{9456F829-A4C7-E8A9-529C-C95AAACFBFED}"/>
          </ac:spMkLst>
        </pc:spChg>
        <pc:spChg chg="add mod">
          <ac:chgData name="Tudor Wolff" userId="f65ae0d9-3168-4448-aa52-c1da8df13c54" providerId="ADAL" clId="{0391437A-9BC7-469E-8542-7AE185E7EFED}" dt="2022-08-23T10:37:49.044" v="38" actId="552"/>
          <ac:spMkLst>
            <pc:docMk/>
            <pc:sldMk cId="3003415662" sldId="299"/>
            <ac:spMk id="297" creationId="{389BD774-5B0F-92B0-20BB-CA2C0AE5C530}"/>
          </ac:spMkLst>
        </pc:s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2" creationId="{ECB6D021-24BB-6A5C-2A79-2AB6707CECA3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5" creationId="{3E5713D6-49C2-092C-605F-6155DFC69985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9" creationId="{933CB473-B1D8-071A-4702-65481B8A250D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12" creationId="{C7D6F95D-EFB2-12B2-1E9C-95364553A991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25" creationId="{1C8D4BF6-91EC-6466-A57C-98949CC4B0EB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38" creationId="{9A41D0A2-0005-C681-1ECA-E9D6DB5AF445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51" creationId="{5E4CFA32-DDC0-8F58-A5F3-CE9FDF35C73B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64" creationId="{B0966E27-3AA4-E7A7-8535-C0EB02F84B2A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79" creationId="{AA72D744-8091-B1A4-6181-88836D69A4AB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82" creationId="{53099F95-3CC8-055C-8B42-63A33E3391D9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86" creationId="{09E2328C-97D1-9C4F-521A-ADCB90A2014D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89" creationId="{B42DE3C0-9125-C3AA-A5CE-E0514CF02B2E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102" creationId="{02600CC6-FDFB-0790-9300-C5B8CE880569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115" creationId="{346B29AD-80F4-8572-5C16-8F87216C9B77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128" creationId="{B9A0FC33-BA3C-1B27-9D17-5754043CA06F}"/>
          </ac:grpSpMkLst>
        </pc:grpChg>
        <pc:grpChg chg="del">
          <ac:chgData name="Tudor Wolff" userId="f65ae0d9-3168-4448-aa52-c1da8df13c54" providerId="ADAL" clId="{0391437A-9BC7-469E-8542-7AE185E7EFED}" dt="2022-08-23T10:36:00.911" v="3" actId="478"/>
          <ac:grpSpMkLst>
            <pc:docMk/>
            <pc:sldMk cId="3003415662" sldId="299"/>
            <ac:grpSpMk id="141" creationId="{42E31AF9-F7A8-7F39-CE81-9C662A64B770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154" creationId="{EF53AEBC-B93D-C21C-9BA7-395192912095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156" creationId="{6924C6B2-82D6-59E0-B600-AB5352EC66E4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159" creationId="{E85A4830-65BB-3657-F926-4B3AD4648145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163" creationId="{E71B168D-ACFB-FEFF-234D-C4B805FE6799}"/>
          </ac:grpSpMkLst>
        </pc:grpChg>
        <pc:grpChg chg="del mod">
          <ac:chgData name="Tudor Wolff" userId="f65ae0d9-3168-4448-aa52-c1da8df13c54" providerId="ADAL" clId="{0391437A-9BC7-469E-8542-7AE185E7EFED}" dt="2022-08-23T10:36:28.810" v="7" actId="478"/>
          <ac:grpSpMkLst>
            <pc:docMk/>
            <pc:sldMk cId="3003415662" sldId="299"/>
            <ac:grpSpMk id="166" creationId="{6D10202F-33F1-EF13-FF38-71BF29F56FCE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179" creationId="{09296072-1556-E40E-6FE2-C4175D86DA4C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192" creationId="{1CDE2D8E-7849-848A-0BC2-B6DE16675320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205" creationId="{AEF112A0-E905-DE99-1161-3AEA7DFBF2FF}"/>
          </ac:grpSpMkLst>
        </pc:grpChg>
        <pc:grpChg chg="mod">
          <ac:chgData name="Tudor Wolff" userId="f65ae0d9-3168-4448-aa52-c1da8df13c54" providerId="ADAL" clId="{0391437A-9BC7-469E-8542-7AE185E7EFED}" dt="2022-08-23T10:36:14.835" v="5" actId="1076"/>
          <ac:grpSpMkLst>
            <pc:docMk/>
            <pc:sldMk cId="3003415662" sldId="299"/>
            <ac:grpSpMk id="218" creationId="{B408EE5E-B244-221B-6A66-6E90813C7D47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236" creationId="{331DFDD0-7980-8F5B-41C8-9C9F40CC14EA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240" creationId="{6F6CFADD-9124-CB00-9C5B-87B741E55A7A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243" creationId="{5AD02C72-68D5-B7CD-EB7A-72DDEA0DDBB7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44" creationId="{1B139762-4C64-1A35-B113-4EE7F0F55B51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46" creationId="{A36BBAE8-EB53-E7FF-2FB4-EB2DDFAA8EC5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47" creationId="{0E4C8B4C-7520-5D33-601D-D5ED5549A89E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256" creationId="{2D899B1E-91EC-424E-5201-E746EBC3AF85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57" creationId="{F1D6D6D3-8BAB-8B1A-B40D-894313F8016F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59" creationId="{B53C596A-F79C-8048-4939-ECCB37C9BB89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60" creationId="{A230BBB5-FFC0-996A-312F-C288DFC08F89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269" creationId="{E5C8F6FE-6D2A-3C36-34E4-E56D36790F77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70" creationId="{5D2D9E50-14DB-869F-C56D-A7019D6ACF25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72" creationId="{7302879D-4FE5-7633-9664-4CF02941CD7F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73" creationId="{68AA67D6-E2B2-7549-2724-F2693067B8B9}"/>
          </ac:grpSpMkLst>
        </pc:grpChg>
        <pc:grpChg chg="add mod">
          <ac:chgData name="Tudor Wolff" userId="f65ae0d9-3168-4448-aa52-c1da8df13c54" providerId="ADAL" clId="{0391437A-9BC7-469E-8542-7AE185E7EFED}" dt="2022-08-23T10:37:25.536" v="30" actId="1076"/>
          <ac:grpSpMkLst>
            <pc:docMk/>
            <pc:sldMk cId="3003415662" sldId="299"/>
            <ac:grpSpMk id="282" creationId="{C5C9F6F1-5434-9B7A-1BB5-BF64699BE638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83" creationId="{686845A2-B41E-5A0A-4770-E6D922973285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85" creationId="{D9D943D1-4091-3383-9A3B-CBC5F429B958}"/>
          </ac:grpSpMkLst>
        </pc:grpChg>
        <pc:grpChg chg="mod">
          <ac:chgData name="Tudor Wolff" userId="f65ae0d9-3168-4448-aa52-c1da8df13c54" providerId="ADAL" clId="{0391437A-9BC7-469E-8542-7AE185E7EFED}" dt="2022-08-23T10:37:20.450" v="27"/>
          <ac:grpSpMkLst>
            <pc:docMk/>
            <pc:sldMk cId="3003415662" sldId="299"/>
            <ac:grpSpMk id="286" creationId="{2937EF8E-44C0-1824-B56A-917953ECF6A3}"/>
          </ac:grpSpMkLst>
        </pc:grpChg>
      </pc:sldChg>
      <pc:sldChg chg="addSp modSp new mod">
        <pc:chgData name="Tudor Wolff" userId="f65ae0d9-3168-4448-aa52-c1da8df13c54" providerId="ADAL" clId="{0391437A-9BC7-469E-8542-7AE185E7EFED}" dt="2022-11-11T17:21:01.923" v="389" actId="207"/>
        <pc:sldMkLst>
          <pc:docMk/>
          <pc:sldMk cId="1086163001" sldId="300"/>
        </pc:sldMkLst>
        <pc:spChg chg="add mod">
          <ac:chgData name="Tudor Wolff" userId="f65ae0d9-3168-4448-aa52-c1da8df13c54" providerId="ADAL" clId="{0391437A-9BC7-469E-8542-7AE185E7EFED}" dt="2022-11-11T16:48:22.348" v="229" actId="20577"/>
          <ac:spMkLst>
            <pc:docMk/>
            <pc:sldMk cId="1086163001" sldId="300"/>
            <ac:spMk id="2" creationId="{C5E23EC4-7052-E886-DFAD-A16170E13C88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6" creationId="{6B604557-6617-4D96-9D1A-77D64F725EA6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7" creationId="{19D56806-B148-4CFC-A498-F1FE3C325A0E}"/>
          </ac:spMkLst>
        </pc:spChg>
        <pc:spChg chg="add mod">
          <ac:chgData name="Tudor Wolff" userId="f65ae0d9-3168-4448-aa52-c1da8df13c54" providerId="ADAL" clId="{0391437A-9BC7-469E-8542-7AE185E7EFED}" dt="2022-11-11T16:49:24.392" v="249" actId="20577"/>
          <ac:spMkLst>
            <pc:docMk/>
            <pc:sldMk cId="1086163001" sldId="300"/>
            <ac:spMk id="10" creationId="{3395124F-59F4-4B7D-898E-A49D54A297A8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1" creationId="{D0001281-0AE2-4B6A-981A-83ACCA487A90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2" creationId="{2F389D2E-8DC7-4BDB-9694-2FB48258DE73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3" creationId="{4E7CF67B-48D5-411C-9DA2-F3DFFEFD3DA7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4" creationId="{E9016FBC-B75C-4D8C-9E19-20B4BA86250E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5" creationId="{5FD4C063-FEBE-473E-A992-BDE1A9A9662D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6" creationId="{90B772AA-2ACD-4926-8528-B91E79DFE918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7" creationId="{16B801D0-8F37-4C62-B1FD-0E2656BB0CBE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8" creationId="{98F9C0B6-315D-41DC-A104-20FD1A91B9F0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19" creationId="{AE85820E-EFBB-4839-8862-BA30C3320BAC}"/>
          </ac:spMkLst>
        </pc:spChg>
        <pc:spChg chg="add mod">
          <ac:chgData name="Tudor Wolff" userId="f65ae0d9-3168-4448-aa52-c1da8df13c54" providerId="ADAL" clId="{0391437A-9BC7-469E-8542-7AE185E7EFED}" dt="2022-11-11T16:38:50.480" v="40"/>
          <ac:spMkLst>
            <pc:docMk/>
            <pc:sldMk cId="1086163001" sldId="300"/>
            <ac:spMk id="20" creationId="{DEB08DCA-0C75-4B13-A1C4-699529DBE881}"/>
          </ac:spMkLst>
        </pc:spChg>
        <pc:spChg chg="add mod">
          <ac:chgData name="Tudor Wolff" userId="f65ae0d9-3168-4448-aa52-c1da8df13c54" providerId="ADAL" clId="{0391437A-9BC7-469E-8542-7AE185E7EFED}" dt="2022-11-11T16:44:05.881" v="226" actId="164"/>
          <ac:spMkLst>
            <pc:docMk/>
            <pc:sldMk cId="1086163001" sldId="300"/>
            <ac:spMk id="21" creationId="{3D0C6E98-8642-966F-4CCD-0FB6A43F25BE}"/>
          </ac:spMkLst>
        </pc:spChg>
        <pc:spChg chg="add mod">
          <ac:chgData name="Tudor Wolff" userId="f65ae0d9-3168-4448-aa52-c1da8df13c54" providerId="ADAL" clId="{0391437A-9BC7-469E-8542-7AE185E7EFED}" dt="2022-11-11T17:13:09.537" v="250" actId="13822"/>
          <ac:spMkLst>
            <pc:docMk/>
            <pc:sldMk cId="1086163001" sldId="300"/>
            <ac:spMk id="22" creationId="{33AC0C3F-D37B-B38F-E980-E8F45C89F967}"/>
          </ac:spMkLst>
        </pc:spChg>
        <pc:spChg chg="add mod">
          <ac:chgData name="Tudor Wolff" userId="f65ae0d9-3168-4448-aa52-c1da8df13c54" providerId="ADAL" clId="{0391437A-9BC7-469E-8542-7AE185E7EFED}" dt="2022-11-11T16:48:46.656" v="240" actId="20577"/>
          <ac:spMkLst>
            <pc:docMk/>
            <pc:sldMk cId="1086163001" sldId="300"/>
            <ac:spMk id="27" creationId="{921C42EF-7D1A-084E-22CE-C38FF8343538}"/>
          </ac:spMkLst>
        </pc:spChg>
        <pc:spChg chg="add mod">
          <ac:chgData name="Tudor Wolff" userId="f65ae0d9-3168-4448-aa52-c1da8df13c54" providerId="ADAL" clId="{0391437A-9BC7-469E-8542-7AE185E7EFED}" dt="2022-11-11T16:48:50.941" v="243" actId="20577"/>
          <ac:spMkLst>
            <pc:docMk/>
            <pc:sldMk cId="1086163001" sldId="300"/>
            <ac:spMk id="28" creationId="{F11533EB-BF61-DAD8-31F6-41BB7C92D36B}"/>
          </ac:spMkLst>
        </pc:spChg>
        <pc:spChg chg="add mod">
          <ac:chgData name="Tudor Wolff" userId="f65ae0d9-3168-4448-aa52-c1da8df13c54" providerId="ADAL" clId="{0391437A-9BC7-469E-8542-7AE185E7EFED}" dt="2022-11-11T17:21:01.923" v="389" actId="207"/>
          <ac:spMkLst>
            <pc:docMk/>
            <pc:sldMk cId="1086163001" sldId="300"/>
            <ac:spMk id="29" creationId="{F6565AB5-8931-5FC5-A30A-F9380F3C0617}"/>
          </ac:spMkLst>
        </pc:spChg>
        <pc:spChg chg="add mod">
          <ac:chgData name="Tudor Wolff" userId="f65ae0d9-3168-4448-aa52-c1da8df13c54" providerId="ADAL" clId="{0391437A-9BC7-469E-8542-7AE185E7EFED}" dt="2022-11-11T17:20:52.866" v="387" actId="207"/>
          <ac:spMkLst>
            <pc:docMk/>
            <pc:sldMk cId="1086163001" sldId="300"/>
            <ac:spMk id="34" creationId="{E7EB55F4-9FFE-333C-D8EE-6E6F8332690D}"/>
          </ac:spMkLst>
        </pc:spChg>
        <pc:grpChg chg="add mod">
          <ac:chgData name="Tudor Wolff" userId="f65ae0d9-3168-4448-aa52-c1da8df13c54" providerId="ADAL" clId="{0391437A-9BC7-469E-8542-7AE185E7EFED}" dt="2022-11-11T16:44:05.881" v="226" actId="164"/>
          <ac:grpSpMkLst>
            <pc:docMk/>
            <pc:sldMk cId="1086163001" sldId="300"/>
            <ac:grpSpMk id="3" creationId="{8266B681-435D-40F8-B1CE-0BAA872CC73C}"/>
          </ac:grpSpMkLst>
        </pc:grpChg>
        <pc:grpChg chg="add mod">
          <ac:chgData name="Tudor Wolff" userId="f65ae0d9-3168-4448-aa52-c1da8df13c54" providerId="ADAL" clId="{0391437A-9BC7-469E-8542-7AE185E7EFED}" dt="2022-11-11T16:44:05.881" v="226" actId="164"/>
          <ac:grpSpMkLst>
            <pc:docMk/>
            <pc:sldMk cId="1086163001" sldId="300"/>
            <ac:grpSpMk id="4" creationId="{0EF306F1-A718-46C4-A551-88447E1B1A53}"/>
          </ac:grpSpMkLst>
        </pc:grpChg>
        <pc:grpChg chg="add mod ord">
          <ac:chgData name="Tudor Wolff" userId="f65ae0d9-3168-4448-aa52-c1da8df13c54" providerId="ADAL" clId="{0391437A-9BC7-469E-8542-7AE185E7EFED}" dt="2022-11-11T16:44:05.881" v="226" actId="164"/>
          <ac:grpSpMkLst>
            <pc:docMk/>
            <pc:sldMk cId="1086163001" sldId="300"/>
            <ac:grpSpMk id="5" creationId="{145181F5-6950-4E7F-9699-012566F512C6}"/>
          </ac:grpSpMkLst>
        </pc:grpChg>
        <pc:grpChg chg="add mod">
          <ac:chgData name="Tudor Wolff" userId="f65ae0d9-3168-4448-aa52-c1da8df13c54" providerId="ADAL" clId="{0391437A-9BC7-469E-8542-7AE185E7EFED}" dt="2022-11-11T16:38:50.480" v="40"/>
          <ac:grpSpMkLst>
            <pc:docMk/>
            <pc:sldMk cId="1086163001" sldId="300"/>
            <ac:grpSpMk id="8" creationId="{F04F6DA6-58FD-46CC-A224-24021A10C32D}"/>
          </ac:grpSpMkLst>
        </pc:grpChg>
        <pc:grpChg chg="add mod">
          <ac:chgData name="Tudor Wolff" userId="f65ae0d9-3168-4448-aa52-c1da8df13c54" providerId="ADAL" clId="{0391437A-9BC7-469E-8542-7AE185E7EFED}" dt="2022-11-11T16:38:50.480" v="40"/>
          <ac:grpSpMkLst>
            <pc:docMk/>
            <pc:sldMk cId="1086163001" sldId="300"/>
            <ac:grpSpMk id="9" creationId="{A8392563-C95B-41EF-B6D7-1F0A0F06C970}"/>
          </ac:grpSpMkLst>
        </pc:grpChg>
        <pc:grpChg chg="add mod">
          <ac:chgData name="Tudor Wolff" userId="f65ae0d9-3168-4448-aa52-c1da8df13c54" providerId="ADAL" clId="{0391437A-9BC7-469E-8542-7AE185E7EFED}" dt="2022-11-11T16:44:05.881" v="226" actId="164"/>
          <ac:grpSpMkLst>
            <pc:docMk/>
            <pc:sldMk cId="1086163001" sldId="300"/>
            <ac:grpSpMk id="32" creationId="{B9BDF36E-87BA-68B3-63C0-EEAF5B57A398}"/>
          </ac:grpSpMkLst>
        </pc:grpChg>
        <pc:cxnChg chg="add mod">
          <ac:chgData name="Tudor Wolff" userId="f65ae0d9-3168-4448-aa52-c1da8df13c54" providerId="ADAL" clId="{0391437A-9BC7-469E-8542-7AE185E7EFED}" dt="2022-11-11T16:44:05.881" v="226" actId="164"/>
          <ac:cxnSpMkLst>
            <pc:docMk/>
            <pc:sldMk cId="1086163001" sldId="300"/>
            <ac:cxnSpMk id="24" creationId="{6B1E7A74-EAF8-57A3-4D56-1F992A5B6C9D}"/>
          </ac:cxnSpMkLst>
        </pc:cxnChg>
        <pc:cxnChg chg="add mod">
          <ac:chgData name="Tudor Wolff" userId="f65ae0d9-3168-4448-aa52-c1da8df13c54" providerId="ADAL" clId="{0391437A-9BC7-469E-8542-7AE185E7EFED}" dt="2022-11-11T16:44:05.881" v="226" actId="164"/>
          <ac:cxnSpMkLst>
            <pc:docMk/>
            <pc:sldMk cId="1086163001" sldId="300"/>
            <ac:cxnSpMk id="25" creationId="{74281ECD-C3A4-748D-07F8-33AD16B30A80}"/>
          </ac:cxnSpMkLst>
        </pc:cxnChg>
        <pc:cxnChg chg="add mod">
          <ac:chgData name="Tudor Wolff" userId="f65ae0d9-3168-4448-aa52-c1da8df13c54" providerId="ADAL" clId="{0391437A-9BC7-469E-8542-7AE185E7EFED}" dt="2022-11-11T17:20:57.485" v="388" actId="208"/>
          <ac:cxnSpMkLst>
            <pc:docMk/>
            <pc:sldMk cId="1086163001" sldId="300"/>
            <ac:cxnSpMk id="33" creationId="{CAEF242E-6A42-DD6D-172A-7FA60A538FC0}"/>
          </ac:cxnSpMkLst>
        </pc:cxnChg>
      </pc:sldChg>
    </pc:docChg>
  </pc:docChgLst>
  <pc:docChgLst>
    <pc:chgData name="Tudor Wolff" userId="f65ae0d9-3168-4448-aa52-c1da8df13c54" providerId="ADAL" clId="{74990792-BB8D-40EA-8A32-B64380256F02}"/>
    <pc:docChg chg="undo custSel addSld modSld">
      <pc:chgData name="Tudor Wolff" userId="f65ae0d9-3168-4448-aa52-c1da8df13c54" providerId="ADAL" clId="{74990792-BB8D-40EA-8A32-B64380256F02}" dt="2023-02-02T13:50:30.821" v="382" actId="1076"/>
      <pc:docMkLst>
        <pc:docMk/>
      </pc:docMkLst>
      <pc:sldChg chg="addSp modSp mod">
        <pc:chgData name="Tudor Wolff" userId="f65ae0d9-3168-4448-aa52-c1da8df13c54" providerId="ADAL" clId="{74990792-BB8D-40EA-8A32-B64380256F02}" dt="2023-02-02T06:42:07.865" v="340" actId="465"/>
        <pc:sldMkLst>
          <pc:docMk/>
          <pc:sldMk cId="405624019" sldId="257"/>
        </pc:sldMkLst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8" creationId="{D982D824-6FD4-4906-EA78-F7280A15783F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9" creationId="{50AAB807-3D2C-C152-4DE1-73F55C1B0B9F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10" creationId="{6D59F17E-A597-0832-727A-C883568D499F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11" creationId="{1676A6D2-14F1-0E5B-001C-E594164CDBC9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12" creationId="{D8B91972-277D-2DCE-7F18-F59BF4C17CCA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13" creationId="{549E8F22-3687-C165-6F53-5A48D95AD8F8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14" creationId="{BC61BBA4-5BE8-6900-5F6C-7A4ED7EBD580}"/>
          </ac:spMkLst>
        </pc:spChg>
        <pc:spChg chg="mod">
          <ac:chgData name="Tudor Wolff" userId="f65ae0d9-3168-4448-aa52-c1da8df13c54" providerId="ADAL" clId="{74990792-BB8D-40EA-8A32-B64380256F02}" dt="2023-02-02T06:40:32.994" v="303"/>
          <ac:spMkLst>
            <pc:docMk/>
            <pc:sldMk cId="405624019" sldId="257"/>
            <ac:spMk id="15" creationId="{7BB2F26D-DA9E-369B-AA13-3DEE1A92F730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19" creationId="{EAE56CD1-7A75-6D50-A6F2-7017194A2262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20" creationId="{7E90F8FF-C8B6-C3A4-749F-AA27159A6276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21" creationId="{D31C34FE-EA19-7594-AB70-647FD0BF7719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22" creationId="{263EF699-772D-CF89-5F4F-042EA915AEDF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23" creationId="{496FE7AB-BBC9-7F3A-F14A-8D1C102AB720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50" creationId="{0EDFBE41-B0A3-4128-1818-603DB2F0B085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51" creationId="{11BD4169-DB2E-E040-C5A0-E9ABE94AF316}"/>
          </ac:spMkLst>
        </pc:spChg>
        <pc:spChg chg="mod">
          <ac:chgData name="Tudor Wolff" userId="f65ae0d9-3168-4448-aa52-c1da8df13c54" providerId="ADAL" clId="{74990792-BB8D-40EA-8A32-B64380256F02}" dt="2023-02-02T06:40:36.039" v="305"/>
          <ac:spMkLst>
            <pc:docMk/>
            <pc:sldMk cId="405624019" sldId="257"/>
            <ac:spMk id="52" creationId="{06DE0662-9597-FA30-E334-84E4B870E276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56" creationId="{03EC50CB-E633-17C8-7C0D-43137DA194CF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57" creationId="{6674BAEF-C16D-3BC0-076E-29BB7A442651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58" creationId="{C85BD91E-7DBF-2CB3-E28A-E1BA0A66C33C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59" creationId="{6D17A5DC-A567-B619-614C-69DAFAF586E3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60" creationId="{4E5B4AAA-6354-5CB1-4753-5002B3A8E1D3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61" creationId="{FD1E9E83-B7F1-2D63-DB0E-E4D3511EB927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62" creationId="{BB0314E3-D091-BE62-2309-C79CE1E898B2}"/>
          </ac:spMkLst>
        </pc:spChg>
        <pc:spChg chg="mod">
          <ac:chgData name="Tudor Wolff" userId="f65ae0d9-3168-4448-aa52-c1da8df13c54" providerId="ADAL" clId="{74990792-BB8D-40EA-8A32-B64380256F02}" dt="2023-02-02T06:40:38.695" v="307"/>
          <ac:spMkLst>
            <pc:docMk/>
            <pc:sldMk cId="405624019" sldId="257"/>
            <ac:spMk id="63" creationId="{648655D4-8C8E-9BB3-0FD2-323776A40FD9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67" creationId="{D0EB17B4-C8C0-D752-0EB0-0F6128A4C979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68" creationId="{2EBF62AE-7B44-B34B-8C23-49D2EB8ED911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69" creationId="{7E3CB42B-9584-8196-0055-7406E6E7ED42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70" creationId="{4C70AB0F-5C7C-1BD2-F63A-11D40B7E0994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71" creationId="{F5EB66BC-02D5-48BC-82E1-84C5242621BA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72" creationId="{E9B98DF7-836C-D110-7AC3-924690F1E049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73" creationId="{8661A470-A7C9-4877-6C50-EB4E17DA1169}"/>
          </ac:spMkLst>
        </pc:spChg>
        <pc:spChg chg="mod">
          <ac:chgData name="Tudor Wolff" userId="f65ae0d9-3168-4448-aa52-c1da8df13c54" providerId="ADAL" clId="{74990792-BB8D-40EA-8A32-B64380256F02}" dt="2023-02-02T06:40:42.055" v="309"/>
          <ac:spMkLst>
            <pc:docMk/>
            <pc:sldMk cId="405624019" sldId="257"/>
            <ac:spMk id="74" creationId="{F03358B6-3EB1-BC20-B718-88F7F0487E8C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78" creationId="{29479E5B-6AE8-9E35-C7B7-39DA32653FB5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79" creationId="{AC6031D2-8737-ACBF-25F4-56C42EE9FB00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80" creationId="{437013D6-DD26-5876-4CAA-161F828D4345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81" creationId="{66BC067B-3E51-0EE7-6329-86964C16BB5F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82" creationId="{E721A07D-67BE-2816-749E-14FB27F91AF9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83" creationId="{88AF3EEA-8739-F303-DCBC-A8E33E8202F6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84" creationId="{7E3E56FD-7973-4872-8BC7-FBC7C8574477}"/>
          </ac:spMkLst>
        </pc:spChg>
        <pc:spChg chg="mod">
          <ac:chgData name="Tudor Wolff" userId="f65ae0d9-3168-4448-aa52-c1da8df13c54" providerId="ADAL" clId="{74990792-BB8D-40EA-8A32-B64380256F02}" dt="2023-02-02T06:40:47.706" v="311"/>
          <ac:spMkLst>
            <pc:docMk/>
            <pc:sldMk cId="405624019" sldId="257"/>
            <ac:spMk id="85" creationId="{14732860-927B-5062-0BAC-F1B3F15902D5}"/>
          </ac:spMkLst>
        </pc:spChg>
        <pc:spChg chg="add mod">
          <ac:chgData name="Tudor Wolff" userId="f65ae0d9-3168-4448-aa52-c1da8df13c54" providerId="ADAL" clId="{74990792-BB8D-40EA-8A32-B64380256F02}" dt="2023-02-02T06:41:29.148" v="329" actId="20577"/>
          <ac:spMkLst>
            <pc:docMk/>
            <pc:sldMk cId="405624019" sldId="257"/>
            <ac:spMk id="86" creationId="{E5F86655-5CF4-49AB-2411-D6EB60895D7E}"/>
          </ac:spMkLst>
        </pc:spChg>
        <pc:spChg chg="add mod">
          <ac:chgData name="Tudor Wolff" userId="f65ae0d9-3168-4448-aa52-c1da8df13c54" providerId="ADAL" clId="{74990792-BB8D-40EA-8A32-B64380256F02}" dt="2023-02-02T06:41:44.609" v="335" actId="20577"/>
          <ac:spMkLst>
            <pc:docMk/>
            <pc:sldMk cId="405624019" sldId="257"/>
            <ac:spMk id="87" creationId="{DC2C37EA-7C82-E139-D32C-9D0F016CC97F}"/>
          </ac:spMkLst>
        </pc:spChg>
        <pc:spChg chg="add mod">
          <ac:chgData name="Tudor Wolff" userId="f65ae0d9-3168-4448-aa52-c1da8df13c54" providerId="ADAL" clId="{74990792-BB8D-40EA-8A32-B64380256F02}" dt="2023-02-02T06:41:45.746" v="336" actId="20577"/>
          <ac:spMkLst>
            <pc:docMk/>
            <pc:sldMk cId="405624019" sldId="257"/>
            <ac:spMk id="88" creationId="{01EBC62D-98F3-5B8F-8700-3E7D5844251A}"/>
          </ac:spMkLst>
        </pc:spChg>
        <pc:spChg chg="add mod">
          <ac:chgData name="Tudor Wolff" userId="f65ae0d9-3168-4448-aa52-c1da8df13c54" providerId="ADAL" clId="{74990792-BB8D-40EA-8A32-B64380256F02}" dt="2023-02-02T06:41:52.929" v="338" actId="1076"/>
          <ac:spMkLst>
            <pc:docMk/>
            <pc:sldMk cId="405624019" sldId="257"/>
            <ac:spMk id="89" creationId="{3FC05D8E-55C5-8F57-2537-F1732F7E58C1}"/>
          </ac:spMkLst>
        </pc:spChg>
        <pc:spChg chg="add mod">
          <ac:chgData name="Tudor Wolff" userId="f65ae0d9-3168-4448-aa52-c1da8df13c54" providerId="ADAL" clId="{74990792-BB8D-40EA-8A32-B64380256F02}" dt="2023-02-02T06:41:52.929" v="338" actId="1076"/>
          <ac:spMkLst>
            <pc:docMk/>
            <pc:sldMk cId="405624019" sldId="257"/>
            <ac:spMk id="90" creationId="{638C58FA-4D57-2C63-2340-C0CD54310992}"/>
          </ac:spMkLst>
        </pc:spChg>
        <pc:spChg chg="add mod">
          <ac:chgData name="Tudor Wolff" userId="f65ae0d9-3168-4448-aa52-c1da8df13c54" providerId="ADAL" clId="{74990792-BB8D-40EA-8A32-B64380256F02}" dt="2023-02-02T06:41:52.929" v="338" actId="1076"/>
          <ac:spMkLst>
            <pc:docMk/>
            <pc:sldMk cId="405624019" sldId="257"/>
            <ac:spMk id="91" creationId="{7BEBF9AE-3A96-EA82-56AE-E0E703609E42}"/>
          </ac:spMkLst>
        </pc:spChg>
        <pc:grpChg chg="mod">
          <ac:chgData name="Tudor Wolff" userId="f65ae0d9-3168-4448-aa52-c1da8df13c54" providerId="ADAL" clId="{74990792-BB8D-40EA-8A32-B64380256F02}" dt="2023-02-02T06:40:55.601" v="315" actId="14100"/>
          <ac:grpSpMkLst>
            <pc:docMk/>
            <pc:sldMk cId="405624019" sldId="257"/>
            <ac:grpSpMk id="4" creationId="{8266B681-435D-40F8-B1CE-0BAA872CC73C}"/>
          </ac:grpSpMkLst>
        </pc:grpChg>
        <pc:grpChg chg="add mod">
          <ac:chgData name="Tudor Wolff" userId="f65ae0d9-3168-4448-aa52-c1da8df13c54" providerId="ADAL" clId="{74990792-BB8D-40EA-8A32-B64380256F02}" dt="2023-02-02T06:42:07.865" v="340" actId="465"/>
          <ac:grpSpMkLst>
            <pc:docMk/>
            <pc:sldMk cId="405624019" sldId="257"/>
            <ac:grpSpMk id="5" creationId="{AA0005E4-BF23-EDC9-DFAD-AB3C90724567}"/>
          </ac:grpSpMkLst>
        </pc:grpChg>
        <pc:grpChg chg="mod">
          <ac:chgData name="Tudor Wolff" userId="f65ae0d9-3168-4448-aa52-c1da8df13c54" providerId="ADAL" clId="{74990792-BB8D-40EA-8A32-B64380256F02}" dt="2023-02-02T06:40:32.994" v="303"/>
          <ac:grpSpMkLst>
            <pc:docMk/>
            <pc:sldMk cId="405624019" sldId="257"/>
            <ac:grpSpMk id="6" creationId="{BC413CD3-02A8-BA61-BC1B-02D65C4E7029}"/>
          </ac:grpSpMkLst>
        </pc:grpChg>
        <pc:grpChg chg="mod">
          <ac:chgData name="Tudor Wolff" userId="f65ae0d9-3168-4448-aa52-c1da8df13c54" providerId="ADAL" clId="{74990792-BB8D-40EA-8A32-B64380256F02}" dt="2023-02-02T06:40:32.994" v="303"/>
          <ac:grpSpMkLst>
            <pc:docMk/>
            <pc:sldMk cId="405624019" sldId="257"/>
            <ac:grpSpMk id="7" creationId="{4F52CB52-8789-BD53-DC99-160B4B6B1EA1}"/>
          </ac:grpSpMkLst>
        </pc:grpChg>
        <pc:grpChg chg="add mod">
          <ac:chgData name="Tudor Wolff" userId="f65ae0d9-3168-4448-aa52-c1da8df13c54" providerId="ADAL" clId="{74990792-BB8D-40EA-8A32-B64380256F02}" dt="2023-02-02T06:41:07.153" v="317" actId="1038"/>
          <ac:grpSpMkLst>
            <pc:docMk/>
            <pc:sldMk cId="405624019" sldId="257"/>
            <ac:grpSpMk id="16" creationId="{80C0776C-8BAF-BFE6-9F83-6C6D3723B60B}"/>
          </ac:grpSpMkLst>
        </pc:grpChg>
        <pc:grpChg chg="mod">
          <ac:chgData name="Tudor Wolff" userId="f65ae0d9-3168-4448-aa52-c1da8df13c54" providerId="ADAL" clId="{74990792-BB8D-40EA-8A32-B64380256F02}" dt="2023-02-02T06:40:36.039" v="305"/>
          <ac:grpSpMkLst>
            <pc:docMk/>
            <pc:sldMk cId="405624019" sldId="257"/>
            <ac:grpSpMk id="17" creationId="{4D31EED9-B32E-D054-C23A-D4ACD71548B0}"/>
          </ac:grpSpMkLst>
        </pc:grpChg>
        <pc:grpChg chg="mod">
          <ac:chgData name="Tudor Wolff" userId="f65ae0d9-3168-4448-aa52-c1da8df13c54" providerId="ADAL" clId="{74990792-BB8D-40EA-8A32-B64380256F02}" dt="2023-02-02T06:40:36.039" v="305"/>
          <ac:grpSpMkLst>
            <pc:docMk/>
            <pc:sldMk cId="405624019" sldId="257"/>
            <ac:grpSpMk id="18" creationId="{FD2CEBE7-EB4F-2C65-ECD6-3FB345823665}"/>
          </ac:grpSpMkLst>
        </pc:grpChg>
        <pc:grpChg chg="mod">
          <ac:chgData name="Tudor Wolff" userId="f65ae0d9-3168-4448-aa52-c1da8df13c54" providerId="ADAL" clId="{74990792-BB8D-40EA-8A32-B64380256F02}" dt="2023-02-02T06:40:27.352" v="300" actId="1076"/>
          <ac:grpSpMkLst>
            <pc:docMk/>
            <pc:sldMk cId="405624019" sldId="257"/>
            <ac:grpSpMk id="24" creationId="{145181F5-6950-4E7F-9699-012566F512C6}"/>
          </ac:grpSpMkLst>
        </pc:grpChg>
        <pc:grpChg chg="mod">
          <ac:chgData name="Tudor Wolff" userId="f65ae0d9-3168-4448-aa52-c1da8df13c54" providerId="ADAL" clId="{74990792-BB8D-40EA-8A32-B64380256F02}" dt="2023-02-02T06:40:27.352" v="300" actId="1076"/>
          <ac:grpSpMkLst>
            <pc:docMk/>
            <pc:sldMk cId="405624019" sldId="257"/>
            <ac:grpSpMk id="38" creationId="{0EF306F1-A718-46C4-A551-88447E1B1A53}"/>
          </ac:grpSpMkLst>
        </pc:grpChg>
        <pc:grpChg chg="mod">
          <ac:chgData name="Tudor Wolff" userId="f65ae0d9-3168-4448-aa52-c1da8df13c54" providerId="ADAL" clId="{74990792-BB8D-40EA-8A32-B64380256F02}" dt="2023-02-02T06:41:07.153" v="317" actId="1038"/>
          <ac:grpSpMkLst>
            <pc:docMk/>
            <pc:sldMk cId="405624019" sldId="257"/>
            <ac:grpSpMk id="49" creationId="{35400B74-29EA-4991-8EC7-8D58F67B0229}"/>
          </ac:grpSpMkLst>
        </pc:grpChg>
        <pc:grpChg chg="add mod">
          <ac:chgData name="Tudor Wolff" userId="f65ae0d9-3168-4448-aa52-c1da8df13c54" providerId="ADAL" clId="{74990792-BB8D-40EA-8A32-B64380256F02}" dt="2023-02-02T06:41:07.153" v="317" actId="1038"/>
          <ac:grpSpMkLst>
            <pc:docMk/>
            <pc:sldMk cId="405624019" sldId="257"/>
            <ac:grpSpMk id="53" creationId="{00AB831C-9A72-BF8E-5BB2-7665E00F19F8}"/>
          </ac:grpSpMkLst>
        </pc:grpChg>
        <pc:grpChg chg="mod">
          <ac:chgData name="Tudor Wolff" userId="f65ae0d9-3168-4448-aa52-c1da8df13c54" providerId="ADAL" clId="{74990792-BB8D-40EA-8A32-B64380256F02}" dt="2023-02-02T06:40:38.695" v="307"/>
          <ac:grpSpMkLst>
            <pc:docMk/>
            <pc:sldMk cId="405624019" sldId="257"/>
            <ac:grpSpMk id="54" creationId="{ABBF97B9-C589-B0A6-BBDA-1935DE8C0F00}"/>
          </ac:grpSpMkLst>
        </pc:grpChg>
        <pc:grpChg chg="mod">
          <ac:chgData name="Tudor Wolff" userId="f65ae0d9-3168-4448-aa52-c1da8df13c54" providerId="ADAL" clId="{74990792-BB8D-40EA-8A32-B64380256F02}" dt="2023-02-02T06:40:38.695" v="307"/>
          <ac:grpSpMkLst>
            <pc:docMk/>
            <pc:sldMk cId="405624019" sldId="257"/>
            <ac:grpSpMk id="55" creationId="{AD706302-4C1B-D2D7-E7AE-FA44EB2CC62D}"/>
          </ac:grpSpMkLst>
        </pc:grpChg>
        <pc:grpChg chg="add mod">
          <ac:chgData name="Tudor Wolff" userId="f65ae0d9-3168-4448-aa52-c1da8df13c54" providerId="ADAL" clId="{74990792-BB8D-40EA-8A32-B64380256F02}" dt="2023-02-02T06:42:00.381" v="339" actId="465"/>
          <ac:grpSpMkLst>
            <pc:docMk/>
            <pc:sldMk cId="405624019" sldId="257"/>
            <ac:grpSpMk id="64" creationId="{F76A1988-DE4D-DDDF-DC72-9394AACE607D}"/>
          </ac:grpSpMkLst>
        </pc:grpChg>
        <pc:grpChg chg="mod">
          <ac:chgData name="Tudor Wolff" userId="f65ae0d9-3168-4448-aa52-c1da8df13c54" providerId="ADAL" clId="{74990792-BB8D-40EA-8A32-B64380256F02}" dt="2023-02-02T06:40:42.055" v="309"/>
          <ac:grpSpMkLst>
            <pc:docMk/>
            <pc:sldMk cId="405624019" sldId="257"/>
            <ac:grpSpMk id="65" creationId="{F4C1854D-59B0-08FB-E794-2774D4F0C8D7}"/>
          </ac:grpSpMkLst>
        </pc:grpChg>
        <pc:grpChg chg="mod">
          <ac:chgData name="Tudor Wolff" userId="f65ae0d9-3168-4448-aa52-c1da8df13c54" providerId="ADAL" clId="{74990792-BB8D-40EA-8A32-B64380256F02}" dt="2023-02-02T06:40:42.055" v="309"/>
          <ac:grpSpMkLst>
            <pc:docMk/>
            <pc:sldMk cId="405624019" sldId="257"/>
            <ac:grpSpMk id="66" creationId="{34993BC0-8783-240D-0CD3-3C2E42311F18}"/>
          </ac:grpSpMkLst>
        </pc:grpChg>
        <pc:grpChg chg="add mod">
          <ac:chgData name="Tudor Wolff" userId="f65ae0d9-3168-4448-aa52-c1da8df13c54" providerId="ADAL" clId="{74990792-BB8D-40EA-8A32-B64380256F02}" dt="2023-02-02T06:41:07.153" v="317" actId="1038"/>
          <ac:grpSpMkLst>
            <pc:docMk/>
            <pc:sldMk cId="405624019" sldId="257"/>
            <ac:grpSpMk id="75" creationId="{C395B394-CE13-0CA3-6870-1A82265B5328}"/>
          </ac:grpSpMkLst>
        </pc:grpChg>
        <pc:grpChg chg="mod">
          <ac:chgData name="Tudor Wolff" userId="f65ae0d9-3168-4448-aa52-c1da8df13c54" providerId="ADAL" clId="{74990792-BB8D-40EA-8A32-B64380256F02}" dt="2023-02-02T06:40:47.706" v="311"/>
          <ac:grpSpMkLst>
            <pc:docMk/>
            <pc:sldMk cId="405624019" sldId="257"/>
            <ac:grpSpMk id="76" creationId="{A0823FA3-42D7-742F-A488-A9B031C375EC}"/>
          </ac:grpSpMkLst>
        </pc:grpChg>
        <pc:grpChg chg="mod">
          <ac:chgData name="Tudor Wolff" userId="f65ae0d9-3168-4448-aa52-c1da8df13c54" providerId="ADAL" clId="{74990792-BB8D-40EA-8A32-B64380256F02}" dt="2023-02-02T06:40:47.706" v="311"/>
          <ac:grpSpMkLst>
            <pc:docMk/>
            <pc:sldMk cId="405624019" sldId="257"/>
            <ac:grpSpMk id="77" creationId="{4BBD6244-793B-AD8E-14E0-004738B8B434}"/>
          </ac:grpSpMkLst>
        </pc:grpChg>
      </pc:sldChg>
      <pc:sldChg chg="addSp delSp modSp mod">
        <pc:chgData name="Tudor Wolff" userId="f65ae0d9-3168-4448-aa52-c1da8df13c54" providerId="ADAL" clId="{74990792-BB8D-40EA-8A32-B64380256F02}" dt="2023-01-16T09:15:09.473" v="136" actId="1076"/>
        <pc:sldMkLst>
          <pc:docMk/>
          <pc:sldMk cId="2043382766" sldId="277"/>
        </pc:sldMkLst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" creationId="{24BC81C4-4049-494A-B110-2BDDB5917E2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" creationId="{4F5A54D5-035D-449A-B235-722EFE8E65E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6" creationId="{2C3EE11E-15EE-436D-B94E-B0A61EED8C0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9" creationId="{17FBE8F4-D551-413B-94C3-69A4F6D2ED9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0" creationId="{645AFD20-B62A-4897-B3E3-FF917B97FC7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" creationId="{CDDBF551-5F6C-45DC-BF17-0933271C800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8" creationId="{0188F678-9098-4253-9476-90AAAC755A4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9" creationId="{46DCA9F1-16F5-4A65-8D6F-76CDAECEE16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" creationId="{2B8019D3-24E4-4F2B-B224-12C3F945872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1" creationId="{B50858FC-8C03-4714-8325-1B2111693D7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2" creationId="{5731D1D9-C8E3-4F87-9DC7-7FA460CF5B6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3" creationId="{C514EAF2-B523-4AC3-9998-A47759AB727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4" creationId="{88938C17-15DC-4116-BE6C-F6AF0009EC8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" creationId="{BF21D83C-9CF0-4D1E-8217-A36E2C6F4AD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" creationId="{55ADF8B1-3500-4DC3-8D94-816B026B391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7" creationId="{0BFF8793-E2B4-4C69-85F1-E93287F3C02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" creationId="{E5AEB6FF-F839-40C6-80F6-5D4360C50400}"/>
          </ac:spMkLst>
        </pc:spChg>
        <pc:spChg chg="mod">
          <ac:chgData name="Tudor Wolff" userId="f65ae0d9-3168-4448-aa52-c1da8df13c54" providerId="ADAL" clId="{74990792-BB8D-40EA-8A32-B64380256F02}" dt="2023-01-16T09:12:21.663" v="33" actId="20577"/>
          <ac:spMkLst>
            <pc:docMk/>
            <pc:sldMk cId="2043382766" sldId="277"/>
            <ac:spMk id="30" creationId="{C687FB21-43E8-4A0A-AF4B-806115D4054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2" creationId="{D6579EFD-810D-4D3D-982D-714DEBB53D5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3" creationId="{CC85A72D-07EC-403C-9A39-BB24D3183F3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" creationId="{5A92120E-12CC-4CDC-93A9-28672963F4C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" creationId="{A2FBCFC1-468C-43AF-A327-1EC90BE4787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4" creationId="{65369417-105D-4BFA-837F-5B77CA5AE2D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5" creationId="{EE43A77C-D045-4B88-B431-A31A816AF66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6" creationId="{1D069CDB-240C-4CD8-AD65-0E8DDD95EDD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7" creationId="{E02BB97B-7B74-46D1-81C1-C93D1265E0D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8" creationId="{0EAA9381-2C35-46F4-9F7F-B476D0836E0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9" creationId="{ED936CA1-A20B-472E-B970-E16863BF0A6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0" creationId="{DEF67E3B-5605-4807-9589-BFDCD3B89A3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1" creationId="{7D9171A4-836D-43E7-A885-69ABAC29FC3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2" creationId="{548E4DEC-0B28-4BF1-9270-6F76FDA44A7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3" creationId="{88A8717B-A843-41B3-A1A1-791442D3F3D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4" creationId="{10096979-7C3E-4B84-B07D-83C762AAB68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5" creationId="{611C7C0F-5123-40F8-9F74-F548C4E644E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6" creationId="{28464E43-7892-463E-BD7C-0690D0DB640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7" creationId="{B6638E6A-E0A0-49C3-BEA7-C4C58C6A0E8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8" creationId="{E4ECEB16-50CB-47CA-9028-8201A5C7BA3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59" creationId="{11FB7CC8-66E3-4D7C-8D71-568BB53BAB07}"/>
          </ac:spMkLst>
        </pc:spChg>
        <pc:spChg chg="mod">
          <ac:chgData name="Tudor Wolff" userId="f65ae0d9-3168-4448-aa52-c1da8df13c54" providerId="ADAL" clId="{74990792-BB8D-40EA-8A32-B64380256F02}" dt="2023-01-16T09:12:24.392" v="35" actId="20577"/>
          <ac:spMkLst>
            <pc:docMk/>
            <pc:sldMk cId="2043382766" sldId="277"/>
            <ac:spMk id="62" creationId="{28BAF26E-BD33-43DE-A47A-A8EA27184A5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65" creationId="{FFAF1B7E-E486-4851-8477-BE50E33C716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66" creationId="{FB388E71-2F6E-4AC0-BCE3-2CC7182DBB2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67" creationId="{23F26F25-8C4D-4F69-B8D3-D704288999A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68" creationId="{9A920B82-4682-454B-A3DC-1E02EE5855C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70" creationId="{79F9F315-7FBC-47F9-8D9F-1369D274830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72" creationId="{457B0353-1348-4978-AD44-39B403572EE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77" creationId="{F0C1813D-37B9-47F4-A281-112ED7FC967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78" creationId="{B13182A4-0BD7-4D40-A256-153A805B90A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79" creationId="{B3F1C2D0-9641-4901-BAF1-47795C0BD59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0" creationId="{1E541B1D-D52D-42E8-8339-D8BF5E2CC7A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1" creationId="{CE2AD727-8F28-4E30-9964-FF34E379AED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2" creationId="{DB2E9D07-CCF2-48C9-BE62-0FE8B544F65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3" creationId="{71ABB59A-D598-42CB-8EC3-0E87EFC2E86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4" creationId="{1BEEE000-D715-4B4B-BDB1-9425D84B3A2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7" creationId="{D2569882-A1FB-45DE-AE08-8418956F7A1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8" creationId="{1FC8DE8F-DC0B-4F1C-96DA-DFB1812CD80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89" creationId="{189D2DCC-7537-4712-ACBA-725E4227273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90" creationId="{0762417C-B8C8-499A-8C81-32A5B5302F60}"/>
          </ac:spMkLst>
        </pc:spChg>
        <pc:spChg chg="mod">
          <ac:chgData name="Tudor Wolff" userId="f65ae0d9-3168-4448-aa52-c1da8df13c54" providerId="ADAL" clId="{74990792-BB8D-40EA-8A32-B64380256F02}" dt="2023-01-16T09:12:07.978" v="31" actId="1076"/>
          <ac:spMkLst>
            <pc:docMk/>
            <pc:sldMk cId="2043382766" sldId="277"/>
            <ac:spMk id="92" creationId="{166192A0-7BDB-312A-1FCD-9851DDC4F871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94" creationId="{B4004E7E-80C7-553E-25A7-AA2A5622BADE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95" creationId="{AA2373BC-80BB-C82F-16DA-AA03B5BB190A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02" creationId="{3F5BC448-7DAA-5D38-9471-6E222A8A9DB9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03" creationId="{DB5B2A38-AD4B-E9FC-1736-54479FC683A3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06" creationId="{21FDE439-FD7F-5C1C-CB0E-74F1AC8732D5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07" creationId="{AF4052EA-3449-9CFD-0953-63DD7083F850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08" creationId="{E609B39B-AB76-80A2-C78C-6AD490B991E4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09" creationId="{67DB97AC-C1DA-A90A-CCFF-AC7EF2F04298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0" creationId="{71569A36-14BB-4F8D-9913-85E6BEDB157C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1" creationId="{1A2C24B0-EB64-7745-4659-5260AC3D3890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2" creationId="{4863A09A-193E-5995-804A-8F63559934B5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3" creationId="{01F205AC-72E8-B645-7538-34C71BA5B4AC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4" creationId="{00FE949F-2904-FB40-AFDF-63286379ED2A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5" creationId="{062FB5E1-FE20-2507-5744-74C905CB5685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6" creationId="{13056BF8-9433-F7A2-5110-34183BBB4EC3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7" creationId="{C0CF9D02-EE86-7EA9-6C1B-66A571E1AA13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8" creationId="{5AF6A967-8CD8-6F82-FC63-38CC2A8DE5BB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19" creationId="{9FB55E8F-708B-9BC8-8957-2200CB2BA4F0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20" creationId="{F15A7F06-F701-E874-1783-2D09D008CF16}"/>
          </ac:spMkLst>
        </pc:spChg>
        <pc:spChg chg="mod">
          <ac:chgData name="Tudor Wolff" userId="f65ae0d9-3168-4448-aa52-c1da8df13c54" providerId="ADAL" clId="{74990792-BB8D-40EA-8A32-B64380256F02}" dt="2023-01-16T09:11:11.240" v="14"/>
          <ac:spMkLst>
            <pc:docMk/>
            <pc:sldMk cId="2043382766" sldId="277"/>
            <ac:spMk id="121" creationId="{900758A9-C9E4-CC05-621B-F447856DD4F6}"/>
          </ac:spMkLst>
        </pc:spChg>
        <pc:spChg chg="add mod">
          <ac:chgData name="Tudor Wolff" userId="f65ae0d9-3168-4448-aa52-c1da8df13c54" providerId="ADAL" clId="{74990792-BB8D-40EA-8A32-B64380256F02}" dt="2023-01-16T09:15:06.951" v="135" actId="164"/>
          <ac:spMkLst>
            <pc:docMk/>
            <pc:sldMk cId="2043382766" sldId="277"/>
            <ac:spMk id="122" creationId="{617480D7-E1C2-7FB5-0407-B8AD716ED859}"/>
          </ac:spMkLst>
        </pc:spChg>
        <pc:spChg chg="add mod">
          <ac:chgData name="Tudor Wolff" userId="f65ae0d9-3168-4448-aa52-c1da8df13c54" providerId="ADAL" clId="{74990792-BB8D-40EA-8A32-B64380256F02}" dt="2023-01-16T09:15:06.951" v="135" actId="164"/>
          <ac:spMkLst>
            <pc:docMk/>
            <pc:sldMk cId="2043382766" sldId="277"/>
            <ac:spMk id="123" creationId="{FCD2A793-6DF9-AFED-82EB-DABFDA9812E6}"/>
          </ac:spMkLst>
        </pc:spChg>
        <pc:spChg chg="add mod">
          <ac:chgData name="Tudor Wolff" userId="f65ae0d9-3168-4448-aa52-c1da8df13c54" providerId="ADAL" clId="{74990792-BB8D-40EA-8A32-B64380256F02}" dt="2023-01-16T09:15:06.951" v="135" actId="164"/>
          <ac:spMkLst>
            <pc:docMk/>
            <pc:sldMk cId="2043382766" sldId="277"/>
            <ac:spMk id="124" creationId="{41F5C075-41BB-C6D3-9AF8-3844953E8BE5}"/>
          </ac:spMkLst>
        </pc:spChg>
        <pc:spChg chg="add del mod">
          <ac:chgData name="Tudor Wolff" userId="f65ae0d9-3168-4448-aa52-c1da8df13c54" providerId="ADAL" clId="{74990792-BB8D-40EA-8A32-B64380256F02}" dt="2023-01-16T09:14:19.358" v="88" actId="478"/>
          <ac:spMkLst>
            <pc:docMk/>
            <pc:sldMk cId="2043382766" sldId="277"/>
            <ac:spMk id="125" creationId="{AEAB3F07-42EE-2E70-FE64-C2073F79A49B}"/>
          </ac:spMkLst>
        </pc:spChg>
        <pc:spChg chg="add mod">
          <ac:chgData name="Tudor Wolff" userId="f65ae0d9-3168-4448-aa52-c1da8df13c54" providerId="ADAL" clId="{74990792-BB8D-40EA-8A32-B64380256F02}" dt="2023-01-16T09:15:06.951" v="135" actId="164"/>
          <ac:spMkLst>
            <pc:docMk/>
            <pc:sldMk cId="2043382766" sldId="277"/>
            <ac:spMk id="126" creationId="{B6E0AD15-B54C-2FE3-FF19-AE6E7B5C59A2}"/>
          </ac:spMkLst>
        </pc:spChg>
        <pc:spChg chg="mod">
          <ac:chgData name="Tudor Wolff" userId="f65ae0d9-3168-4448-aa52-c1da8df13c54" providerId="ADAL" clId="{74990792-BB8D-40EA-8A32-B64380256F02}" dt="2023-01-16T09:12:03.859" v="30" actId="20577"/>
          <ac:spMkLst>
            <pc:docMk/>
            <pc:sldMk cId="2043382766" sldId="277"/>
            <ac:spMk id="131" creationId="{3BF7086A-BA8B-4993-9942-E934C3ED822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32" creationId="{6CAF35ED-30A8-45BB-97F9-546BC8E4A33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33" creationId="{F2324E7A-E47C-4202-A37B-ADF3AC8B131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36" creationId="{A073C3D0-BBBB-4466-9AC0-270DCB4564D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37" creationId="{F8E57C37-D7A1-4BD0-8F25-4DC106FE2F3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44" creationId="{BBDF70C9-BE03-4165-A1C8-283056F7595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45" creationId="{A04CD9D0-0C64-4E5A-A734-3623FCDCB84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46" creationId="{3A20FAC3-BDFC-47C7-B381-941C3B8F023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47" creationId="{DCFD779D-B7C9-48FA-8770-006FB8A6A6C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48" creationId="{268A3639-79AB-43D1-891E-5E65BA370B3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49" creationId="{4DC3C13E-2DAF-48A3-9F98-99E185FFDD2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0" creationId="{AC9AB5B1-C3B4-4004-BCFC-6E4F33AF0DF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1" creationId="{EEBA097B-1473-48B0-B0AA-1608A5AAF7C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2" creationId="{78EAAA45-81F4-437F-A776-BF22C1B7DED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3" creationId="{CAAFF61D-7DD9-460B-8B04-70740B2BF60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4" creationId="{AF6E6925-1135-41F8-898B-0AF15A8DE00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5" creationId="{3538EB4A-1264-427F-B9EE-F6FC3DD04BC5}"/>
          </ac:spMkLst>
        </pc:spChg>
        <pc:spChg chg="mod">
          <ac:chgData name="Tudor Wolff" userId="f65ae0d9-3168-4448-aa52-c1da8df13c54" providerId="ADAL" clId="{74990792-BB8D-40EA-8A32-B64380256F02}" dt="2023-01-16T09:12:26.251" v="36" actId="20577"/>
          <ac:spMkLst>
            <pc:docMk/>
            <pc:sldMk cId="2043382766" sldId="277"/>
            <ac:spMk id="158" creationId="{DF3966A1-E952-42D2-8FBF-B7CC3517272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59" creationId="{FCA9A75B-09AF-43D3-BF0D-1F349A89715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60" creationId="{1A1B9F3C-640F-443E-834F-4ABF10ADC7A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63" creationId="{0ABB18EA-D968-47EC-999C-A93D21B6691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64" creationId="{A83D1353-7561-4CCE-A004-754E5C1B6CC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1" creationId="{594F24B9-060E-42D4-96E5-5B59C35933F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2" creationId="{B7FE7AA8-A257-4A4C-B5AF-431E7EFA3EE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3" creationId="{224678D6-2BC1-4BAB-8FE0-AAD2311E9DF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4" creationId="{ACEA131E-3FC1-4C88-AC4B-E7F48328AE7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5" creationId="{F32DC80B-25B6-4D71-A5E3-821D9CF2E9A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6" creationId="{9B4D984D-2288-4242-B599-807887FE994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7" creationId="{BCB334B1-99A1-4CDB-AE20-2D0BB37B2CC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8" creationId="{FCBA8AE2-D674-4A78-84C0-90F1E2BFAEB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79" creationId="{F6C3216A-A439-4F38-90A7-67CBD0DF72D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80" creationId="{A9428820-74B1-44A9-8488-999926E7C4C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81" creationId="{779780AA-72C1-49B7-A783-30910E34191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82" creationId="{29DC068C-2F7D-4C84-9C86-8878FA89A5A6}"/>
          </ac:spMkLst>
        </pc:spChg>
        <pc:spChg chg="mod">
          <ac:chgData name="Tudor Wolff" userId="f65ae0d9-3168-4448-aa52-c1da8df13c54" providerId="ADAL" clId="{74990792-BB8D-40EA-8A32-B64380256F02}" dt="2023-01-16T09:12:29.245" v="37" actId="20577"/>
          <ac:spMkLst>
            <pc:docMk/>
            <pc:sldMk cId="2043382766" sldId="277"/>
            <ac:spMk id="185" creationId="{AD859D9B-5F6A-44AA-9F25-31A2E8B00B8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86" creationId="{E0E35E1F-2854-4D11-97C1-E8874D777AE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87" creationId="{9203C7C9-F47D-49B9-804E-E3F179AE7DE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90" creationId="{E2903A33-0087-4137-974E-057475DCD3B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91" creationId="{485B3BCB-80FD-4588-A301-BE9601FAB3B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98" creationId="{6979A783-50BB-4E10-B98D-4D726A7DC7D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199" creationId="{80EE5772-6D56-4F1D-A855-F70369A3868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0" creationId="{F4CEF73B-7E7C-4280-9DBE-1998EEDD0DA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1" creationId="{666F01FA-9034-4799-B9EB-945FEE04EE0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2" creationId="{A97A6F50-6549-42F4-8C14-B6F658C3CEB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3" creationId="{5248E422-0A47-4D14-9239-579B2A71FEF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4" creationId="{F8D5B26E-3CDE-49D9-9C9D-D59A4D20BB2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5" creationId="{065D0BD2-0DDC-4ECB-8BB0-1F27F006B4A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6" creationId="{4121B508-C826-4EA4-804C-F67C14E583D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7" creationId="{177D7288-14EE-444E-A03F-48A75569110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8" creationId="{F96D6911-6121-453E-B235-5610A7C853A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09" creationId="{C589CE33-0129-466F-8311-59BD7C0FC264}"/>
          </ac:spMkLst>
        </pc:spChg>
        <pc:spChg chg="mod">
          <ac:chgData name="Tudor Wolff" userId="f65ae0d9-3168-4448-aa52-c1da8df13c54" providerId="ADAL" clId="{74990792-BB8D-40EA-8A32-B64380256F02}" dt="2023-01-16T09:12:31.795" v="40" actId="20577"/>
          <ac:spMkLst>
            <pc:docMk/>
            <pc:sldMk cId="2043382766" sldId="277"/>
            <ac:spMk id="238" creationId="{0031A272-F01F-4669-92BB-341681EB4CC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40" creationId="{3F3748B7-2E3E-4D12-AA56-5D01BC5D80E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41" creationId="{33E9C4D5-99ED-457F-BB6E-61BBCFEAB2F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48" creationId="{97B7DDCE-C08A-445F-A3C9-F2ECE11613E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49" creationId="{D9A05D25-594B-45C1-9A30-8845ED4C7CA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2" creationId="{9A96A10F-5A91-4400-A782-33D5EDA49F7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3" creationId="{17AA20D2-F2DB-48A3-B83A-67D6CD4D1DA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4" creationId="{3D76EED2-F955-4AC6-8058-14C13E59390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5" creationId="{3D61F09A-D0FB-4640-BB80-7D3BDD381B8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6" creationId="{25AA82EE-0E56-4724-9843-2A1FED30BEF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7" creationId="{79866726-2849-4324-B71F-41608994DF5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8" creationId="{76317299-9FD6-4996-B4E1-29BDF7FD911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59" creationId="{9B59168B-6B12-4BC6-BE2A-B70CFDD7B48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0" creationId="{E03779B9-E8AF-4A20-981A-59F69F32FEF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1" creationId="{3D7FBDA0-2AF0-4182-8C68-4D889D26C4D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2" creationId="{F11CC504-F659-4038-882A-22EFC8088D9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3" creationId="{711494B6-BEB6-4C9E-93E3-19801572E0A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4" creationId="{51706FAA-87D9-45DA-96C2-40E5BE7573C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5" creationId="{CA7811F1-BA9F-4D55-97ED-31ECF4DCE9A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6" creationId="{4D2C0C98-682B-4461-BB8E-163E31B5116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67" creationId="{117A7C36-9B2D-44F0-B827-7D15CB68FCCE}"/>
          </ac:spMkLst>
        </pc:spChg>
        <pc:spChg chg="mod">
          <ac:chgData name="Tudor Wolff" userId="f65ae0d9-3168-4448-aa52-c1da8df13c54" providerId="ADAL" clId="{74990792-BB8D-40EA-8A32-B64380256F02}" dt="2023-01-16T09:12:33.298" v="41" actId="20577"/>
          <ac:spMkLst>
            <pc:docMk/>
            <pc:sldMk cId="2043382766" sldId="277"/>
            <ac:spMk id="270" creationId="{8747D9B6-0FAF-4E73-8F56-E22101BE28D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71" creationId="{A0725DB1-8E13-4B47-BC69-469867BC7AA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72" creationId="{F3BEC7DC-8E03-4EA5-A7CE-5C23716BB3A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75" creationId="{8FB02F12-73CD-45C7-94ED-A1445DE4D1A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76" creationId="{2E32C11F-0B91-4E1C-B2BB-D75E047CD75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3" creationId="{F0A19490-103F-4046-B610-0D243D33E13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4" creationId="{16C5CC6B-CFD7-4DC3-8BFD-B1531CA8344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5" creationId="{0A5EF70A-D591-43E4-B028-D416360E729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6" creationId="{0513F14B-CDB3-450C-9685-8CDD977FA4E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7" creationId="{5D1574E9-7B5F-4141-8091-F5A4D4DE55E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8" creationId="{439E9743-EF8B-46EC-BB9D-41C2B5B3306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89" creationId="{23C7AA68-C48E-4899-A47A-674F75F70D0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0" creationId="{102E8157-B9D7-4436-960C-42445F9DD25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1" creationId="{5D93B4AF-BAB3-4D09-9B2E-08A62C2AE35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2" creationId="{39FBDFCF-F2CB-4E31-812B-6EA9CD43BA2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3" creationId="{4589CCC8-F637-4A1B-81EE-547A221D14D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4" creationId="{B957ACBB-1F4C-4619-975B-06C337CC020D}"/>
          </ac:spMkLst>
        </pc:spChg>
        <pc:spChg chg="mod">
          <ac:chgData name="Tudor Wolff" userId="f65ae0d9-3168-4448-aa52-c1da8df13c54" providerId="ADAL" clId="{74990792-BB8D-40EA-8A32-B64380256F02}" dt="2023-01-16T09:12:22.995" v="34" actId="20577"/>
          <ac:spMkLst>
            <pc:docMk/>
            <pc:sldMk cId="2043382766" sldId="277"/>
            <ac:spMk id="297" creationId="{E2D48989-4724-4A0F-8F01-EDB913719D5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8" creationId="{A708DAA7-ED65-499D-9115-061E76FC134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299" creationId="{1FA2EE1B-73B9-4ABD-8F4D-0BF9A5C9E00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02" creationId="{CED049FD-CCD1-4695-8DBE-E8DAA2DD5CF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03" creationId="{4EF6A857-0E95-4389-8BB8-DC20D4D13FA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0" creationId="{991701A8-4E2D-4CA2-BF89-836046EAF2F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1" creationId="{BB9F0896-F108-41AE-9E30-4828A8B008C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2" creationId="{214D9206-B58C-45C2-B159-E2AC3B90E80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3" creationId="{11A40E6C-877D-48E1-B7C9-62BD3DF2F42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4" creationId="{5A45AF5F-3DCA-44D7-AFEC-E3035260D25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5" creationId="{4E390A17-37E6-4F63-BA9E-B0B86B33E36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6" creationId="{CCD53C87-75DB-4C9E-8001-78A4DCD4493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7" creationId="{30605849-E8F4-463E-B3A9-89B439FA22C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8" creationId="{5D43D0FD-F359-4454-B60D-26D0EA54D87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19" creationId="{D5D8EF8A-8564-4C1A-BC17-CDCAA95B4AD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20" creationId="{250B55D0-ACC2-4344-BF90-0D96ED98FD3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21" creationId="{92282785-EB1C-4251-9A98-04DF51C23D3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45" creationId="{27532BE5-354D-49DD-B2DE-453D690A1D9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46" creationId="{16FD5D93-3ECF-4348-87AA-39CBC0E9E7D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47" creationId="{70301901-2C2A-46C9-893E-37C62D63EAB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48" creationId="{94A95540-458A-4D6D-8A04-0982A8316B4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49" creationId="{F2A88535-EB89-4A6D-9212-5CE5D0BF855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0" creationId="{0ED8E360-DB00-4684-A176-46F753FE626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1" creationId="{7A32AB39-99EE-4EFE-A588-AC7899D32F4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2" creationId="{C74C26AF-B479-42A1-B918-87DD7E19B87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3" creationId="{0BE54882-7936-41BE-A536-6175CC42DFB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4" creationId="{35D95CE5-7048-463C-8FE1-0EA4E8FF11E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5" creationId="{484D1B02-B7CE-45EC-BE93-9989421E102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6" creationId="{11022F7C-9390-40EC-B28E-3323D7C04DD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7" creationId="{C37C39D2-A559-49C6-A289-B0958B14A0D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8" creationId="{A414C6DD-128A-40AB-95DF-8FFB2517066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59" creationId="{8E816F0C-83A5-43C7-80AC-B5E51F22B61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0" creationId="{DBD2C4D8-6BFC-4747-9843-143CFACFFB4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1" creationId="{B8E74B35-E895-4D37-B3F8-26053C01DA0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2" creationId="{729FBB6F-53F1-48DD-9E12-D657FF3A787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3" creationId="{AF96807D-C520-4F29-96F7-0C7C3FFC11C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4" creationId="{48D0CC89-9F85-4973-8E12-0DFCCF1D67F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5" creationId="{06BF308A-0945-4E7F-AE6A-130C5420255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6" creationId="{134D22FC-8F24-4505-A268-1333C1D9F9B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7" creationId="{337478B8-2F46-4594-81C1-49AB7C2D323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69" creationId="{EB1C5468-F99A-4E85-A224-64C208B9F42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71" creationId="{1E41026B-5D51-4677-9668-0D09500D0DF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72" creationId="{581C3833-CE4D-429F-ADAF-4CC99CA565D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79" creationId="{71D0E831-86D2-4278-AF90-F2A0CF6EB97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0" creationId="{02BFA308-55F5-41CA-AC44-EA70B91C8D8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3" creationId="{6C180016-3261-4E73-83D8-20CF545E6FB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4" creationId="{221D4350-6C7D-42AB-9185-352F7494A7D5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5" creationId="{8B52F323-3C10-45F1-A738-FDCB15C063D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6" creationId="{786C98F4-8228-4C3D-8BB4-C0E40553724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7" creationId="{7AF010B7-2118-4A7C-A47D-4419A98CCFC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8" creationId="{809EF78D-A0C2-40E2-9DD5-6A12F4FA03A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89" creationId="{E5D9432B-CB47-4E38-9BBC-40A7B1182C3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0" creationId="{6C3A0C1C-A2CD-4EC4-950D-68EABC52B91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1" creationId="{9975200C-10E7-4FBD-A4BF-95FF8E2BC1E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2" creationId="{C24E950E-16BA-4A42-A830-70CD95965D4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3" creationId="{4AE5B05F-5F13-4948-9355-5277057825A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4" creationId="{E9A0E87C-9ACD-4598-85AA-EBAABB7F9AF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5" creationId="{B87C30A8-C315-4132-9D32-8EFC87AFD683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6" creationId="{022FE242-A74E-4447-9C55-7213D025C31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7" creationId="{15D29623-7D51-4A9F-9572-6D9E81669E3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398" creationId="{7C9CECA7-7F66-4D21-98A1-FFBB3D0C1D7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3" creationId="{08BFCC3C-2F23-486A-BE3C-5780E0A9E066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4" creationId="{BEBF4D3E-CFA4-4CCD-B50F-2ED9FA70D2F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5" creationId="{7CD4A80A-9247-4EA8-878D-3EE8ED19E210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6" creationId="{080B1D84-B338-48E9-B028-626F6C955AC4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7" creationId="{B9349677-005D-4497-B1B4-3B6BFCDEEA09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8" creationId="{8795ECD2-22B7-4CCA-AE35-E5B1F05CD4B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09" creationId="{35DB407B-E4F8-485B-B098-9D33EFFD87E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0" creationId="{D51D6721-5B19-4804-BB84-693ADA5C78D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1" creationId="{BDB2EBD3-1AC4-4539-9C99-2DBF17C35C88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2" creationId="{685A470A-41C4-4BEA-9529-DAAA95A1804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3" creationId="{2CFA122A-9C16-46B3-80C5-524328C65A0D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4" creationId="{8CBE10D3-6F2F-478B-8E0A-17B5E3003D0B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5" creationId="{102412FA-0CF3-41D0-BD9B-130A1DC2B4FF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6" creationId="{839A8580-34DA-4890-BD04-10201D78640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7" creationId="{D4828A32-7A83-4F1F-BB94-54949843023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8" creationId="{4F0FC6D2-669F-41D1-AC10-E9DB6709DE51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19" creationId="{1CE88C0E-A858-4F52-BE95-5D1AD463931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20" creationId="{4EAE28F1-2196-4004-A5E2-216B48D1C58E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21" creationId="{53AC93BA-277B-4D8D-B196-726A6E6EDA97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22" creationId="{186BC796-9395-4FDC-BE53-06B392005282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23" creationId="{604EE3A5-713C-49A3-BED1-5E7E90AE1DDC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24" creationId="{4BF6DFD1-17A0-41FC-904C-F5C6C884EC2A}"/>
          </ac:spMkLst>
        </pc:spChg>
        <pc:spChg chg="mod">
          <ac:chgData name="Tudor Wolff" userId="f65ae0d9-3168-4448-aa52-c1da8df13c54" providerId="ADAL" clId="{74990792-BB8D-40EA-8A32-B64380256F02}" dt="2023-01-16T09:11:09.205" v="13" actId="165"/>
          <ac:spMkLst>
            <pc:docMk/>
            <pc:sldMk cId="2043382766" sldId="277"/>
            <ac:spMk id="425" creationId="{F37F304A-3A42-411A-ABC8-0255A12E8F6E}"/>
          </ac:spMkLst>
        </pc:spChg>
        <pc:spChg chg="mod topLvl">
          <ac:chgData name="Tudor Wolff" userId="f65ae0d9-3168-4448-aa52-c1da8df13c54" providerId="ADAL" clId="{74990792-BB8D-40EA-8A32-B64380256F02}" dt="2023-01-16T09:15:06.951" v="135" actId="164"/>
          <ac:spMkLst>
            <pc:docMk/>
            <pc:sldMk cId="2043382766" sldId="277"/>
            <ac:spMk id="426" creationId="{4B1CFC91-B023-484C-A0C7-0B2DE7A93299}"/>
          </ac:spMkLst>
        </pc:s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2" creationId="{15F916CD-BB18-4063-9DDF-6C6215ADB23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" creationId="{23E3ABD7-A8DF-46F8-8BAF-6D4AB67A190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7" creationId="{61421B29-9806-40EB-BD99-C303638E77A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8" creationId="{21654714-657B-433F-8A71-7A6DC2C4D3A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1" creationId="{9B353EF0-6A78-49B3-BE4D-933F54706E38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2" creationId="{7CB95A08-144A-4EA0-B13D-FB362CF38DC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3" creationId="{6A8BB795-C137-4245-95DB-27CA07FB0476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4" creationId="{145BF6F7-4A2B-4D4B-8FAE-03DDE7CB77E9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5" creationId="{4E00433A-925C-46C4-90CC-BAAA5DDA00C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" creationId="{35B6C2FE-CB61-4755-9BC0-1CEC3FF51E96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29" creationId="{CEEDF3C4-9D33-4810-8F2E-7AC761D5485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1" creationId="{5C36AE16-ACBE-459F-BDA4-136F77F4B1DD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4" creationId="{A7CA98ED-F183-4195-8C3C-1EC2E467D24D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5" creationId="{8BEF67B7-EE36-41BE-99F3-C4615021FE56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6" creationId="{B1F39B73-E5B5-484A-97FB-802F799C7C2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" creationId="{9397FFDD-613B-4C72-9817-6E3E606E5DE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8" creationId="{4759AFD2-82D0-451E-8CD9-2183CBF41D26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9" creationId="{9680C46F-1605-4F7C-9BB7-6298932EFFD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42" creationId="{9D75C5FB-D1EA-4D2B-89E8-97DE20058B6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43" creationId="{D3E0F7C8-928B-405A-BCF5-817202B20D78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60" creationId="{63504AEE-675B-4DBF-A984-A0D76D624A7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61" creationId="{E8E43B96-3227-424B-A0D0-3FD2A285CDE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63" creationId="{9D59122D-B2BC-415E-8026-4ABE607A5EA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64" creationId="{3DB79849-BAF7-4E25-B1C9-7C90278811C7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69" creationId="{F09FD9EF-0E52-4F82-99EC-FE5A39593EED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71" creationId="{8A78829F-EE82-4184-BBEA-8AB939B8D1C9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73" creationId="{800048D5-C539-4673-B685-8574D02879CD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74" creationId="{1CB92F69-874E-4BFE-9263-D831E4EF4C68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75" creationId="{C671965E-962E-4F09-A1DC-119FAE3EEFF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76" creationId="{B345A110-0324-45EF-ADE8-7450817CB88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85" creationId="{6FBC8B77-D00D-4310-8FD8-3B7958EE73C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86" creationId="{46EBB9B1-2D73-4A94-BFB0-7D42128BB3AF}"/>
          </ac:grpSpMkLst>
        </pc:grpChg>
        <pc:grpChg chg="add mod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91" creationId="{0CE5C284-BB3E-4E7E-196A-B9E0FE491577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93" creationId="{3699BBDE-3D51-C63F-A628-490678FB7415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96" creationId="{F6D095CD-A041-8949-47D9-84F493F6A074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97" creationId="{5C27C5C9-3288-85F7-D055-DCC65945B436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98" creationId="{36E3006D-DA01-95DA-C7CC-577660EF6ABC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99" creationId="{ECBB3A71-B44B-E023-1203-FB4851E6780F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100" creationId="{6C021471-3446-B22C-61C6-296A600DEAAA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101" creationId="{3E480201-E121-8EFA-56EC-8030FD759C9D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104" creationId="{3E84A068-1976-16C3-57B0-B0AAB5C8CA4A}"/>
          </ac:grpSpMkLst>
        </pc:grpChg>
        <pc:grpChg chg="mod">
          <ac:chgData name="Tudor Wolff" userId="f65ae0d9-3168-4448-aa52-c1da8df13c54" providerId="ADAL" clId="{74990792-BB8D-40EA-8A32-B64380256F02}" dt="2023-01-16T09:11:11.240" v="14"/>
          <ac:grpSpMkLst>
            <pc:docMk/>
            <pc:sldMk cId="2043382766" sldId="277"/>
            <ac:grpSpMk id="105" creationId="{918479BC-8F95-CB10-9410-A1E6E6FFABA8}"/>
          </ac:grpSpMkLst>
        </pc:grpChg>
        <pc:grpChg chg="add mod">
          <ac:chgData name="Tudor Wolff" userId="f65ae0d9-3168-4448-aa52-c1da8df13c54" providerId="ADAL" clId="{74990792-BB8D-40EA-8A32-B64380256F02}" dt="2023-01-16T09:15:09.473" v="136" actId="1076"/>
          <ac:grpSpMkLst>
            <pc:docMk/>
            <pc:sldMk cId="2043382766" sldId="277"/>
            <ac:grpSpMk id="127" creationId="{739BA18B-F9BA-B278-768F-281D19EAB689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129" creationId="{C9406EA8-FA1B-4CB9-8965-EE16BECC2873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30" creationId="{43703206-9F85-4BB6-8E38-BC2EDFFBDA9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34" creationId="{5E4DA09F-4540-4D4A-9DF9-ECD6CD3B63C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35" creationId="{B815EA24-833A-44E4-967B-2BFB144428F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38" creationId="{4943C5FB-3D8D-4F7A-9C5C-6C34529FBAB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39" creationId="{8967B86F-BBE3-4242-8E34-570C5759424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40" creationId="{35375902-6768-4270-914E-2DD9AB407BE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41" creationId="{42647357-5892-4894-A7D4-34B8F75014E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42" creationId="{A5E5F412-6400-4518-987B-D5867D4B103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43" creationId="{72887275-C8C4-4734-BCCB-15686FBC7DEB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156" creationId="{B1B3E792-6E5B-437D-91F7-8275803F3DE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57" creationId="{F51A54FF-E3F1-4F05-A346-0B4454E243A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1" creationId="{FD55B49F-CC3D-4D26-B015-D887F60DC68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2" creationId="{E3B17E35-03F5-493C-BF39-491C015875B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5" creationId="{F0D29999-3377-4D45-84A5-569A0CDF936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6" creationId="{FE6CD835-ED91-4424-9347-2A2E18FC03C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7" creationId="{D8766D24-2603-40E4-B2E3-A4C0AD9DD828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8" creationId="{3B5B5B77-5647-4AFD-B046-F12034E9DE3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69" creationId="{AF11D4FF-295C-4B2B-BD11-3DA1D773C9A1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70" creationId="{26E8475F-3AFE-4FEE-B6E7-F335AD7E8E0D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183" creationId="{65EEED24-7C65-4A12-90D2-1858022982D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84" creationId="{D4249D96-21EA-46DA-8C1E-8C842A9A8DE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88" creationId="{079D3DD9-4FB5-45DD-8264-82751EBD52C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89" creationId="{2D37BFA5-F39B-4A54-BC16-3EE244DD33B3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92" creationId="{DECD5AFD-4746-45A4-8921-B03901098003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93" creationId="{D256436F-0FBF-4402-9D5F-9E215E409D7D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94" creationId="{31568267-582D-4A8A-8A8E-DE6D16214533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95" creationId="{62C8E9BD-F9BF-4EDD-9F75-14C52299ACB0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96" creationId="{CAD5699B-C318-4E13-9068-97A5595709FC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197" creationId="{A13C5763-289A-4544-9050-47E8BE986ACC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237" creationId="{2A5E194B-767D-46ED-B59F-08972C84ACA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39" creationId="{5C89F227-3B19-4C07-A053-57BAC60A1CD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42" creationId="{BA05B31A-B6DE-42BB-BEE8-903DE89FDE80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43" creationId="{02144C9F-499F-4B64-9045-FC6749BFBFD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44" creationId="{8A80E75F-6E25-4598-836D-A54F9B826F8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45" creationId="{5186C63B-B1F3-481D-9687-EBB85EC459D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46" creationId="{8770EF0A-DDA7-4765-A9E7-DA00D841166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47" creationId="{78689A35-8CDD-4FCD-B488-4EE2B4F2BEB9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50" creationId="{FCE052E2-66E9-4583-BC22-3A7775B3709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51" creationId="{2E611E69-C981-4760-973A-B9FD00763550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268" creationId="{969D9421-CC7F-4FED-9E4C-547F5C36601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69" creationId="{C4A7BA2C-88A0-4B2D-8C49-BE5F0366BC0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73" creationId="{A0B424AE-BCFF-4D32-B742-A9D0EE9A84D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74" creationId="{DD3F83BA-D9AB-4D5D-BD4F-B3770B63E921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77" creationId="{DE55902D-ABD9-4183-8A4F-964A0B252FD7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78" creationId="{0B3A20D0-E3FA-4C2E-8B48-DDD80CFE3C4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79" creationId="{EB897A81-5AC4-442B-B967-8A7158178938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80" creationId="{1DA5ABE6-3EC7-4645-A68C-45DF73ED5EC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81" creationId="{E7B0F868-963C-471A-864E-B3076FC4F9E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82" creationId="{BBB0817A-9FE2-41BC-9EEE-A5FCD2F547C4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295" creationId="{E3A76327-48E9-4AB2-AF76-8ECFC872D01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296" creationId="{909DD98E-10E2-4D52-8A9A-0349F0746F42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0" creationId="{63732D30-A403-46DB-82CD-65AFD362641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1" creationId="{90CAA69C-BD02-4F5C-98A1-44CA5BA9D49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4" creationId="{CA1AF3D5-0254-4D39-9810-A1629DE52508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5" creationId="{3A4B3AB3-F0E2-4C85-82A3-3F8077BA5A6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6" creationId="{2C9EAF7F-8A3F-4F70-8BC0-09CBCAF7B629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7" creationId="{1BA56C65-30A4-43B1-AEC1-11FF087CC5A2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8" creationId="{7765FBB3-EDC2-455B-B793-62ED39051FD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09" creationId="{C8F9F07E-A7A3-49EF-9213-C5EB497BE8C5}"/>
          </ac:grpSpMkLst>
        </pc:grpChg>
        <pc:grpChg chg="del mod topLvl">
          <ac:chgData name="Tudor Wolff" userId="f65ae0d9-3168-4448-aa52-c1da8df13c54" providerId="ADAL" clId="{74990792-BB8D-40EA-8A32-B64380256F02}" dt="2023-01-16T09:11:19.260" v="18" actId="478"/>
          <ac:grpSpMkLst>
            <pc:docMk/>
            <pc:sldMk cId="2043382766" sldId="277"/>
            <ac:grpSpMk id="341" creationId="{5FCF573D-D49E-44D7-A066-571AF36CE1D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42" creationId="{6A8B6159-5452-4205-825E-C0836A27F97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43" creationId="{EA13619C-8D7D-4215-A15E-03E3DC71A366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44" creationId="{862C1837-0A17-4A00-8FE7-2BD6DAF75F51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368" creationId="{28309FE3-E8A6-4D31-9548-55EC1A4498A4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0" creationId="{B11F9F31-FE09-4076-B80D-5AB0741F341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3" creationId="{92111837-FD13-42A3-89E7-B13203AE720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4" creationId="{9A7B6827-E080-4BFB-9F01-77D1053A609B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5" creationId="{C8D3A9B6-C26E-4157-8136-EAA118B114AE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6" creationId="{0B6CDE1C-6A4A-4BC2-8E9B-E68FB0954D25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7" creationId="{F11F68C4-9078-4F84-B866-B9E38940719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78" creationId="{B255F223-7FD7-451C-A4CC-56E617DB0D30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81" creationId="{453D68D1-9D1F-4FCE-A254-2C3434C055B8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382" creationId="{1F3F3C79-630D-455C-9CCF-2541EFAD6772}"/>
          </ac:grpSpMkLst>
        </pc:grpChg>
        <pc:grpChg chg="mod topLvl">
          <ac:chgData name="Tudor Wolff" userId="f65ae0d9-3168-4448-aa52-c1da8df13c54" providerId="ADAL" clId="{74990792-BB8D-40EA-8A32-B64380256F02}" dt="2023-01-16T09:15:06.951" v="135" actId="164"/>
          <ac:grpSpMkLst>
            <pc:docMk/>
            <pc:sldMk cId="2043382766" sldId="277"/>
            <ac:grpSpMk id="399" creationId="{2B2CEEE1-6D35-4429-AC37-EC989F3E055A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400" creationId="{1513B0A2-C0FE-4BAB-BE54-EDAC4884B262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401" creationId="{8D5FC2BE-ABD8-495D-A72F-EE7B2F8483FF}"/>
          </ac:grpSpMkLst>
        </pc:grpChg>
        <pc:grpChg chg="mod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402" creationId="{820D05F1-5D77-4BD8-A32E-CCFE6EA94A58}"/>
          </ac:grpSpMkLst>
        </pc:grpChg>
        <pc:grpChg chg="del">
          <ac:chgData name="Tudor Wolff" userId="f65ae0d9-3168-4448-aa52-c1da8df13c54" providerId="ADAL" clId="{74990792-BB8D-40EA-8A32-B64380256F02}" dt="2023-01-16T09:11:09.205" v="13" actId="165"/>
          <ac:grpSpMkLst>
            <pc:docMk/>
            <pc:sldMk cId="2043382766" sldId="277"/>
            <ac:grpSpMk id="427" creationId="{2B502327-F1C4-42B4-A0B4-5C7D1707481C}"/>
          </ac:grpSpMkLst>
        </pc:grpChg>
        <pc:cxnChg chg="mod">
          <ac:chgData name="Tudor Wolff" userId="f65ae0d9-3168-4448-aa52-c1da8df13c54" providerId="ADAL" clId="{74990792-BB8D-40EA-8A32-B64380256F02}" dt="2023-01-16T09:15:06.951" v="135" actId="164"/>
          <ac:cxnSpMkLst>
            <pc:docMk/>
            <pc:sldMk cId="2043382766" sldId="277"/>
            <ac:cxnSpMk id="428" creationId="{90AF0932-4556-47B6-8762-398108A519B9}"/>
          </ac:cxnSpMkLst>
        </pc:cxnChg>
        <pc:cxnChg chg="mod">
          <ac:chgData name="Tudor Wolff" userId="f65ae0d9-3168-4448-aa52-c1da8df13c54" providerId="ADAL" clId="{74990792-BB8D-40EA-8A32-B64380256F02}" dt="2023-01-16T09:15:06.951" v="135" actId="164"/>
          <ac:cxnSpMkLst>
            <pc:docMk/>
            <pc:sldMk cId="2043382766" sldId="277"/>
            <ac:cxnSpMk id="429" creationId="{E45CD958-C8A3-435A-84F3-6A3DE11F1DB3}"/>
          </ac:cxnSpMkLst>
        </pc:cxnChg>
        <pc:cxnChg chg="mod">
          <ac:chgData name="Tudor Wolff" userId="f65ae0d9-3168-4448-aa52-c1da8df13c54" providerId="ADAL" clId="{74990792-BB8D-40EA-8A32-B64380256F02}" dt="2023-01-16T09:15:06.951" v="135" actId="164"/>
          <ac:cxnSpMkLst>
            <pc:docMk/>
            <pc:sldMk cId="2043382766" sldId="277"/>
            <ac:cxnSpMk id="430" creationId="{CF4F7ADE-E3C7-4B92-BA3C-D3AA4264D949}"/>
          </ac:cxnSpMkLst>
        </pc:cxnChg>
        <pc:cxnChg chg="mod">
          <ac:chgData name="Tudor Wolff" userId="f65ae0d9-3168-4448-aa52-c1da8df13c54" providerId="ADAL" clId="{74990792-BB8D-40EA-8A32-B64380256F02}" dt="2023-01-16T09:15:06.951" v="135" actId="164"/>
          <ac:cxnSpMkLst>
            <pc:docMk/>
            <pc:sldMk cId="2043382766" sldId="277"/>
            <ac:cxnSpMk id="431" creationId="{36646E56-730A-448F-8E5B-22081F81BB71}"/>
          </ac:cxnSpMkLst>
        </pc:cxnChg>
      </pc:sldChg>
      <pc:sldChg chg="addSp delSp modSp add mod">
        <pc:chgData name="Tudor Wolff" userId="f65ae0d9-3168-4448-aa52-c1da8df13c54" providerId="ADAL" clId="{74990792-BB8D-40EA-8A32-B64380256F02}" dt="2023-01-16T12:19:42.287" v="299" actId="164"/>
        <pc:sldMkLst>
          <pc:docMk/>
          <pc:sldMk cId="1001795176" sldId="301"/>
        </pc:sldMkLst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" creationId="{24BC81C4-4049-494A-B110-2BDDB5917E2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5" creationId="{4F5A54D5-035D-449A-B235-722EFE8E65E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6" creationId="{2C3EE11E-15EE-436D-B94E-B0A61EED8C09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9" creationId="{17FBE8F4-D551-413B-94C3-69A4F6D2ED9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0" creationId="{645AFD20-B62A-4897-B3E3-FF917B97FC7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" creationId="{CDDBF551-5F6C-45DC-BF17-0933271C800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" creationId="{0188F678-9098-4253-9476-90AAAC755A4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9" creationId="{46DCA9F1-16F5-4A65-8D6F-76CDAECEE16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" creationId="{2B8019D3-24E4-4F2B-B224-12C3F945872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1" creationId="{B50858FC-8C03-4714-8325-1B2111693D7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" creationId="{5731D1D9-C8E3-4F87-9DC7-7FA460CF5B6C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" creationId="{C514EAF2-B523-4AC3-9998-A47759AB727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4" creationId="{88938C17-15DC-4116-BE6C-F6AF0009EC86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" creationId="{BF21D83C-9CF0-4D1E-8217-A36E2C6F4AD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" creationId="{55ADF8B1-3500-4DC3-8D94-816B026B391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7" creationId="{0BFF8793-E2B4-4C69-85F1-E93287F3C02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8" creationId="{E5AEB6FF-F839-40C6-80F6-5D4360C5040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0" creationId="{C687FB21-43E8-4A0A-AF4B-806115D4054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2" creationId="{D6579EFD-810D-4D3D-982D-714DEBB53D5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3" creationId="{CC85A72D-07EC-403C-9A39-BB24D3183F3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" creationId="{5A92120E-12CC-4CDC-93A9-28672963F4C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" creationId="{A2FBCFC1-468C-43AF-A327-1EC90BE4787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4" creationId="{65369417-105D-4BFA-837F-5B77CA5AE2D1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5" creationId="{EE43A77C-D045-4B88-B431-A31A816AF66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6" creationId="{1D069CDB-240C-4CD8-AD65-0E8DDD95EDD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7" creationId="{E02BB97B-7B74-46D1-81C1-C93D1265E0D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8" creationId="{0EAA9381-2C35-46F4-9F7F-B476D0836E0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9" creationId="{ED936CA1-A20B-472E-B970-E16863BF0A6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0" creationId="{DEF67E3B-5605-4807-9589-BFDCD3B89A3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1" creationId="{7D9171A4-836D-43E7-A885-69ABAC29FC3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2" creationId="{548E4DEC-0B28-4BF1-9270-6F76FDA44A7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3" creationId="{88A8717B-A843-41B3-A1A1-791442D3F3D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4" creationId="{10096979-7C3E-4B84-B07D-83C762AAB68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5" creationId="{611C7C0F-5123-40F8-9F74-F548C4E644E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6" creationId="{28464E43-7892-463E-BD7C-0690D0DB640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7" creationId="{B6638E6A-E0A0-49C3-BEA7-C4C58C6A0E8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8" creationId="{E4ECEB16-50CB-47CA-9028-8201A5C7BA3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59" creationId="{11FB7CC8-66E3-4D7C-8D71-568BB53BAB0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62" creationId="{28BAF26E-BD33-43DE-A47A-A8EA27184A5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65" creationId="{FFAF1B7E-E486-4851-8477-BE50E33C716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66" creationId="{FB388E71-2F6E-4AC0-BCE3-2CC7182DBB2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67" creationId="{23F26F25-8C4D-4F69-B8D3-D704288999A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68" creationId="{9A920B82-4682-454B-A3DC-1E02EE5855C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70" creationId="{79F9F315-7FBC-47F9-8D9F-1369D274830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72" creationId="{457B0353-1348-4978-AD44-39B403572EE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77" creationId="{F0C1813D-37B9-47F4-A281-112ED7FC967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78" creationId="{B13182A4-0BD7-4D40-A256-153A805B90A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79" creationId="{B3F1C2D0-9641-4901-BAF1-47795C0BD59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0" creationId="{1E541B1D-D52D-42E8-8339-D8BF5E2CC7A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1" creationId="{CE2AD727-8F28-4E30-9964-FF34E379AED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2" creationId="{DB2E9D07-CCF2-48C9-BE62-0FE8B544F65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3" creationId="{71ABB59A-D598-42CB-8EC3-0E87EFC2E86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4" creationId="{1BEEE000-D715-4B4B-BDB1-9425D84B3A2F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7" creationId="{D2569882-A1FB-45DE-AE08-8418956F7A1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8" creationId="{1FC8DE8F-DC0B-4F1C-96DA-DFB1812CD80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89" creationId="{189D2DCC-7537-4712-ACBA-725E4227273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90" creationId="{0762417C-B8C8-499A-8C81-32A5B5302F6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92" creationId="{166192A0-7BDB-312A-1FCD-9851DDC4F871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94" creationId="{B4004E7E-80C7-553E-25A7-AA2A5622BAD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95" creationId="{AA2373BC-80BB-C82F-16DA-AA03B5BB190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02" creationId="{3F5BC448-7DAA-5D38-9471-6E222A8A9DB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03" creationId="{DB5B2A38-AD4B-E9FC-1736-54479FC683A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06" creationId="{21FDE439-FD7F-5C1C-CB0E-74F1AC8732D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07" creationId="{AF4052EA-3449-9CFD-0953-63DD7083F85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08" creationId="{E609B39B-AB76-80A2-C78C-6AD490B991E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09" creationId="{67DB97AC-C1DA-A90A-CCFF-AC7EF2F04298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0" creationId="{71569A36-14BB-4F8D-9913-85E6BEDB157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1" creationId="{1A2C24B0-EB64-7745-4659-5260AC3D389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2" creationId="{4863A09A-193E-5995-804A-8F63559934B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3" creationId="{01F205AC-72E8-B645-7538-34C71BA5B4A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4" creationId="{00FE949F-2904-FB40-AFDF-63286379ED2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5" creationId="{062FB5E1-FE20-2507-5744-74C905CB568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6" creationId="{13056BF8-9433-F7A2-5110-34183BBB4EC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7" creationId="{C0CF9D02-EE86-7EA9-6C1B-66A571E1AA1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8" creationId="{5AF6A967-8CD8-6F82-FC63-38CC2A8DE5B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19" creationId="{9FB55E8F-708B-9BC8-8957-2200CB2BA4F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20" creationId="{F15A7F06-F701-E874-1783-2D09D008CF1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21" creationId="{900758A9-C9E4-CC05-621B-F447856DD4F6}"/>
          </ac:spMkLst>
        </pc:spChg>
        <pc:spChg chg="mod topLvl">
          <ac:chgData name="Tudor Wolff" userId="f65ae0d9-3168-4448-aa52-c1da8df13c54" providerId="ADAL" clId="{74990792-BB8D-40EA-8A32-B64380256F02}" dt="2023-01-16T12:19:42.287" v="299" actId="164"/>
          <ac:spMkLst>
            <pc:docMk/>
            <pc:sldMk cId="1001795176" sldId="301"/>
            <ac:spMk id="122" creationId="{617480D7-E1C2-7FB5-0407-B8AD716ED859}"/>
          </ac:spMkLst>
        </pc:spChg>
        <pc:spChg chg="del mod topLvl">
          <ac:chgData name="Tudor Wolff" userId="f65ae0d9-3168-4448-aa52-c1da8df13c54" providerId="ADAL" clId="{74990792-BB8D-40EA-8A32-B64380256F02}" dt="2023-01-16T12:09:55.881" v="139" actId="478"/>
          <ac:spMkLst>
            <pc:docMk/>
            <pc:sldMk cId="1001795176" sldId="301"/>
            <ac:spMk id="123" creationId="{FCD2A793-6DF9-AFED-82EB-DABFDA9812E6}"/>
          </ac:spMkLst>
        </pc:spChg>
        <pc:spChg chg="del mod topLvl">
          <ac:chgData name="Tudor Wolff" userId="f65ae0d9-3168-4448-aa52-c1da8df13c54" providerId="ADAL" clId="{74990792-BB8D-40EA-8A32-B64380256F02}" dt="2023-01-16T12:15:51.265" v="290" actId="478"/>
          <ac:spMkLst>
            <pc:docMk/>
            <pc:sldMk cId="1001795176" sldId="301"/>
            <ac:spMk id="124" creationId="{41F5C075-41BB-C6D3-9AF8-3844953E8BE5}"/>
          </ac:spMkLst>
        </pc:spChg>
        <pc:spChg chg="del mod topLvl">
          <ac:chgData name="Tudor Wolff" userId="f65ae0d9-3168-4448-aa52-c1da8df13c54" providerId="ADAL" clId="{74990792-BB8D-40EA-8A32-B64380256F02}" dt="2023-01-16T12:15:49.303" v="289" actId="478"/>
          <ac:spMkLst>
            <pc:docMk/>
            <pc:sldMk cId="1001795176" sldId="301"/>
            <ac:spMk id="126" creationId="{B6E0AD15-B54C-2FE3-FF19-AE6E7B5C59A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31" creationId="{3BF7086A-BA8B-4993-9942-E934C3ED822F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32" creationId="{6CAF35ED-30A8-45BB-97F9-546BC8E4A33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33" creationId="{F2324E7A-E47C-4202-A37B-ADF3AC8B131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36" creationId="{A073C3D0-BBBB-4466-9AC0-270DCB4564D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37" creationId="{F8E57C37-D7A1-4BD0-8F25-4DC106FE2F3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44" creationId="{BBDF70C9-BE03-4165-A1C8-283056F7595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45" creationId="{A04CD9D0-0C64-4E5A-A734-3623FCDCB84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46" creationId="{3A20FAC3-BDFC-47C7-B381-941C3B8F023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47" creationId="{DCFD779D-B7C9-48FA-8770-006FB8A6A6C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48" creationId="{268A3639-79AB-43D1-891E-5E65BA370B3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49" creationId="{4DC3C13E-2DAF-48A3-9F98-99E185FFDD2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50" creationId="{AC9AB5B1-C3B4-4004-BCFC-6E4F33AF0DF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51" creationId="{EEBA097B-1473-48B0-B0AA-1608A5AAF7C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52" creationId="{78EAAA45-81F4-437F-A776-BF22C1B7DED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53" creationId="{CAAFF61D-7DD9-460B-8B04-70740B2BF60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54" creationId="{AF6E6925-1135-41F8-898B-0AF15A8DE001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155" creationId="{3538EB4A-1264-427F-B9EE-F6FC3DD04BC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58" creationId="{DF3966A1-E952-42D2-8FBF-B7CC3517272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59" creationId="{FCA9A75B-09AF-43D3-BF0D-1F349A89715E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60" creationId="{1A1B9F3C-640F-443E-834F-4ABF10ADC7A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63" creationId="{0ABB18EA-D968-47EC-999C-A93D21B6691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64" creationId="{A83D1353-7561-4CCE-A004-754E5C1B6CC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1" creationId="{594F24B9-060E-42D4-96E5-5B59C35933F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2" creationId="{B7FE7AA8-A257-4A4C-B5AF-431E7EFA3EE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3" creationId="{224678D6-2BC1-4BAB-8FE0-AAD2311E9DF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4" creationId="{ACEA131E-3FC1-4C88-AC4B-E7F48328AE7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5" creationId="{F32DC80B-25B6-4D71-A5E3-821D9CF2E9A6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6" creationId="{9B4D984D-2288-4242-B599-807887FE994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7" creationId="{BCB334B1-99A1-4CDB-AE20-2D0BB37B2CC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8" creationId="{FCBA8AE2-D674-4A78-84C0-90F1E2BFAEB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79" creationId="{F6C3216A-A439-4F38-90A7-67CBD0DF72D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0" creationId="{A9428820-74B1-44A9-8488-999926E7C4C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1" creationId="{779780AA-72C1-49B7-A783-30910E34191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2" creationId="{29DC068C-2F7D-4C84-9C86-8878FA89A5A6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5" creationId="{AD859D9B-5F6A-44AA-9F25-31A2E8B00B8C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6" creationId="{E0E35E1F-2854-4D11-97C1-E8874D777AE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87" creationId="{9203C7C9-F47D-49B9-804E-E3F179AE7DE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90" creationId="{E2903A33-0087-4137-974E-057475DCD3B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91" creationId="{485B3BCB-80FD-4588-A301-BE9601FAB3B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98" creationId="{6979A783-50BB-4E10-B98D-4D726A7DC7D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199" creationId="{80EE5772-6D56-4F1D-A855-F70369A3868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0" creationId="{F4CEF73B-7E7C-4280-9DBE-1998EEDD0DA9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1" creationId="{666F01FA-9034-4799-B9EB-945FEE04EE0E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2" creationId="{A97A6F50-6549-42F4-8C14-B6F658C3CEB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3" creationId="{5248E422-0A47-4D14-9239-579B2A71FEF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4" creationId="{F8D5B26E-3CDE-49D9-9C9D-D59A4D20BB2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5" creationId="{065D0BD2-0DDC-4ECB-8BB0-1F27F006B4A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6" creationId="{4121B508-C826-4EA4-804C-F67C14E583D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7" creationId="{177D7288-14EE-444E-A03F-48A75569110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8" creationId="{F96D6911-6121-453E-B235-5610A7C853A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09" creationId="{C589CE33-0129-466F-8311-59BD7C0FC26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10" creationId="{208B15F6-633E-C3F5-A453-9C9251A4BB6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11" creationId="{71BCD7D1-4CC2-7598-6109-A22215138C8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12" creationId="{A6CB4DAE-70F0-5748-B65D-34E4236CF38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15" creationId="{2C50D916-77C7-EC92-2DFA-1EE3CEF107F9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16" creationId="{E2E41D31-79C4-FE49-721E-6B6DBF8B390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3" creationId="{2A7B8291-259F-6718-9DB2-C1AD6270761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4" creationId="{35E17315-DB43-4DF3-3635-F2297CAB433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5" creationId="{82E3107A-843B-AAEF-8824-75E57DFD7FA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6" creationId="{67AAD421-23C8-CE87-8A05-8EFCC7B747C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7" creationId="{0A16E93B-9CD6-216B-C384-3156BC95B72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8" creationId="{40BBA2D5-EB71-ED82-B373-E3265415A77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29" creationId="{61B6ECB0-B2A4-961B-F785-EA3531A6DC8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0" creationId="{7D504703-2D49-3E66-EA87-869CC53E8EB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1" creationId="{28A41F21-8A19-119C-07AF-D63D12F6448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2" creationId="{34CDC6B0-6AF1-FF25-C0CA-63EC469908B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3" creationId="{7A2463DA-880C-DE00-6889-DF59B1175FD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4" creationId="{3667D239-C25A-67C2-927E-1E3B3A593A5B}"/>
          </ac:spMkLst>
        </pc:spChg>
        <pc:spChg chg="add mod or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5" creationId="{3B49EA27-FA1F-0914-6722-61212A84AF4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38" creationId="{0031A272-F01F-4669-92BB-341681EB4CC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40" creationId="{3F3748B7-2E3E-4D12-AA56-5D01BC5D80E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41" creationId="{33E9C4D5-99ED-457F-BB6E-61BBCFEAB2F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48" creationId="{97B7DDCE-C08A-445F-A3C9-F2ECE11613E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49" creationId="{D9A05D25-594B-45C1-9A30-8845ED4C7CA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2" creationId="{9A96A10F-5A91-4400-A782-33D5EDA49F7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3" creationId="{17AA20D2-F2DB-48A3-B83A-67D6CD4D1DA6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4" creationId="{3D76EED2-F955-4AC6-8058-14C13E59390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5" creationId="{3D61F09A-D0FB-4640-BB80-7D3BDD381B8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6" creationId="{25AA82EE-0E56-4724-9843-2A1FED30BEFE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7" creationId="{79866726-2849-4324-B71F-41608994DF5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8" creationId="{76317299-9FD6-4996-B4E1-29BDF7FD911C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59" creationId="{9B59168B-6B12-4BC6-BE2A-B70CFDD7B48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0" creationId="{E03779B9-E8AF-4A20-981A-59F69F32FEF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1" creationId="{3D7FBDA0-2AF0-4182-8C68-4D889D26C4D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2" creationId="{F11CC504-F659-4038-882A-22EFC8088D9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3" creationId="{711494B6-BEB6-4C9E-93E3-19801572E0A5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4" creationId="{51706FAA-87D9-45DA-96C2-40E5BE7573C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5" creationId="{CA7811F1-BA9F-4D55-97ED-31ECF4DCE9A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6" creationId="{4D2C0C98-682B-4461-BB8E-163E31B5116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67" creationId="{117A7C36-9B2D-44F0-B827-7D15CB68FCC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70" creationId="{8747D9B6-0FAF-4E73-8F56-E22101BE28D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71" creationId="{A0725DB1-8E13-4B47-BC69-469867BC7AA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72" creationId="{F3BEC7DC-8E03-4EA5-A7CE-5C23716BB3A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75" creationId="{8FB02F12-73CD-45C7-94ED-A1445DE4D1A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76" creationId="{2E32C11F-0B91-4E1C-B2BB-D75E047CD75F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3" creationId="{F0A19490-103F-4046-B610-0D243D33E13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4" creationId="{16C5CC6B-CFD7-4DC3-8BFD-B1531CA8344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5" creationId="{0A5EF70A-D591-43E4-B028-D416360E729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6" creationId="{0513F14B-CDB3-450C-9685-8CDD977FA4E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7" creationId="{5D1574E9-7B5F-4141-8091-F5A4D4DE55E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8" creationId="{439E9743-EF8B-46EC-BB9D-41C2B5B3306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89" creationId="{23C7AA68-C48E-4899-A47A-674F75F70D08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90" creationId="{102E8157-B9D7-4436-960C-42445F9DD25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91" creationId="{5D93B4AF-BAB3-4D09-9B2E-08A62C2AE35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92" creationId="{39FBDFCF-F2CB-4E31-812B-6EA9CD43BA2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93" creationId="{4589CCC8-F637-4A1B-81EE-547A221D14D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294" creationId="{B957ACBB-1F4C-4619-975B-06C337CC020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97" creationId="{E2D48989-4724-4A0F-8F01-EDB913719D5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98" creationId="{A708DAA7-ED65-499D-9115-061E76FC134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299" creationId="{1FA2EE1B-73B9-4ABD-8F4D-0BF9A5C9E00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02" creationId="{CED049FD-CCD1-4695-8DBE-E8DAA2DD5CF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03" creationId="{4EF6A857-0E95-4389-8BB8-DC20D4D13FA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0" creationId="{991701A8-4E2D-4CA2-BF89-836046EAF2F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1" creationId="{BB9F0896-F108-41AE-9E30-4828A8B008C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2" creationId="{214D9206-B58C-45C2-B159-E2AC3B90E80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3" creationId="{11A40E6C-877D-48E1-B7C9-62BD3DF2F42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4" creationId="{5A45AF5F-3DCA-44D7-AFEC-E3035260D25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5" creationId="{4E390A17-37E6-4F63-BA9E-B0B86B33E36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6" creationId="{CCD53C87-75DB-4C9E-8001-78A4DCD4493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7" creationId="{30605849-E8F4-463E-B3A9-89B439FA22C9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8" creationId="{5D43D0FD-F359-4454-B60D-26D0EA54D87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19" creationId="{D5D8EF8A-8564-4C1A-BC17-CDCAA95B4ADD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20" creationId="{250B55D0-ACC2-4344-BF90-0D96ED98FD3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21" creationId="{92282785-EB1C-4251-9A98-04DF51C23D39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23" creationId="{F1020BA8-9FDD-BF93-DD3C-0FEA47506C7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25" creationId="{B1C5BF5C-6A03-C62D-2DD9-F145E7BF4A6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26" creationId="{178A8185-175F-4206-7B07-C84ED676BC0C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33" creationId="{99543A28-CE2D-503C-89D9-52966C6DA28C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34" creationId="{7645E0ED-1663-0A5A-C46D-FB5CD7FFF26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37" creationId="{19B21C42-3E58-BA88-3BC5-839AC0F6012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38" creationId="{A417C967-0816-D729-F8E2-E89F2CCD2BA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39" creationId="{2D4B23E3-5586-EBD6-E697-C8CF0626E61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0" creationId="{8C1FBE20-4B4C-3A97-E9A8-ACEEFD48DAE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1" creationId="{454043E5-7898-5B30-C838-D4A0FB5CA4E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2" creationId="{97062AAD-847F-89D4-7281-CBF2103C3EF2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3" creationId="{50F3D491-5AA1-1A6B-788B-DCB9B73B406F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4" creationId="{54127E6B-E5EA-6DA9-A851-1842ED2E8BFE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5" creationId="{00AC06D2-A7D6-3DF2-2175-BDAB10951A08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6" creationId="{CC2173FB-57CA-5CC3-0E25-73CA21861E6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7" creationId="{CAE4C3C5-AC07-46C8-5E75-B0FAA7FDC0D4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8" creationId="{1B91C6C6-2804-572D-6F67-8F070E67E5F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49" creationId="{78B64FC1-34FA-C621-B0BC-E0B715CD1620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50" creationId="{5BEC848A-9DC5-6D8B-2F92-32AD9506201A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51" creationId="{3DA67D6A-413C-D521-6833-ECEAADDE82B7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352" creationId="{0BA739F0-EA73-DD6D-6C22-33A7CE9D7966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354" creationId="{2483B5BA-4197-EA66-79BA-BD8808F1453D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356" creationId="{FEB91C40-9ADF-0E0D-5002-DE0B24C72F56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357" creationId="{EDD0AFBB-3258-5D1A-FB0A-CD0B7FC94DE5}"/>
          </ac:spMkLst>
        </pc:spChg>
        <pc:spChg chg="mod">
          <ac:chgData name="Tudor Wolff" userId="f65ae0d9-3168-4448-aa52-c1da8df13c54" providerId="ADAL" clId="{74990792-BB8D-40EA-8A32-B64380256F02}" dt="2023-01-16T12:12:18.588" v="187" actId="1076"/>
          <ac:spMkLst>
            <pc:docMk/>
            <pc:sldMk cId="1001795176" sldId="301"/>
            <ac:spMk id="364" creationId="{C413B95A-88A2-A90C-A240-F3745DB6E565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365" creationId="{BAB91FDB-B075-56F6-E188-191FF6AC821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69" creationId="{EB1C5468-F99A-4E85-A224-64C208B9F42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71" creationId="{1E41026B-5D51-4677-9668-0D09500D0DF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72" creationId="{581C3833-CE4D-429F-ADAF-4CC99CA565D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79" creationId="{71D0E831-86D2-4278-AF90-F2A0CF6EB97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0" creationId="{02BFA308-55F5-41CA-AC44-EA70B91C8D8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3" creationId="{6C180016-3261-4E73-83D8-20CF545E6FB8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4" creationId="{221D4350-6C7D-42AB-9185-352F7494A7D5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5" creationId="{8B52F323-3C10-45F1-A738-FDCB15C063D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6" creationId="{786C98F4-8228-4C3D-8BB4-C0E405537248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7" creationId="{7AF010B7-2118-4A7C-A47D-4419A98CCFC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8" creationId="{809EF78D-A0C2-40E2-9DD5-6A12F4FA03A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89" creationId="{E5D9432B-CB47-4E38-9BBC-40A7B1182C38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0" creationId="{6C3A0C1C-A2CD-4EC4-950D-68EABC52B91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1" creationId="{9975200C-10E7-4FBD-A4BF-95FF8E2BC1EF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2" creationId="{C24E950E-16BA-4A42-A830-70CD95965D4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3" creationId="{4AE5B05F-5F13-4948-9355-5277057825A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4" creationId="{E9A0E87C-9ACD-4598-85AA-EBAABB7F9AF1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5" creationId="{B87C30A8-C315-4132-9D32-8EFC87AFD683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6" creationId="{022FE242-A74E-4447-9C55-7213D025C31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7" creationId="{15D29623-7D51-4A9F-9572-6D9E81669E3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398" creationId="{7C9CECA7-7F66-4D21-98A1-FFBB3D0C1D7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3" creationId="{08BFCC3C-2F23-486A-BE3C-5780E0A9E066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4" creationId="{BEBF4D3E-CFA4-4CCD-B50F-2ED9FA70D2F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5" creationId="{7CD4A80A-9247-4EA8-878D-3EE8ED19E210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6" creationId="{080B1D84-B338-48E9-B028-626F6C955AC4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7" creationId="{B9349677-005D-4497-B1B4-3B6BFCDEEA09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8" creationId="{8795ECD2-22B7-4CCA-AE35-E5B1F05CD4B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09" creationId="{35DB407B-E4F8-485B-B098-9D33EFFD87E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0" creationId="{D51D6721-5B19-4804-BB84-693ADA5C78D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1" creationId="{BDB2EBD3-1AC4-4539-9C99-2DBF17C35C88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2" creationId="{685A470A-41C4-4BEA-9529-DAAA95A1804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3" creationId="{2CFA122A-9C16-46B3-80C5-524328C65A0D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4" creationId="{8CBE10D3-6F2F-478B-8E0A-17B5E3003D0B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5" creationId="{102412FA-0CF3-41D0-BD9B-130A1DC2B4FF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6" creationId="{839A8580-34DA-4890-BD04-10201D78640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7" creationId="{D4828A32-7A83-4F1F-BB94-54949843023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8" creationId="{4F0FC6D2-669F-41D1-AC10-E9DB6709DE51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19" creationId="{1CE88C0E-A858-4F52-BE95-5D1AD463931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20" creationId="{4EAE28F1-2196-4004-A5E2-216B48D1C58E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21" creationId="{53AC93BA-277B-4D8D-B196-726A6E6EDA97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22" creationId="{186BC796-9395-4FDC-BE53-06B392005282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23" creationId="{604EE3A5-713C-49A3-BED1-5E7E90AE1DDC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24" creationId="{4BF6DFD1-17A0-41FC-904C-F5C6C884EC2A}"/>
          </ac:spMkLst>
        </pc:spChg>
        <pc:spChg chg="mod">
          <ac:chgData name="Tudor Wolff" userId="f65ae0d9-3168-4448-aa52-c1da8df13c54" providerId="ADAL" clId="{74990792-BB8D-40EA-8A32-B64380256F02}" dt="2023-01-16T12:09:50.517" v="138" actId="165"/>
          <ac:spMkLst>
            <pc:docMk/>
            <pc:sldMk cId="1001795176" sldId="301"/>
            <ac:spMk id="425" creationId="{F37F304A-3A42-411A-ABC8-0255A12E8F6E}"/>
          </ac:spMkLst>
        </pc:spChg>
        <pc:spChg chg="del mod topLvl">
          <ac:chgData name="Tudor Wolff" userId="f65ae0d9-3168-4448-aa52-c1da8df13c54" providerId="ADAL" clId="{74990792-BB8D-40EA-8A32-B64380256F02}" dt="2023-01-16T12:09:55.881" v="139" actId="478"/>
          <ac:spMkLst>
            <pc:docMk/>
            <pc:sldMk cId="1001795176" sldId="301"/>
            <ac:spMk id="426" creationId="{4B1CFC91-B023-484C-A0C7-0B2DE7A93299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27" creationId="{609FEB35-FCE4-D5A7-5A28-82D641A7FF7B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2" creationId="{F660247C-F14D-04D8-11B7-DB9DFE4172AD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3" creationId="{9D4836D5-CE10-F9E4-8849-1B52C49E037F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4" creationId="{6EA402FC-202E-AA4A-E97F-29A25B21AD35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5" creationId="{85FBA51F-EBF5-FDA4-A91D-ADF57D7AE252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6" creationId="{AC56A56A-182F-44A3-8077-D08E35DF5F32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7" creationId="{55F3AD02-A0F1-F986-C744-39477AE32379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8" creationId="{A20916A0-602C-1A5D-D545-48BDA626DA92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39" creationId="{6029D85B-2946-908F-443B-83534B2281CF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40" creationId="{32A89714-460C-B8AA-6956-C3B172C960BC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41" creationId="{A05E03B4-AD6E-9B23-BDC2-95FB6C30E9AB}"/>
          </ac:spMkLst>
        </pc:spChg>
        <pc:spChg chg="mod">
          <ac:chgData name="Tudor Wolff" userId="f65ae0d9-3168-4448-aa52-c1da8df13c54" providerId="ADAL" clId="{74990792-BB8D-40EA-8A32-B64380256F02}" dt="2023-01-16T12:12:14.512" v="183" actId="1076"/>
          <ac:spMkLst>
            <pc:docMk/>
            <pc:sldMk cId="1001795176" sldId="301"/>
            <ac:spMk id="442" creationId="{521D3FAA-077C-DFBA-0BB1-74B3FF4F36E4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43" creationId="{76531857-6B3D-8171-2BB5-520D57B66814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44" creationId="{3C8D7BD9-FCB4-4AE3-057F-1BDDB628D1A7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45" creationId="{7B909417-6DD1-5CBF-2AC9-966CED969D0F}"/>
          </ac:spMkLst>
        </pc:spChg>
        <pc:spChg chg="mod">
          <ac:chgData name="Tudor Wolff" userId="f65ae0d9-3168-4448-aa52-c1da8df13c54" providerId="ADAL" clId="{74990792-BB8D-40EA-8A32-B64380256F02}" dt="2023-01-16T12:12:10.159" v="180"/>
          <ac:spMkLst>
            <pc:docMk/>
            <pc:sldMk cId="1001795176" sldId="301"/>
            <ac:spMk id="446" creationId="{500F810E-C734-E6B2-1B06-0E97D5201413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49" creationId="{E6116CAF-02B6-7F53-67E6-5EE5A023122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52" creationId="{08D0F249-0337-5817-9B04-3CDF8F93A216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53" creationId="{09D76BBA-EFAE-192A-930C-B8600B733B9B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54" creationId="{4B786B8D-D3E0-A42E-5E54-D4C35431F7C6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55" creationId="{89539F31-D08A-1512-E3C2-C47A28C70287}"/>
          </ac:spMkLst>
        </pc:spChg>
        <pc:spChg chg="add 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56" creationId="{BD53E35F-D524-DF9C-CFE2-CE3E8D21B1E1}"/>
          </ac:spMkLst>
        </pc:spChg>
        <pc:spChg chg="mod">
          <ac:chgData name="Tudor Wolff" userId="f65ae0d9-3168-4448-aa52-c1da8df13c54" providerId="ADAL" clId="{74990792-BB8D-40EA-8A32-B64380256F02}" dt="2023-01-16T12:19:38.724" v="298" actId="165"/>
          <ac:spMkLst>
            <pc:docMk/>
            <pc:sldMk cId="1001795176" sldId="301"/>
            <ac:spMk id="465" creationId="{1B0020DA-FB06-C9D8-F7A2-7046CDFA32A7}"/>
          </ac:spMkLst>
        </pc:spChg>
        <pc:grpChg chg="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2" creationId="{15F916CD-BB18-4063-9DDF-6C6215ADB234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" creationId="{23E3ABD7-A8DF-46F8-8BAF-6D4AB67A190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7" creationId="{61421B29-9806-40EB-BD99-C303638E77A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8" creationId="{21654714-657B-433F-8A71-7A6DC2C4D3A7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1" creationId="{9B353EF0-6A78-49B3-BE4D-933F54706E38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2" creationId="{7CB95A08-144A-4EA0-B13D-FB362CF38DC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3" creationId="{6A8BB795-C137-4245-95DB-27CA07FB0476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4" creationId="{145BF6F7-4A2B-4D4B-8FAE-03DDE7CB77E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5" creationId="{4E00433A-925C-46C4-90CC-BAAA5DDA00C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" creationId="{35B6C2FE-CB61-4755-9BC0-1CEC3FF51E96}"/>
          </ac:grpSpMkLst>
        </pc:grpChg>
        <pc:grpChg chg="del mod topLvl">
          <ac:chgData name="Tudor Wolff" userId="f65ae0d9-3168-4448-aa52-c1da8df13c54" providerId="ADAL" clId="{74990792-BB8D-40EA-8A32-B64380256F02}" dt="2023-01-16T12:14:26.433" v="226" actId="478"/>
          <ac:grpSpMkLst>
            <pc:docMk/>
            <pc:sldMk cId="1001795176" sldId="301"/>
            <ac:grpSpMk id="29" creationId="{CEEDF3C4-9D33-4810-8F2E-7AC761D5485C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1" creationId="{5C36AE16-ACBE-459F-BDA4-136F77F4B1DD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4" creationId="{A7CA98ED-F183-4195-8C3C-1EC2E467D24D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5" creationId="{8BEF67B7-EE36-41BE-99F3-C4615021FE56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6" creationId="{B1F39B73-E5B5-484A-97FB-802F799C7C27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" creationId="{9397FFDD-613B-4C72-9817-6E3E606E5DE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8" creationId="{4759AFD2-82D0-451E-8CD9-2183CBF41D26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9" creationId="{9680C46F-1605-4F7C-9BB7-6298932EFFD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42" creationId="{9D75C5FB-D1EA-4D2B-89E8-97DE20058B6C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43" creationId="{D3E0F7C8-928B-405A-BCF5-817202B20D78}"/>
          </ac:grpSpMkLst>
        </pc:grpChg>
        <pc:grpChg chg="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60" creationId="{63504AEE-675B-4DBF-A984-A0D76D624A74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61" creationId="{E8E43B96-3227-424B-A0D0-3FD2A285CDE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63" creationId="{9D59122D-B2BC-415E-8026-4ABE607A5EA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64" creationId="{3DB79849-BAF7-4E25-B1C9-7C90278811C7}"/>
          </ac:grpSpMkLst>
        </pc:grpChg>
        <pc:grpChg chg="del mod topLvl">
          <ac:chgData name="Tudor Wolff" userId="f65ae0d9-3168-4448-aa52-c1da8df13c54" providerId="ADAL" clId="{74990792-BB8D-40EA-8A32-B64380256F02}" dt="2023-01-16T12:13:32.544" v="210" actId="478"/>
          <ac:grpSpMkLst>
            <pc:docMk/>
            <pc:sldMk cId="1001795176" sldId="301"/>
            <ac:grpSpMk id="69" creationId="{F09FD9EF-0E52-4F82-99EC-FE5A39593EED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71" creationId="{8A78829F-EE82-4184-BBEA-8AB939B8D1C9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73" creationId="{800048D5-C539-4673-B685-8574D02879CD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74" creationId="{1CB92F69-874E-4BFE-9263-D831E4EF4C68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75" creationId="{C671965E-962E-4F09-A1DC-119FAE3EEFF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76" creationId="{B345A110-0324-45EF-ADE8-7450817CB887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85" creationId="{6FBC8B77-D00D-4310-8FD8-3B7958EE73CC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86" creationId="{46EBB9B1-2D73-4A94-BFB0-7D42128BB3AF}"/>
          </ac:grpSpMkLst>
        </pc:grpChg>
        <pc:grpChg chg="del mod topLvl">
          <ac:chgData name="Tudor Wolff" userId="f65ae0d9-3168-4448-aa52-c1da8df13c54" providerId="ADAL" clId="{74990792-BB8D-40EA-8A32-B64380256F02}" dt="2023-01-16T12:09:55.881" v="139" actId="478"/>
          <ac:grpSpMkLst>
            <pc:docMk/>
            <pc:sldMk cId="1001795176" sldId="301"/>
            <ac:grpSpMk id="91" creationId="{0CE5C284-BB3E-4E7E-196A-B9E0FE491577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93" creationId="{3699BBDE-3D51-C63F-A628-490678FB7415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96" creationId="{F6D095CD-A041-8949-47D9-84F493F6A074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97" creationId="{5C27C5C9-3288-85F7-D055-DCC65945B436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98" creationId="{36E3006D-DA01-95DA-C7CC-577660EF6ABC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99" creationId="{ECBB3A71-B44B-E023-1203-FB4851E6780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00" creationId="{6C021471-3446-B22C-61C6-296A600DEAAA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01" creationId="{3E480201-E121-8EFA-56EC-8030FD759C9D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04" creationId="{3E84A068-1976-16C3-57B0-B0AAB5C8CA4A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05" creationId="{918479BC-8F95-CB10-9410-A1E6E6FFABA8}"/>
          </ac:grpSpMkLst>
        </pc:grpChg>
        <pc:grpChg chg="add 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25" creationId="{7C4CB8D4-31D0-10E4-BCC9-35FF1C039502}"/>
          </ac:grpSpMkLst>
        </pc:grpChg>
        <pc:grpChg chg="del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27" creationId="{739BA18B-F9BA-B278-768F-281D19EAB68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28" creationId="{0107E948-75BB-4E39-0F82-4A4C4207FEE9}"/>
          </ac:grpSpMkLst>
        </pc:grpChg>
        <pc:grpChg chg="del mod topLvl">
          <ac:chgData name="Tudor Wolff" userId="f65ae0d9-3168-4448-aa52-c1da8df13c54" providerId="ADAL" clId="{74990792-BB8D-40EA-8A32-B64380256F02}" dt="2023-01-16T12:11:36.079" v="169" actId="478"/>
          <ac:grpSpMkLst>
            <pc:docMk/>
            <pc:sldMk cId="1001795176" sldId="301"/>
            <ac:grpSpMk id="129" creationId="{C9406EA8-FA1B-4CB9-8965-EE16BECC2873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30" creationId="{43703206-9F85-4BB6-8E38-BC2EDFFBDA97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34" creationId="{5E4DA09F-4540-4D4A-9DF9-ECD6CD3B63CE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35" creationId="{B815EA24-833A-44E4-967B-2BFB144428F4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38" creationId="{4943C5FB-3D8D-4F7A-9C5C-6C34529FBAB4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39" creationId="{8967B86F-BBE3-4242-8E34-570C57594245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40" creationId="{35375902-6768-4270-914E-2DD9AB407BE4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41" creationId="{42647357-5892-4894-A7D4-34B8F75014EE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42" creationId="{A5E5F412-6400-4518-987B-D5867D4B1035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143" creationId="{72887275-C8C4-4734-BCCB-15686FBC7DEB}"/>
          </ac:grpSpMkLst>
        </pc:grpChg>
        <pc:grpChg chg="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156" creationId="{B1B3E792-6E5B-437D-91F7-8275803F3DE4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57" creationId="{F51A54FF-E3F1-4F05-A346-0B4454E243AA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1" creationId="{FD55B49F-CC3D-4D26-B015-D887F60DC685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2" creationId="{E3B17E35-03F5-493C-BF39-491C015875B7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5" creationId="{F0D29999-3377-4D45-84A5-569A0CDF9365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6" creationId="{FE6CD835-ED91-4424-9347-2A2E18FC03C7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7" creationId="{D8766D24-2603-40E4-B2E3-A4C0AD9DD828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8" creationId="{3B5B5B77-5647-4AFD-B046-F12034E9DE3A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69" creationId="{AF11D4FF-295C-4B2B-BD11-3DA1D773C9A1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70" creationId="{26E8475F-3AFE-4FEE-B6E7-F335AD7E8E0D}"/>
          </ac:grpSpMkLst>
        </pc:grpChg>
        <pc:grpChg chg="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183" creationId="{65EEED24-7C65-4A12-90D2-1858022982D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84" creationId="{D4249D96-21EA-46DA-8C1E-8C842A9A8DE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88" creationId="{079D3DD9-4FB5-45DD-8264-82751EBD52CE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89" creationId="{2D37BFA5-F39B-4A54-BC16-3EE244DD33B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92" creationId="{DECD5AFD-4746-45A4-8921-B0390109800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93" creationId="{D256436F-0FBF-4402-9D5F-9E215E409D7D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94" creationId="{31568267-582D-4A8A-8A8E-DE6D1621453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95" creationId="{62C8E9BD-F9BF-4EDD-9F75-14C52299ACB0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96" creationId="{CAD5699B-C318-4E13-9068-97A5595709F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197" creationId="{A13C5763-289A-4544-9050-47E8BE986AC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13" creationId="{0323DC40-DEAE-9F1E-3564-D3B3134A7000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14" creationId="{9843E1E1-EC46-B0E0-3FCD-3E92E1E42B11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17" creationId="{AA0B5698-25C4-96BD-6A35-43B65E78A93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18" creationId="{E73A455C-7140-1515-3B8C-83CA4E76C3A1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19" creationId="{9B7EB9C7-D548-D897-21EC-6D1435E39138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20" creationId="{83B3391C-AE39-E0AD-C790-0DEABA230B9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21" creationId="{B946B59A-08CC-9BF8-D6EA-7D3218FA0A4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22" creationId="{DDEC7158-375E-1020-4C85-C8F47294A28F}"/>
          </ac:grpSpMkLst>
        </pc:grpChg>
        <pc:grpChg chg="add mod or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236" creationId="{4D9BE065-3B62-7EFB-FC9E-9BCD9CA6838D}"/>
          </ac:grpSpMkLst>
        </pc:grpChg>
        <pc:grpChg chg="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237" creationId="{2A5E194B-767D-46ED-B59F-08972C84ACA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39" creationId="{5C89F227-3B19-4C07-A053-57BAC60A1CD7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42" creationId="{BA05B31A-B6DE-42BB-BEE8-903DE89FDE80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43" creationId="{02144C9F-499F-4B64-9045-FC6749BFBFD5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44" creationId="{8A80E75F-6E25-4598-836D-A54F9B826F85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45" creationId="{5186C63B-B1F3-481D-9687-EBB85EC459D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46" creationId="{8770EF0A-DDA7-4765-A9E7-DA00D841166E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47" creationId="{78689A35-8CDD-4FCD-B488-4EE2B4F2BEB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50" creationId="{FCE052E2-66E9-4583-BC22-3A7775B3709A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51" creationId="{2E611E69-C981-4760-973A-B9FD00763550}"/>
          </ac:grpSpMkLst>
        </pc:grpChg>
        <pc:grpChg chg="del mod topLvl">
          <ac:chgData name="Tudor Wolff" userId="f65ae0d9-3168-4448-aa52-c1da8df13c54" providerId="ADAL" clId="{74990792-BB8D-40EA-8A32-B64380256F02}" dt="2023-01-16T12:13:20.802" v="207" actId="478"/>
          <ac:grpSpMkLst>
            <pc:docMk/>
            <pc:sldMk cId="1001795176" sldId="301"/>
            <ac:grpSpMk id="268" creationId="{969D9421-CC7F-4FED-9E4C-547F5C36601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69" creationId="{C4A7BA2C-88A0-4B2D-8C49-BE5F0366BC05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73" creationId="{A0B424AE-BCFF-4D32-B742-A9D0EE9A84D4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74" creationId="{DD3F83BA-D9AB-4D5D-BD4F-B3770B63E921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77" creationId="{DE55902D-ABD9-4183-8A4F-964A0B252FD7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78" creationId="{0B3A20D0-E3FA-4C2E-8B48-DDD80CFE3C4A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79" creationId="{EB897A81-5AC4-442B-B967-8A7158178938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80" creationId="{1DA5ABE6-3EC7-4645-A68C-45DF73ED5ECE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81" creationId="{E7B0F868-963C-471A-864E-B3076FC4F9EA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282" creationId="{BBB0817A-9FE2-41BC-9EEE-A5FCD2F547C4}"/>
          </ac:grpSpMkLst>
        </pc:grpChg>
        <pc:grpChg chg="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295" creationId="{E3A76327-48E9-4AB2-AF76-8ECFC872D01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296" creationId="{909DD98E-10E2-4D52-8A9A-0349F0746F42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0" creationId="{63732D30-A403-46DB-82CD-65AFD362641F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1" creationId="{90CAA69C-BD02-4F5C-98A1-44CA5BA9D49A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4" creationId="{CA1AF3D5-0254-4D39-9810-A1629DE52508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5" creationId="{3A4B3AB3-F0E2-4C85-82A3-3F8077BA5A6B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6" creationId="{2C9EAF7F-8A3F-4F70-8BC0-09CBCAF7B62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7" creationId="{1BA56C65-30A4-43B1-AEC1-11FF087CC5A2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8" creationId="{7765FBB3-EDC2-455B-B793-62ED39051FD5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09" creationId="{C8F9F07E-A7A3-49EF-9213-C5EB497BE8C5}"/>
          </ac:grpSpMkLst>
        </pc:grpChg>
        <pc:grpChg chg="add 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322" creationId="{75C8BD4D-8790-7085-0F70-6A810348B75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24" creationId="{13AED852-B318-F4E2-DC88-241971D4C9E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27" creationId="{322D56C2-56F3-E675-7A33-B4FE77D4F1F6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28" creationId="{0DA557DF-49DB-14A5-E4C8-3F8AD31C5148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29" creationId="{C54AF17A-9969-EE7F-9F46-55DC81FE0FB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30" creationId="{E22B12E6-CD51-B634-A7A3-99D0348770E3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31" creationId="{7E15A004-C1DA-E7A3-B35D-43428E55D981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32" creationId="{61EAE110-42DE-1327-242F-6A8FCD8A5E7E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35" creationId="{21BEE7E9-D853-85A3-6062-6F1F547BB29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336" creationId="{542E72C2-00A9-347D-956C-2921153C6E95}"/>
          </ac:grpSpMkLst>
        </pc:grpChg>
        <pc:grpChg chg="add del mod">
          <ac:chgData name="Tudor Wolff" userId="f65ae0d9-3168-4448-aa52-c1da8df13c54" providerId="ADAL" clId="{74990792-BB8D-40EA-8A32-B64380256F02}" dt="2023-01-16T12:12:20.496" v="188" actId="478"/>
          <ac:grpSpMkLst>
            <pc:docMk/>
            <pc:sldMk cId="1001795176" sldId="301"/>
            <ac:grpSpMk id="353" creationId="{9D646E73-8BBA-BB0F-8598-958DAD798E57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55" creationId="{C93EF794-1FED-09E7-B39F-E0EB16CCD760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58" creationId="{3814B2C2-85FC-5D37-C75B-8D5ECCD36478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59" creationId="{97FB4C14-72FB-CCF0-2E57-58DB93EC0BEF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60" creationId="{D37C42CA-23B3-72C3-1E0E-4EB13FDC306E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61" creationId="{1432AFFB-200E-8E86-B462-FE05D99B1E00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62" creationId="{A8E39E33-39D4-B0D1-7814-34AF3F1C67C7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63" creationId="{B7755EEB-8C9A-BD76-35B5-912F9004332D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66" creationId="{9768A1F2-27E3-4046-906A-ED5B56DABA14}"/>
          </ac:grpSpMkLst>
        </pc:grpChg>
        <pc:grpChg chg="mod">
          <ac:chgData name="Tudor Wolff" userId="f65ae0d9-3168-4448-aa52-c1da8df13c54" providerId="ADAL" clId="{74990792-BB8D-40EA-8A32-B64380256F02}" dt="2023-01-16T12:12:10.159" v="180"/>
          <ac:grpSpMkLst>
            <pc:docMk/>
            <pc:sldMk cId="1001795176" sldId="301"/>
            <ac:grpSpMk id="367" creationId="{CD96E255-F944-BF5D-47A6-3B6CAF23F86F}"/>
          </ac:grpSpMkLst>
        </pc:grpChg>
        <pc:grpChg chg="del mod topLvl">
          <ac:chgData name="Tudor Wolff" userId="f65ae0d9-3168-4448-aa52-c1da8df13c54" providerId="ADAL" clId="{74990792-BB8D-40EA-8A32-B64380256F02}" dt="2023-01-16T12:11:15.019" v="163" actId="478"/>
          <ac:grpSpMkLst>
            <pc:docMk/>
            <pc:sldMk cId="1001795176" sldId="301"/>
            <ac:grpSpMk id="368" creationId="{28309FE3-E8A6-4D31-9548-55EC1A4498A4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0" creationId="{B11F9F31-FE09-4076-B80D-5AB0741F341A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3" creationId="{92111837-FD13-42A3-89E7-B13203AE7205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4" creationId="{9A7B6827-E080-4BFB-9F01-77D1053A609B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5" creationId="{C8D3A9B6-C26E-4157-8136-EAA118B114AE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6" creationId="{0B6CDE1C-6A4A-4BC2-8E9B-E68FB0954D25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7" creationId="{F11F68C4-9078-4F84-B866-B9E38940719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78" creationId="{B255F223-7FD7-451C-A4CC-56E617DB0D30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81" creationId="{453D68D1-9D1F-4FCE-A254-2C3434C055B8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382" creationId="{1F3F3C79-630D-455C-9CCF-2541EFAD6772}"/>
          </ac:grpSpMkLst>
        </pc:grpChg>
        <pc:grpChg chg="del mod topLvl">
          <ac:chgData name="Tudor Wolff" userId="f65ae0d9-3168-4448-aa52-c1da8df13c54" providerId="ADAL" clId="{74990792-BB8D-40EA-8A32-B64380256F02}" dt="2023-01-16T12:09:55.881" v="139" actId="478"/>
          <ac:grpSpMkLst>
            <pc:docMk/>
            <pc:sldMk cId="1001795176" sldId="301"/>
            <ac:grpSpMk id="399" creationId="{2B2CEEE1-6D35-4429-AC37-EC989F3E055A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400" creationId="{1513B0A2-C0FE-4BAB-BE54-EDAC4884B262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401" creationId="{8D5FC2BE-ABD8-495D-A72F-EE7B2F8483FF}"/>
          </ac:grpSpMkLst>
        </pc:grpChg>
        <pc:grpChg chg="mod">
          <ac:chgData name="Tudor Wolff" userId="f65ae0d9-3168-4448-aa52-c1da8df13c54" providerId="ADAL" clId="{74990792-BB8D-40EA-8A32-B64380256F02}" dt="2023-01-16T12:09:50.517" v="138" actId="165"/>
          <ac:grpSpMkLst>
            <pc:docMk/>
            <pc:sldMk cId="1001795176" sldId="301"/>
            <ac:grpSpMk id="402" creationId="{820D05F1-5D77-4BD8-A32E-CCFE6EA94A58}"/>
          </ac:grpSpMkLst>
        </pc:grpChg>
        <pc:grpChg chg="add 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447" creationId="{35FE35B4-E40F-2C13-188F-A60074D39829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448" creationId="{A59A0F2C-0F8A-9ECB-A312-9629B043785C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450" creationId="{2CEF28A1-CB2A-47E4-6729-6908E725FE55}"/>
          </ac:grpSpMkLst>
        </pc:grpChg>
        <pc:grpChg chg="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451" creationId="{CAA21250-C78C-723F-C580-99DCF010BB3B}"/>
          </ac:grpSpMkLst>
        </pc:grpChg>
        <pc:grpChg chg="add 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462" creationId="{37FF8935-CD52-E03E-A1D1-28E52962625B}"/>
          </ac:grpSpMkLst>
        </pc:grpChg>
        <pc:grpChg chg="add mod topLvl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463" creationId="{FC811F68-1B33-E45A-6EA3-416C0CFE3DB9}"/>
          </ac:grpSpMkLst>
        </pc:grpChg>
        <pc:grpChg chg="add del mod">
          <ac:chgData name="Tudor Wolff" userId="f65ae0d9-3168-4448-aa52-c1da8df13c54" providerId="ADAL" clId="{74990792-BB8D-40EA-8A32-B64380256F02}" dt="2023-01-16T12:19:38.724" v="298" actId="165"/>
          <ac:grpSpMkLst>
            <pc:docMk/>
            <pc:sldMk cId="1001795176" sldId="301"/>
            <ac:grpSpMk id="466" creationId="{658119FF-3534-7A25-DDBF-B6911D642D27}"/>
          </ac:grpSpMkLst>
        </pc:grpChg>
        <pc:grpChg chg="add mod">
          <ac:chgData name="Tudor Wolff" userId="f65ae0d9-3168-4448-aa52-c1da8df13c54" providerId="ADAL" clId="{74990792-BB8D-40EA-8A32-B64380256F02}" dt="2023-01-16T12:19:42.287" v="299" actId="164"/>
          <ac:grpSpMkLst>
            <pc:docMk/>
            <pc:sldMk cId="1001795176" sldId="301"/>
            <ac:grpSpMk id="467" creationId="{8BE7CCFD-6187-D9C7-6963-778A6E17D338}"/>
          </ac:grpSpMkLst>
        </pc:grpChg>
        <pc:cxnChg chg="mod topLvl">
          <ac:chgData name="Tudor Wolff" userId="f65ae0d9-3168-4448-aa52-c1da8df13c54" providerId="ADAL" clId="{74990792-BB8D-40EA-8A32-B64380256F02}" dt="2023-01-16T12:19:42.287" v="299" actId="164"/>
          <ac:cxnSpMkLst>
            <pc:docMk/>
            <pc:sldMk cId="1001795176" sldId="301"/>
            <ac:cxnSpMk id="428" creationId="{90AF0932-4556-47B6-8762-398108A519B9}"/>
          </ac:cxnSpMkLst>
        </pc:cxnChg>
        <pc:cxnChg chg="del mod topLvl">
          <ac:chgData name="Tudor Wolff" userId="f65ae0d9-3168-4448-aa52-c1da8df13c54" providerId="ADAL" clId="{74990792-BB8D-40EA-8A32-B64380256F02}" dt="2023-01-16T12:15:49.303" v="289" actId="478"/>
          <ac:cxnSpMkLst>
            <pc:docMk/>
            <pc:sldMk cId="1001795176" sldId="301"/>
            <ac:cxnSpMk id="429" creationId="{E45CD958-C8A3-435A-84F3-6A3DE11F1DB3}"/>
          </ac:cxnSpMkLst>
        </pc:cxnChg>
        <pc:cxnChg chg="mod topLvl">
          <ac:chgData name="Tudor Wolff" userId="f65ae0d9-3168-4448-aa52-c1da8df13c54" providerId="ADAL" clId="{74990792-BB8D-40EA-8A32-B64380256F02}" dt="2023-01-16T12:19:38.724" v="298" actId="165"/>
          <ac:cxnSpMkLst>
            <pc:docMk/>
            <pc:sldMk cId="1001795176" sldId="301"/>
            <ac:cxnSpMk id="430" creationId="{CF4F7ADE-E3C7-4B92-BA3C-D3AA4264D949}"/>
          </ac:cxnSpMkLst>
        </pc:cxnChg>
        <pc:cxnChg chg="del mod topLvl">
          <ac:chgData name="Tudor Wolff" userId="f65ae0d9-3168-4448-aa52-c1da8df13c54" providerId="ADAL" clId="{74990792-BB8D-40EA-8A32-B64380256F02}" dt="2023-01-16T12:09:55.881" v="139" actId="478"/>
          <ac:cxnSpMkLst>
            <pc:docMk/>
            <pc:sldMk cId="1001795176" sldId="301"/>
            <ac:cxnSpMk id="431" creationId="{36646E56-730A-448F-8E5B-22081F81BB71}"/>
          </ac:cxnSpMkLst>
        </pc:cxnChg>
        <pc:cxnChg chg="add del mod">
          <ac:chgData name="Tudor Wolff" userId="f65ae0d9-3168-4448-aa52-c1da8df13c54" providerId="ADAL" clId="{74990792-BB8D-40EA-8A32-B64380256F02}" dt="2023-01-16T12:15:51.265" v="290" actId="478"/>
          <ac:cxnSpMkLst>
            <pc:docMk/>
            <pc:sldMk cId="1001795176" sldId="301"/>
            <ac:cxnSpMk id="458" creationId="{ED94D786-FE76-CA8D-BD5E-0008429A51A9}"/>
          </ac:cxnSpMkLst>
        </pc:cxnChg>
        <pc:cxnChg chg="mod">
          <ac:chgData name="Tudor Wolff" userId="f65ae0d9-3168-4448-aa52-c1da8df13c54" providerId="ADAL" clId="{74990792-BB8D-40EA-8A32-B64380256F02}" dt="2023-01-16T12:19:38.724" v="298" actId="165"/>
          <ac:cxnSpMkLst>
            <pc:docMk/>
            <pc:sldMk cId="1001795176" sldId="301"/>
            <ac:cxnSpMk id="464" creationId="{D133392D-66D3-55D1-8980-0686BD2637A9}"/>
          </ac:cxnSpMkLst>
        </pc:cxnChg>
      </pc:sldChg>
      <pc:sldChg chg="addSp delSp modSp add mod">
        <pc:chgData name="Tudor Wolff" userId="f65ae0d9-3168-4448-aa52-c1da8df13c54" providerId="ADAL" clId="{74990792-BB8D-40EA-8A32-B64380256F02}" dt="2023-02-02T13:50:30.821" v="382" actId="1076"/>
        <pc:sldMkLst>
          <pc:docMk/>
          <pc:sldMk cId="806301324" sldId="302"/>
        </pc:sldMkLst>
        <pc:spChg chg="del">
          <ac:chgData name="Tudor Wolff" userId="f65ae0d9-3168-4448-aa52-c1da8df13c54" providerId="ADAL" clId="{74990792-BB8D-40EA-8A32-B64380256F02}" dt="2023-02-02T13:44:06.184" v="342" actId="478"/>
          <ac:spMkLst>
            <pc:docMk/>
            <pc:sldMk cId="806301324" sldId="302"/>
            <ac:spMk id="86" creationId="{E5F86655-5CF4-49AB-2411-D6EB60895D7E}"/>
          </ac:spMkLst>
        </pc:spChg>
        <pc:spChg chg="del">
          <ac:chgData name="Tudor Wolff" userId="f65ae0d9-3168-4448-aa52-c1da8df13c54" providerId="ADAL" clId="{74990792-BB8D-40EA-8A32-B64380256F02}" dt="2023-02-02T13:44:06.184" v="342" actId="478"/>
          <ac:spMkLst>
            <pc:docMk/>
            <pc:sldMk cId="806301324" sldId="302"/>
            <ac:spMk id="87" creationId="{DC2C37EA-7C82-E139-D32C-9D0F016CC97F}"/>
          </ac:spMkLst>
        </pc:spChg>
        <pc:spChg chg="del">
          <ac:chgData name="Tudor Wolff" userId="f65ae0d9-3168-4448-aa52-c1da8df13c54" providerId="ADAL" clId="{74990792-BB8D-40EA-8A32-B64380256F02}" dt="2023-02-02T13:44:06.184" v="342" actId="478"/>
          <ac:spMkLst>
            <pc:docMk/>
            <pc:sldMk cId="806301324" sldId="302"/>
            <ac:spMk id="88" creationId="{01EBC62D-98F3-5B8F-8700-3E7D5844251A}"/>
          </ac:spMkLst>
        </pc:spChg>
        <pc:spChg chg="del">
          <ac:chgData name="Tudor Wolff" userId="f65ae0d9-3168-4448-aa52-c1da8df13c54" providerId="ADAL" clId="{74990792-BB8D-40EA-8A32-B64380256F02}" dt="2023-02-02T13:44:08.116" v="343" actId="478"/>
          <ac:spMkLst>
            <pc:docMk/>
            <pc:sldMk cId="806301324" sldId="302"/>
            <ac:spMk id="89" creationId="{3FC05D8E-55C5-8F57-2537-F1732F7E58C1}"/>
          </ac:spMkLst>
        </pc:spChg>
        <pc:spChg chg="del">
          <ac:chgData name="Tudor Wolff" userId="f65ae0d9-3168-4448-aa52-c1da8df13c54" providerId="ADAL" clId="{74990792-BB8D-40EA-8A32-B64380256F02}" dt="2023-02-02T13:44:08.116" v="343" actId="478"/>
          <ac:spMkLst>
            <pc:docMk/>
            <pc:sldMk cId="806301324" sldId="302"/>
            <ac:spMk id="90" creationId="{638C58FA-4D57-2C63-2340-C0CD54310992}"/>
          </ac:spMkLst>
        </pc:spChg>
        <pc:spChg chg="del">
          <ac:chgData name="Tudor Wolff" userId="f65ae0d9-3168-4448-aa52-c1da8df13c54" providerId="ADAL" clId="{74990792-BB8D-40EA-8A32-B64380256F02}" dt="2023-02-02T13:44:08.116" v="343" actId="478"/>
          <ac:spMkLst>
            <pc:docMk/>
            <pc:sldMk cId="806301324" sldId="302"/>
            <ac:spMk id="91" creationId="{7BEBF9AE-3A96-EA82-56AE-E0E703609E42}"/>
          </ac:spMkLst>
        </pc:spChg>
        <pc:spChg chg="mod">
          <ac:chgData name="Tudor Wolff" userId="f65ae0d9-3168-4448-aa52-c1da8df13c54" providerId="ADAL" clId="{74990792-BB8D-40EA-8A32-B64380256F02}" dt="2023-02-02T13:44:32.327" v="353"/>
          <ac:spMkLst>
            <pc:docMk/>
            <pc:sldMk cId="806301324" sldId="302"/>
            <ac:spMk id="93" creationId="{50AB2CA2-7213-3B24-DCE7-F76A7301F61B}"/>
          </ac:spMkLst>
        </pc:spChg>
        <pc:spChg chg="mod">
          <ac:chgData name="Tudor Wolff" userId="f65ae0d9-3168-4448-aa52-c1da8df13c54" providerId="ADAL" clId="{74990792-BB8D-40EA-8A32-B64380256F02}" dt="2023-02-02T13:44:32.327" v="353"/>
          <ac:spMkLst>
            <pc:docMk/>
            <pc:sldMk cId="806301324" sldId="302"/>
            <ac:spMk id="94" creationId="{6CA0F5B5-9328-0888-708D-418E29EA3A9C}"/>
          </ac:spMkLst>
        </pc:spChg>
        <pc:spChg chg="mod">
          <ac:chgData name="Tudor Wolff" userId="f65ae0d9-3168-4448-aa52-c1da8df13c54" providerId="ADAL" clId="{74990792-BB8D-40EA-8A32-B64380256F02}" dt="2023-02-02T13:44:37.110" v="355"/>
          <ac:spMkLst>
            <pc:docMk/>
            <pc:sldMk cId="806301324" sldId="302"/>
            <ac:spMk id="96" creationId="{AF101267-15C2-2CE4-0B65-0ABAF34048BA}"/>
          </ac:spMkLst>
        </pc:spChg>
        <pc:spChg chg="mod">
          <ac:chgData name="Tudor Wolff" userId="f65ae0d9-3168-4448-aa52-c1da8df13c54" providerId="ADAL" clId="{74990792-BB8D-40EA-8A32-B64380256F02}" dt="2023-02-02T13:44:37.110" v="355"/>
          <ac:spMkLst>
            <pc:docMk/>
            <pc:sldMk cId="806301324" sldId="302"/>
            <ac:spMk id="97" creationId="{FE98EC69-4BD3-9C45-5DBC-9E640DE0E4CE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1" creationId="{0B826027-70BD-70BA-04DA-C03DA16780F6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2" creationId="{FCE6728A-2CF4-9AF2-A2E8-C5B81CF5033E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3" creationId="{90FFD256-CF97-016D-99A4-69D191E2C93E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4" creationId="{0348E12A-0138-54DA-00B9-C02C307A3B52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5" creationId="{9C48F389-2020-B5CD-9570-501810ED10F1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6" creationId="{91A91F80-F025-CC45-23EA-94E7D7828A0C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7" creationId="{0BDE9E62-2776-5196-1F9F-39FD7B27F30C}"/>
          </ac:spMkLst>
        </pc:spChg>
        <pc:spChg chg="mod">
          <ac:chgData name="Tudor Wolff" userId="f65ae0d9-3168-4448-aa52-c1da8df13c54" providerId="ADAL" clId="{74990792-BB8D-40EA-8A32-B64380256F02}" dt="2023-02-02T13:47:00.651" v="368"/>
          <ac:spMkLst>
            <pc:docMk/>
            <pc:sldMk cId="806301324" sldId="302"/>
            <ac:spMk id="108" creationId="{DB4B9DFB-CB62-9CBA-80AC-7036C8741966}"/>
          </ac:spMkLst>
        </pc:spChg>
        <pc:spChg chg="mod">
          <ac:chgData name="Tudor Wolff" userId="f65ae0d9-3168-4448-aa52-c1da8df13c54" providerId="ADAL" clId="{74990792-BB8D-40EA-8A32-B64380256F02}" dt="2023-02-02T13:50:16.744" v="379"/>
          <ac:spMkLst>
            <pc:docMk/>
            <pc:sldMk cId="806301324" sldId="302"/>
            <ac:spMk id="110" creationId="{5C1BC8B1-9135-3110-DB6A-EFAB34572F47}"/>
          </ac:spMkLst>
        </pc:spChg>
        <pc:spChg chg="mod">
          <ac:chgData name="Tudor Wolff" userId="f65ae0d9-3168-4448-aa52-c1da8df13c54" providerId="ADAL" clId="{74990792-BB8D-40EA-8A32-B64380256F02}" dt="2023-02-02T13:50:16.744" v="379"/>
          <ac:spMkLst>
            <pc:docMk/>
            <pc:sldMk cId="806301324" sldId="302"/>
            <ac:spMk id="111" creationId="{8CD85A42-B4F7-652D-48E4-CCBEF49F209D}"/>
          </ac:spMkLst>
        </pc:spChg>
        <pc:grpChg chg="mod">
          <ac:chgData name="Tudor Wolff" userId="f65ae0d9-3168-4448-aa52-c1da8df13c54" providerId="ADAL" clId="{74990792-BB8D-40EA-8A32-B64380256F02}" dt="2023-02-02T13:44:31.698" v="352" actId="14100"/>
          <ac:grpSpMkLst>
            <pc:docMk/>
            <pc:sldMk cId="806301324" sldId="302"/>
            <ac:grpSpMk id="4" creationId="{8266B681-435D-40F8-B1CE-0BAA872CC73C}"/>
          </ac:grpSpMkLst>
        </pc:grpChg>
        <pc:grpChg chg="mod">
          <ac:chgData name="Tudor Wolff" userId="f65ae0d9-3168-4448-aa52-c1da8df13c54" providerId="ADAL" clId="{74990792-BB8D-40EA-8A32-B64380256F02}" dt="2023-02-02T13:50:15.475" v="378" actId="1076"/>
          <ac:grpSpMkLst>
            <pc:docMk/>
            <pc:sldMk cId="806301324" sldId="302"/>
            <ac:grpSpMk id="5" creationId="{AA0005E4-BF23-EDC9-DFAD-AB3C90724567}"/>
          </ac:grpSpMkLst>
        </pc:grpChg>
        <pc:grpChg chg="del mod">
          <ac:chgData name="Tudor Wolff" userId="f65ae0d9-3168-4448-aa52-c1da8df13c54" providerId="ADAL" clId="{74990792-BB8D-40EA-8A32-B64380256F02}" dt="2023-02-02T13:44:52.025" v="359" actId="478"/>
          <ac:grpSpMkLst>
            <pc:docMk/>
            <pc:sldMk cId="806301324" sldId="302"/>
            <ac:grpSpMk id="16" creationId="{80C0776C-8BAF-BFE6-9F83-6C6D3723B60B}"/>
          </ac:grpSpMkLst>
        </pc:grpChg>
        <pc:grpChg chg="mod">
          <ac:chgData name="Tudor Wolff" userId="f65ae0d9-3168-4448-aa52-c1da8df13c54" providerId="ADAL" clId="{74990792-BB8D-40EA-8A32-B64380256F02}" dt="2023-02-02T13:44:28.357" v="351" actId="14100"/>
          <ac:grpSpMkLst>
            <pc:docMk/>
            <pc:sldMk cId="806301324" sldId="302"/>
            <ac:grpSpMk id="24" creationId="{145181F5-6950-4E7F-9699-012566F512C6}"/>
          </ac:grpSpMkLst>
        </pc:grpChg>
        <pc:grpChg chg="mod">
          <ac:chgData name="Tudor Wolff" userId="f65ae0d9-3168-4448-aa52-c1da8df13c54" providerId="ADAL" clId="{74990792-BB8D-40EA-8A32-B64380256F02}" dt="2023-02-02T13:50:30.821" v="382" actId="1076"/>
          <ac:grpSpMkLst>
            <pc:docMk/>
            <pc:sldMk cId="806301324" sldId="302"/>
            <ac:grpSpMk id="38" creationId="{0EF306F1-A718-46C4-A551-88447E1B1A53}"/>
          </ac:grpSpMkLst>
        </pc:grpChg>
        <pc:grpChg chg="del mod">
          <ac:chgData name="Tudor Wolff" userId="f65ae0d9-3168-4448-aa52-c1da8df13c54" providerId="ADAL" clId="{74990792-BB8D-40EA-8A32-B64380256F02}" dt="2023-02-02T13:44:52.665" v="360" actId="478"/>
          <ac:grpSpMkLst>
            <pc:docMk/>
            <pc:sldMk cId="806301324" sldId="302"/>
            <ac:grpSpMk id="49" creationId="{35400B74-29EA-4991-8EC7-8D58F67B0229}"/>
          </ac:grpSpMkLst>
        </pc:grpChg>
        <pc:grpChg chg="del">
          <ac:chgData name="Tudor Wolff" userId="f65ae0d9-3168-4448-aa52-c1da8df13c54" providerId="ADAL" clId="{74990792-BB8D-40EA-8A32-B64380256F02}" dt="2023-02-02T13:44:17.085" v="346" actId="478"/>
          <ac:grpSpMkLst>
            <pc:docMk/>
            <pc:sldMk cId="806301324" sldId="302"/>
            <ac:grpSpMk id="53" creationId="{00AB831C-9A72-BF8E-5BB2-7665E00F19F8}"/>
          </ac:grpSpMkLst>
        </pc:grpChg>
        <pc:grpChg chg="del">
          <ac:chgData name="Tudor Wolff" userId="f65ae0d9-3168-4448-aa52-c1da8df13c54" providerId="ADAL" clId="{74990792-BB8D-40EA-8A32-B64380256F02}" dt="2023-02-02T13:44:16.666" v="345" actId="478"/>
          <ac:grpSpMkLst>
            <pc:docMk/>
            <pc:sldMk cId="806301324" sldId="302"/>
            <ac:grpSpMk id="64" creationId="{F76A1988-DE4D-DDDF-DC72-9394AACE607D}"/>
          </ac:grpSpMkLst>
        </pc:grpChg>
        <pc:grpChg chg="del">
          <ac:chgData name="Tudor Wolff" userId="f65ae0d9-3168-4448-aa52-c1da8df13c54" providerId="ADAL" clId="{74990792-BB8D-40EA-8A32-B64380256F02}" dt="2023-02-02T13:44:16.300" v="344" actId="478"/>
          <ac:grpSpMkLst>
            <pc:docMk/>
            <pc:sldMk cId="806301324" sldId="302"/>
            <ac:grpSpMk id="75" creationId="{C395B394-CE13-0CA3-6870-1A82265B5328}"/>
          </ac:grpSpMkLst>
        </pc:grpChg>
        <pc:grpChg chg="add mod">
          <ac:chgData name="Tudor Wolff" userId="f65ae0d9-3168-4448-aa52-c1da8df13c54" providerId="ADAL" clId="{74990792-BB8D-40EA-8A32-B64380256F02}" dt="2023-02-02T13:44:47.362" v="357" actId="408"/>
          <ac:grpSpMkLst>
            <pc:docMk/>
            <pc:sldMk cId="806301324" sldId="302"/>
            <ac:grpSpMk id="92" creationId="{0F99C37C-5DEE-23BD-9F83-829C61022651}"/>
          </ac:grpSpMkLst>
        </pc:grpChg>
        <pc:grpChg chg="add mod">
          <ac:chgData name="Tudor Wolff" userId="f65ae0d9-3168-4448-aa52-c1da8df13c54" providerId="ADAL" clId="{74990792-BB8D-40EA-8A32-B64380256F02}" dt="2023-02-02T13:44:39.785" v="356" actId="1076"/>
          <ac:grpSpMkLst>
            <pc:docMk/>
            <pc:sldMk cId="806301324" sldId="302"/>
            <ac:grpSpMk id="95" creationId="{82A657AE-E6E6-8E91-F98A-ACCE51297EEC}"/>
          </ac:grpSpMkLst>
        </pc:grpChg>
        <pc:grpChg chg="add mod">
          <ac:chgData name="Tudor Wolff" userId="f65ae0d9-3168-4448-aa52-c1da8df13c54" providerId="ADAL" clId="{74990792-BB8D-40EA-8A32-B64380256F02}" dt="2023-02-02T13:50:15.475" v="378" actId="1076"/>
          <ac:grpSpMkLst>
            <pc:docMk/>
            <pc:sldMk cId="806301324" sldId="302"/>
            <ac:grpSpMk id="98" creationId="{D9F18CF2-C208-90F3-7751-C095ED1EA767}"/>
          </ac:grpSpMkLst>
        </pc:grpChg>
        <pc:grpChg chg="mod">
          <ac:chgData name="Tudor Wolff" userId="f65ae0d9-3168-4448-aa52-c1da8df13c54" providerId="ADAL" clId="{74990792-BB8D-40EA-8A32-B64380256F02}" dt="2023-02-02T13:47:00.651" v="368"/>
          <ac:grpSpMkLst>
            <pc:docMk/>
            <pc:sldMk cId="806301324" sldId="302"/>
            <ac:grpSpMk id="99" creationId="{1951EC55-D896-2559-435C-098255170B5E}"/>
          </ac:grpSpMkLst>
        </pc:grpChg>
        <pc:grpChg chg="mod">
          <ac:chgData name="Tudor Wolff" userId="f65ae0d9-3168-4448-aa52-c1da8df13c54" providerId="ADAL" clId="{74990792-BB8D-40EA-8A32-B64380256F02}" dt="2023-02-02T13:47:00.651" v="368"/>
          <ac:grpSpMkLst>
            <pc:docMk/>
            <pc:sldMk cId="806301324" sldId="302"/>
            <ac:grpSpMk id="100" creationId="{C140E631-9B25-C596-F5B7-45789C146BFE}"/>
          </ac:grpSpMkLst>
        </pc:grpChg>
        <pc:grpChg chg="add mod">
          <ac:chgData name="Tudor Wolff" userId="f65ae0d9-3168-4448-aa52-c1da8df13c54" providerId="ADAL" clId="{74990792-BB8D-40EA-8A32-B64380256F02}" dt="2023-02-02T13:50:19.471" v="380" actId="1076"/>
          <ac:grpSpMkLst>
            <pc:docMk/>
            <pc:sldMk cId="806301324" sldId="302"/>
            <ac:grpSpMk id="109" creationId="{8258B55A-88F8-011F-3D09-6CBF558A9EC3}"/>
          </ac:grpSpMkLst>
        </pc:grpChg>
      </pc:sldChg>
    </pc:docChg>
  </pc:docChgLst>
  <pc:docChgLst>
    <pc:chgData name="Tudor Wolff" userId="f65ae0d9-3168-4448-aa52-c1da8df13c54" providerId="ADAL" clId="{A8721AAC-0753-4206-BFAA-6FB047315F6D}"/>
    <pc:docChg chg="undo custSel addSld modSld">
      <pc:chgData name="Tudor Wolff" userId="f65ae0d9-3168-4448-aa52-c1da8df13c54" providerId="ADAL" clId="{A8721AAC-0753-4206-BFAA-6FB047315F6D}" dt="2023-03-28T14:27:22.915" v="317" actId="13822"/>
      <pc:docMkLst>
        <pc:docMk/>
      </pc:docMkLst>
      <pc:sldChg chg="modSp mod">
        <pc:chgData name="Tudor Wolff" userId="f65ae0d9-3168-4448-aa52-c1da8df13c54" providerId="ADAL" clId="{A8721AAC-0753-4206-BFAA-6FB047315F6D}" dt="2023-03-24T09:57:20.578" v="52" actId="1076"/>
        <pc:sldMkLst>
          <pc:docMk/>
          <pc:sldMk cId="1001795176" sldId="301"/>
        </pc:sldMkLst>
        <pc:spChg chg="mod">
          <ac:chgData name="Tudor Wolff" userId="f65ae0d9-3168-4448-aa52-c1da8df13c54" providerId="ADAL" clId="{A8721AAC-0753-4206-BFAA-6FB047315F6D}" dt="2023-03-24T09:57:20.578" v="52" actId="1076"/>
          <ac:spMkLst>
            <pc:docMk/>
            <pc:sldMk cId="1001795176" sldId="301"/>
            <ac:spMk id="235" creationId="{3B49EA27-FA1F-0914-6722-61212A84AF40}"/>
          </ac:spMkLst>
        </pc:spChg>
      </pc:sldChg>
      <pc:sldChg chg="addSp delSp modSp add mod">
        <pc:chgData name="Tudor Wolff" userId="f65ae0d9-3168-4448-aa52-c1da8df13c54" providerId="ADAL" clId="{A8721AAC-0753-4206-BFAA-6FB047315F6D}" dt="2023-03-14T08:57:22.155" v="50" actId="1076"/>
        <pc:sldMkLst>
          <pc:docMk/>
          <pc:sldMk cId="540272550" sldId="303"/>
        </pc:sldMkLst>
        <pc:spChg chg="mod">
          <ac:chgData name="Tudor Wolff" userId="f65ae0d9-3168-4448-aa52-c1da8df13c54" providerId="ADAL" clId="{A8721AAC-0753-4206-BFAA-6FB047315F6D}" dt="2023-03-14T08:50:30.197" v="1"/>
          <ac:spMkLst>
            <pc:docMk/>
            <pc:sldMk cId="540272550" sldId="303"/>
            <ac:spMk id="17" creationId="{8805448E-2D3B-C02E-5218-FD91C760D5AB}"/>
          </ac:spMkLst>
        </pc:spChg>
        <pc:spChg chg="mod">
          <ac:chgData name="Tudor Wolff" userId="f65ae0d9-3168-4448-aa52-c1da8df13c54" providerId="ADAL" clId="{A8721AAC-0753-4206-BFAA-6FB047315F6D}" dt="2023-03-14T08:50:30.197" v="1"/>
          <ac:spMkLst>
            <pc:docMk/>
            <pc:sldMk cId="540272550" sldId="303"/>
            <ac:spMk id="18" creationId="{6AA73F7E-D527-483F-2B6E-09E3144FDD6E}"/>
          </ac:spMkLst>
        </pc:spChg>
        <pc:spChg chg="mod">
          <ac:chgData name="Tudor Wolff" userId="f65ae0d9-3168-4448-aa52-c1da8df13c54" providerId="ADAL" clId="{A8721AAC-0753-4206-BFAA-6FB047315F6D}" dt="2023-03-14T08:50:34.525" v="3"/>
          <ac:spMkLst>
            <pc:docMk/>
            <pc:sldMk cId="540272550" sldId="303"/>
            <ac:spMk id="20" creationId="{0D05A22B-8C8E-D186-5281-3BB55ECD3D09}"/>
          </ac:spMkLst>
        </pc:spChg>
        <pc:spChg chg="mod">
          <ac:chgData name="Tudor Wolff" userId="f65ae0d9-3168-4448-aa52-c1da8df13c54" providerId="ADAL" clId="{A8721AAC-0753-4206-BFAA-6FB047315F6D}" dt="2023-03-14T08:50:34.525" v="3"/>
          <ac:spMkLst>
            <pc:docMk/>
            <pc:sldMk cId="540272550" sldId="303"/>
            <ac:spMk id="21" creationId="{F4F652A2-DC4B-40D9-0814-B497CE8B84CA}"/>
          </ac:spMkLst>
        </pc:spChg>
        <pc:spChg chg="mod">
          <ac:chgData name="Tudor Wolff" userId="f65ae0d9-3168-4448-aa52-c1da8df13c54" providerId="ADAL" clId="{A8721AAC-0753-4206-BFAA-6FB047315F6D}" dt="2023-03-14T08:50:37.794" v="5"/>
          <ac:spMkLst>
            <pc:docMk/>
            <pc:sldMk cId="540272550" sldId="303"/>
            <ac:spMk id="23" creationId="{757FF543-2962-B8F8-EA49-1A83C460682B}"/>
          </ac:spMkLst>
        </pc:spChg>
        <pc:spChg chg="mod">
          <ac:chgData name="Tudor Wolff" userId="f65ae0d9-3168-4448-aa52-c1da8df13c54" providerId="ADAL" clId="{A8721AAC-0753-4206-BFAA-6FB047315F6D}" dt="2023-03-14T08:50:37.794" v="5"/>
          <ac:spMkLst>
            <pc:docMk/>
            <pc:sldMk cId="540272550" sldId="303"/>
            <ac:spMk id="39" creationId="{7ED98863-161E-E6E2-2CF0-035BACE05CD2}"/>
          </ac:spMkLst>
        </pc:spChg>
        <pc:spChg chg="mod">
          <ac:chgData name="Tudor Wolff" userId="f65ae0d9-3168-4448-aa52-c1da8df13c54" providerId="ADAL" clId="{A8721AAC-0753-4206-BFAA-6FB047315F6D}" dt="2023-03-14T08:50:41.870" v="7"/>
          <ac:spMkLst>
            <pc:docMk/>
            <pc:sldMk cId="540272550" sldId="303"/>
            <ac:spMk id="41" creationId="{4911BCAA-CF95-3F40-3415-F6E43E37DCB7}"/>
          </ac:spMkLst>
        </pc:spChg>
        <pc:spChg chg="mod">
          <ac:chgData name="Tudor Wolff" userId="f65ae0d9-3168-4448-aa52-c1da8df13c54" providerId="ADAL" clId="{A8721AAC-0753-4206-BFAA-6FB047315F6D}" dt="2023-03-14T08:50:41.870" v="7"/>
          <ac:spMkLst>
            <pc:docMk/>
            <pc:sldMk cId="540272550" sldId="303"/>
            <ac:spMk id="42" creationId="{ED5D88E0-8BED-6357-C48A-BD25A1EBDE1A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46" creationId="{777128A5-9745-9F0D-6B86-91E149F1F8F9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47" creationId="{4A21F8AE-F89F-D484-8F81-53991C98F360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48" creationId="{947D581E-CF9F-3B9B-BFC5-494E7A9EAD95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49" creationId="{E575B17A-3BCF-5BB2-9205-3795B01B862A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50" creationId="{ECBA0F8B-B87B-4A50-26D8-9391257E6AE2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51" creationId="{D35F359C-3E1F-8F3B-FB8D-8DAFA85FEAFB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52" creationId="{7B2FC462-040C-9601-F6B7-12FF71EF9D9A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53" creationId="{91456470-A36D-B825-8B02-4AEE031D5983}"/>
          </ac:spMkLst>
        </pc:spChg>
        <pc:spChg chg="mod">
          <ac:chgData name="Tudor Wolff" userId="f65ae0d9-3168-4448-aa52-c1da8df13c54" providerId="ADAL" clId="{A8721AAC-0753-4206-BFAA-6FB047315F6D}" dt="2023-03-14T08:50:57.515" v="11"/>
          <ac:spMkLst>
            <pc:docMk/>
            <pc:sldMk cId="540272550" sldId="303"/>
            <ac:spMk id="54" creationId="{27122B19-7BC1-DD0E-4F71-0E2BA3342CCD}"/>
          </ac:spMkLst>
        </pc:spChg>
        <pc:spChg chg="add del mod">
          <ac:chgData name="Tudor Wolff" userId="f65ae0d9-3168-4448-aa52-c1da8df13c54" providerId="ADAL" clId="{A8721AAC-0753-4206-BFAA-6FB047315F6D}" dt="2023-03-14T08:57:08.103" v="45" actId="478"/>
          <ac:spMkLst>
            <pc:docMk/>
            <pc:sldMk cId="540272550" sldId="303"/>
            <ac:spMk id="62" creationId="{C1E3EEF8-EEA4-595F-5343-FD943B623379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66" creationId="{A58E0601-6AD4-D8C3-B8E2-5060719B08EB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67" creationId="{B70A1E1F-9E46-4E79-E564-3F2ABC4E8ED4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68" creationId="{614CE551-022B-1E29-A1CF-416502DCF63A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69" creationId="{77052A88-EB1E-2D6A-9C76-774260F14300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70" creationId="{0F0BAB89-0220-823D-8EA0-C263032E785E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71" creationId="{9AB031B7-A592-233D-2C99-685F95BF6004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72" creationId="{AD40D4D5-1183-F08B-BADD-2998AAA6CA7A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73" creationId="{30123961-CE20-9593-EAA3-36A193C1A1B6}"/>
          </ac:spMkLst>
        </pc:spChg>
        <pc:spChg chg="mod">
          <ac:chgData name="Tudor Wolff" userId="f65ae0d9-3168-4448-aa52-c1da8df13c54" providerId="ADAL" clId="{A8721AAC-0753-4206-BFAA-6FB047315F6D}" dt="2023-03-14T08:56:54.950" v="40"/>
          <ac:spMkLst>
            <pc:docMk/>
            <pc:sldMk cId="540272550" sldId="303"/>
            <ac:spMk id="74" creationId="{A6034765-9994-16B6-1686-AFE91458CA43}"/>
          </ac:spMkLst>
        </pc:spChg>
        <pc:grpChg chg="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4" creationId="{8266B681-435D-40F8-B1CE-0BAA872CC73C}"/>
          </ac:grpSpMkLst>
        </pc:grpChg>
        <pc:grpChg chg="del">
          <ac:chgData name="Tudor Wolff" userId="f65ae0d9-3168-4448-aa52-c1da8df13c54" providerId="ADAL" clId="{A8721AAC-0753-4206-BFAA-6FB047315F6D}" dt="2023-03-14T08:50:52.134" v="9" actId="478"/>
          <ac:grpSpMkLst>
            <pc:docMk/>
            <pc:sldMk cId="540272550" sldId="303"/>
            <ac:grpSpMk id="5" creationId="{AA0005E4-BF23-EDC9-DFAD-AB3C90724567}"/>
          </ac:grpSpMkLst>
        </pc:grpChg>
        <pc:grpChg chg="add 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16" creationId="{5DB176C4-1D79-96FA-44DA-8D5F3DF57F27}"/>
          </ac:grpSpMkLst>
        </pc:grpChg>
        <pc:grpChg chg="add 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19" creationId="{BC49D51E-F7F2-BD1D-E367-64107016063C}"/>
          </ac:grpSpMkLst>
        </pc:grpChg>
        <pc:grpChg chg="add 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22" creationId="{7AB45131-3C4B-BDC1-A292-E03113BB8EBC}"/>
          </ac:grpSpMkLst>
        </pc:grpChg>
        <pc:grpChg chg="mo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24" creationId="{145181F5-6950-4E7F-9699-012566F512C6}"/>
          </ac:grpSpMkLst>
        </pc:grpChg>
        <pc:grpChg chg="mod">
          <ac:chgData name="Tudor Wolff" userId="f65ae0d9-3168-4448-aa52-c1da8df13c54" providerId="ADAL" clId="{A8721AAC-0753-4206-BFAA-6FB047315F6D}" dt="2023-03-14T08:57:10.246" v="46" actId="1076"/>
          <ac:grpSpMkLst>
            <pc:docMk/>
            <pc:sldMk cId="540272550" sldId="303"/>
            <ac:grpSpMk id="38" creationId="{0EF306F1-A718-46C4-A551-88447E1B1A53}"/>
          </ac:grpSpMkLst>
        </pc:grpChg>
        <pc:grpChg chg="add 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40" creationId="{390FF892-62BE-1525-F360-77ED68C30EE5}"/>
          </ac:grpSpMkLst>
        </pc:grpChg>
        <pc:grpChg chg="add del mod">
          <ac:chgData name="Tudor Wolff" userId="f65ae0d9-3168-4448-aa52-c1da8df13c54" providerId="ADAL" clId="{A8721AAC-0753-4206-BFAA-6FB047315F6D}" dt="2023-03-14T08:56:51.725" v="39" actId="478"/>
          <ac:grpSpMkLst>
            <pc:docMk/>
            <pc:sldMk cId="540272550" sldId="303"/>
            <ac:grpSpMk id="43" creationId="{29D20E0F-233B-55F0-B7FB-2BB6C23F5B27}"/>
          </ac:grpSpMkLst>
        </pc:grpChg>
        <pc:grpChg chg="mod">
          <ac:chgData name="Tudor Wolff" userId="f65ae0d9-3168-4448-aa52-c1da8df13c54" providerId="ADAL" clId="{A8721AAC-0753-4206-BFAA-6FB047315F6D}" dt="2023-03-14T08:50:57.515" v="11"/>
          <ac:grpSpMkLst>
            <pc:docMk/>
            <pc:sldMk cId="540272550" sldId="303"/>
            <ac:grpSpMk id="44" creationId="{048CF59D-E838-CC10-4578-AD0937E0BE77}"/>
          </ac:grpSpMkLst>
        </pc:grpChg>
        <pc:grpChg chg="mod">
          <ac:chgData name="Tudor Wolff" userId="f65ae0d9-3168-4448-aa52-c1da8df13c54" providerId="ADAL" clId="{A8721AAC-0753-4206-BFAA-6FB047315F6D}" dt="2023-03-14T08:50:57.515" v="11"/>
          <ac:grpSpMkLst>
            <pc:docMk/>
            <pc:sldMk cId="540272550" sldId="303"/>
            <ac:grpSpMk id="45" creationId="{B33D31A3-B271-3198-E865-E7318F6ED1D8}"/>
          </ac:grpSpMkLst>
        </pc:grpChg>
        <pc:grpChg chg="add mod ord">
          <ac:chgData name="Tudor Wolff" userId="f65ae0d9-3168-4448-aa52-c1da8df13c54" providerId="ADAL" clId="{A8721AAC-0753-4206-BFAA-6FB047315F6D}" dt="2023-03-14T08:51:49.200" v="25" actId="167"/>
          <ac:grpSpMkLst>
            <pc:docMk/>
            <pc:sldMk cId="540272550" sldId="303"/>
            <ac:grpSpMk id="60" creationId="{83759B89-05ED-0FA7-05B6-78A236F33CDB}"/>
          </ac:grpSpMkLst>
        </pc:grpChg>
        <pc:grpChg chg="add mod">
          <ac:chgData name="Tudor Wolff" userId="f65ae0d9-3168-4448-aa52-c1da8df13c54" providerId="ADAL" clId="{A8721AAC-0753-4206-BFAA-6FB047315F6D}" dt="2023-03-14T08:57:02.072" v="42" actId="1076"/>
          <ac:grpSpMkLst>
            <pc:docMk/>
            <pc:sldMk cId="540272550" sldId="303"/>
            <ac:grpSpMk id="63" creationId="{532A736B-D1E9-77CD-DBD9-D27CB577E3B5}"/>
          </ac:grpSpMkLst>
        </pc:grpChg>
        <pc:grpChg chg="mod">
          <ac:chgData name="Tudor Wolff" userId="f65ae0d9-3168-4448-aa52-c1da8df13c54" providerId="ADAL" clId="{A8721AAC-0753-4206-BFAA-6FB047315F6D}" dt="2023-03-14T08:56:54.950" v="40"/>
          <ac:grpSpMkLst>
            <pc:docMk/>
            <pc:sldMk cId="540272550" sldId="303"/>
            <ac:grpSpMk id="64" creationId="{B03F1214-23A5-A923-5FB2-E4D759F609F0}"/>
          </ac:grpSpMkLst>
        </pc:grpChg>
        <pc:grpChg chg="mod">
          <ac:chgData name="Tudor Wolff" userId="f65ae0d9-3168-4448-aa52-c1da8df13c54" providerId="ADAL" clId="{A8721AAC-0753-4206-BFAA-6FB047315F6D}" dt="2023-03-14T08:56:54.950" v="40"/>
          <ac:grpSpMkLst>
            <pc:docMk/>
            <pc:sldMk cId="540272550" sldId="303"/>
            <ac:grpSpMk id="65" creationId="{89FBBC06-365B-B0C0-817A-59CAE12C0E67}"/>
          </ac:grpSpMkLst>
        </pc:grpChg>
        <pc:grpChg chg="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92" creationId="{0F99C37C-5DEE-23BD-9F83-829C61022651}"/>
          </ac:grpSpMkLst>
        </pc:grpChg>
        <pc:grpChg chg="mod or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95" creationId="{82A657AE-E6E6-8E91-F98A-ACCE51297EEC}"/>
          </ac:grpSpMkLst>
        </pc:grpChg>
        <pc:grpChg chg="del">
          <ac:chgData name="Tudor Wolff" userId="f65ae0d9-3168-4448-aa52-c1da8df13c54" providerId="ADAL" clId="{A8721AAC-0753-4206-BFAA-6FB047315F6D}" dt="2023-03-14T08:51:03.004" v="13" actId="478"/>
          <ac:grpSpMkLst>
            <pc:docMk/>
            <pc:sldMk cId="540272550" sldId="303"/>
            <ac:grpSpMk id="98" creationId="{D9F18CF2-C208-90F3-7751-C095ED1EA767}"/>
          </ac:grpSpMkLst>
        </pc:grpChg>
        <pc:grpChg chg="mod">
          <ac:chgData name="Tudor Wolff" userId="f65ae0d9-3168-4448-aa52-c1da8df13c54" providerId="ADAL" clId="{A8721AAC-0753-4206-BFAA-6FB047315F6D}" dt="2023-03-14T08:51:44.045" v="24" actId="164"/>
          <ac:grpSpMkLst>
            <pc:docMk/>
            <pc:sldMk cId="540272550" sldId="303"/>
            <ac:grpSpMk id="109" creationId="{8258B55A-88F8-011F-3D09-6CBF558A9EC3}"/>
          </ac:grpSpMkLst>
        </pc:grpChg>
        <pc:cxnChg chg="add mod">
          <ac:chgData name="Tudor Wolff" userId="f65ae0d9-3168-4448-aa52-c1da8df13c54" providerId="ADAL" clId="{A8721AAC-0753-4206-BFAA-6FB047315F6D}" dt="2023-03-14T08:57:22.155" v="50" actId="1076"/>
          <ac:cxnSpMkLst>
            <pc:docMk/>
            <pc:sldMk cId="540272550" sldId="303"/>
            <ac:cxnSpMk id="56" creationId="{1D098F62-982E-9AA9-2FD5-DFDC54980DC4}"/>
          </ac:cxnSpMkLst>
        </pc:cxnChg>
        <pc:cxnChg chg="add del mod">
          <ac:chgData name="Tudor Wolff" userId="f65ae0d9-3168-4448-aa52-c1da8df13c54" providerId="ADAL" clId="{A8721AAC-0753-4206-BFAA-6FB047315F6D}" dt="2023-03-14T08:51:17.806" v="19" actId="478"/>
          <ac:cxnSpMkLst>
            <pc:docMk/>
            <pc:sldMk cId="540272550" sldId="303"/>
            <ac:cxnSpMk id="57" creationId="{D0C65137-539A-F28D-4E78-67227C7BE075}"/>
          </ac:cxnSpMkLst>
        </pc:cxnChg>
        <pc:cxnChg chg="add del mod">
          <ac:chgData name="Tudor Wolff" userId="f65ae0d9-3168-4448-aa52-c1da8df13c54" providerId="ADAL" clId="{A8721AAC-0753-4206-BFAA-6FB047315F6D}" dt="2023-03-14T08:56:51.725" v="39" actId="478"/>
          <ac:cxnSpMkLst>
            <pc:docMk/>
            <pc:sldMk cId="540272550" sldId="303"/>
            <ac:cxnSpMk id="59" creationId="{E45E4685-6439-3863-98EB-B3693D440D32}"/>
          </ac:cxnSpMkLst>
        </pc:cxnChg>
        <pc:cxnChg chg="add mod">
          <ac:chgData name="Tudor Wolff" userId="f65ae0d9-3168-4448-aa52-c1da8df13c54" providerId="ADAL" clId="{A8721AAC-0753-4206-BFAA-6FB047315F6D}" dt="2023-03-14T08:57:03.702" v="43" actId="1076"/>
          <ac:cxnSpMkLst>
            <pc:docMk/>
            <pc:sldMk cId="540272550" sldId="303"/>
            <ac:cxnSpMk id="75" creationId="{DCC4CF6B-48EE-88D5-F779-D95BCDF28A3D}"/>
          </ac:cxnSpMkLst>
        </pc:cxnChg>
      </pc:sldChg>
      <pc:sldChg chg="addSp delSp modSp new mod">
        <pc:chgData name="Tudor Wolff" userId="f65ae0d9-3168-4448-aa52-c1da8df13c54" providerId="ADAL" clId="{A8721AAC-0753-4206-BFAA-6FB047315F6D}" dt="2023-03-24T10:17:06.121" v="250" actId="1076"/>
        <pc:sldMkLst>
          <pc:docMk/>
          <pc:sldMk cId="1775493951" sldId="304"/>
        </pc:sldMkLst>
        <pc:spChg chg="mod topLvl">
          <ac:chgData name="Tudor Wolff" userId="f65ae0d9-3168-4448-aa52-c1da8df13c54" providerId="ADAL" clId="{A8721AAC-0753-4206-BFAA-6FB047315F6D}" dt="2023-03-24T10:16:47.191" v="248" actId="1076"/>
          <ac:spMkLst>
            <pc:docMk/>
            <pc:sldMk cId="1775493951" sldId="304"/>
            <ac:spMk id="11" creationId="{5EF952CD-4C96-6256-7AA5-3B7035FA79B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7" creationId="{33C59C7E-7F11-F4EA-5762-8520629D154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" creationId="{76336E00-A63A-4CC9-501B-E6B17122143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1" creationId="{B71C94E4-45A7-BA36-BE0B-78E1A547B7E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4" creationId="{867C16BF-DA54-9F45-2169-D14A06BBD029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5" creationId="{9B7E6AF4-D6A1-B245-F1AD-1ACF13E55CE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6" creationId="{40F05791-CB42-2444-DBA1-C959ACCA66C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7" creationId="{F5245579-57DC-BF08-DABA-EDE79DD197F7}"/>
          </ac:spMkLst>
        </pc:spChg>
        <pc:spChg chg="del mod topLvl">
          <ac:chgData name="Tudor Wolff" userId="f65ae0d9-3168-4448-aa52-c1da8df13c54" providerId="ADAL" clId="{A8721AAC-0753-4206-BFAA-6FB047315F6D}" dt="2023-03-24T10:00:24.648" v="169" actId="478"/>
          <ac:spMkLst>
            <pc:docMk/>
            <pc:sldMk cId="1775493951" sldId="304"/>
            <ac:spMk id="28" creationId="{BD20A1A6-6640-8623-4D4F-34A1BF754CE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30" creationId="{1E414784-7387-9FD0-5B1E-3F785B766E0E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31" creationId="{3A6BBB87-818A-9698-AC52-2492DA2C117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38" creationId="{F8D42FF1-562C-7EF9-7C9E-004FE41F2909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39" creationId="{C0BE6782-4D63-E46D-8F83-A9E400A8057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2" creationId="{1ADD100F-7347-1D6C-1576-EAA255C8809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3" creationId="{F8C6CC09-F932-0AEA-EDBC-512A0467F30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4" creationId="{2D7AFDEB-9EB5-DE63-FD42-F029635B03E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5" creationId="{0B2E9DD1-7758-BB3D-315F-9A53D091F60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6" creationId="{095CBAC8-99FD-9C17-96BE-04AFBB24249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7" creationId="{BC745D3E-8FC7-AC9B-E161-908BE3855D9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8" creationId="{5A49462E-C10A-3BC6-AB05-B66325C4126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49" creationId="{72440C6D-E4B0-686B-3515-FF2A5E1E8C8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0" creationId="{82D3FF73-B08E-64E2-9484-2B8029E4D19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1" creationId="{11B087EF-61A7-DC3E-BBEB-1FF94E779ED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2" creationId="{B337F9D6-460A-2EC2-D31F-50628A17618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3" creationId="{1C0A954B-CBBD-074F-CBA8-8595210FFD2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4" creationId="{93EB614C-04FA-E588-38E3-52F9CD1129D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5" creationId="{9F6F8E74-9FCE-D820-6194-52073E36032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6" creationId="{C4155E15-8B5A-9635-6DDF-72E6E349C1B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7" creationId="{B006D3C8-5330-C92B-8D9F-C0C722BF1A0D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59" creationId="{FA557A46-114C-287F-1DFA-0CE192BE4EC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60" creationId="{16C94072-7F87-1B9F-734E-882DB78F41ED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61" creationId="{8B61061C-022D-AAAC-A710-C3F4FD430BC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64" creationId="{49F7848F-FDB8-81A1-4A0D-F196EE886BC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65" creationId="{89000138-A070-AE5F-F711-3166FAD67ED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2" creationId="{3C869DB1-E06A-CCC7-26E7-9FB4CDFFFDD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3" creationId="{1F0281CE-592D-E275-6FDE-E3474B2612A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4" creationId="{E283D8B7-8C15-D0A0-A59C-08162F325B1E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5" creationId="{543810AE-9181-17EC-9DB4-DDDF681C526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6" creationId="{B5859BF9-F091-E12B-6135-A5E700FB4B2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7" creationId="{60465F09-D141-D85F-C21E-0D7D6807DAE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8" creationId="{93E86557-122D-520E-EE7A-D06716A09B1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79" creationId="{1A42B2F2-9FFF-E671-0E3B-05A931C2320E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0" creationId="{B2A05781-3D1E-838F-CE42-B868FCAFB54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1" creationId="{4954BC06-3658-5F11-BC95-5C456082DBC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2" creationId="{3FECA8F9-98A2-04FB-509F-D3503C510CB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3" creationId="{00B18FC5-584A-3128-DA58-6A04A5DCCD2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5" creationId="{619EDB18-85E8-C16E-D399-7343E54AF4F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6" creationId="{78B51BF5-2C47-4C5B-81E0-8E03152991DB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87" creationId="{5567FCC1-5BCB-6642-0F3D-A02A9D0A96F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90" creationId="{F2FC1AB6-2DB0-0DC9-35C4-58F0B36AB3CE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91" creationId="{F1A6EB5F-B117-54D8-3A13-EFAC0CE918E9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98" creationId="{F7865341-3FA5-5C02-F1FF-B1C960A55B1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99" creationId="{11D6CDAC-F06F-9C81-807F-FA9F57B61C6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0" creationId="{9DD804F0-DF29-B9E3-39F8-A40D7D75F0D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1" creationId="{26C036C2-E20E-320F-D6D6-ECA45F38D29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2" creationId="{50F55FB1-B204-230D-6209-7C4D1FDEE4B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3" creationId="{8B745745-C442-CC87-DB34-982F3526992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4" creationId="{4F05139B-3712-7A12-7388-6F7B2B6D133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5" creationId="{F96711BC-0004-6DFB-FB29-A0A1C629279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6" creationId="{CD3A4F7C-F63E-D5A0-9BDD-3068546558B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7" creationId="{21F9FDEB-9FC5-9556-1E08-5A0852714B7B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8" creationId="{C065AC13-0BB1-370E-3721-FE9092732C2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09" creationId="{CBE889DB-F791-5FA1-04CF-1D178479D108}"/>
          </ac:spMkLst>
        </pc:spChg>
        <pc:spChg chg="del mod topLvl">
          <ac:chgData name="Tudor Wolff" userId="f65ae0d9-3168-4448-aa52-c1da8df13c54" providerId="ADAL" clId="{A8721AAC-0753-4206-BFAA-6FB047315F6D}" dt="2023-03-24T09:58:25.191" v="106" actId="478"/>
          <ac:spMkLst>
            <pc:docMk/>
            <pc:sldMk cId="1775493951" sldId="304"/>
            <ac:spMk id="111" creationId="{84AEB192-42C5-68E1-7286-DD176AEBB56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12" creationId="{E00530E0-A0E2-6FDF-174D-3F98E50CB77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13" creationId="{4B7D2A5B-01EF-99FC-4805-86D105D862E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16" creationId="{353DF99A-E6CF-0677-3BD0-3125F9B36E4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17" creationId="{0E4DACEE-57E8-F97E-5326-75F57967EC9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24" creationId="{40193447-0A22-D1AF-9DF7-287A8A72E2F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25" creationId="{C060B972-45CF-3942-BA21-612A989DEFB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26" creationId="{5A151EFE-AECD-EE80-5A75-E0CA4D99F28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27" creationId="{8C10CF4D-AC40-C57B-7908-55B8B62CA61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28" creationId="{255FF8F8-524D-E5B3-28B1-DA5D0A855E0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29" creationId="{1FE00794-B37A-0A06-7308-2FBA0CDC382B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0" creationId="{FCAD65B0-0AF2-1B95-C81F-7E72912EF57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1" creationId="{B3F407F3-A39E-A83E-360F-3F72B8B01F1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2" creationId="{82E9D910-611F-6962-3E8C-68E6AA1E217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3" creationId="{9719A1AA-5CE3-6F18-1028-59620B98D56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4" creationId="{A5ED9420-C68A-5F2F-9BF9-EA2E4738992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5" creationId="{95A55C41-5422-2A43-3233-5EEC950D22E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37" creationId="{E9A9FBED-638E-B895-13D8-BFE905C7115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40" creationId="{6C9E9A29-1FD1-DA8C-ED8C-EEECF5EB1219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41" creationId="{3B20F08A-8A03-2496-860A-C1F625FC8A3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42" creationId="{FA522E6F-1B52-4F5B-ACA2-8B74DE8B046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43" creationId="{5D9A5FBC-DF80-4F07-20CC-4EFC77FC8CFB}"/>
          </ac:spMkLst>
        </pc:spChg>
        <pc:spChg chg="del mod topLvl">
          <ac:chgData name="Tudor Wolff" userId="f65ae0d9-3168-4448-aa52-c1da8df13c54" providerId="ADAL" clId="{A8721AAC-0753-4206-BFAA-6FB047315F6D}" dt="2023-03-24T09:58:28.121" v="108" actId="478"/>
          <ac:spMkLst>
            <pc:docMk/>
            <pc:sldMk cId="1775493951" sldId="304"/>
            <ac:spMk id="145" creationId="{0E675A78-2F6B-C0A9-88BC-4B82D07189D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46" creationId="{32658DFF-C11F-F986-8CEB-20B59B53CA1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47" creationId="{CB3F9C93-57F0-0FC8-53CE-ED41A314927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50" creationId="{20D8B8CD-F189-8809-C2A7-FF1D65B5772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51" creationId="{40F5847B-DAA9-555A-2E93-E3D5BADE56D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58" creationId="{7A90375F-3F66-0B90-6FDA-13F9A230B15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59" creationId="{3CBEDCA8-3CAA-9C6B-88AC-B9904BF0C95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0" creationId="{9EA36C97-022B-76EB-2B62-C2BB091C4E9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1" creationId="{846C7886-2768-F55A-0C16-99B974E1575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2" creationId="{171A003D-2EC5-5EFB-6EBD-5B32FD51A2B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3" creationId="{2030DC6E-9FFF-3E82-642D-5B41ED2F36D9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4" creationId="{11B86B07-EE65-8542-490A-B159E1A97CB9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5" creationId="{DA8B3135-EF8A-5ADC-10D5-7708EA93344D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6" creationId="{D1E94FB2-A3E9-A8D9-3DFF-728CC35AD6F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7" creationId="{AAAD2006-0B3B-EB9A-6D5E-D87AFE1CEB7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8" creationId="{B90DEE4F-4033-E560-74AD-DA3BEA2B9AA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69" creationId="{EEA08475-7B3F-52ED-16EC-EF8080AE995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70" creationId="{1F3D8422-ECF2-7EC7-4A25-0FFF57954D6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72" creationId="{CD82ADD1-2E96-E7A9-05E4-FE9C1E056A00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73" creationId="{736A9DC5-5FC1-81D1-39AC-6DB568360A5E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0" creationId="{39BBAB5A-E1CC-81EB-BB74-51238AEA15E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1" creationId="{5EE2293B-087D-7443-1899-4266195B371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4" creationId="{42338680-25BD-14E1-C828-622CA06C758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5" creationId="{550BB37F-C139-20B2-1029-B23767A49CB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6" creationId="{777F7065-2578-6990-6EA4-F3BCFA88B11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7" creationId="{E159765D-0634-A641-40B8-88DF8F44CA0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8" creationId="{9F533522-A330-FC36-A7F7-ABD1A37B86C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89" creationId="{EE5A44D3-1342-66A2-4F09-FEA4594E2F8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0" creationId="{D9535B10-9322-A8F7-009A-62072E6616F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1" creationId="{52CDABD0-D3C3-A5B5-E380-C0EF31AC3D6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2" creationId="{2C39CE3F-BAF1-104E-FFAA-A2569112EB6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3" creationId="{C8ECA198-FB42-DF02-0364-4B9FE9F5CBF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4" creationId="{BE3AECD6-D3EE-C987-4293-0E95A7CB4A1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5" creationId="{2B495756-1B26-D702-BEE8-FD2E83E28087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6" creationId="{C7673384-FE9C-3E3A-CD9A-F9E46F9AB56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7" creationId="{929FCBFA-7EAD-C51E-D1F7-479E4FC0BFA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8" creationId="{DC4DB771-81BA-785D-F455-80A1915E2C6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199" creationId="{89788C93-D912-1F35-A29C-991CC806F012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00" creationId="{6B9CDDCB-3903-3191-C9A5-D5E47E78051E}"/>
          </ac:spMkLst>
        </pc:spChg>
        <pc:spChg chg="del mod">
          <ac:chgData name="Tudor Wolff" userId="f65ae0d9-3168-4448-aa52-c1da8df13c54" providerId="ADAL" clId="{A8721AAC-0753-4206-BFAA-6FB047315F6D}" dt="2023-03-24T09:58:26.615" v="107" actId="478"/>
          <ac:spMkLst>
            <pc:docMk/>
            <pc:sldMk cId="1775493951" sldId="304"/>
            <ac:spMk id="203" creationId="{C2E804BF-670C-E33A-BE4A-15C70578D6D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04" creationId="{0CEED9D7-6A80-EC37-E8E0-1A67CD5059E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05" creationId="{63D41F27-5FFD-475C-0FF3-C7A8F633415F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08" creationId="{CAA52CEC-93F0-5F16-9ADF-B1E736242DD6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09" creationId="{D4E6991B-DA38-BBF6-25B5-297C76A17BE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16" creationId="{53CE7BE6-2648-27EB-18FB-F6FFC322C34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17" creationId="{DF7D8F4C-554C-FDB4-89A4-5898C0A2637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18" creationId="{907437C0-21AC-9BCA-16AD-F4B201DFA448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19" creationId="{A112045E-6BD9-FD75-808D-3A7E086E30D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0" creationId="{E6293BA8-19DF-4AA7-A8FB-A070065FC4FA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1" creationId="{B00BBE0F-00E9-3EA2-EE79-B879C7EB2671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2" creationId="{684059D8-8702-CEC3-47B4-27DF1966C4F4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3" creationId="{717744A1-0BDD-FAFE-2005-2EC70F05D9C5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4" creationId="{EB80E34B-872B-17C5-745B-9748F9E8BE9D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5" creationId="{B1CA49F7-3DC2-9101-BE97-A404BFBC5AE3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6" creationId="{44BBA2EB-8BFA-5A6E-35DF-B67871915CFC}"/>
          </ac:spMkLst>
        </pc:spChg>
        <pc:spChg chg="mod">
          <ac:chgData name="Tudor Wolff" userId="f65ae0d9-3168-4448-aa52-c1da8df13c54" providerId="ADAL" clId="{A8721AAC-0753-4206-BFAA-6FB047315F6D}" dt="2023-03-24T09:57:37.511" v="55" actId="165"/>
          <ac:spMkLst>
            <pc:docMk/>
            <pc:sldMk cId="1775493951" sldId="304"/>
            <ac:spMk id="227" creationId="{9B9AD0D8-2256-85AE-FFB0-4821FD857D04}"/>
          </ac:spMkLst>
        </pc:spChg>
        <pc:spChg chg="add mod ord">
          <ac:chgData name="Tudor Wolff" userId="f65ae0d9-3168-4448-aa52-c1da8df13c54" providerId="ADAL" clId="{A8721AAC-0753-4206-BFAA-6FB047315F6D}" dt="2023-03-24T10:16:47.191" v="248" actId="1076"/>
          <ac:spMkLst>
            <pc:docMk/>
            <pc:sldMk cId="1775493951" sldId="304"/>
            <ac:spMk id="231" creationId="{83429CB0-82F3-1C38-282E-88BAC2CE8474}"/>
          </ac:spMkLst>
        </pc:spChg>
        <pc:spChg chg="add mod ord">
          <ac:chgData name="Tudor Wolff" userId="f65ae0d9-3168-4448-aa52-c1da8df13c54" providerId="ADAL" clId="{A8721AAC-0753-4206-BFAA-6FB047315F6D}" dt="2023-03-24T10:16:47.191" v="248" actId="1076"/>
          <ac:spMkLst>
            <pc:docMk/>
            <pc:sldMk cId="1775493951" sldId="304"/>
            <ac:spMk id="232" creationId="{8BA3D4DB-F3BB-D78F-6663-BE5DB407BD13}"/>
          </ac:spMkLst>
        </pc:spChg>
        <pc:spChg chg="add mod">
          <ac:chgData name="Tudor Wolff" userId="f65ae0d9-3168-4448-aa52-c1da8df13c54" providerId="ADAL" clId="{A8721AAC-0753-4206-BFAA-6FB047315F6D}" dt="2023-03-24T10:16:47.191" v="248" actId="1076"/>
          <ac:spMkLst>
            <pc:docMk/>
            <pc:sldMk cId="1775493951" sldId="304"/>
            <ac:spMk id="238" creationId="{4931C285-D4BF-FA3F-4617-384485837786}"/>
          </ac:spMkLst>
        </pc:spChg>
        <pc:spChg chg="add mod">
          <ac:chgData name="Tudor Wolff" userId="f65ae0d9-3168-4448-aa52-c1da8df13c54" providerId="ADAL" clId="{A8721AAC-0753-4206-BFAA-6FB047315F6D}" dt="2023-03-24T10:16:47.191" v="248" actId="1076"/>
          <ac:spMkLst>
            <pc:docMk/>
            <pc:sldMk cId="1775493951" sldId="304"/>
            <ac:spMk id="239" creationId="{96B46BC2-7D4C-4565-FE29-2FE87CB5F701}"/>
          </ac:spMkLst>
        </pc:spChg>
        <pc:spChg chg="add del mod">
          <ac:chgData name="Tudor Wolff" userId="f65ae0d9-3168-4448-aa52-c1da8df13c54" providerId="ADAL" clId="{A8721AAC-0753-4206-BFAA-6FB047315F6D}" dt="2023-03-24T10:14:13.879" v="217" actId="478"/>
          <ac:spMkLst>
            <pc:docMk/>
            <pc:sldMk cId="1775493951" sldId="304"/>
            <ac:spMk id="240" creationId="{FC8CEE84-2EFF-FD55-5A3B-D20B425444DF}"/>
          </ac:spMkLst>
        </pc:spChg>
        <pc:spChg chg="add mod">
          <ac:chgData name="Tudor Wolff" userId="f65ae0d9-3168-4448-aa52-c1da8df13c54" providerId="ADAL" clId="{A8721AAC-0753-4206-BFAA-6FB047315F6D}" dt="2023-03-24T10:17:06.121" v="250" actId="1076"/>
          <ac:spMkLst>
            <pc:docMk/>
            <pc:sldMk cId="1775493951" sldId="304"/>
            <ac:spMk id="241" creationId="{12A04F4C-8AED-8B17-E804-2CB9AD13B20F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43" creationId="{8C0C31B9-B08C-C685-4ADE-D108CE1359A7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45" creationId="{4BC7944C-EBDF-DD0C-BED2-D05F23D413B4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46" creationId="{8D97328D-5123-63A6-6BCF-875151C128DC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49" creationId="{C27AFE6A-B03F-D005-56FE-172AB68AFF31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50" creationId="{AFF44E1C-AA21-FDE7-0F8F-E9DFEB7C2371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57" creationId="{EDC262FC-2899-F3FE-7150-6D7B8F9C4B16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58" creationId="{B62D2821-62E0-2819-CA19-343B4D4E32F9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59" creationId="{588BC2A9-9C87-7DD8-579C-BF98A50DA737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0" creationId="{21C0E2FF-2117-FB9F-6976-6243BDBE2A52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1" creationId="{4228D519-D991-6749-145A-D9729EE6A794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2" creationId="{96B50414-669A-0F95-0108-2DCECCB46526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3" creationId="{2342A7F1-EBDF-C28C-156E-0A264130E538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4" creationId="{14B6195A-4174-8361-1BBC-799640C700A7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5" creationId="{37B1E16F-C86F-7499-ECA9-E253537F7053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6" creationId="{3A3DA71A-46D1-3B8E-2243-6482F3DF8618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7" creationId="{6537722A-5818-527C-8B97-9FF5EA6C66D5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68" creationId="{AD90F2F9-E7A2-C111-0CFD-F644E654338E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70" creationId="{32351B6D-4849-D3FE-A1E1-3BF90ED32C8E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71" creationId="{EC4AFDF0-7395-60EE-448A-4317A95E4AFC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74" creationId="{A5497667-8DDE-B025-DC11-967745E1FC0F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75" creationId="{CBDA3BDA-A885-8368-3410-EE4E6D4E6DA8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2" creationId="{D0EF4C27-4F5A-BA72-FD49-627E3D0382F8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3" creationId="{9AEAB51A-DBDD-2A6D-C79B-FD83CE2B5B48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4" creationId="{0A41ABDD-572F-1D1F-0E77-F2FC115B8A24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5" creationId="{CA3EA285-48C0-EF63-A990-A4848DFFD3A6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6" creationId="{C43950E7-5A99-FCFA-863E-27FBA9AC028C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7" creationId="{9DB01F2F-6E48-C601-A706-2899BA8BD8D9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8" creationId="{15A05602-DC8C-90B0-8D46-6D57B9F357F1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89" creationId="{33F1EB09-82F0-8380-F925-9B7F998D288F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0" creationId="{B90999EE-27D3-9627-77D2-9D286B903D24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1" creationId="{0245EA75-E46F-6B1F-9B74-47C7B6B8928A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2" creationId="{18D4EB6F-ADF3-3D20-C650-322798DD3E03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3" creationId="{C52B87B5-3E6A-E3E1-3FAF-381ACEAE9063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5" creationId="{E9AC390A-D3AE-D895-366D-5B5F6AA61B57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6" creationId="{87453BB9-2019-A184-B62D-73A1C0C83309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299" creationId="{C7366BC4-F48B-6846-AC55-BD2E12AA4DEB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00" creationId="{87000CC4-0E25-C3CE-008B-9C44001B0B22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07" creationId="{043BD8A1-0EAE-FBE5-8E25-492B33448580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08" creationId="{17182796-FA21-8B94-A4A4-27907AD71412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09" creationId="{F4D11BBC-FE53-41A8-D273-51328027FE03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0" creationId="{0C0966E0-F2A4-5BF4-6A3E-748311C28740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1" creationId="{D1D4868F-2902-033C-2FF7-272178472061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2" creationId="{A957FB66-98DB-A169-8250-5B2950B241C1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3" creationId="{76B0C33E-F798-B69D-A0CB-0F8A610ECA79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4" creationId="{9815EB36-873D-DC3B-AD39-B83004BB61F4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5" creationId="{268B5DA6-9FB9-97C7-BC1F-C5B6A4BA1EF3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6" creationId="{15AC0D2E-451B-FB7F-20F4-1A7C36D2C9A1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7" creationId="{CB74F5B0-07C9-13EC-5894-F239A51E0D15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18" creationId="{2ACBE54E-4210-93B6-E53E-CD243BB42410}"/>
          </ac:spMkLst>
        </pc:spChg>
        <pc:spChg chg="add del mod">
          <ac:chgData name="Tudor Wolff" userId="f65ae0d9-3168-4448-aa52-c1da8df13c54" providerId="ADAL" clId="{A8721AAC-0753-4206-BFAA-6FB047315F6D}" dt="2023-03-24T10:16:32.596" v="246" actId="478"/>
          <ac:spMkLst>
            <pc:docMk/>
            <pc:sldMk cId="1775493951" sldId="304"/>
            <ac:spMk id="319" creationId="{A27DD6A3-AD1C-0796-9953-CE5478554E02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21" creationId="{CA153CA2-BB6A-0440-99DF-C5D9719609A9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22" creationId="{507C0C10-185C-7FE5-E1C5-5F39838E8F63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29" creationId="{1CC757C3-6B90-DF17-5C99-21032492FAD2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0" creationId="{4F2239E5-4D44-433A-71C2-F19B6AFC85C7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3" creationId="{74B7C5BF-3F19-281A-74CE-D3923CBA99DC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4" creationId="{D494B132-5B75-3B8B-42A5-6192C00B0D45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5" creationId="{F175050B-E0BA-BE44-0322-9B5D0F78F210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6" creationId="{D830E00D-7344-E167-23A8-26753395AC77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7" creationId="{DDA5D449-B9D6-9200-6A41-3F864C2152DE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8" creationId="{B13F0CB4-99A9-A326-5686-FF3D9DACC109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39" creationId="{A51C1A17-F0C9-51F5-2F4C-F9C91727310E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0" creationId="{A2C2C0C8-F326-6707-E01E-6D3EDE82199B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1" creationId="{FDD71DE2-E831-E1AF-2E3A-B864CAF64C05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2" creationId="{AA58913E-2E71-E1C7-0911-125C59A9489A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3" creationId="{088D66B1-BF45-A5E8-12CD-086A53FE04BF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4" creationId="{455F66D1-0CA5-7361-4B61-E273314C378B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5" creationId="{5E3465E6-22B7-A0E2-57CD-871C60002F46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6" creationId="{41F86692-4C0F-47D4-B58B-E6FE9E74A08D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7" creationId="{309D6324-09E4-5A3C-CD92-607027A0EAE4}"/>
          </ac:spMkLst>
        </pc:spChg>
        <pc:spChg chg="mod">
          <ac:chgData name="Tudor Wolff" userId="f65ae0d9-3168-4448-aa52-c1da8df13c54" providerId="ADAL" clId="{A8721AAC-0753-4206-BFAA-6FB047315F6D}" dt="2023-03-24T10:14:08.006" v="213"/>
          <ac:spMkLst>
            <pc:docMk/>
            <pc:sldMk cId="1775493951" sldId="304"/>
            <ac:spMk id="348" creationId="{20F99D56-E949-679D-36B2-6F82E14627F1}"/>
          </ac:spMkLst>
        </pc:spChg>
        <pc:spChg chg="add del mod">
          <ac:chgData name="Tudor Wolff" userId="f65ae0d9-3168-4448-aa52-c1da8df13c54" providerId="ADAL" clId="{A8721AAC-0753-4206-BFAA-6FB047315F6D}" dt="2023-03-24T10:16:31.797" v="245" actId="478"/>
          <ac:spMkLst>
            <pc:docMk/>
            <pc:sldMk cId="1775493951" sldId="304"/>
            <ac:spMk id="355" creationId="{72F4F885-1862-0C1B-3CA7-A3AF8CB19BEF}"/>
          </ac:spMkLst>
        </pc:spChg>
        <pc:spChg chg="add del mod">
          <ac:chgData name="Tudor Wolff" userId="f65ae0d9-3168-4448-aa52-c1da8df13c54" providerId="ADAL" clId="{A8721AAC-0753-4206-BFAA-6FB047315F6D}" dt="2023-03-24T10:14:16.633" v="220" actId="478"/>
          <ac:spMkLst>
            <pc:docMk/>
            <pc:sldMk cId="1775493951" sldId="304"/>
            <ac:spMk id="356" creationId="{9F8F4195-926C-A748-D104-DD9E8852ABB7}"/>
          </ac:spMkLst>
        </pc:spChg>
        <pc:spChg chg="add mod">
          <ac:chgData name="Tudor Wolff" userId="f65ae0d9-3168-4448-aa52-c1da8df13c54" providerId="ADAL" clId="{A8721AAC-0753-4206-BFAA-6FB047315F6D}" dt="2023-03-24T10:17:06.121" v="250" actId="1076"/>
          <ac:spMkLst>
            <pc:docMk/>
            <pc:sldMk cId="1775493951" sldId="304"/>
            <ac:spMk id="358" creationId="{26128CFA-D96C-3351-D503-98B61C5F5112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60" creationId="{ED3BDDEC-C690-1908-8E7D-991DB357B8D6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62" creationId="{506AF927-F7C9-61EA-A692-EB4146D89CFE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63" creationId="{8C2B0887-E242-C528-B166-B735D16AF40E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66" creationId="{7EC21833-BF79-F9D6-DC9A-2C7EF3B71D7E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67" creationId="{EF6639DE-12DC-22CC-43E2-2642F4D2DDC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74" creationId="{38B202C8-3F13-E657-4602-B781E75E5198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75" creationId="{5A177836-74E6-B3B4-AD2C-A0BB4B67D76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76" creationId="{540A583E-896F-64DD-5FD6-BCE4CCD3284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77" creationId="{1D92725B-6A2A-6C0D-8FC0-8D5DFF7FEEE5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78" creationId="{7AE63FC0-D36D-22BD-E3E7-312AAC395C2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79" creationId="{34384574-DEFD-2EDE-67EB-A9E40D41730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0" creationId="{6F769449-E6E9-1ACB-03E9-2982F08A64F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1" creationId="{BA12B65B-3716-08F8-56A8-A7872EE1A923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2" creationId="{5BAB6194-B531-E298-288F-746E9D172383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3" creationId="{3648B7A1-80FD-482C-EF55-7D9982C2DBE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4" creationId="{E413312D-A2DB-7AAA-99A3-0D848730F40F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5" creationId="{03283EF7-3AF5-4776-87E5-92348B3694C4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7" creationId="{74FE3E44-8503-40E7-9D02-2A87CB4B6CA2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88" creationId="{227DC958-193C-0476-F54F-C408CA5C8686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91" creationId="{2B3646D3-4BC4-4685-367F-35C221BBC122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92" creationId="{724B450A-EAE3-837C-A97D-247BABE9EBD6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399" creationId="{43615877-02AA-8D75-3ED4-BF23ED9B6E3A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0" creationId="{F9FE744A-87D1-7DEC-5BA0-892815850B2F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1" creationId="{7A3E515E-487E-B5B5-E688-A58E89A58B81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2" creationId="{18A0D277-EEC8-2050-078F-DBF3D0352D3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3" creationId="{2CFDD088-F0D2-9CEE-2E35-8CAA1DEF5C61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4" creationId="{D21C15DD-DB67-8424-A83E-75D3AD337F5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5" creationId="{20ED92B5-7EAB-0CED-0C0B-1DE3842B4C75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6" creationId="{24057D76-644A-D69E-DD97-3A9C7AD6D93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7" creationId="{524BCFAF-9F1F-9DC4-E000-D08EF13E89D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8" creationId="{8CBC1A23-8189-B886-069D-2E1729EC8B20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09" creationId="{E5D34DEF-2458-2E39-20C9-64430C379ECD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10" creationId="{E6F68B16-16A3-1D77-38C0-6F1621F78E0E}"/>
          </ac:spMkLst>
        </pc:spChg>
        <pc:spChg chg="add del mod">
          <ac:chgData name="Tudor Wolff" userId="f65ae0d9-3168-4448-aa52-c1da8df13c54" providerId="ADAL" clId="{A8721AAC-0753-4206-BFAA-6FB047315F6D}" dt="2023-03-24T10:15:48.628" v="240" actId="478"/>
          <ac:spMkLst>
            <pc:docMk/>
            <pc:sldMk cId="1775493951" sldId="304"/>
            <ac:spMk id="411" creationId="{BECECF12-ACB5-8CF0-19E7-18216595850E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13" creationId="{0FF03709-BA56-8B72-7932-3DC4F11D1104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14" creationId="{0F0EB0E9-3D74-6FF9-140C-6FAD2BD59BE3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1" creationId="{4279B502-90AF-32E1-7D53-A3CF2C3E80F3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2" creationId="{2BF0C147-349C-DA51-F93F-E93747264EB4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5" creationId="{156F1C39-B24C-28BB-ADD5-E7D2F2DCA32C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6" creationId="{0F8A8FF5-C9A2-232D-2907-580FDABFF23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7" creationId="{A511D8C2-A9BB-C6AE-2471-72DA866AD8B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8" creationId="{2028046C-24C3-05A0-C9DC-F99E6AE24B47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29" creationId="{E85D4B79-9AF5-5758-1229-11ED8D0981B4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0" creationId="{8539452C-9382-2EDA-9BDB-6F224588E32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1" creationId="{0732CC99-C769-553E-B450-2974E0654F17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2" creationId="{465726E6-2A41-618B-811E-0ACD7D793033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3" creationId="{8B0BC14B-2DDC-C6C6-9743-AF19D6302665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4" creationId="{0141B3CD-A007-08A1-3545-9550F33C45DF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5" creationId="{8BC8A7F9-0AC5-7808-82D9-B3EF07C335E9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6" creationId="{A668B1A2-8E0E-7746-61E3-C436E4B6D2E4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7" creationId="{BF2FCA3F-FF82-9F98-4C27-CA028E423503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8" creationId="{B3662127-FC83-30FC-FC0E-C25A8E41E92F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39" creationId="{2A771543-81DB-BC43-E6A8-7333194C17D2}"/>
          </ac:spMkLst>
        </pc:spChg>
        <pc:spChg chg="mod">
          <ac:chgData name="Tudor Wolff" userId="f65ae0d9-3168-4448-aa52-c1da8df13c54" providerId="ADAL" clId="{A8721AAC-0753-4206-BFAA-6FB047315F6D}" dt="2023-03-24T10:14:34.818" v="224"/>
          <ac:spMkLst>
            <pc:docMk/>
            <pc:sldMk cId="1775493951" sldId="304"/>
            <ac:spMk id="440" creationId="{2B65FDF3-AF9B-2C9C-135D-117FBF24B496}"/>
          </ac:spMkLst>
        </pc:spChg>
        <pc:spChg chg="add del mod">
          <ac:chgData name="Tudor Wolff" userId="f65ae0d9-3168-4448-aa52-c1da8df13c54" providerId="ADAL" clId="{A8721AAC-0753-4206-BFAA-6FB047315F6D}" dt="2023-03-24T10:15:47.751" v="239" actId="478"/>
          <ac:spMkLst>
            <pc:docMk/>
            <pc:sldMk cId="1775493951" sldId="304"/>
            <ac:spMk id="445" creationId="{49AB32CF-A634-AA0D-45D2-E8019B177D28}"/>
          </ac:spMkLst>
        </pc:spChg>
        <pc:grpChg chg="add del 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" creationId="{B1EE1839-EE94-3C67-41E5-2E15D1303F2C}"/>
          </ac:grpSpMkLst>
        </pc:grpChg>
        <pc:grpChg chg="mod topLvl">
          <ac:chgData name="Tudor Wolff" userId="f65ae0d9-3168-4448-aa52-c1da8df13c54" providerId="ADAL" clId="{A8721AAC-0753-4206-BFAA-6FB047315F6D}" dt="2023-03-24T10:16:47.191" v="248" actId="1076"/>
          <ac:grpSpMkLst>
            <pc:docMk/>
            <pc:sldMk cId="1775493951" sldId="304"/>
            <ac:grpSpMk id="3" creationId="{6E2CFA14-346C-2F37-9DB0-9B13482C61F2}"/>
          </ac:grpSpMkLst>
        </pc:grpChg>
        <pc:grpChg chg="del mod topLvl">
          <ac:chgData name="Tudor Wolff" userId="f65ae0d9-3168-4448-aa52-c1da8df13c54" providerId="ADAL" clId="{A8721AAC-0753-4206-BFAA-6FB047315F6D}" dt="2023-03-24T09:57:44.763" v="56" actId="478"/>
          <ac:grpSpMkLst>
            <pc:docMk/>
            <pc:sldMk cId="1775493951" sldId="304"/>
            <ac:grpSpMk id="4" creationId="{AACD109B-A704-EF9C-2438-890CA403EBA5}"/>
          </ac:grpSpMkLst>
        </pc:grpChg>
        <pc:grpChg chg="del mod topLvl">
          <ac:chgData name="Tudor Wolff" userId="f65ae0d9-3168-4448-aa52-c1da8df13c54" providerId="ADAL" clId="{A8721AAC-0753-4206-BFAA-6FB047315F6D}" dt="2023-03-24T09:58:28.121" v="108" actId="478"/>
          <ac:grpSpMkLst>
            <pc:docMk/>
            <pc:sldMk cId="1775493951" sldId="304"/>
            <ac:grpSpMk id="5" creationId="{17638B7C-32D0-CA17-77ED-AF33A4CC783D}"/>
          </ac:grpSpMkLst>
        </pc:grpChg>
        <pc:grpChg chg="del mod topLvl">
          <ac:chgData name="Tudor Wolff" userId="f65ae0d9-3168-4448-aa52-c1da8df13c54" providerId="ADAL" clId="{A8721AAC-0753-4206-BFAA-6FB047315F6D}" dt="2023-03-24T09:57:44.763" v="56" actId="478"/>
          <ac:grpSpMkLst>
            <pc:docMk/>
            <pc:sldMk cId="1775493951" sldId="304"/>
            <ac:grpSpMk id="6" creationId="{525F5ADC-9A7B-88E2-CDE3-FAFF161220D4}"/>
          </ac:grpSpMkLst>
        </pc:grpChg>
        <pc:grpChg chg="del mod topLvl">
          <ac:chgData name="Tudor Wolff" userId="f65ae0d9-3168-4448-aa52-c1da8df13c54" providerId="ADAL" clId="{A8721AAC-0753-4206-BFAA-6FB047315F6D}" dt="2023-03-24T09:58:25.191" v="106" actId="478"/>
          <ac:grpSpMkLst>
            <pc:docMk/>
            <pc:sldMk cId="1775493951" sldId="304"/>
            <ac:grpSpMk id="7" creationId="{BC845716-A007-5EA3-A6D8-0696EA9C3F9E}"/>
          </ac:grpSpMkLst>
        </pc:grpChg>
        <pc:grpChg chg="del mod topLvl">
          <ac:chgData name="Tudor Wolff" userId="f65ae0d9-3168-4448-aa52-c1da8df13c54" providerId="ADAL" clId="{A8721AAC-0753-4206-BFAA-6FB047315F6D}" dt="2023-03-24T09:57:45.673" v="57" actId="478"/>
          <ac:grpSpMkLst>
            <pc:docMk/>
            <pc:sldMk cId="1775493951" sldId="304"/>
            <ac:grpSpMk id="8" creationId="{E567B9D6-70DB-B525-25D0-CBB88E79CAE1}"/>
          </ac:grpSpMkLst>
        </pc:grpChg>
        <pc:grpChg chg="del mod topLvl">
          <ac:chgData name="Tudor Wolff" userId="f65ae0d9-3168-4448-aa52-c1da8df13c54" providerId="ADAL" clId="{A8721AAC-0753-4206-BFAA-6FB047315F6D}" dt="2023-03-24T09:57:44.763" v="56" actId="478"/>
          <ac:grpSpMkLst>
            <pc:docMk/>
            <pc:sldMk cId="1775493951" sldId="304"/>
            <ac:grpSpMk id="9" creationId="{462F216D-CC89-78AC-906A-0CA433D4AF7E}"/>
          </ac:grpSpMkLst>
        </pc:grpChg>
        <pc:grpChg chg="del mod topLvl">
          <ac:chgData name="Tudor Wolff" userId="f65ae0d9-3168-4448-aa52-c1da8df13c54" providerId="ADAL" clId="{A8721AAC-0753-4206-BFAA-6FB047315F6D}" dt="2023-03-24T10:00:24.648" v="169" actId="478"/>
          <ac:grpSpMkLst>
            <pc:docMk/>
            <pc:sldMk cId="1775493951" sldId="304"/>
            <ac:grpSpMk id="12" creationId="{C84A3087-7AE9-0914-5EB6-E6584F260AF1}"/>
          </ac:grpSpMkLst>
        </pc:grpChg>
        <pc:grpChg chg="del mod topLvl">
          <ac:chgData name="Tudor Wolff" userId="f65ae0d9-3168-4448-aa52-c1da8df13c54" providerId="ADAL" clId="{A8721AAC-0753-4206-BFAA-6FB047315F6D}" dt="2023-03-24T09:57:44.763" v="56" actId="478"/>
          <ac:grpSpMkLst>
            <pc:docMk/>
            <pc:sldMk cId="1775493951" sldId="304"/>
            <ac:grpSpMk id="13" creationId="{E8917AAB-F13B-1FF8-BBA8-371335B23C97}"/>
          </ac:grpSpMkLst>
        </pc:grpChg>
        <pc:grpChg chg="del mod topLvl">
          <ac:chgData name="Tudor Wolff" userId="f65ae0d9-3168-4448-aa52-c1da8df13c54" providerId="ADAL" clId="{A8721AAC-0753-4206-BFAA-6FB047315F6D}" dt="2023-03-24T09:57:44.763" v="56" actId="478"/>
          <ac:grpSpMkLst>
            <pc:docMk/>
            <pc:sldMk cId="1775493951" sldId="304"/>
            <ac:grpSpMk id="14" creationId="{97F0A481-1229-CF5C-7170-8B4EE1A6F090}"/>
          </ac:grpSpMkLst>
        </pc:grpChg>
        <pc:grpChg chg="del mod topLvl">
          <ac:chgData name="Tudor Wolff" userId="f65ae0d9-3168-4448-aa52-c1da8df13c54" providerId="ADAL" clId="{A8721AAC-0753-4206-BFAA-6FB047315F6D}" dt="2023-03-24T09:57:44.763" v="56" actId="478"/>
          <ac:grpSpMkLst>
            <pc:docMk/>
            <pc:sldMk cId="1775493951" sldId="304"/>
            <ac:grpSpMk id="15" creationId="{58CFD637-3276-4A26-0A2A-F89C60495048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0" creationId="{55A48A93-4CB8-A45D-B597-BD2D2EB22093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2" creationId="{595263FD-033F-C841-DF12-A377E9A3C84E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3" creationId="{25B328EE-CB3E-BF75-4FED-E420EB9A8F99}"/>
          </ac:grpSpMkLst>
        </pc:grpChg>
        <pc:grpChg chg="mod topLvl">
          <ac:chgData name="Tudor Wolff" userId="f65ae0d9-3168-4448-aa52-c1da8df13c54" providerId="ADAL" clId="{A8721AAC-0753-4206-BFAA-6FB047315F6D}" dt="2023-03-24T10:16:47.191" v="248" actId="1076"/>
          <ac:grpSpMkLst>
            <pc:docMk/>
            <pc:sldMk cId="1775493951" sldId="304"/>
            <ac:grpSpMk id="29" creationId="{7A9836B9-3F02-C64E-000B-8AB7EDC9E495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32" creationId="{FA7A270E-6907-25FC-0B07-1030BDAB05D8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33" creationId="{523DB471-549F-01A2-FDF3-5CC966AE8A4D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34" creationId="{E3640A2E-3D17-4486-8713-485EDD8EE339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35" creationId="{44E70FD8-6156-F7BE-B870-8615888DEC3F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36" creationId="{50F876C6-79C5-105A-5BCC-72339F4D592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37" creationId="{5E60E936-ECAA-1B7F-6EFB-CD7DB79EC733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40" creationId="{B8B005B4-2AA7-126D-DB65-93B65695FEA2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41" creationId="{B88FA679-6952-A5F6-30A1-A2B365C67E6D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58" creationId="{6346DB13-E75C-3831-7534-31747EAEAAF7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62" creationId="{4FDB717B-E056-2243-D896-E7FB173A9C04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63" creationId="{924A00DC-E84E-FE3D-F4A8-BF169AAC795D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66" creationId="{60D0588A-9975-4CEB-E745-EBD8CBFBBAF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67" creationId="{D03E661A-C509-F0DC-22FB-3DF519462C72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68" creationId="{CC136FCC-C424-73B1-263D-D0A581C353D2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69" creationId="{85A0090B-8A84-0658-C693-FF9C417DC6F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70" creationId="{789DCCC1-1BFA-C2AC-1928-B9C73E31EBD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71" creationId="{CBD0ECC7-AD38-2E8F-4B34-56E82C39DC9D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84" creationId="{4325097C-B491-03D2-61A1-D11618AC89AC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88" creationId="{6C4D6785-8208-FAEF-A260-A4CFFDEB643E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89" creationId="{2743CB1A-34AE-A977-6034-D6C00A6A74E7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92" creationId="{C9C55E64-5C27-DA2F-9E2C-D506A0B20AD9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93" creationId="{E4705A80-300E-BBEE-4E20-8F46C233E048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94" creationId="{BC552020-0EDC-42C2-7C9B-D95D8E18D8FE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95" creationId="{0CAB7B1E-CF9F-5B33-6B6D-4AC2E1976E80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96" creationId="{AA5D9E91-2B9D-289A-B354-FE0F448F5F0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97" creationId="{CAB87B89-9707-1ADF-587A-56F42B134F47}"/>
          </ac:grpSpMkLst>
        </pc:grpChg>
        <pc:grpChg chg="mod topLvl">
          <ac:chgData name="Tudor Wolff" userId="f65ae0d9-3168-4448-aa52-c1da8df13c54" providerId="ADAL" clId="{A8721AAC-0753-4206-BFAA-6FB047315F6D}" dt="2023-03-24T10:16:47.191" v="248" actId="1076"/>
          <ac:grpSpMkLst>
            <pc:docMk/>
            <pc:sldMk cId="1775493951" sldId="304"/>
            <ac:grpSpMk id="110" creationId="{325366FC-421A-32E4-F750-DDD8172A52C6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14" creationId="{92936EA7-03BC-DCF4-CE6A-D82A2B8D5778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15" creationId="{44CC5E65-BFB9-99D9-89CE-A96A280B12C5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18" creationId="{34FE0A07-5685-5053-2FF1-5B9672EA53D6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19" creationId="{4DBDBCF9-AB59-EDC1-A792-8C948C33197B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20" creationId="{2B80B984-3F8E-5942-973B-9966D19B48D2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21" creationId="{D1F56F92-27B3-30AF-BA8D-66B9DFE3201C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22" creationId="{FF974711-85FB-0298-51C5-97C55846D805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23" creationId="{56295AC4-1E58-FCE4-C777-59CFABB0D594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36" creationId="{4C3645DD-87E5-5D03-767F-11732E345244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38" creationId="{E11C0D86-4F47-385C-F4B0-2F8A1CDF83F0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39" creationId="{4EB00CD1-5BB8-BA3A-D718-FF408D66D827}"/>
          </ac:grpSpMkLst>
        </pc:grpChg>
        <pc:grpChg chg="mod topLvl">
          <ac:chgData name="Tudor Wolff" userId="f65ae0d9-3168-4448-aa52-c1da8df13c54" providerId="ADAL" clId="{A8721AAC-0753-4206-BFAA-6FB047315F6D}" dt="2023-03-24T10:16:47.191" v="248" actId="1076"/>
          <ac:grpSpMkLst>
            <pc:docMk/>
            <pc:sldMk cId="1775493951" sldId="304"/>
            <ac:grpSpMk id="144" creationId="{0A4E45DE-A6DF-E0B0-A0A8-A1AFC0244F64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48" creationId="{98E5B8E9-B737-A9CD-C852-DA41FA31E27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49" creationId="{416CA64F-DBA9-9AAC-A171-6A5C2FFF6E53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52" creationId="{7D12A24C-DF91-EE0E-D0AC-6FC692DE80E7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53" creationId="{8B5E4086-F004-EE36-921A-E1E1BBA04C09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54" creationId="{DBD1E33D-0C79-ACA8-4BC5-E1109120F19B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55" creationId="{1619B7E3-270D-0F11-ED86-5CCA89B1A061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56" creationId="{D5EF523B-1482-B402-214A-DD033233F549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57" creationId="{D7AFB8E3-E3A8-3EB3-67AD-E9DD3E128EAC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1" creationId="{F136514E-2CF1-97B8-B2C9-533E02FF19DD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4" creationId="{E623CFB3-F8CE-3057-8A1A-32BE150A2690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5" creationId="{D8E20DD8-872B-8EB8-CC02-7ACBC4AC2C03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6" creationId="{5D06FD5A-3556-81EE-B390-9C7CD4A51FEF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7" creationId="{0EF5EEF2-5E44-265E-6E4C-189AF60A5D85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8" creationId="{D312E1C0-0180-7011-82F6-94D3476333D9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79" creationId="{33289682-89AC-9921-86E9-E16B6C538871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82" creationId="{10F6FF51-A277-8286-25C6-87FFEF14548E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183" creationId="{7534ED51-04AD-C82C-C892-409794A23B8D}"/>
          </ac:grpSpMkLst>
        </pc:grpChg>
        <pc:grpChg chg="del mod">
          <ac:chgData name="Tudor Wolff" userId="f65ae0d9-3168-4448-aa52-c1da8df13c54" providerId="ADAL" clId="{A8721AAC-0753-4206-BFAA-6FB047315F6D}" dt="2023-03-24T09:58:26.615" v="107" actId="478"/>
          <ac:grpSpMkLst>
            <pc:docMk/>
            <pc:sldMk cId="1775493951" sldId="304"/>
            <ac:grpSpMk id="201" creationId="{6ACA4B34-A198-74A6-D4B3-0C8A821734E3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02" creationId="{97B19679-CCA0-2EB4-C532-1E5BE17B0529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06" creationId="{DA3483C4-2A52-A560-6B24-3BB1E4593094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07" creationId="{8378EEF8-323B-ACB0-23A0-8CA1B6E26F2A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10" creationId="{24C8D207-F7A1-8B04-03BF-591B2C790272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11" creationId="{8B0C2F3B-4480-4C9D-7F60-56339F999692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12" creationId="{28995CF3-A389-8795-1393-54DCF3ADFCD7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13" creationId="{E2F96C4A-7F1A-00A1-D7BE-7E6FA6206CF5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14" creationId="{EF0E2368-F170-3DEE-F1B9-94F9130116C4}"/>
          </ac:grpSpMkLst>
        </pc:grpChg>
        <pc:grpChg chg="mod">
          <ac:chgData name="Tudor Wolff" userId="f65ae0d9-3168-4448-aa52-c1da8df13c54" providerId="ADAL" clId="{A8721AAC-0753-4206-BFAA-6FB047315F6D}" dt="2023-03-24T09:57:37.511" v="55" actId="165"/>
          <ac:grpSpMkLst>
            <pc:docMk/>
            <pc:sldMk cId="1775493951" sldId="304"/>
            <ac:grpSpMk id="215" creationId="{8B1A8870-9DE5-4BE1-FDF3-FD76C64232A9}"/>
          </ac:grpSpMkLst>
        </pc:grpChg>
        <pc:grpChg chg="add mod">
          <ac:chgData name="Tudor Wolff" userId="f65ae0d9-3168-4448-aa52-c1da8df13c54" providerId="ADAL" clId="{A8721AAC-0753-4206-BFAA-6FB047315F6D}" dt="2023-03-24T10:17:06.121" v="250" actId="1076"/>
          <ac:grpSpMkLst>
            <pc:docMk/>
            <pc:sldMk cId="1775493951" sldId="304"/>
            <ac:grpSpMk id="242" creationId="{F8991241-1E31-8FDE-C7E8-395F7AD1EC51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44" creationId="{689F2B53-8DCF-ABC1-EF24-4A356FCD1CD8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47" creationId="{5F906C41-130A-8C72-2813-E1430A3DC53A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48" creationId="{8E8D5CD6-BE7C-73C6-D45C-EFB6E419436E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51" creationId="{5312776C-961F-2BA7-C87D-E0D1BBC67D4F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52" creationId="{CB63A5E2-AF3A-72FD-C266-6252F730C667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53" creationId="{5A641F86-2FB3-6461-4560-451E5120E438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54" creationId="{6999B575-1AA1-E5DB-20F0-8B4352B69347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55" creationId="{F94BA1D2-3003-A730-DD58-E54833CB8973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56" creationId="{B38C16C7-EC43-5790-B6EC-840651F0941C}"/>
          </ac:grpSpMkLst>
        </pc:grpChg>
        <pc:grpChg chg="add mod">
          <ac:chgData name="Tudor Wolff" userId="f65ae0d9-3168-4448-aa52-c1da8df13c54" providerId="ADAL" clId="{A8721AAC-0753-4206-BFAA-6FB047315F6D}" dt="2023-03-24T10:17:06.121" v="250" actId="1076"/>
          <ac:grpSpMkLst>
            <pc:docMk/>
            <pc:sldMk cId="1775493951" sldId="304"/>
            <ac:grpSpMk id="269" creationId="{13DFB87D-D9AE-C6E8-803B-D7D33850B45D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72" creationId="{88A88E49-F6ED-D2EC-45AD-88CCAEDF895E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73" creationId="{99FE7536-9BC1-4572-38C9-152C20A7BEA2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76" creationId="{6F4B37FC-C25A-C537-D607-D06778409178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77" creationId="{60147DB9-AFED-B118-9735-8276305EE92B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78" creationId="{5C836354-B785-A5F0-0B15-93A1CEA9A2FC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79" creationId="{E8C72D34-C11A-A6F5-6FF1-8D5937D9CCB9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80" creationId="{25FBFD57-1C6F-E8F3-EF63-9B559A99CE70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81" creationId="{BC80EB29-D167-9D5C-8836-4A639761884A}"/>
          </ac:grpSpMkLst>
        </pc:grpChg>
        <pc:grpChg chg="add del mod">
          <ac:chgData name="Tudor Wolff" userId="f65ae0d9-3168-4448-aa52-c1da8df13c54" providerId="ADAL" clId="{A8721AAC-0753-4206-BFAA-6FB047315F6D}" dt="2023-03-24T10:14:11.523" v="215" actId="478"/>
          <ac:grpSpMkLst>
            <pc:docMk/>
            <pc:sldMk cId="1775493951" sldId="304"/>
            <ac:grpSpMk id="294" creationId="{4EC2454F-028C-7E4A-9DBC-A3A910CD2BC4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97" creationId="{EFEAAE4F-EF6B-8CA5-FE0C-CC38D0BB4B15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298" creationId="{D7BCD8D7-3E26-3CC5-8548-E812A62E7101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01" creationId="{2BD2871C-5322-806D-4C80-602EA8352D1A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02" creationId="{1FABD753-E0E9-AFC4-68BC-BB15DF8AB2C9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03" creationId="{43F1C8FE-3D25-3B81-3000-5F0EF933E001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04" creationId="{435D4E53-ACA6-FB44-0518-974979639942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05" creationId="{1EB6E018-ADD0-7C0C-C646-D6027C5142A3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06" creationId="{195EE1DE-77D6-04BC-40B7-A6F05537230E}"/>
          </ac:grpSpMkLst>
        </pc:grpChg>
        <pc:grpChg chg="add mod">
          <ac:chgData name="Tudor Wolff" userId="f65ae0d9-3168-4448-aa52-c1da8df13c54" providerId="ADAL" clId="{A8721AAC-0753-4206-BFAA-6FB047315F6D}" dt="2023-03-24T10:17:06.121" v="250" actId="1076"/>
          <ac:grpSpMkLst>
            <pc:docMk/>
            <pc:sldMk cId="1775493951" sldId="304"/>
            <ac:grpSpMk id="320" creationId="{6C9F2241-B72E-1243-31FB-49A73669C4A5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23" creationId="{8EFFF95C-C856-4212-EADE-DF8FBB28EB97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24" creationId="{BA18DB86-8B94-D6FE-02A4-EDCCB689941A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25" creationId="{6BB9FD24-5B60-88B4-DAE4-75A40EF57366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26" creationId="{3E2FC3AA-54D1-CD2A-7D81-08EADE7786D0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27" creationId="{686B0F12-CE3A-522A-1512-3BBCC13471B6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28" creationId="{61570A59-88F6-15B8-FAEC-FE181925D22E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31" creationId="{40CC2936-FF2B-8CCE-2036-1B9B1A10404D}"/>
          </ac:grpSpMkLst>
        </pc:grpChg>
        <pc:grpChg chg="mod">
          <ac:chgData name="Tudor Wolff" userId="f65ae0d9-3168-4448-aa52-c1da8df13c54" providerId="ADAL" clId="{A8721AAC-0753-4206-BFAA-6FB047315F6D}" dt="2023-03-24T10:14:08.006" v="213"/>
          <ac:grpSpMkLst>
            <pc:docMk/>
            <pc:sldMk cId="1775493951" sldId="304"/>
            <ac:grpSpMk id="332" creationId="{CE9FC25A-D7A2-7F2F-6133-82EC13074C64}"/>
          </ac:grpSpMkLst>
        </pc:grpChg>
        <pc:grpChg chg="add mod">
          <ac:chgData name="Tudor Wolff" userId="f65ae0d9-3168-4448-aa52-c1da8df13c54" providerId="ADAL" clId="{A8721AAC-0753-4206-BFAA-6FB047315F6D}" dt="2023-03-24T10:17:06.121" v="250" actId="1076"/>
          <ac:grpSpMkLst>
            <pc:docMk/>
            <pc:sldMk cId="1775493951" sldId="304"/>
            <ac:grpSpMk id="359" creationId="{03FA0699-B8DD-8399-7D46-AFF8892C7A02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61" creationId="{FB382C8F-EA88-5DEB-9B0F-E20E0F58DD5D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64" creationId="{6A8E7016-7535-01CB-6871-AA326F9DC8F5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65" creationId="{16AF02F9-36C4-6DB1-9536-3F0C01559AF6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68" creationId="{2FA55E54-87D4-77E4-298A-BF446103BF5C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69" creationId="{C64630A2-89A3-5C37-6A75-8D66F5C9586B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70" creationId="{D871BF10-66E0-74EA-F43A-99E0B2F0270A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71" creationId="{E1D85DDC-21F8-80B4-CBFA-11DAEA7689D7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72" creationId="{96E2B8C9-5A25-BBF8-AC1E-9B3BCB749DD4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73" creationId="{E672C1CB-96B1-7228-EE51-0195F1298CC0}"/>
          </ac:grpSpMkLst>
        </pc:grpChg>
        <pc:grpChg chg="add del mod">
          <ac:chgData name="Tudor Wolff" userId="f65ae0d9-3168-4448-aa52-c1da8df13c54" providerId="ADAL" clId="{A8721AAC-0753-4206-BFAA-6FB047315F6D}" dt="2023-03-24T10:14:43.715" v="226" actId="478"/>
          <ac:grpSpMkLst>
            <pc:docMk/>
            <pc:sldMk cId="1775493951" sldId="304"/>
            <ac:grpSpMk id="386" creationId="{AA50270E-C039-13A8-8EC9-2EBA76BB06BE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89" creationId="{63B6B2D8-F771-47DF-8B42-55705A51347B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0" creationId="{A49DCD75-9DBD-13D5-4D0B-62BAD93ED6D3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3" creationId="{A485F2F0-9621-1087-FEB4-526139E2C493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4" creationId="{C9445FAB-ACC0-332F-2A36-6FCAA669E3EF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5" creationId="{A9120EF5-9E06-8109-6973-2540F5F7265B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6" creationId="{DF3845D0-1DFD-BB24-D12E-73C3C2992324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7" creationId="{ED974106-2A6D-B70B-02FD-3263718D8DAD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398" creationId="{5A19E246-D49F-666B-7AE0-64A9F6E92246}"/>
          </ac:grpSpMkLst>
        </pc:grpChg>
        <pc:grpChg chg="add mod">
          <ac:chgData name="Tudor Wolff" userId="f65ae0d9-3168-4448-aa52-c1da8df13c54" providerId="ADAL" clId="{A8721AAC-0753-4206-BFAA-6FB047315F6D}" dt="2023-03-24T10:17:06.121" v="250" actId="1076"/>
          <ac:grpSpMkLst>
            <pc:docMk/>
            <pc:sldMk cId="1775493951" sldId="304"/>
            <ac:grpSpMk id="412" creationId="{A038E28F-0792-98FB-9CBF-FC0E0F94C517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15" creationId="{CA175210-8D47-0FF9-0D2D-F919C2B9E212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16" creationId="{FC4903A4-4202-282B-95EA-6E8C9B3E30CE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17" creationId="{08F1B22A-2194-FA19-EF8B-49E7A6A4497A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18" creationId="{BCC440B2-E3BB-00E9-7881-3663BF03E902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19" creationId="{FD31B46F-6249-3467-2A30-3E0883C3B360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20" creationId="{0880B92E-512F-D3A3-5F2D-02460E03347A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23" creationId="{B1049FDF-CE3B-9EE8-8019-E92B99E38BB7}"/>
          </ac:grpSpMkLst>
        </pc:grpChg>
        <pc:grpChg chg="mod">
          <ac:chgData name="Tudor Wolff" userId="f65ae0d9-3168-4448-aa52-c1da8df13c54" providerId="ADAL" clId="{A8721AAC-0753-4206-BFAA-6FB047315F6D}" dt="2023-03-24T10:14:34.818" v="224"/>
          <ac:grpSpMkLst>
            <pc:docMk/>
            <pc:sldMk cId="1775493951" sldId="304"/>
            <ac:grpSpMk id="424" creationId="{41FE6384-E21C-F2C9-4D55-FB62234CC65E}"/>
          </ac:grpSpMkLst>
        </pc:grpChg>
        <pc:cxnChg chg="del mod topLvl">
          <ac:chgData name="Tudor Wolff" userId="f65ae0d9-3168-4448-aa52-c1da8df13c54" providerId="ADAL" clId="{A8721AAC-0753-4206-BFAA-6FB047315F6D}" dt="2023-03-24T09:58:21.588" v="104" actId="478"/>
          <ac:cxnSpMkLst>
            <pc:docMk/>
            <pc:sldMk cId="1775493951" sldId="304"/>
            <ac:cxnSpMk id="10" creationId="{22F6DCF0-6C8D-9DB1-6595-7F349336F6E2}"/>
          </ac:cxnSpMkLst>
        </pc:cxnChg>
        <pc:cxnChg chg="mod">
          <ac:chgData name="Tudor Wolff" userId="f65ae0d9-3168-4448-aa52-c1da8df13c54" providerId="ADAL" clId="{A8721AAC-0753-4206-BFAA-6FB047315F6D}" dt="2023-03-24T09:57:37.511" v="55" actId="165"/>
          <ac:cxnSpMkLst>
            <pc:docMk/>
            <pc:sldMk cId="1775493951" sldId="304"/>
            <ac:cxnSpMk id="16" creationId="{FAEAA5FF-B46F-FD18-2F1E-99879C7A240B}"/>
          </ac:cxnSpMkLst>
        </pc:cxnChg>
        <pc:cxnChg chg="mod">
          <ac:chgData name="Tudor Wolff" userId="f65ae0d9-3168-4448-aa52-c1da8df13c54" providerId="ADAL" clId="{A8721AAC-0753-4206-BFAA-6FB047315F6D}" dt="2023-03-24T09:57:37.511" v="55" actId="165"/>
          <ac:cxnSpMkLst>
            <pc:docMk/>
            <pc:sldMk cId="1775493951" sldId="304"/>
            <ac:cxnSpMk id="18" creationId="{3DAA9414-5AB0-A15F-3154-C9EC31F1CEE7}"/>
          </ac:cxnSpMkLst>
        </pc:cxnChg>
        <pc:cxnChg chg="add mod">
          <ac:chgData name="Tudor Wolff" userId="f65ae0d9-3168-4448-aa52-c1da8df13c54" providerId="ADAL" clId="{A8721AAC-0753-4206-BFAA-6FB047315F6D}" dt="2023-03-24T10:16:47.191" v="248" actId="1076"/>
          <ac:cxnSpMkLst>
            <pc:docMk/>
            <pc:sldMk cId="1775493951" sldId="304"/>
            <ac:cxnSpMk id="228" creationId="{D8163F0C-6628-8AEB-5C0F-A244FB965B80}"/>
          </ac:cxnSpMkLst>
        </pc:cxnChg>
        <pc:cxnChg chg="add mod">
          <ac:chgData name="Tudor Wolff" userId="f65ae0d9-3168-4448-aa52-c1da8df13c54" providerId="ADAL" clId="{A8721AAC-0753-4206-BFAA-6FB047315F6D}" dt="2023-03-24T10:16:47.191" v="248" actId="1076"/>
          <ac:cxnSpMkLst>
            <pc:docMk/>
            <pc:sldMk cId="1775493951" sldId="304"/>
            <ac:cxnSpMk id="229" creationId="{5EE7845D-4BDF-73F6-0E1C-4B221115674E}"/>
          </ac:cxnSpMkLst>
        </pc:cxnChg>
        <pc:cxnChg chg="add mod">
          <ac:chgData name="Tudor Wolff" userId="f65ae0d9-3168-4448-aa52-c1da8df13c54" providerId="ADAL" clId="{A8721AAC-0753-4206-BFAA-6FB047315F6D}" dt="2023-03-24T10:16:47.191" v="248" actId="1076"/>
          <ac:cxnSpMkLst>
            <pc:docMk/>
            <pc:sldMk cId="1775493951" sldId="304"/>
            <ac:cxnSpMk id="233" creationId="{3044462B-1069-0C7A-432C-7D3B371DBE74}"/>
          </ac:cxnSpMkLst>
        </pc:cxnChg>
        <pc:cxnChg chg="add mod">
          <ac:chgData name="Tudor Wolff" userId="f65ae0d9-3168-4448-aa52-c1da8df13c54" providerId="ADAL" clId="{A8721AAC-0753-4206-BFAA-6FB047315F6D}" dt="2023-03-24T10:16:47.191" v="248" actId="1076"/>
          <ac:cxnSpMkLst>
            <pc:docMk/>
            <pc:sldMk cId="1775493951" sldId="304"/>
            <ac:cxnSpMk id="234" creationId="{F75F8C61-EC1A-A40A-6D6F-5ED4B3D980BB}"/>
          </ac:cxnSpMkLst>
        </pc:cxnChg>
        <pc:cxnChg chg="add mod">
          <ac:chgData name="Tudor Wolff" userId="f65ae0d9-3168-4448-aa52-c1da8df13c54" providerId="ADAL" clId="{A8721AAC-0753-4206-BFAA-6FB047315F6D}" dt="2023-03-24T10:16:47.191" v="248" actId="1076"/>
          <ac:cxnSpMkLst>
            <pc:docMk/>
            <pc:sldMk cId="1775493951" sldId="304"/>
            <ac:cxnSpMk id="235" creationId="{A3AAFCFF-9135-FFED-7F77-FB4C5DD0E520}"/>
          </ac:cxnSpMkLst>
        </pc:cxnChg>
        <pc:cxnChg chg="add mod">
          <ac:chgData name="Tudor Wolff" userId="f65ae0d9-3168-4448-aa52-c1da8df13c54" providerId="ADAL" clId="{A8721AAC-0753-4206-BFAA-6FB047315F6D}" dt="2023-03-24T10:16:47.191" v="248" actId="1076"/>
          <ac:cxnSpMkLst>
            <pc:docMk/>
            <pc:sldMk cId="1775493951" sldId="304"/>
            <ac:cxnSpMk id="236" creationId="{7AF0D4E4-8B5E-08BC-FA87-FA218DE10AB2}"/>
          </ac:cxnSpMkLst>
        </pc:cxnChg>
        <pc:cxnChg chg="add del mod">
          <ac:chgData name="Tudor Wolff" userId="f65ae0d9-3168-4448-aa52-c1da8df13c54" providerId="ADAL" clId="{A8721AAC-0753-4206-BFAA-6FB047315F6D}" dt="2023-03-24T10:12:04.865" v="188" actId="478"/>
          <ac:cxnSpMkLst>
            <pc:docMk/>
            <pc:sldMk cId="1775493951" sldId="304"/>
            <ac:cxnSpMk id="237" creationId="{7FFB2208-7486-27C3-8A95-C4708AB75C81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349" creationId="{E3DD8269-25F2-62D0-A6A5-8B88FF364DCC}"/>
          </ac:cxnSpMkLst>
        </pc:cxnChg>
        <pc:cxnChg chg="add del mod">
          <ac:chgData name="Tudor Wolff" userId="f65ae0d9-3168-4448-aa52-c1da8df13c54" providerId="ADAL" clId="{A8721AAC-0753-4206-BFAA-6FB047315F6D}" dt="2023-03-24T10:14:15" v="218" actId="478"/>
          <ac:cxnSpMkLst>
            <pc:docMk/>
            <pc:sldMk cId="1775493951" sldId="304"/>
            <ac:cxnSpMk id="350" creationId="{B17381F3-C0F7-F2C4-93BC-8EAD4B5AF3AC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351" creationId="{A24E8381-CF1A-ADE1-6406-970DD481611B}"/>
          </ac:cxnSpMkLst>
        </pc:cxnChg>
        <pc:cxnChg chg="add del mod">
          <ac:chgData name="Tudor Wolff" userId="f65ae0d9-3168-4448-aa52-c1da8df13c54" providerId="ADAL" clId="{A8721AAC-0753-4206-BFAA-6FB047315F6D}" dt="2023-03-24T10:14:15.657" v="219" actId="478"/>
          <ac:cxnSpMkLst>
            <pc:docMk/>
            <pc:sldMk cId="1775493951" sldId="304"/>
            <ac:cxnSpMk id="352" creationId="{A0219DA8-FB5E-E653-0AE6-8212ED2D3395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353" creationId="{26F4A598-B3B1-2F30-3371-BE840AF01E45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354" creationId="{93257592-EFF0-6112-4C66-48431C67B476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357" creationId="{781F1C06-42B5-7846-0234-767094E8E286}"/>
          </ac:cxnSpMkLst>
        </pc:cxnChg>
        <pc:cxnChg chg="add del mod">
          <ac:chgData name="Tudor Wolff" userId="f65ae0d9-3168-4448-aa52-c1da8df13c54" providerId="ADAL" clId="{A8721AAC-0753-4206-BFAA-6FB047315F6D}" dt="2023-03-24T10:14:55.807" v="230" actId="478"/>
          <ac:cxnSpMkLst>
            <pc:docMk/>
            <pc:sldMk cId="1775493951" sldId="304"/>
            <ac:cxnSpMk id="441" creationId="{17B355F0-F40B-904D-7A33-59AD3BC4C5A4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442" creationId="{CD1514D1-C557-D42C-1A74-5B720ED23DEE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443" creationId="{F36AF27D-30D4-A12B-DF06-2F265FCFAD97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444" creationId="{F50A54AF-0956-B0BA-D7CF-0D4F61A28CE2}"/>
          </ac:cxnSpMkLst>
        </pc:cxnChg>
        <pc:cxnChg chg="add mod">
          <ac:chgData name="Tudor Wolff" userId="f65ae0d9-3168-4448-aa52-c1da8df13c54" providerId="ADAL" clId="{A8721AAC-0753-4206-BFAA-6FB047315F6D}" dt="2023-03-24T10:17:06.121" v="250" actId="1076"/>
          <ac:cxnSpMkLst>
            <pc:docMk/>
            <pc:sldMk cId="1775493951" sldId="304"/>
            <ac:cxnSpMk id="446" creationId="{3267E88F-21D1-57C5-D153-3CA0A10705D3}"/>
          </ac:cxnSpMkLst>
        </pc:cxnChg>
      </pc:sldChg>
      <pc:sldChg chg="addSp delSp modSp add mod">
        <pc:chgData name="Tudor Wolff" userId="f65ae0d9-3168-4448-aa52-c1da8df13c54" providerId="ADAL" clId="{A8721AAC-0753-4206-BFAA-6FB047315F6D}" dt="2023-03-28T14:27:22.915" v="317" actId="13822"/>
        <pc:sldMkLst>
          <pc:docMk/>
          <pc:sldMk cId="1308291402" sldId="305"/>
        </pc:sldMkLst>
        <pc:spChg chg="add mod">
          <ac:chgData name="Tudor Wolff" userId="f65ae0d9-3168-4448-aa52-c1da8df13c54" providerId="ADAL" clId="{A8721AAC-0753-4206-BFAA-6FB047315F6D}" dt="2023-03-28T14:16:51.926" v="296" actId="20577"/>
          <ac:spMkLst>
            <pc:docMk/>
            <pc:sldMk cId="1308291402" sldId="305"/>
            <ac:spMk id="16" creationId="{F8A74619-2BC2-80B1-EF8A-67D84B73177C}"/>
          </ac:spMkLst>
        </pc:spChg>
        <pc:spChg chg="add mod">
          <ac:chgData name="Tudor Wolff" userId="f65ae0d9-3168-4448-aa52-c1da8df13c54" providerId="ADAL" clId="{A8721AAC-0753-4206-BFAA-6FB047315F6D}" dt="2023-03-28T14:16:52.502" v="297" actId="20577"/>
          <ac:spMkLst>
            <pc:docMk/>
            <pc:sldMk cId="1308291402" sldId="305"/>
            <ac:spMk id="17" creationId="{5CB89E79-A478-EA58-6E0C-547A3C2D74AE}"/>
          </ac:spMkLst>
        </pc:spChg>
        <pc:spChg chg="add mod">
          <ac:chgData name="Tudor Wolff" userId="f65ae0d9-3168-4448-aa52-c1da8df13c54" providerId="ADAL" clId="{A8721AAC-0753-4206-BFAA-6FB047315F6D}" dt="2023-03-28T14:16:53.086" v="298" actId="20577"/>
          <ac:spMkLst>
            <pc:docMk/>
            <pc:sldMk cId="1308291402" sldId="305"/>
            <ac:spMk id="18" creationId="{EF4566DD-D6DA-5AE1-A9E2-3924877CA499}"/>
          </ac:spMkLst>
        </pc:spChg>
        <pc:spChg chg="add mod">
          <ac:chgData name="Tudor Wolff" userId="f65ae0d9-3168-4448-aa52-c1da8df13c54" providerId="ADAL" clId="{A8721AAC-0753-4206-BFAA-6FB047315F6D}" dt="2023-03-28T14:16:51.087" v="295" actId="20577"/>
          <ac:spMkLst>
            <pc:docMk/>
            <pc:sldMk cId="1308291402" sldId="305"/>
            <ac:spMk id="19" creationId="{A053D641-5E83-F03D-DD70-46C404255637}"/>
          </ac:spMkLst>
        </pc:spChg>
        <pc:spChg chg="add mod">
          <ac:chgData name="Tudor Wolff" userId="f65ae0d9-3168-4448-aa52-c1da8df13c54" providerId="ADAL" clId="{A8721AAC-0753-4206-BFAA-6FB047315F6D}" dt="2023-03-28T14:16:50.492" v="294" actId="20577"/>
          <ac:spMkLst>
            <pc:docMk/>
            <pc:sldMk cId="1308291402" sldId="305"/>
            <ac:spMk id="20" creationId="{383A42FF-D5C3-0AD7-73D4-E99D7332BB6D}"/>
          </ac:spMkLst>
        </pc:spChg>
        <pc:spChg chg="add mod">
          <ac:chgData name="Tudor Wolff" userId="f65ae0d9-3168-4448-aa52-c1da8df13c54" providerId="ADAL" clId="{A8721AAC-0753-4206-BFAA-6FB047315F6D}" dt="2023-03-28T14:16:49.843" v="293" actId="20577"/>
          <ac:spMkLst>
            <pc:docMk/>
            <pc:sldMk cId="1308291402" sldId="305"/>
            <ac:spMk id="21" creationId="{2C06E552-3777-F4CD-63DE-E5356C6077FC}"/>
          </ac:spMkLst>
        </pc:spChg>
        <pc:spChg chg="add mod">
          <ac:chgData name="Tudor Wolff" userId="f65ae0d9-3168-4448-aa52-c1da8df13c54" providerId="ADAL" clId="{A8721AAC-0753-4206-BFAA-6FB047315F6D}" dt="2023-03-28T14:16:49.233" v="292" actId="20577"/>
          <ac:spMkLst>
            <pc:docMk/>
            <pc:sldMk cId="1308291402" sldId="305"/>
            <ac:spMk id="22" creationId="{0DB1E7DB-BE36-11F6-FBF6-1B09E22401C9}"/>
          </ac:spMkLst>
        </pc:spChg>
        <pc:spChg chg="add mod">
          <ac:chgData name="Tudor Wolff" userId="f65ae0d9-3168-4448-aa52-c1da8df13c54" providerId="ADAL" clId="{A8721AAC-0753-4206-BFAA-6FB047315F6D}" dt="2023-03-28T14:16:48.664" v="291" actId="20577"/>
          <ac:spMkLst>
            <pc:docMk/>
            <pc:sldMk cId="1308291402" sldId="305"/>
            <ac:spMk id="23" creationId="{7F2B54AC-2E5F-3409-FDB5-F67A874DFA04}"/>
          </ac:spMkLst>
        </pc:spChg>
        <pc:spChg chg="mod">
          <ac:chgData name="Tudor Wolff" userId="f65ae0d9-3168-4448-aa52-c1da8df13c54" providerId="ADAL" clId="{A8721AAC-0753-4206-BFAA-6FB047315F6D}" dt="2023-03-28T14:12:47.273" v="280"/>
          <ac:spMkLst>
            <pc:docMk/>
            <pc:sldMk cId="1308291402" sldId="305"/>
            <ac:spMk id="40" creationId="{6F5B9357-1357-5894-41A5-E7BCA323D0B9}"/>
          </ac:spMkLst>
        </pc:spChg>
        <pc:spChg chg="mod">
          <ac:chgData name="Tudor Wolff" userId="f65ae0d9-3168-4448-aa52-c1da8df13c54" providerId="ADAL" clId="{A8721AAC-0753-4206-BFAA-6FB047315F6D}" dt="2023-03-28T14:12:47.273" v="280"/>
          <ac:spMkLst>
            <pc:docMk/>
            <pc:sldMk cId="1308291402" sldId="305"/>
            <ac:spMk id="41" creationId="{5F355F29-7969-9D38-1BB7-D2816D32C8EC}"/>
          </ac:spMkLst>
        </pc:spChg>
        <pc:spChg chg="add del mod">
          <ac:chgData name="Tudor Wolff" userId="f65ae0d9-3168-4448-aa52-c1da8df13c54" providerId="ADAL" clId="{A8721AAC-0753-4206-BFAA-6FB047315F6D}" dt="2023-03-28T14:12:54.044" v="282" actId="478"/>
          <ac:spMkLst>
            <pc:docMk/>
            <pc:sldMk cId="1308291402" sldId="305"/>
            <ac:spMk id="42" creationId="{06061F35-D3BB-9665-049C-590629DA4382}"/>
          </ac:spMkLst>
        </pc:spChg>
        <pc:spChg chg="add del mod">
          <ac:chgData name="Tudor Wolff" userId="f65ae0d9-3168-4448-aa52-c1da8df13c54" providerId="ADAL" clId="{A8721AAC-0753-4206-BFAA-6FB047315F6D}" dt="2023-03-28T14:12:54.044" v="282" actId="478"/>
          <ac:spMkLst>
            <pc:docMk/>
            <pc:sldMk cId="1308291402" sldId="305"/>
            <ac:spMk id="43" creationId="{8F68A1CA-66B6-54CF-179C-6DDE86156D9E}"/>
          </ac:spMkLst>
        </pc:spChg>
        <pc:spChg chg="add del mod">
          <ac:chgData name="Tudor Wolff" userId="f65ae0d9-3168-4448-aa52-c1da8df13c54" providerId="ADAL" clId="{A8721AAC-0753-4206-BFAA-6FB047315F6D}" dt="2023-03-28T14:12:54.044" v="282" actId="478"/>
          <ac:spMkLst>
            <pc:docMk/>
            <pc:sldMk cId="1308291402" sldId="305"/>
            <ac:spMk id="44" creationId="{3E90812B-DF2F-6EAB-08B0-26E9AC7B581D}"/>
          </ac:spMkLst>
        </pc:spChg>
        <pc:spChg chg="add del mod">
          <ac:chgData name="Tudor Wolff" userId="f65ae0d9-3168-4448-aa52-c1da8df13c54" providerId="ADAL" clId="{A8721AAC-0753-4206-BFAA-6FB047315F6D}" dt="2023-03-28T14:12:54.044" v="282" actId="478"/>
          <ac:spMkLst>
            <pc:docMk/>
            <pc:sldMk cId="1308291402" sldId="305"/>
            <ac:spMk id="45" creationId="{3AB7869A-02A2-61B3-F4B3-CBF0632E18DC}"/>
          </ac:spMkLst>
        </pc:spChg>
        <pc:spChg chg="add del mod">
          <ac:chgData name="Tudor Wolff" userId="f65ae0d9-3168-4448-aa52-c1da8df13c54" providerId="ADAL" clId="{A8721AAC-0753-4206-BFAA-6FB047315F6D}" dt="2023-03-28T14:18:01.534" v="306" actId="478"/>
          <ac:spMkLst>
            <pc:docMk/>
            <pc:sldMk cId="1308291402" sldId="305"/>
            <ac:spMk id="46" creationId="{C6217168-C9B4-F59D-1658-60A67184FB74}"/>
          </ac:spMkLst>
        </pc:spChg>
        <pc:spChg chg="add del mod">
          <ac:chgData name="Tudor Wolff" userId="f65ae0d9-3168-4448-aa52-c1da8df13c54" providerId="ADAL" clId="{A8721AAC-0753-4206-BFAA-6FB047315F6D}" dt="2023-03-28T14:18:01.534" v="306" actId="478"/>
          <ac:spMkLst>
            <pc:docMk/>
            <pc:sldMk cId="1308291402" sldId="305"/>
            <ac:spMk id="47" creationId="{ED2C0F86-1921-4D92-749F-7DD9F5DCBCD1}"/>
          </ac:spMkLst>
        </pc:spChg>
        <pc:spChg chg="add del mod">
          <ac:chgData name="Tudor Wolff" userId="f65ae0d9-3168-4448-aa52-c1da8df13c54" providerId="ADAL" clId="{A8721AAC-0753-4206-BFAA-6FB047315F6D}" dt="2023-03-28T14:18:01.534" v="306" actId="478"/>
          <ac:spMkLst>
            <pc:docMk/>
            <pc:sldMk cId="1308291402" sldId="305"/>
            <ac:spMk id="48" creationId="{5A0B00B2-BE2D-F5A0-28AF-27DF133EF2F3}"/>
          </ac:spMkLst>
        </pc:spChg>
        <pc:spChg chg="add del mod">
          <ac:chgData name="Tudor Wolff" userId="f65ae0d9-3168-4448-aa52-c1da8df13c54" providerId="ADAL" clId="{A8721AAC-0753-4206-BFAA-6FB047315F6D}" dt="2023-03-28T14:18:01.534" v="306" actId="478"/>
          <ac:spMkLst>
            <pc:docMk/>
            <pc:sldMk cId="1308291402" sldId="305"/>
            <ac:spMk id="49" creationId="{2B90075F-2D49-79EA-9EDA-E89CB3BEFA07}"/>
          </ac:spMkLst>
        </pc:spChg>
        <pc:spChg chg="add mod">
          <ac:chgData name="Tudor Wolff" userId="f65ae0d9-3168-4448-aa52-c1da8df13c54" providerId="ADAL" clId="{A8721AAC-0753-4206-BFAA-6FB047315F6D}" dt="2023-03-28T14:19:35.244" v="308" actId="1076"/>
          <ac:spMkLst>
            <pc:docMk/>
            <pc:sldMk cId="1308291402" sldId="305"/>
            <ac:spMk id="50" creationId="{5128DAEC-C51B-10BB-3733-80684013C709}"/>
          </ac:spMkLst>
        </pc:spChg>
        <pc:spChg chg="mod">
          <ac:chgData name="Tudor Wolff" userId="f65ae0d9-3168-4448-aa52-c1da8df13c54" providerId="ADAL" clId="{A8721AAC-0753-4206-BFAA-6FB047315F6D}" dt="2023-03-28T14:22:04.267" v="309"/>
          <ac:spMkLst>
            <pc:docMk/>
            <pc:sldMk cId="1308291402" sldId="305"/>
            <ac:spMk id="52" creationId="{BD129C30-D0D8-D137-AE36-5F0838D070AB}"/>
          </ac:spMkLst>
        </pc:spChg>
        <pc:spChg chg="mod">
          <ac:chgData name="Tudor Wolff" userId="f65ae0d9-3168-4448-aa52-c1da8df13c54" providerId="ADAL" clId="{A8721AAC-0753-4206-BFAA-6FB047315F6D}" dt="2023-03-28T14:22:04.267" v="309"/>
          <ac:spMkLst>
            <pc:docMk/>
            <pc:sldMk cId="1308291402" sldId="305"/>
            <ac:spMk id="53" creationId="{7FE2EEDD-4AA7-E12F-0383-DD7410E85791}"/>
          </ac:spMkLst>
        </pc:spChg>
        <pc:spChg chg="add mod">
          <ac:chgData name="Tudor Wolff" userId="f65ae0d9-3168-4448-aa52-c1da8df13c54" providerId="ADAL" clId="{A8721AAC-0753-4206-BFAA-6FB047315F6D}" dt="2023-03-28T14:27:22.915" v="317" actId="13822"/>
          <ac:spMkLst>
            <pc:docMk/>
            <pc:sldMk cId="1308291402" sldId="305"/>
            <ac:spMk id="54" creationId="{166114CC-1E67-8159-83C5-CC0C25C12E96}"/>
          </ac:spMkLst>
        </pc:spChg>
        <pc:grpChg chg="add mod">
          <ac:chgData name="Tudor Wolff" userId="f65ae0d9-3168-4448-aa52-c1da8df13c54" providerId="ADAL" clId="{A8721AAC-0753-4206-BFAA-6FB047315F6D}" dt="2023-03-28T14:12:50.217" v="281" actId="1076"/>
          <ac:grpSpMkLst>
            <pc:docMk/>
            <pc:sldMk cId="1308291402" sldId="305"/>
            <ac:grpSpMk id="39" creationId="{5B9CC6A5-8A08-9E76-9392-4E9E72C97CD2}"/>
          </ac:grpSpMkLst>
        </pc:grpChg>
        <pc:grpChg chg="add mod">
          <ac:chgData name="Tudor Wolff" userId="f65ae0d9-3168-4448-aa52-c1da8df13c54" providerId="ADAL" clId="{A8721AAC-0753-4206-BFAA-6FB047315F6D}" dt="2023-03-28T14:22:06.463" v="310" actId="1076"/>
          <ac:grpSpMkLst>
            <pc:docMk/>
            <pc:sldMk cId="1308291402" sldId="305"/>
            <ac:grpSpMk id="51" creationId="{EBDA49BD-D43E-2731-F176-B63E0F4D08AF}"/>
          </ac:grpSpMkLst>
        </pc:grpChg>
        <pc:grpChg chg="mod">
          <ac:chgData name="Tudor Wolff" userId="f65ae0d9-3168-4448-aa52-c1da8df13c54" providerId="ADAL" clId="{A8721AAC-0753-4206-BFAA-6FB047315F6D}" dt="2023-03-28T14:12:10.491" v="277" actId="14100"/>
          <ac:grpSpMkLst>
            <pc:docMk/>
            <pc:sldMk cId="1308291402" sldId="305"/>
            <ac:grpSpMk id="92" creationId="{0F99C37C-5DEE-23BD-9F83-829C61022651}"/>
          </ac:grpSpMkLst>
        </pc:grpChg>
        <pc:grpChg chg="mod">
          <ac:chgData name="Tudor Wolff" userId="f65ae0d9-3168-4448-aa52-c1da8df13c54" providerId="ADAL" clId="{A8721AAC-0753-4206-BFAA-6FB047315F6D}" dt="2023-03-28T14:12:07.539" v="276" actId="14100"/>
          <ac:grpSpMkLst>
            <pc:docMk/>
            <pc:sldMk cId="1308291402" sldId="305"/>
            <ac:grpSpMk id="95" creationId="{82A657AE-E6E6-8E91-F98A-ACCE51297EE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947B-4CF1-45F8-B2B5-766E48FDD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B4B7-1E19-4122-878E-4A70DD6B7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D192-2A87-4E5C-9E3B-4678D81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A642-928F-4909-9B67-A613FD39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36C3-0724-4F74-8A0A-157155C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85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5870-752E-41B2-9DCF-21EFE43A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6BB2A-2F22-4AB8-94AF-12402E15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B232-9C6D-473A-9570-B340A3A8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4F92-3FBC-4889-AB9B-2CDDB810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E474-8917-4453-A749-969B8AA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67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BF8F0-E788-4D83-8533-86A56AF42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ACE63-9ADC-408F-AEE8-3B0901ED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AC62-E16A-4AA6-83C7-59D61FF1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A60E-FB02-4839-9B89-8302E2BA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A229-9D17-4866-B49C-89475BC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97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5FD-2980-4F24-9B70-7FE77CB8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849-9F85-48B4-B922-8E7E26EC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0F79D-DB81-46C1-B8AD-F0D40E28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CF8B-0ED7-4B82-99E0-B0D5871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92E2-FC11-46D7-AE6B-82677825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76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413F-77AC-4F90-A7B1-2C84BDAC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CCD9-8B74-473B-A651-920E3F66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3E7A7-E80B-4D1E-B2B2-C0EA86F4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EE84-AE0C-4B17-A203-2C5D000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10AD-DBF0-4A14-8EC2-6D4B76E4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079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F863-8C21-4FCE-B12C-131EAE9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DCD0-6173-4620-B86B-DDD1E958A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5A438-09D7-404A-A3BB-63A05C3D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336DA-C03A-48F8-87A2-A25216B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314B2-04C6-4FF3-ACEC-0F602BA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AE55D-63A1-4950-AC0A-7AB569C8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81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B36F-4C8E-4CD4-8C4C-2C8B7951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E873-2761-4C0D-B3AA-A64531D2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C2A6-82A6-47F8-A20E-55C20D0F7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BC06C-F3E3-4724-990F-2CBC5A146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903EA-FD73-4345-86D7-F9ECD2686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3FD2A-9253-4C10-B452-83FCB3BD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0B152-C106-4308-B6E8-EA5FE658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5CB0F-CD30-4460-90C5-7A70A8EB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59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301-D605-4571-845B-764534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BC70F-3B24-461D-B974-2E8616C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AA199-4B28-463E-A87B-F75088D2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7722-9CA9-44AE-AD00-43584D84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41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0D4C-BD64-4589-9220-8B1FE9ED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CE0EB-A187-4804-8E03-B55F2FE6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117C0-5205-487F-9B8E-F113CC2E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36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A3BB-BD24-4124-8EE9-574D9B79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C48E-66D0-4DD6-B2B2-AAE90C47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E4EFA-2425-4CEA-BD2C-AE1B2433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653E-298F-492A-A303-CFDEFE25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4E48-6185-4FDA-A918-D8341EF1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1826F-2318-432E-B148-A417775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9F3-1865-4DD2-AF35-F7A41294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7525F-3E2D-43A1-AF45-744EAFDBE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B6C42-CC94-4CBD-9543-AAE4C923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48290-976C-4394-8DA2-FA58FC38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8A3B-8A28-49B0-8029-83A34E7F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F3375-8DCC-4A00-A064-1F494F53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785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8FE60-CBB6-4DF4-A3BE-5018CDF9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37BE-F6B2-4E59-B23C-CDB79E10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4F2C-D573-47DC-94AC-D3AB02A0F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9EC5-2480-4033-9B85-81217EA8B2C8}" type="datetimeFigureOut">
              <a:rPr lang="en-ZA" smtClean="0"/>
              <a:t>2023/06/23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0F60-E357-4BB8-BCB6-80AE608A5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7D17-C339-4DEA-B615-0B61B4CE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AB8F-1711-4750-8595-10FFFEA62A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819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66B681-435D-40F8-B1CE-0BAA872CC73C}"/>
              </a:ext>
            </a:extLst>
          </p:cNvPr>
          <p:cNvGrpSpPr/>
          <p:nvPr/>
        </p:nvGrpSpPr>
        <p:grpSpPr>
          <a:xfrm>
            <a:off x="4933123" y="299916"/>
            <a:ext cx="747203" cy="5512211"/>
            <a:chOff x="1269507" y="967666"/>
            <a:chExt cx="747203" cy="40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85820E-EFBB-4839-8862-BA30C3320BA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B08DCA-0C75-4B13-A1C4-699529DBE88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5181F5-6950-4E7F-9699-012566F512C6}"/>
              </a:ext>
            </a:extLst>
          </p:cNvPr>
          <p:cNvGrpSpPr/>
          <p:nvPr/>
        </p:nvGrpSpPr>
        <p:grpSpPr>
          <a:xfrm rot="5400000">
            <a:off x="6596947" y="967665"/>
            <a:ext cx="747203" cy="4074851"/>
            <a:chOff x="1269507" y="967666"/>
            <a:chExt cx="747203" cy="40748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604557-6617-4D96-9D1A-77D64F725EA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D56806-B148-4CFC-A498-F1FE3C325A0E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F306F1-A718-46C4-A551-88447E1B1A53}"/>
              </a:ext>
            </a:extLst>
          </p:cNvPr>
          <p:cNvGrpSpPr/>
          <p:nvPr/>
        </p:nvGrpSpPr>
        <p:grpSpPr>
          <a:xfrm>
            <a:off x="4948661" y="2684755"/>
            <a:ext cx="709929" cy="640670"/>
            <a:chOff x="1285045" y="2684755"/>
            <a:chExt cx="709929" cy="64067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4F6DA6-58FD-46CC-A224-24021A10C32D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6B801D0-8F37-4C62-B1FD-0E2656BB0CB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F9C0B6-315D-41DC-A104-20FD1A91B9F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392563-C95B-41EF-B6D7-1F0A0F06C970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D4C063-FEBE-473E-A992-BDE1A9A9662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B772AA-2ACD-4926-8528-B91E79DFE918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95124F-59F4-4B7D-898E-A49D54A297A8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01281-0AE2-4B6A-981A-83ACCA487A90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389D2E-8DC7-4BDB-9694-2FB48258DE73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CF67B-48D5-411C-9DA2-F3DFFEFD3DA7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016FBC-B75C-4D8C-9E19-20B4BA86250E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400B74-29EA-4991-8EC7-8D58F67B0229}"/>
              </a:ext>
            </a:extLst>
          </p:cNvPr>
          <p:cNvGrpSpPr/>
          <p:nvPr/>
        </p:nvGrpSpPr>
        <p:grpSpPr>
          <a:xfrm>
            <a:off x="4891647" y="1852786"/>
            <a:ext cx="833650" cy="691972"/>
            <a:chOff x="1296140" y="1911424"/>
            <a:chExt cx="698834" cy="5800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7E8A6E-63BB-4579-B17F-7A1BACB80E99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3CAFEB9-1747-4744-B6B5-167D8C47448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6312740-3972-42C9-B1C7-937D67173D4C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7F8FC38-11BB-4077-8831-A1FC770CA09B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FEB86BB-7B51-4272-B9F1-9887AC88965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E75F27-2B27-4253-94F8-E030D4B3CA7F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5E9EBB-A04F-4984-81B9-5E0C4FEEBD3C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00BB85-4604-47A5-A1D4-AC1E2762C8D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70AE349-3356-4B11-A5E9-9D8ED0AB4C3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E63C70-FC34-44BC-9637-8453BEE84B74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005E4-BF23-EDC9-DFAD-AB3C90724567}"/>
              </a:ext>
            </a:extLst>
          </p:cNvPr>
          <p:cNvGrpSpPr/>
          <p:nvPr/>
        </p:nvGrpSpPr>
        <p:grpSpPr>
          <a:xfrm>
            <a:off x="4891647" y="1110183"/>
            <a:ext cx="833650" cy="691972"/>
            <a:chOff x="1296140" y="1911424"/>
            <a:chExt cx="698834" cy="5800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413CD3-02A8-BA61-BC1B-02D65C4E7029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9E8F22-3687-C165-6F53-5A48D95AD8F8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61BBA4-5BE8-6900-5F6C-7A4ED7EBD580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B2F26D-DA9E-369B-AA13-3DEE1A92F73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52CB52-8789-BD53-DC99-160B4B6B1EA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82D824-6FD4-4906-EA78-F7280A15783F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AAB807-3D2C-C152-4DE1-73F55C1B0B9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59F17E-A597-0832-727A-C883568D499F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76A6D2-14F1-0E5B-001C-E594164CDBC9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1972-277D-2DCE-7F18-F59BF4C17CC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C0776C-8BAF-BFE6-9F83-6C6D3723B60B}"/>
              </a:ext>
            </a:extLst>
          </p:cNvPr>
          <p:cNvGrpSpPr/>
          <p:nvPr/>
        </p:nvGrpSpPr>
        <p:grpSpPr>
          <a:xfrm>
            <a:off x="4891647" y="367579"/>
            <a:ext cx="833650" cy="691972"/>
            <a:chOff x="1296140" y="1911424"/>
            <a:chExt cx="698834" cy="5800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31EED9-B32E-D054-C23A-D4ACD71548B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FBE41-B0A3-4128-1818-603DB2F0B08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1BD4169-DB2E-E040-C5A0-E9ABE94AF316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6DE0662-9597-FA30-E334-84E4B870E27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2CEBE7-EB4F-2C65-ECD6-3FB345823665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AE56CD1-7A75-6D50-A6F2-7017194A226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E90F8FF-C8B6-C3A4-749F-AA27159A6276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31C34FE-EA19-7594-AB70-647FD0BF7719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63EF699-772D-CF89-5F4F-042EA915AEDF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96FE7AB-BBC9-7F3A-F14A-8D1C102AB720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AB831C-9A72-BF8E-5BB2-7665E00F19F8}"/>
              </a:ext>
            </a:extLst>
          </p:cNvPr>
          <p:cNvGrpSpPr/>
          <p:nvPr/>
        </p:nvGrpSpPr>
        <p:grpSpPr>
          <a:xfrm>
            <a:off x="4891647" y="3456767"/>
            <a:ext cx="833650" cy="691972"/>
            <a:chOff x="1296140" y="1911424"/>
            <a:chExt cx="698834" cy="58006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BF97B9-C589-B0A6-BBDA-1935DE8C0F0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D1E9E83-B7F1-2D63-DB0E-E4D3511EB927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B0314E3-D091-BE62-2309-C79CE1E898B2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48655D4-8C8E-9BB3-0FD2-323776A40FD9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706302-4C1B-D2D7-E7AE-FA44EB2CC62D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EC50CB-E633-17C8-7C0D-43137DA194CF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74BAEF-C16D-3BC0-076E-29BB7A44265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85BD91E-7DBF-2CB3-E28A-E1BA0A66C33C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17A5DC-A567-B619-614C-69DAFAF586E3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E5B4AAA-6354-5CB1-4753-5002B3A8E1D3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6A1988-DE4D-DDDF-DC72-9394AACE607D}"/>
              </a:ext>
            </a:extLst>
          </p:cNvPr>
          <p:cNvGrpSpPr/>
          <p:nvPr/>
        </p:nvGrpSpPr>
        <p:grpSpPr>
          <a:xfrm>
            <a:off x="4891647" y="4216963"/>
            <a:ext cx="833650" cy="691972"/>
            <a:chOff x="1296140" y="1911424"/>
            <a:chExt cx="698834" cy="58006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4C1854D-59B0-08FB-E794-2774D4F0C8D7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98DF7-836C-D110-7AC3-924690F1E049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61A470-A7C9-4877-6C50-EB4E17DA116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3358B6-3EB1-BC20-B718-88F7F0487E8C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993BC0-8783-240D-0CD3-3C2E42311F1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0EB17B4-C8C0-D752-0EB0-0F6128A4C979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EBF62AE-7B44-B34B-8C23-49D2EB8ED91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E3CB42B-9584-8196-0055-7406E6E7ED42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70AB0F-5C7C-1BD2-F63A-11D40B7E0994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5EB66BC-02D5-48BC-82E1-84C5242621B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95B394-CE13-0CA3-6870-1A82265B5328}"/>
              </a:ext>
            </a:extLst>
          </p:cNvPr>
          <p:cNvGrpSpPr/>
          <p:nvPr/>
        </p:nvGrpSpPr>
        <p:grpSpPr>
          <a:xfrm>
            <a:off x="4891647" y="4977159"/>
            <a:ext cx="833650" cy="691972"/>
            <a:chOff x="1296140" y="1911424"/>
            <a:chExt cx="698834" cy="5800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0823FA3-42D7-742F-A488-A9B031C375EC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8AF3EEA-8739-F303-DCBC-A8E33E8202F6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E3E56FD-7973-4872-8BC7-FBC7C8574477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732860-927B-5062-0BAC-F1B3F15902D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BBD6244-793B-AD8E-14E0-004738B8B434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9479E5B-6AE8-9E35-C7B7-39DA32653FB5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C6031D2-8737-ACBF-25F4-56C42EE9FB00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7013D6-DD26-5876-4CAA-161F828D4345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6BC067B-3E51-0EE7-6329-86964C16BB5F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721A07D-67BE-2816-749E-14FB27F91AF9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5F86655-5CF4-49AB-2411-D6EB60895D7E}"/>
              </a:ext>
            </a:extLst>
          </p:cNvPr>
          <p:cNvSpPr txBox="1"/>
          <p:nvPr/>
        </p:nvSpPr>
        <p:spPr>
          <a:xfrm>
            <a:off x="5838600" y="494898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Index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2C37EA-7C82-E139-D32C-9D0F016CC97F}"/>
              </a:ext>
            </a:extLst>
          </p:cNvPr>
          <p:cNvSpPr txBox="1"/>
          <p:nvPr/>
        </p:nvSpPr>
        <p:spPr>
          <a:xfrm>
            <a:off x="5838600" y="1280029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Index =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EBC62D-98F3-5B8F-8700-3E7D5844251A}"/>
              </a:ext>
            </a:extLst>
          </p:cNvPr>
          <p:cNvSpPr txBox="1"/>
          <p:nvPr/>
        </p:nvSpPr>
        <p:spPr>
          <a:xfrm>
            <a:off x="5838600" y="2065160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Index =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C05D8E-55C5-8F57-2537-F1732F7E58C1}"/>
              </a:ext>
            </a:extLst>
          </p:cNvPr>
          <p:cNvSpPr txBox="1"/>
          <p:nvPr/>
        </p:nvSpPr>
        <p:spPr>
          <a:xfrm>
            <a:off x="5838600" y="3679439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Index = 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C58FA-4D57-2C63-2340-C0CD54310992}"/>
              </a:ext>
            </a:extLst>
          </p:cNvPr>
          <p:cNvSpPr txBox="1"/>
          <p:nvPr/>
        </p:nvSpPr>
        <p:spPr>
          <a:xfrm>
            <a:off x="5838600" y="4464570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Index =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EBF9AE-3A96-EA82-56AE-E0E703609E42}"/>
              </a:ext>
            </a:extLst>
          </p:cNvPr>
          <p:cNvSpPr txBox="1"/>
          <p:nvPr/>
        </p:nvSpPr>
        <p:spPr>
          <a:xfrm>
            <a:off x="5838600" y="5249701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Index = 2</a:t>
            </a:r>
          </a:p>
        </p:txBody>
      </p:sp>
    </p:spTree>
    <p:extLst>
      <p:ext uri="{BB962C8B-B14F-4D97-AF65-F5344CB8AC3E}">
        <p14:creationId xmlns:p14="http://schemas.microsoft.com/office/powerpoint/2010/main" val="4056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Continuous Retrieve</a:t>
            </a:r>
          </a:p>
        </p:txBody>
      </p:sp>
    </p:spTree>
    <p:extLst>
      <p:ext uri="{BB962C8B-B14F-4D97-AF65-F5344CB8AC3E}">
        <p14:creationId xmlns:p14="http://schemas.microsoft.com/office/powerpoint/2010/main" val="414816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2677-C06F-438B-A703-BA9EADDF29C6}"/>
              </a:ext>
            </a:extLst>
          </p:cNvPr>
          <p:cNvGrpSpPr/>
          <p:nvPr/>
        </p:nvGrpSpPr>
        <p:grpSpPr>
          <a:xfrm>
            <a:off x="1076282" y="967666"/>
            <a:ext cx="747203" cy="5193852"/>
            <a:chOff x="1269507" y="967666"/>
            <a:chExt cx="747203" cy="407485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281104E-F083-48BF-94D1-44525315DC5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2BB386E-D36C-482E-8997-EE1F1088260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DFE3657-8910-4C50-BCF2-AEAF327FDEEB}"/>
              </a:ext>
            </a:extLst>
          </p:cNvPr>
          <p:cNvGrpSpPr/>
          <p:nvPr/>
        </p:nvGrpSpPr>
        <p:grpSpPr>
          <a:xfrm rot="5400000">
            <a:off x="1147192" y="4147374"/>
            <a:ext cx="747203" cy="1675735"/>
            <a:chOff x="1269507" y="967666"/>
            <a:chExt cx="747203" cy="407485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63D2B8-7886-4680-8803-A65604D7AEC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6689ED-E684-4B1B-8666-F4F37E65502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D614EEF-6AEB-4848-A646-1B3E82147905}"/>
              </a:ext>
            </a:extLst>
          </p:cNvPr>
          <p:cNvGrpSpPr/>
          <p:nvPr/>
        </p:nvGrpSpPr>
        <p:grpSpPr>
          <a:xfrm>
            <a:off x="1091820" y="4664905"/>
            <a:ext cx="709929" cy="640670"/>
            <a:chOff x="1285045" y="2684755"/>
            <a:chExt cx="709929" cy="640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008D39F-5E27-408A-9E01-DE48DB697208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161B24A-DD3A-4CFF-A173-F5D12FF31403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8CC6384-53B8-47CA-9DF9-2BFB776E982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D30C8E6-AD3A-4F58-9E84-0B93A0B0BB54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241D5A6-F361-4551-9811-098AC308C0F0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21300C5-8260-44ED-87AD-5320190978D1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06905-A17D-4518-BED2-5F7F48AE1CE0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F5296F0-E708-453A-809B-7E0256619CAD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CD1040-8531-43C2-8983-3755C6C737C7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3160E5-3FBE-4A55-89AA-05C3AEC415F4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B16BEA-216C-41C9-B8A4-A5EC27003EFA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928A0E0-A45A-4A69-ACCF-5F459FCE60BE}"/>
              </a:ext>
            </a:extLst>
          </p:cNvPr>
          <p:cNvGrpSpPr/>
          <p:nvPr/>
        </p:nvGrpSpPr>
        <p:grpSpPr>
          <a:xfrm>
            <a:off x="1046427" y="190120"/>
            <a:ext cx="833650" cy="691972"/>
            <a:chOff x="1296140" y="1911424"/>
            <a:chExt cx="698834" cy="58006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8FAB68C-00CB-412D-8039-8559384739FE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6EB9234-4102-4709-9064-CA1B3D7261F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6180C8A-65CE-44EF-838A-99261B6F5CE0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6D1E69F-2254-4042-9048-D362FE48C103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D83A2A1-FA35-415A-BA0C-98713E8FC625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6C28D63-2112-4D0B-90C8-0B6E0E69D27D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35C3CE2-2C17-4A91-873A-83D783E1E2EB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0AD81E-DE79-4EC3-B4A3-969AD4BD56F1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F5BCE78-BD03-4E02-8F39-5CAAED75E926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C636824-C052-442E-8439-13F26280A584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45CD212-4081-4E1A-9513-4746A92011FD}"/>
              </a:ext>
            </a:extLst>
          </p:cNvPr>
          <p:cNvSpPr txBox="1"/>
          <p:nvPr/>
        </p:nvSpPr>
        <p:spPr>
          <a:xfrm>
            <a:off x="1983132" y="4757238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Instruction sent:</a:t>
            </a:r>
          </a:p>
          <a:p>
            <a:r>
              <a:rPr lang="en-ZA" sz="1100" dirty="0"/>
              <a:t>6451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26792C9-ADD7-44E2-ACF9-D01A05D0D3C0}"/>
              </a:ext>
            </a:extLst>
          </p:cNvPr>
          <p:cNvGrpSpPr/>
          <p:nvPr/>
        </p:nvGrpSpPr>
        <p:grpSpPr>
          <a:xfrm>
            <a:off x="1046427" y="2873473"/>
            <a:ext cx="833650" cy="691972"/>
            <a:chOff x="1296140" y="1911424"/>
            <a:chExt cx="698834" cy="58006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56D5E70-F86F-4ED3-A07B-CE03FF92B265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6CC5DDF-EF11-4909-93E0-11C7A7BB0B2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F55DCBC-1584-4A55-AFC2-2860FE3A519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CCDE1B3-0021-4821-A4E5-E57DF75F60AA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84F6E21-C455-44CF-817D-359CE7132FF7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E4EF56E-5D3C-4D1F-A525-638896242C6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FFBEB83-3A60-40FB-9EA5-31894BDDF7E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D84A0B5-ECD0-40C4-994C-7BFCCD65AB82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F1E6D84-BF76-47B9-BA9D-EDAF84F6D2C1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A5A2FCF-0E30-433E-85F3-84CCD9309106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F09FC9-410D-4675-9712-6431650E2B99}"/>
              </a:ext>
            </a:extLst>
          </p:cNvPr>
          <p:cNvGrpSpPr/>
          <p:nvPr/>
        </p:nvGrpSpPr>
        <p:grpSpPr>
          <a:xfrm>
            <a:off x="1046427" y="2002339"/>
            <a:ext cx="833650" cy="691972"/>
            <a:chOff x="1296140" y="1911424"/>
            <a:chExt cx="698834" cy="58006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FEBF564-8411-4BFB-91F2-2FEBA8445AA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D4A6DEA-7A9A-46E0-B0A4-19DA5904DEB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3FED35F-D03D-4570-9E35-3FD52974E67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2A25A62-9667-4287-BC78-D9D562A06CCD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01FE44-353B-4D96-88A4-8B3B27FEC5F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4FEBC9D-BC9F-4E03-9693-F244335A1A57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D6D5978-91A4-4980-9719-07F46F13DDD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ECC62D-F1C4-4B3B-99E5-7A49DD28463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A482A57-8B26-45A6-947A-48D2D91081F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CE2F144-A2D6-47D2-AA41-F46C30E29C4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F009362-BD42-4201-B3B9-60A314324376}"/>
              </a:ext>
            </a:extLst>
          </p:cNvPr>
          <p:cNvGrpSpPr/>
          <p:nvPr/>
        </p:nvGrpSpPr>
        <p:grpSpPr>
          <a:xfrm>
            <a:off x="1046427" y="3744607"/>
            <a:ext cx="833650" cy="691972"/>
            <a:chOff x="1296140" y="1911424"/>
            <a:chExt cx="698834" cy="58006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D8A1C2-95BB-4C6C-94C6-4DD5C9F0BAB6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700AA38-2F1B-4D48-B240-C4DE8ACA88D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4EAA0BD-BFEC-4C7A-A798-A0544C89ECEE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6567219-8255-487D-85CD-3EBEC5E7C29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EB10EC3-AE52-4C68-BFCA-AB2AED34B21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A60B2B4-4CF8-4869-8EE6-350908F0A6B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0B38A53-AA58-407B-8721-30179CD16A9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7107A61-4FAE-4606-A591-0897A9BCC2D8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D89C490-0305-466A-96A0-90C7DF96EF84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ED4BB26-D69D-4FDB-8737-7AB030E4EB6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8050252F-F7FE-467C-BC93-FFF2D8E0FF0F}"/>
              </a:ext>
            </a:extLst>
          </p:cNvPr>
          <p:cNvSpPr txBox="1"/>
          <p:nvPr/>
        </p:nvSpPr>
        <p:spPr>
          <a:xfrm>
            <a:off x="1983131" y="320196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Fork truck can remove first pallet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503A17B-C1FD-4561-B15A-D4BBDF77A660}"/>
              </a:ext>
            </a:extLst>
          </p:cNvPr>
          <p:cNvCxnSpPr>
            <a:cxnSpLocks/>
          </p:cNvCxnSpPr>
          <p:nvPr/>
        </p:nvCxnSpPr>
        <p:spPr>
          <a:xfrm flipV="1">
            <a:off x="1449881" y="1075862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7CA4DF2-32AD-478D-B2E1-B29844E26C64}"/>
              </a:ext>
            </a:extLst>
          </p:cNvPr>
          <p:cNvGrpSpPr/>
          <p:nvPr/>
        </p:nvGrpSpPr>
        <p:grpSpPr>
          <a:xfrm>
            <a:off x="3953112" y="967666"/>
            <a:ext cx="747203" cy="5193852"/>
            <a:chOff x="1269507" y="967666"/>
            <a:chExt cx="747203" cy="4074851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119E01F7-A26E-4CD1-B28E-C1CE49D5CA2B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3312CD8-D92E-4764-A030-90A4601F649E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9EE62A7-BC61-458F-AF7B-70F9F5B2C1CC}"/>
              </a:ext>
            </a:extLst>
          </p:cNvPr>
          <p:cNvGrpSpPr/>
          <p:nvPr/>
        </p:nvGrpSpPr>
        <p:grpSpPr>
          <a:xfrm rot="5400000">
            <a:off x="4024022" y="4147374"/>
            <a:ext cx="747203" cy="1675735"/>
            <a:chOff x="1269507" y="967666"/>
            <a:chExt cx="747203" cy="4074851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33174A1-4324-4CBD-96CE-5F9A4FCB252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FC5EEBD-F155-4A45-9B39-499BEFFA250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15B3A62-1FE0-4B93-BD71-2E275FDAB0FA}"/>
              </a:ext>
            </a:extLst>
          </p:cNvPr>
          <p:cNvGrpSpPr/>
          <p:nvPr/>
        </p:nvGrpSpPr>
        <p:grpSpPr>
          <a:xfrm>
            <a:off x="3968650" y="1999681"/>
            <a:ext cx="709929" cy="640670"/>
            <a:chOff x="1285045" y="2684755"/>
            <a:chExt cx="709929" cy="64067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37AA342-47D7-4E83-86AB-B8D0EDE6C3D5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C1DE58D-69E6-47AF-94BA-6B93D09DD7B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DA2E1CC3-BA18-4988-92F4-80FC09A54919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1C4C31E-CF8D-4FB5-B934-2A9F3551CD00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2D2164A-918F-485D-A791-B0840227FD0C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64038540-864D-46E4-A455-F53A38691596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29076AE-2781-495A-96EE-6F781AF1EC1E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B91771E-0CB8-42FC-876C-D767500BEFA9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BE738BB-CB3E-464D-B5E1-274C40C582F0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B85926F-DAA9-48BE-A28A-CEC42DA38320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BA83F86-5C7E-488B-A9D4-E47BA5481B78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0B08020-E408-49E3-A51B-42A22327AE0F}"/>
              </a:ext>
            </a:extLst>
          </p:cNvPr>
          <p:cNvGrpSpPr/>
          <p:nvPr/>
        </p:nvGrpSpPr>
        <p:grpSpPr>
          <a:xfrm>
            <a:off x="3923257" y="2873473"/>
            <a:ext cx="833650" cy="691972"/>
            <a:chOff x="1296140" y="1911424"/>
            <a:chExt cx="698834" cy="580068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7A66A5A-3615-4E21-9C8C-37E0BEA07FA1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BE921742-313B-4CE3-84A5-BAE72AC2E64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1160594-396A-4E73-9709-82E23F3BD7A1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5403AE1-844F-4187-824D-1969A624205C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F5B737-9DFC-4D64-BC76-97044F1E81A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7873927-AC54-4EDC-ADD2-8F9BA3BE872C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E3C0A66-B965-4AEF-8509-C79F89691146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8600F0B-EB35-4871-838F-500A4C23E31B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445FB027-24B6-4C24-A10B-A9594FAE151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3FBF3CD3-2B4F-46D8-B4A7-28318DB8355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1EE73C4-CC15-4A32-9394-44A7A32EA9DD}"/>
              </a:ext>
            </a:extLst>
          </p:cNvPr>
          <p:cNvGrpSpPr/>
          <p:nvPr/>
        </p:nvGrpSpPr>
        <p:grpSpPr>
          <a:xfrm>
            <a:off x="3923257" y="2002339"/>
            <a:ext cx="833650" cy="691972"/>
            <a:chOff x="1296140" y="1911424"/>
            <a:chExt cx="698834" cy="5800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D518CB6-F3FC-4188-8340-0D3EEEA498F1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9BAB724-BB8E-4C9D-92A7-3BF49A53332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8ADA739D-E735-40B1-ADCB-5DC7BBFF0338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FA6D4234-F11C-4F02-9E81-D0D6123837AB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4A04FE9F-3A10-4267-8941-907E8CC40A5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832E406A-38A3-4081-B765-9AC61B79413E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B24B7E59-921C-4F88-AFFB-B84D599D4637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CA3BC7D-BDD1-44EC-8422-0A0A55E6B937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9C40F121-8C6E-49C4-9E3E-B5E87D310A38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AC37C4A5-18BA-498E-B150-33A9050BA6CF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0BB9FC8-D814-4B5A-9D5E-96B45B38B555}"/>
              </a:ext>
            </a:extLst>
          </p:cNvPr>
          <p:cNvGrpSpPr/>
          <p:nvPr/>
        </p:nvGrpSpPr>
        <p:grpSpPr>
          <a:xfrm>
            <a:off x="3923257" y="3744607"/>
            <a:ext cx="833650" cy="691972"/>
            <a:chOff x="1296140" y="1911424"/>
            <a:chExt cx="698834" cy="580068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31161A2A-9B4B-4869-9F63-EC8BE138FE6B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6C7F9218-DDF6-49BB-9760-3712C585446A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B02706A8-20AB-4D19-B3C8-4CB7F7FF10DC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E90FC9B-F969-4C5B-A91E-DC76E7199154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7909C953-7F72-4E05-B559-DA23D954C295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0BB7C2BF-2668-4E83-85B0-6EF162723B0E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2AD5818A-F1C9-4B18-A597-EAE68A21320A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0C0DD39-BD45-4CD0-BE2E-19B29FD099AC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46F47E5E-BD8F-481C-B4FD-64A4B4B01301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2176F40-3870-4913-A90E-6DFF9B4B685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ECCEE201-26AB-485E-9547-96CBD24473F8}"/>
              </a:ext>
            </a:extLst>
          </p:cNvPr>
          <p:cNvSpPr txBox="1"/>
          <p:nvPr/>
        </p:nvSpPr>
        <p:spPr>
          <a:xfrm>
            <a:off x="4859961" y="2058963"/>
            <a:ext cx="1419487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Omni-Mole finds last pallet and takes it to the front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4D5CB69-DB10-4D34-8DA5-41A8EC3ABC1B}"/>
              </a:ext>
            </a:extLst>
          </p:cNvPr>
          <p:cNvCxnSpPr>
            <a:cxnSpLocks/>
          </p:cNvCxnSpPr>
          <p:nvPr/>
        </p:nvCxnSpPr>
        <p:spPr>
          <a:xfrm flipV="1">
            <a:off x="4326711" y="1075862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916A0F7-9BB2-4118-B8A8-901831D0F03C}"/>
              </a:ext>
            </a:extLst>
          </p:cNvPr>
          <p:cNvGrpSpPr/>
          <p:nvPr/>
        </p:nvGrpSpPr>
        <p:grpSpPr>
          <a:xfrm>
            <a:off x="6991517" y="967666"/>
            <a:ext cx="747203" cy="5193852"/>
            <a:chOff x="1269507" y="967666"/>
            <a:chExt cx="747203" cy="4074851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7CBE319-D865-44C1-BDAE-A1680C1EE713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B9A2F55-F303-42BE-8FD2-4DAA7C8F2DF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338FA80-35F5-4035-853F-A016BC83D378}"/>
              </a:ext>
            </a:extLst>
          </p:cNvPr>
          <p:cNvGrpSpPr/>
          <p:nvPr/>
        </p:nvGrpSpPr>
        <p:grpSpPr>
          <a:xfrm rot="5400000">
            <a:off x="7062427" y="4147374"/>
            <a:ext cx="747203" cy="1675735"/>
            <a:chOff x="1269507" y="967666"/>
            <a:chExt cx="747203" cy="4074851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16B5AE7-DFBD-4320-A3B9-F21163ED1C74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B4DCCD9-10CD-49BC-8BD0-84D84EE279F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C92F6EF-62A0-43F2-A0B0-2FEBBABF8BF3}"/>
              </a:ext>
            </a:extLst>
          </p:cNvPr>
          <p:cNvGrpSpPr/>
          <p:nvPr/>
        </p:nvGrpSpPr>
        <p:grpSpPr>
          <a:xfrm>
            <a:off x="7007055" y="2912780"/>
            <a:ext cx="709929" cy="640670"/>
            <a:chOff x="1285045" y="2684755"/>
            <a:chExt cx="709929" cy="640670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F754F497-5456-43C9-9BEC-1AEF4EBA6FD8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846AFB6-5700-4E97-BC90-D3DD4A8C626B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ABD19DD6-0770-4F77-82CA-DA55E56F628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0776B0A-0C17-4E3C-B13B-EF0F947FFA1E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329E1A01-07A3-45C9-A97C-61B1AC473227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AC237A2F-BC43-43FC-B3BA-6B71629F1AAF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0E53EDE-ACE7-4B9F-B9B3-1D87F49B928F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E4EAEFB-BA41-43F7-B306-9242567A5B7C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9271BFD-AE6C-4A6F-8BDF-C13A310AACFF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E51760A-C0A4-4F60-A0B6-ABF7A54DCEEC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EF10EE7-5481-47DC-9BC7-4DF091349191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351E1BF-AC99-4D1F-A7A8-B9A2AFF68EA4}"/>
              </a:ext>
            </a:extLst>
          </p:cNvPr>
          <p:cNvGrpSpPr/>
          <p:nvPr/>
        </p:nvGrpSpPr>
        <p:grpSpPr>
          <a:xfrm>
            <a:off x="6961662" y="2873473"/>
            <a:ext cx="833650" cy="691972"/>
            <a:chOff x="1296140" y="1911424"/>
            <a:chExt cx="698834" cy="580068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144895-55D8-49E0-9DBA-ED00CEC49FDE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5EBF8BC3-6F19-43E5-9853-40DEE613E3B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E2BF8845-0D75-4744-84C6-826C841FC287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E2B61F7-7B5B-4C84-9717-AD5E5A297C34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CA52D26-6C41-41F5-BC83-4F2ECE285D6D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37982696-6D93-4A07-AC60-4CECB620150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80DEDF61-C9AE-4AF8-B47A-F8D1C1C7AAEC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A1331F8A-4FED-4F83-8E3A-CFA10D84BB0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837E9CAB-E95A-46FC-9798-6C9D030E88EA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4DCED50-DB60-4DE5-80CC-8A1D4BE574C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BD44B8C-882E-4BDA-AAA1-471600230789}"/>
              </a:ext>
            </a:extLst>
          </p:cNvPr>
          <p:cNvGrpSpPr/>
          <p:nvPr/>
        </p:nvGrpSpPr>
        <p:grpSpPr>
          <a:xfrm>
            <a:off x="6961662" y="1017427"/>
            <a:ext cx="833650" cy="691972"/>
            <a:chOff x="1296140" y="1911424"/>
            <a:chExt cx="698834" cy="580068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EC1D06C-43FC-43EC-801C-EEBA12A787B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45AE9BCD-366F-4F41-BDB1-9C325397EB19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F650E38-9C55-4B8C-B626-1B02303F3620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14A13867-969C-4B34-A081-8D8AAADFAB02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6F259F30-961B-4D15-B6E3-F9BFF04DD7E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A43DA18-49EE-4EF9-A4FC-C58A1D0BBC1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C3D24B3-6891-4EAD-80AD-496669743BA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AD29C1BF-FA2D-4CFA-A82A-9911F9B462FF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CBC5D34-75A8-4722-9752-51CBA6F6649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B94BE9E9-FCEE-4545-99E0-7B1638D47B91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762BE3E-7F33-451A-A564-AC11C3C1EB4A}"/>
              </a:ext>
            </a:extLst>
          </p:cNvPr>
          <p:cNvGrpSpPr/>
          <p:nvPr/>
        </p:nvGrpSpPr>
        <p:grpSpPr>
          <a:xfrm>
            <a:off x="6961662" y="3744607"/>
            <a:ext cx="833650" cy="691972"/>
            <a:chOff x="1296140" y="1911424"/>
            <a:chExt cx="698834" cy="580068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5D1C8D03-3CC8-4284-A8D8-BB1EA6684925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0AD06F9-4C50-44E4-93D9-00E2B3FEA074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8BC9C047-30F3-4E2A-89BC-955293389CE8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09AC6F19-C819-4EDD-BDD0-0414CFDB0C2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4353D37F-6447-41DC-A483-18EA88428ED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C78198D8-ED20-4A81-8598-FABC36C15B1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C873FD8A-70B0-4AA5-9907-578A7A6F3A56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9FCE3A7E-0977-4DB9-84CC-02BF7C48D1C5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1E58CF0B-5492-43BB-819E-53FD40527915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D9F17B08-7DD0-4A5B-98EB-CD058017DC72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6947B112-49F9-4F2C-870D-63AA91055AAE}"/>
              </a:ext>
            </a:extLst>
          </p:cNvPr>
          <p:cNvSpPr txBox="1"/>
          <p:nvPr/>
        </p:nvSpPr>
        <p:spPr>
          <a:xfrm>
            <a:off x="7898366" y="2058963"/>
            <a:ext cx="1419487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Omni-Mole finds next pallet and takes it to the front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A267546A-AA76-461B-84FC-4BFFA9C797E8}"/>
              </a:ext>
            </a:extLst>
          </p:cNvPr>
          <p:cNvCxnSpPr>
            <a:cxnSpLocks/>
          </p:cNvCxnSpPr>
          <p:nvPr/>
        </p:nvCxnSpPr>
        <p:spPr>
          <a:xfrm flipV="1">
            <a:off x="7365116" y="1907084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1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6EF92CF2-2062-4DDA-BBF2-9CA0F4E3EAB4}"/>
              </a:ext>
            </a:extLst>
          </p:cNvPr>
          <p:cNvSpPr/>
          <p:nvPr/>
        </p:nvSpPr>
        <p:spPr>
          <a:xfrm>
            <a:off x="833349" y="1799739"/>
            <a:ext cx="1112594" cy="818129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916A0F7-9BB2-4118-B8A8-901831D0F03C}"/>
              </a:ext>
            </a:extLst>
          </p:cNvPr>
          <p:cNvGrpSpPr/>
          <p:nvPr/>
        </p:nvGrpSpPr>
        <p:grpSpPr>
          <a:xfrm>
            <a:off x="1002676" y="942028"/>
            <a:ext cx="747203" cy="5193852"/>
            <a:chOff x="1269507" y="967666"/>
            <a:chExt cx="747203" cy="4074851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7CBE319-D865-44C1-BDAE-A1680C1EE713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B9A2F55-F303-42BE-8FD2-4DAA7C8F2DF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338FA80-35F5-4035-853F-A016BC83D378}"/>
              </a:ext>
            </a:extLst>
          </p:cNvPr>
          <p:cNvGrpSpPr/>
          <p:nvPr/>
        </p:nvGrpSpPr>
        <p:grpSpPr>
          <a:xfrm rot="5400000">
            <a:off x="1073586" y="4121736"/>
            <a:ext cx="747203" cy="1675735"/>
            <a:chOff x="1269507" y="967666"/>
            <a:chExt cx="747203" cy="4074851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16B5AE7-DFBD-4320-A3B9-F21163ED1C74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B4DCCD9-10CD-49BC-8BD0-84D84EE279F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C92F6EF-62A0-43F2-A0B0-2FEBBABF8BF3}"/>
              </a:ext>
            </a:extLst>
          </p:cNvPr>
          <p:cNvGrpSpPr/>
          <p:nvPr/>
        </p:nvGrpSpPr>
        <p:grpSpPr>
          <a:xfrm>
            <a:off x="1018214" y="1881446"/>
            <a:ext cx="709929" cy="640670"/>
            <a:chOff x="1285045" y="2684755"/>
            <a:chExt cx="709929" cy="640670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F754F497-5456-43C9-9BEC-1AEF4EBA6FD8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846AFB6-5700-4E97-BC90-D3DD4A8C626B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ABD19DD6-0770-4F77-82CA-DA55E56F628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0776B0A-0C17-4E3C-B13B-EF0F947FFA1E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329E1A01-07A3-45C9-A97C-61B1AC473227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AC237A2F-BC43-43FC-B3BA-6B71629F1AAF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0E53EDE-ACE7-4B9F-B9B3-1D87F49B928F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E4EAEFB-BA41-43F7-B306-9242567A5B7C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9271BFD-AE6C-4A6F-8BDF-C13A310AACFF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E51760A-C0A4-4F60-A0B6-ABF7A54DCEEC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EF10EE7-5481-47DC-9BC7-4DF091349191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351E1BF-AC99-4D1F-A7A8-B9A2AFF68EA4}"/>
              </a:ext>
            </a:extLst>
          </p:cNvPr>
          <p:cNvGrpSpPr/>
          <p:nvPr/>
        </p:nvGrpSpPr>
        <p:grpSpPr>
          <a:xfrm>
            <a:off x="972821" y="1856562"/>
            <a:ext cx="833650" cy="691972"/>
            <a:chOff x="1296140" y="1911424"/>
            <a:chExt cx="698834" cy="580068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144895-55D8-49E0-9DBA-ED00CEC49FDE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5EBF8BC3-6F19-43E5-9853-40DEE613E3B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E2BF8845-0D75-4744-84C6-826C841FC287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E2B61F7-7B5B-4C84-9717-AD5E5A297C34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CA52D26-6C41-41F5-BC83-4F2ECE285D6D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37982696-6D93-4A07-AC60-4CECB620150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80DEDF61-C9AE-4AF8-B47A-F8D1C1C7AAEC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A1331F8A-4FED-4F83-8E3A-CFA10D84BB0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837E9CAB-E95A-46FC-9798-6C9D030E88EA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4DCED50-DB60-4DE5-80CC-8A1D4BE574C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BD44B8C-882E-4BDA-AAA1-471600230789}"/>
              </a:ext>
            </a:extLst>
          </p:cNvPr>
          <p:cNvGrpSpPr/>
          <p:nvPr/>
        </p:nvGrpSpPr>
        <p:grpSpPr>
          <a:xfrm>
            <a:off x="972821" y="991789"/>
            <a:ext cx="833650" cy="691972"/>
            <a:chOff x="1296140" y="1911424"/>
            <a:chExt cx="698834" cy="580068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EC1D06C-43FC-43EC-801C-EEBA12A787B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45AE9BCD-366F-4F41-BDB1-9C325397EB19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F650E38-9C55-4B8C-B626-1B02303F3620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14A13867-969C-4B34-A081-8D8AAADFAB02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6F259F30-961B-4D15-B6E3-F9BFF04DD7E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A43DA18-49EE-4EF9-A4FC-C58A1D0BBC1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C3D24B3-6891-4EAD-80AD-496669743BA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AD29C1BF-FA2D-4CFA-A82A-9911F9B462FF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CBC5D34-75A8-4722-9752-51CBA6F6649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B94BE9E9-FCEE-4545-99E0-7B1638D47B91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762BE3E-7F33-451A-A564-AC11C3C1EB4A}"/>
              </a:ext>
            </a:extLst>
          </p:cNvPr>
          <p:cNvGrpSpPr/>
          <p:nvPr/>
        </p:nvGrpSpPr>
        <p:grpSpPr>
          <a:xfrm>
            <a:off x="972821" y="3718969"/>
            <a:ext cx="833650" cy="691972"/>
            <a:chOff x="1296140" y="1911424"/>
            <a:chExt cx="698834" cy="580068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5D1C8D03-3CC8-4284-A8D8-BB1EA6684925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0AD06F9-4C50-44E4-93D9-00E2B3FEA074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8BC9C047-30F3-4E2A-89BC-955293389CE8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09AC6F19-C819-4EDD-BDD0-0414CFDB0C2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4353D37F-6447-41DC-A483-18EA88428ED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C78198D8-ED20-4A81-8598-FABC36C15B1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C873FD8A-70B0-4AA5-9907-578A7A6F3A56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9FCE3A7E-0977-4DB9-84CC-02BF7C48D1C5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1E58CF0B-5492-43BB-819E-53FD40527915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D9F17B08-7DD0-4A5B-98EB-CD058017DC72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6947B112-49F9-4F2C-870D-63AA91055AAE}"/>
              </a:ext>
            </a:extLst>
          </p:cNvPr>
          <p:cNvSpPr txBox="1"/>
          <p:nvPr/>
        </p:nvSpPr>
        <p:spPr>
          <a:xfrm>
            <a:off x="2058633" y="1570166"/>
            <a:ext cx="1419487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If edge pallet hasn’t been removed, Omni-Mole waits in raised lane position with pallet until front pallet is removed OR until a timeout is reached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A267546A-AA76-461B-84FC-4BFFA9C797E8}"/>
              </a:ext>
            </a:extLst>
          </p:cNvPr>
          <p:cNvCxnSpPr>
            <a:cxnSpLocks/>
          </p:cNvCxnSpPr>
          <p:nvPr/>
        </p:nvCxnSpPr>
        <p:spPr>
          <a:xfrm flipV="1">
            <a:off x="478967" y="1881446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929BB44-FA92-4F57-BDF9-6DE56D1939B5}"/>
              </a:ext>
            </a:extLst>
          </p:cNvPr>
          <p:cNvGrpSpPr/>
          <p:nvPr/>
        </p:nvGrpSpPr>
        <p:grpSpPr>
          <a:xfrm>
            <a:off x="3984166" y="942028"/>
            <a:ext cx="747203" cy="5193852"/>
            <a:chOff x="1269507" y="967666"/>
            <a:chExt cx="747203" cy="407485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A05D69A-7ADC-496E-BFCA-0D11601A20D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95E1F0-C998-47E0-B026-01FC1A944D7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1CA4F58-4282-44F3-86A5-B46165ABB5D0}"/>
              </a:ext>
            </a:extLst>
          </p:cNvPr>
          <p:cNvGrpSpPr/>
          <p:nvPr/>
        </p:nvGrpSpPr>
        <p:grpSpPr>
          <a:xfrm rot="5400000">
            <a:off x="4055076" y="4121736"/>
            <a:ext cx="747203" cy="1675735"/>
            <a:chOff x="1269507" y="967666"/>
            <a:chExt cx="747203" cy="4074851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CF1C6E53-AB65-4080-A2B7-ADBE0C9C77C1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137DF27-913D-42A0-B67E-F09F2933B42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69B7B83-0716-4552-A596-9FCB963D63B3}"/>
              </a:ext>
            </a:extLst>
          </p:cNvPr>
          <p:cNvGrpSpPr/>
          <p:nvPr/>
        </p:nvGrpSpPr>
        <p:grpSpPr>
          <a:xfrm>
            <a:off x="3999704" y="3744619"/>
            <a:ext cx="709929" cy="640670"/>
            <a:chOff x="1285045" y="2684755"/>
            <a:chExt cx="709929" cy="64067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F4F5F4B-1A5C-4057-8C68-C866763E3BC2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895141D-12E8-421E-8217-31E8ADDA3181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10837F3-165C-4CAB-A3EF-1216A9592905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869B2AD-9D16-49B6-9AB8-112310176A1F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335053C9-4B3F-4F5E-B38C-F0DD07E1EBA0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0EC70566-3DC4-43BC-94B7-15074E08D2FB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D218C75-BA5D-49B8-A127-7D74F1E4E55E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D64E8C8-5FE0-4AB3-AE25-09724F570BFD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61B9C2-D153-4FB1-A6BF-1880ED265B09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B6E8B30-5D9E-483C-8834-6B593CA99C2C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B2CF1DB-29CB-4F5E-9EC9-3700620C68D3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1CCDE13-88CB-494B-BA10-60174A6CBBEE}"/>
              </a:ext>
            </a:extLst>
          </p:cNvPr>
          <p:cNvGrpSpPr/>
          <p:nvPr/>
        </p:nvGrpSpPr>
        <p:grpSpPr>
          <a:xfrm>
            <a:off x="3954311" y="991789"/>
            <a:ext cx="833650" cy="691972"/>
            <a:chOff x="1296140" y="1911424"/>
            <a:chExt cx="698834" cy="580068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2352257-26A8-4CD5-8904-9F117AF3D186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55499A1-D724-452B-B10F-DD4771E30E3D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088CB9A1-5642-46A3-855E-5420E581C9E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95CD4D7-CFF0-4ED8-B6DA-9F14B8F0E358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A984712-D00D-4EF5-B270-77891D1E4B9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A52009B-8D92-4B58-8705-2642B670329F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F74E36F9-D4C8-4E49-96A6-CEC661CDF807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C66BBFA-1450-4D69-B66F-0007135749E3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9DAAEE5-25B8-48B0-9627-3EF625683151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B22B7DE-B53D-4272-BFD5-6683E246566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4276DB3-C141-4A21-9B3C-C34128617C5F}"/>
              </a:ext>
            </a:extLst>
          </p:cNvPr>
          <p:cNvGrpSpPr/>
          <p:nvPr/>
        </p:nvGrpSpPr>
        <p:grpSpPr>
          <a:xfrm>
            <a:off x="3954311" y="3718969"/>
            <a:ext cx="833650" cy="691972"/>
            <a:chOff x="1296140" y="1911424"/>
            <a:chExt cx="698834" cy="580068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0247569-6724-4D45-8A6F-ABF703C866A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953CFDB-8E68-46AB-95E1-996325780C36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962D0A6-9DAB-4046-B343-A1A2861EE16C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8D56B88-455E-4936-B514-92665CCCBA8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F380726-A275-4449-B57B-B39CD190CD2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697D5AB-8ED3-4424-BC5B-C8CEB5334EED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9BCD27D-1447-40CE-A7E3-FA3F43D9E7D5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55A5B2A-AC21-42AA-B2AF-6DFBCFB33FFE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D4180C14-1A62-4BAB-969D-4F14ADD6ACA3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45375546-AABF-415B-BA5A-021269AB2D6F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E788F86D-F366-4421-B495-FEFB2B02044E}"/>
              </a:ext>
            </a:extLst>
          </p:cNvPr>
          <p:cNvSpPr txBox="1"/>
          <p:nvPr/>
        </p:nvSpPr>
        <p:spPr>
          <a:xfrm>
            <a:off x="4891015" y="2033325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Repeat placement of pallet in edge position in lane until N quantity value is reached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D5550E6-6DDF-4C36-BD36-41DF8E8927F7}"/>
              </a:ext>
            </a:extLst>
          </p:cNvPr>
          <p:cNvCxnSpPr>
            <a:cxnSpLocks/>
          </p:cNvCxnSpPr>
          <p:nvPr/>
        </p:nvCxnSpPr>
        <p:spPr>
          <a:xfrm flipV="1">
            <a:off x="4357765" y="2337450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0DB0AC8-5229-44F2-ACDE-143656C92B69}"/>
              </a:ext>
            </a:extLst>
          </p:cNvPr>
          <p:cNvGrpSpPr/>
          <p:nvPr/>
        </p:nvGrpSpPr>
        <p:grpSpPr>
          <a:xfrm>
            <a:off x="7127231" y="942028"/>
            <a:ext cx="747203" cy="5193852"/>
            <a:chOff x="1269507" y="967666"/>
            <a:chExt cx="747203" cy="4074851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D3CA15B-56D2-4705-AC40-9B0033695933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86B6A24-C5F9-4B7F-8DD6-21273B48A2D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58FAF55-C092-446A-AC07-844F31A67521}"/>
              </a:ext>
            </a:extLst>
          </p:cNvPr>
          <p:cNvGrpSpPr/>
          <p:nvPr/>
        </p:nvGrpSpPr>
        <p:grpSpPr>
          <a:xfrm rot="5400000">
            <a:off x="7198141" y="4121736"/>
            <a:ext cx="747203" cy="1675735"/>
            <a:chOff x="1269507" y="967666"/>
            <a:chExt cx="747203" cy="4074851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583FE56-37C5-48D4-A5CA-4332488825A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395D78A-50D0-4EE9-90A9-8E0D5249B41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6547DDD-22C9-4461-B255-DB116B3DBAA9}"/>
              </a:ext>
            </a:extLst>
          </p:cNvPr>
          <p:cNvGrpSpPr/>
          <p:nvPr/>
        </p:nvGrpSpPr>
        <p:grpSpPr>
          <a:xfrm>
            <a:off x="7142769" y="4639269"/>
            <a:ext cx="709929" cy="640670"/>
            <a:chOff x="1285045" y="2684755"/>
            <a:chExt cx="709929" cy="640670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4F0067E-100E-455D-B033-A35B39F49312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D186873-F152-44BB-A4F0-9F486863785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11675C7-2873-4906-9F3E-BD2AF1017B7E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7767019-0E38-4191-861F-2F82851155AD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60DB4F9-43C2-421B-8812-6BCD6AFA3C9C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075BC4E3-1923-426C-B2BC-6E4AB7FF7BB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37335DF-97D6-4A94-A51E-27C31EC23696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6D1E4F7-B277-4979-9FF6-EEDE2FE66F58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5610F14-77AD-46B7-97D0-264835B88940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60A02A-3BDA-47BF-8919-78B49C8B9792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115936-6AE5-4129-BC8D-ED5B19A0E7D9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1A5A934D-9AD2-4C54-9DB5-370EDEA9CAD8}"/>
              </a:ext>
            </a:extLst>
          </p:cNvPr>
          <p:cNvSpPr txBox="1"/>
          <p:nvPr/>
        </p:nvSpPr>
        <p:spPr>
          <a:xfrm>
            <a:off x="8024050" y="4753768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Return to aisle and send </a:t>
            </a:r>
            <a:r>
              <a:rPr lang="en-ZA" sz="1100" dirty="0" err="1"/>
              <a:t>TaskComplete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193937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Shuffle Toward</a:t>
            </a:r>
          </a:p>
        </p:txBody>
      </p:sp>
    </p:spTree>
    <p:extLst>
      <p:ext uri="{BB962C8B-B14F-4D97-AF65-F5344CB8AC3E}">
        <p14:creationId xmlns:p14="http://schemas.microsoft.com/office/powerpoint/2010/main" val="382223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2677-C06F-438B-A703-BA9EADDF29C6}"/>
              </a:ext>
            </a:extLst>
          </p:cNvPr>
          <p:cNvGrpSpPr/>
          <p:nvPr/>
        </p:nvGrpSpPr>
        <p:grpSpPr>
          <a:xfrm>
            <a:off x="1076282" y="967666"/>
            <a:ext cx="747203" cy="5193852"/>
            <a:chOff x="1269507" y="967666"/>
            <a:chExt cx="747203" cy="407485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281104E-F083-48BF-94D1-44525315DC5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2BB386E-D36C-482E-8997-EE1F1088260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DFE3657-8910-4C50-BCF2-AEAF327FDEEB}"/>
              </a:ext>
            </a:extLst>
          </p:cNvPr>
          <p:cNvGrpSpPr/>
          <p:nvPr/>
        </p:nvGrpSpPr>
        <p:grpSpPr>
          <a:xfrm rot="5400000">
            <a:off x="1147192" y="4848227"/>
            <a:ext cx="747203" cy="1675735"/>
            <a:chOff x="1269507" y="967666"/>
            <a:chExt cx="747203" cy="407485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63D2B8-7886-4680-8803-A65604D7AEC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6689ED-E684-4B1B-8666-F4F37E65502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D614EEF-6AEB-4848-A646-1B3E82147905}"/>
              </a:ext>
            </a:extLst>
          </p:cNvPr>
          <p:cNvGrpSpPr/>
          <p:nvPr/>
        </p:nvGrpSpPr>
        <p:grpSpPr>
          <a:xfrm>
            <a:off x="1091820" y="1187436"/>
            <a:ext cx="709929" cy="640670"/>
            <a:chOff x="1285045" y="2684755"/>
            <a:chExt cx="709929" cy="640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008D39F-5E27-408A-9E01-DE48DB697208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161B24A-DD3A-4CFF-A173-F5D12FF31403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8CC6384-53B8-47CA-9DF9-2BFB776E982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D30C8E6-AD3A-4F58-9E84-0B93A0B0BB54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241D5A6-F361-4551-9811-098AC308C0F0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21300C5-8260-44ED-87AD-5320190978D1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06905-A17D-4518-BED2-5F7F48AE1CE0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F5296F0-E708-453A-809B-7E0256619CAD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CD1040-8531-43C2-8983-3755C6C737C7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3160E5-3FBE-4A55-89AA-05C3AEC415F4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B16BEA-216C-41C9-B8A4-A5EC27003EFA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45CD212-4081-4E1A-9513-4746A92011FD}"/>
              </a:ext>
            </a:extLst>
          </p:cNvPr>
          <p:cNvSpPr txBox="1"/>
          <p:nvPr/>
        </p:nvSpPr>
        <p:spPr>
          <a:xfrm>
            <a:off x="1956971" y="1270057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Instruction sent:</a:t>
            </a:r>
          </a:p>
          <a:p>
            <a:r>
              <a:rPr lang="en-ZA" sz="1100" dirty="0"/>
              <a:t>6585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F09FC9-410D-4675-9712-6431650E2B99}"/>
              </a:ext>
            </a:extLst>
          </p:cNvPr>
          <p:cNvGrpSpPr/>
          <p:nvPr/>
        </p:nvGrpSpPr>
        <p:grpSpPr>
          <a:xfrm>
            <a:off x="1046427" y="1957931"/>
            <a:ext cx="833650" cy="691972"/>
            <a:chOff x="1296140" y="1911424"/>
            <a:chExt cx="698834" cy="58006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FEBF564-8411-4BFB-91F2-2FEBA8445AA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D4A6DEA-7A9A-46E0-B0A4-19DA5904DEB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3FED35F-D03D-4570-9E35-3FD52974E67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2A25A62-9667-4287-BC78-D9D562A06CCD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01FE44-353B-4D96-88A4-8B3B27FEC5F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4FEBC9D-BC9F-4E03-9693-F244335A1A57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D6D5978-91A4-4980-9719-07F46F13DDD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ECC62D-F1C4-4B3B-99E5-7A49DD28463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A482A57-8B26-45A6-947A-48D2D91081F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CE2F144-A2D6-47D2-AA41-F46C30E29C4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F009362-BD42-4201-B3B9-60A314324376}"/>
              </a:ext>
            </a:extLst>
          </p:cNvPr>
          <p:cNvGrpSpPr/>
          <p:nvPr/>
        </p:nvGrpSpPr>
        <p:grpSpPr>
          <a:xfrm>
            <a:off x="1046427" y="3690834"/>
            <a:ext cx="833650" cy="691972"/>
            <a:chOff x="1296140" y="1911424"/>
            <a:chExt cx="698834" cy="58006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D8A1C2-95BB-4C6C-94C6-4DD5C9F0BAB6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700AA38-2F1B-4D48-B240-C4DE8ACA88D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4EAA0BD-BFEC-4C7A-A798-A0544C89ECEE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6567219-8255-487D-85CD-3EBEC5E7C29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EB10EC3-AE52-4C68-BFCA-AB2AED34B21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A60B2B4-4CF8-4869-8EE6-350908F0A6B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0B38A53-AA58-407B-8721-30179CD16A9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7107A61-4FAE-4606-A591-0897A9BCC2D8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D89C490-0305-466A-96A0-90C7DF96EF84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ED4BB26-D69D-4FDB-8737-7AB030E4EB6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503A17B-C1FD-4561-B15A-D4BBDF77A660}"/>
              </a:ext>
            </a:extLst>
          </p:cNvPr>
          <p:cNvCxnSpPr>
            <a:cxnSpLocks/>
          </p:cNvCxnSpPr>
          <p:nvPr/>
        </p:nvCxnSpPr>
        <p:spPr>
          <a:xfrm flipV="1">
            <a:off x="838412" y="4222265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51A1958-7AFE-4166-9FCB-D2311B01CAF9}"/>
              </a:ext>
            </a:extLst>
          </p:cNvPr>
          <p:cNvGrpSpPr/>
          <p:nvPr/>
        </p:nvGrpSpPr>
        <p:grpSpPr>
          <a:xfrm rot="5400000">
            <a:off x="1144378" y="667959"/>
            <a:ext cx="747203" cy="1675735"/>
            <a:chOff x="1269507" y="967666"/>
            <a:chExt cx="747203" cy="407485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644B144-8C45-45A6-80DB-CC03C4759AE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18109B-CE75-49E8-AA4D-FD7D5064B1B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CD54833-6F2D-408C-9183-20FFC8EEC1E0}"/>
              </a:ext>
            </a:extLst>
          </p:cNvPr>
          <p:cNvGrpSpPr/>
          <p:nvPr/>
        </p:nvGrpSpPr>
        <p:grpSpPr>
          <a:xfrm>
            <a:off x="7350791" y="968520"/>
            <a:ext cx="747203" cy="5193852"/>
            <a:chOff x="1269507" y="967666"/>
            <a:chExt cx="747203" cy="4074851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C41138B3-421A-4693-A4EC-111EF54A493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D3B1DD4-8D1C-4431-A578-B4C4A79D311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BD75FEF9-264A-4C18-8752-187824847D4E}"/>
              </a:ext>
            </a:extLst>
          </p:cNvPr>
          <p:cNvGrpSpPr/>
          <p:nvPr/>
        </p:nvGrpSpPr>
        <p:grpSpPr>
          <a:xfrm rot="5400000">
            <a:off x="7421701" y="4849081"/>
            <a:ext cx="747203" cy="1675735"/>
            <a:chOff x="1269507" y="967666"/>
            <a:chExt cx="747203" cy="4074851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4ABC8939-057A-49B4-9ABD-8C161499145E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DE837D44-C5E1-4D85-AEE3-5C143192A650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FEFCAE4E-96F3-4B1A-B386-55946C11F0E3}"/>
              </a:ext>
            </a:extLst>
          </p:cNvPr>
          <p:cNvGrpSpPr/>
          <p:nvPr/>
        </p:nvGrpSpPr>
        <p:grpSpPr>
          <a:xfrm>
            <a:off x="7366329" y="5361395"/>
            <a:ext cx="709929" cy="640670"/>
            <a:chOff x="1285045" y="2684755"/>
            <a:chExt cx="709929" cy="640670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F07668CB-6762-4E4C-A415-0CDDF1A6CB89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DD9BFDB-4C3A-412A-B1B9-03BEB5FD7ED2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0E2EAEA-67C5-4E99-94DA-5DF6ABD42503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A53D603F-A55A-4856-883F-E5E746319BB5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1EEA1A44-F122-4979-8F00-84F16D13F48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B551452-EB91-47B7-8532-04E41D83A1E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63833D8-8B45-42A2-B3E2-3A62B5A622FB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D5CB832B-A006-4190-8309-F0EF9D8487F4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FE0C3B16-A160-429F-AB7D-2A9801D5DD34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CE579C4A-F073-47D4-A86E-D8470C789906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C62C2D4-E7E3-48BF-A634-566672CDC98F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7C7D81C2-5D91-4CDD-A818-41DA7FFC249F}"/>
              </a:ext>
            </a:extLst>
          </p:cNvPr>
          <p:cNvSpPr txBox="1"/>
          <p:nvPr/>
        </p:nvSpPr>
        <p:spPr>
          <a:xfrm>
            <a:off x="8828438" y="1094357"/>
            <a:ext cx="1419487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normal shuffle toward function ends in the same position as where it started.</a:t>
            </a:r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616B098-5229-4056-8120-4F8B6EFF6310}"/>
              </a:ext>
            </a:extLst>
          </p:cNvPr>
          <p:cNvGrpSpPr/>
          <p:nvPr/>
        </p:nvGrpSpPr>
        <p:grpSpPr>
          <a:xfrm>
            <a:off x="7320936" y="2791565"/>
            <a:ext cx="833650" cy="691972"/>
            <a:chOff x="1296140" y="1911424"/>
            <a:chExt cx="698834" cy="580068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BF833-CE8B-4D0A-8E90-038C2DD9D63D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64E86CF4-80CE-4909-A1FA-03A370AEBCD4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B758B7B-ED1D-4971-B3C4-6CB830E3B368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D85326B0-5FE9-477B-B5B3-FC85A07B031F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C442C1AE-D249-4DFB-A16B-A898A757066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AD21B8D-EA4C-4326-8B4B-D49039FF6B2B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2C8B0104-C773-4551-967E-C2E9570BAA47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7CABAC5-29E5-4670-A723-01A2A19E9EA7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C64FA199-C45A-49FA-B9EB-105CC08CF528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11CC06B-8B22-499C-8607-B5305C3BA73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93639922-7DC7-4C08-AB79-7985875A529A}"/>
              </a:ext>
            </a:extLst>
          </p:cNvPr>
          <p:cNvGrpSpPr/>
          <p:nvPr/>
        </p:nvGrpSpPr>
        <p:grpSpPr>
          <a:xfrm>
            <a:off x="7320936" y="2003193"/>
            <a:ext cx="833650" cy="691972"/>
            <a:chOff x="1296140" y="1911424"/>
            <a:chExt cx="698834" cy="580068"/>
          </a:xfrm>
        </p:grpSpPr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A7C032BA-2E93-4F9C-A02C-5462DDAEC6D1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D925C7E9-C584-4B77-ADC1-FCF735EC3AD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DE0A1567-6CFF-44B9-935C-BADA5D108E0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6B729B40-6E8C-4AD9-A251-8BF952282F3E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A8B6A9D-84C4-4D0B-863F-E0C921EA70AC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C4417204-88AB-40EF-BF34-1D58529B15C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8D07C3-CDE9-4117-AEAC-45D46890B9B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D8801BC-A812-41A1-BB44-395EDDEC9AE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A223F10B-D611-47D3-B30D-E726823F7C2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231D62D0-A885-4CC5-98E8-5F8268EF27E9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4FBD57F-B8A0-46FF-9C92-0B885540D944}"/>
              </a:ext>
            </a:extLst>
          </p:cNvPr>
          <p:cNvGrpSpPr/>
          <p:nvPr/>
        </p:nvGrpSpPr>
        <p:grpSpPr>
          <a:xfrm>
            <a:off x="7320936" y="3577004"/>
            <a:ext cx="833650" cy="691972"/>
            <a:chOff x="1296140" y="1911424"/>
            <a:chExt cx="698834" cy="580068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8084978-63F5-4F4C-A860-420FFD02F7B8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BC363973-D10C-4B60-9AE0-EA519CE7668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83970FD9-4323-411F-A744-D864005BA5C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F7AEB316-8DCD-40F3-8982-0D325318543B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79A8D19D-5FAE-4A61-AEE1-CDA621E82AA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BE41150F-70C9-4E3B-B937-4EBD7B06C29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2EEC4814-0DA3-4A09-80D0-D0E51603A024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59E6D5EE-01F9-46A6-ABC6-9E5D5A71860D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E9995257-40D7-4F68-B8FA-C448385528F3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BA5CC11-EFAA-49BE-A616-76737B480497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EE9339B-481A-4847-B52D-26684194B255}"/>
              </a:ext>
            </a:extLst>
          </p:cNvPr>
          <p:cNvGrpSpPr/>
          <p:nvPr/>
        </p:nvGrpSpPr>
        <p:grpSpPr>
          <a:xfrm rot="5400000">
            <a:off x="7418887" y="668813"/>
            <a:ext cx="747203" cy="1675735"/>
            <a:chOff x="1269507" y="967666"/>
            <a:chExt cx="747203" cy="4074851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E76EB661-F6E5-459F-B37E-2B692A356128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3AEF9A2-F34F-44B0-B8F6-14723C56E55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1209E146-5BA5-4598-A05D-B72B249D6C6A}"/>
              </a:ext>
            </a:extLst>
          </p:cNvPr>
          <p:cNvSpPr txBox="1"/>
          <p:nvPr/>
        </p:nvSpPr>
        <p:spPr>
          <a:xfrm>
            <a:off x="8824237" y="5204532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alternative shuffle toward function ends in the opposite position as to where it started.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EB8063E3-DB7E-4854-AD14-8F8A0410852F}"/>
              </a:ext>
            </a:extLst>
          </p:cNvPr>
          <p:cNvCxnSpPr>
            <a:cxnSpLocks/>
          </p:cNvCxnSpPr>
          <p:nvPr/>
        </p:nvCxnSpPr>
        <p:spPr>
          <a:xfrm flipH="1">
            <a:off x="7891591" y="1510427"/>
            <a:ext cx="8384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4593C59-6C7F-4C3A-9B12-6955B3D633E6}"/>
              </a:ext>
            </a:extLst>
          </p:cNvPr>
          <p:cNvGrpSpPr/>
          <p:nvPr/>
        </p:nvGrpSpPr>
        <p:grpSpPr>
          <a:xfrm>
            <a:off x="1046427" y="4467765"/>
            <a:ext cx="833650" cy="691972"/>
            <a:chOff x="1296140" y="1911424"/>
            <a:chExt cx="698834" cy="580068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D5351BB-8D9A-4DAD-AF38-DC5663F709B4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97DF91D-07D4-40C4-A916-7EF2FECB6813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A46C9D2-AF1D-4B89-9F14-EAFB883C198A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6434166-4CE9-435A-97E3-CFFA9815EF2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84711A6-A637-4D21-9CF3-90AAEF98099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B7BF645-D59D-4200-9BED-B2685D006D1D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E28A563-9A6B-4A31-9DF7-B7671979ECB0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E97C391-72E4-4A91-96DF-0F7831062F5B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B7507A9-C2DB-4DCC-B5D1-F017091E065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6A76F66-8DAA-486C-A90C-B7A2B221F244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E848D52A-7AD4-414D-9ABF-74C0F74F11F3}"/>
              </a:ext>
            </a:extLst>
          </p:cNvPr>
          <p:cNvSpPr txBox="1"/>
          <p:nvPr/>
        </p:nvSpPr>
        <p:spPr>
          <a:xfrm>
            <a:off x="1970092" y="3060046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“Shuffle toward” means pallets get shuffle toward the place where the Omni-Mole started.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1BF4F50-D283-4E17-BFA6-05AF17BF1462}"/>
              </a:ext>
            </a:extLst>
          </p:cNvPr>
          <p:cNvCxnSpPr>
            <a:cxnSpLocks/>
          </p:cNvCxnSpPr>
          <p:nvPr/>
        </p:nvCxnSpPr>
        <p:spPr>
          <a:xfrm flipV="1">
            <a:off x="838412" y="3185125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15B711C-9D59-4FAA-9887-105CC7BBB619}"/>
              </a:ext>
            </a:extLst>
          </p:cNvPr>
          <p:cNvCxnSpPr>
            <a:cxnSpLocks/>
          </p:cNvCxnSpPr>
          <p:nvPr/>
        </p:nvCxnSpPr>
        <p:spPr>
          <a:xfrm flipV="1">
            <a:off x="838412" y="2147985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24C4C32-E1F9-42FC-A573-D74603A162A2}"/>
              </a:ext>
            </a:extLst>
          </p:cNvPr>
          <p:cNvGrpSpPr/>
          <p:nvPr/>
        </p:nvGrpSpPr>
        <p:grpSpPr>
          <a:xfrm>
            <a:off x="4109002" y="969374"/>
            <a:ext cx="747203" cy="5193852"/>
            <a:chOff x="1269507" y="967666"/>
            <a:chExt cx="747203" cy="4074851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BF0E090-E38A-43F0-9558-CFD6A00DC81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B06C3266-7665-471A-B1DC-1022AAEBEB1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D000F0A-D5CA-4770-BFC2-5B1C9C9C706A}"/>
              </a:ext>
            </a:extLst>
          </p:cNvPr>
          <p:cNvGrpSpPr/>
          <p:nvPr/>
        </p:nvGrpSpPr>
        <p:grpSpPr>
          <a:xfrm rot="5400000">
            <a:off x="4179912" y="4849935"/>
            <a:ext cx="747203" cy="1675735"/>
            <a:chOff x="1269507" y="967666"/>
            <a:chExt cx="747203" cy="4074851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CE0FD5F-FB93-4E4F-890A-5ACBB963120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70A3B937-D662-452F-ABB1-B18616A711B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D70CCBA-312F-4713-88FA-77CE46B6D851}"/>
              </a:ext>
            </a:extLst>
          </p:cNvPr>
          <p:cNvGrpSpPr/>
          <p:nvPr/>
        </p:nvGrpSpPr>
        <p:grpSpPr>
          <a:xfrm>
            <a:off x="4124540" y="1966234"/>
            <a:ext cx="709929" cy="640670"/>
            <a:chOff x="1285045" y="2684755"/>
            <a:chExt cx="709929" cy="640670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AB7FBD7D-1C9D-406E-8729-F4470F89017D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F3631D4-676A-41A0-A186-3BEF380CC7EB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6929DB9-5B89-490C-BB72-53C35D18AC6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C2B2530A-184F-47D3-B4A0-06AE527D5E02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F3F59BF-FD2D-45F2-8BCA-B8DC914C3468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4F857CDF-A0A9-4691-9115-492A44B3A546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E40340A-EF1C-41C4-B472-28926F375362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3A3C01D-5B40-46AC-9A42-CA0B359E4F6E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2B4AF42-5414-4547-8320-B496C5C0F355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E6464B0-9CF9-4F3E-8765-F53A7B7F3697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793649F-7A31-4B48-9012-68A7249FA226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E5A3941-076E-421D-8712-B0AD9AF4F916}"/>
              </a:ext>
            </a:extLst>
          </p:cNvPr>
          <p:cNvGrpSpPr/>
          <p:nvPr/>
        </p:nvGrpSpPr>
        <p:grpSpPr>
          <a:xfrm>
            <a:off x="4079147" y="1959639"/>
            <a:ext cx="833650" cy="691972"/>
            <a:chOff x="1296140" y="1911424"/>
            <a:chExt cx="698834" cy="580068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4920512-0DE9-4960-9626-B8FE2E4E1BC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4C9614EE-C8BC-487B-8F5E-6316F987518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E8C4FDC5-E6D6-4A58-A230-01F7B640689D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C07CB0B9-1EF9-4856-8370-01C2266DF321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A7373B5F-25EC-471E-859D-F44827887FB2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9434A2CE-9B71-404A-94F8-46CCA0BC1144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3AE9393-191D-4457-8FFD-B64CFC63B54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9532754-D5DD-4D5D-BECC-0D1A9C48D13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BB02BE1B-B668-47ED-A412-E82FC52CFBED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B5EA445-F2C9-44B4-9F3B-FE8B5CE6DE7F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0E98A01C-BA72-48CB-8AEF-BB2389412F23}"/>
              </a:ext>
            </a:extLst>
          </p:cNvPr>
          <p:cNvGrpSpPr/>
          <p:nvPr/>
        </p:nvGrpSpPr>
        <p:grpSpPr>
          <a:xfrm>
            <a:off x="4079147" y="3692542"/>
            <a:ext cx="833650" cy="691972"/>
            <a:chOff x="1296140" y="1911424"/>
            <a:chExt cx="698834" cy="58006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7D9B0F6-D5DF-4FA1-9560-7E077E5062D5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DF936BA0-0D54-44F4-B6EB-11B75C062F80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3B2E9E5-6B30-4913-8875-E391E32F5F13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BEBD119E-5864-4953-86D1-B5ED16658832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86CA640-A223-475D-9FB3-0525AB6C1BB5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9823672-259B-4DD0-B4B3-06467FCC6FCE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0EC3DA9-9BDA-40F3-9F7E-7EBC8B4356D0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52AC0552-6458-4592-BF22-E2260B9BAC0D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B8F2F172-9DF9-4BFA-8218-11D95B7F8330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DBA84D3-8B3B-4B8D-B56E-6DB1DC367F80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D5B0230-68CD-4266-9F1A-5C05D613E4D8}"/>
              </a:ext>
            </a:extLst>
          </p:cNvPr>
          <p:cNvGrpSpPr/>
          <p:nvPr/>
        </p:nvGrpSpPr>
        <p:grpSpPr>
          <a:xfrm rot="5400000">
            <a:off x="4177098" y="669667"/>
            <a:ext cx="747203" cy="1675735"/>
            <a:chOff x="1269507" y="967666"/>
            <a:chExt cx="747203" cy="4074851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C337F3F-F95C-443C-BAE4-0A41537103F7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6EB9F38-E001-4038-A025-1F4CA616FED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F295EC6-5E96-4614-ADBA-7032E5C81B12}"/>
              </a:ext>
            </a:extLst>
          </p:cNvPr>
          <p:cNvGrpSpPr/>
          <p:nvPr/>
        </p:nvGrpSpPr>
        <p:grpSpPr>
          <a:xfrm>
            <a:off x="4079147" y="4469473"/>
            <a:ext cx="833650" cy="691972"/>
            <a:chOff x="1296140" y="1911424"/>
            <a:chExt cx="698834" cy="580068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6C318845-6A6F-4CD5-85A7-9D1C294BEB9A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20F41BC5-E7CB-4B77-9F5B-D354BD7A950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828CB9A0-4720-46E7-8A1E-A192D61DA111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E257653-8723-475A-B56B-3FF4616921E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73D7AD10-A40F-4F21-9DFE-9F9F7D28D9B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A73640E6-1384-4F43-8926-432947908988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ECC57A24-B73A-4AE9-9FAC-398127959AEE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4D5073F2-FF37-413B-9985-748DB12B56F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5DBCEE6-9522-49EC-9DEC-FE8D267279AE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D41596B7-565B-4AB1-87AE-D5E37A46F6B3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EFCB5873-8376-4820-85E6-C740D6FCF1FB}"/>
              </a:ext>
            </a:extLst>
          </p:cNvPr>
          <p:cNvSpPr txBox="1"/>
          <p:nvPr/>
        </p:nvSpPr>
        <p:spPr>
          <a:xfrm>
            <a:off x="5002812" y="1971765"/>
            <a:ext cx="1419487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Omni-Mole iterates through each pallet, moving it into a dense formation towards the point where it entered.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44FEFEF-CABB-4789-B91B-8C92B3CE37A2}"/>
              </a:ext>
            </a:extLst>
          </p:cNvPr>
          <p:cNvCxnSpPr>
            <a:cxnSpLocks/>
          </p:cNvCxnSpPr>
          <p:nvPr/>
        </p:nvCxnSpPr>
        <p:spPr>
          <a:xfrm flipV="1">
            <a:off x="3871132" y="2035962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Shuffle Away</a:t>
            </a:r>
          </a:p>
        </p:txBody>
      </p:sp>
    </p:spTree>
    <p:extLst>
      <p:ext uri="{BB962C8B-B14F-4D97-AF65-F5344CB8AC3E}">
        <p14:creationId xmlns:p14="http://schemas.microsoft.com/office/powerpoint/2010/main" val="285466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2677-C06F-438B-A703-BA9EADDF29C6}"/>
              </a:ext>
            </a:extLst>
          </p:cNvPr>
          <p:cNvGrpSpPr/>
          <p:nvPr/>
        </p:nvGrpSpPr>
        <p:grpSpPr>
          <a:xfrm>
            <a:off x="1076282" y="967666"/>
            <a:ext cx="747203" cy="5193852"/>
            <a:chOff x="1269507" y="967666"/>
            <a:chExt cx="747203" cy="407485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281104E-F083-48BF-94D1-44525315DC5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2BB386E-D36C-482E-8997-EE1F1088260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DFE3657-8910-4C50-BCF2-AEAF327FDEEB}"/>
              </a:ext>
            </a:extLst>
          </p:cNvPr>
          <p:cNvGrpSpPr/>
          <p:nvPr/>
        </p:nvGrpSpPr>
        <p:grpSpPr>
          <a:xfrm rot="5400000">
            <a:off x="1147192" y="4848227"/>
            <a:ext cx="747203" cy="1675735"/>
            <a:chOff x="1269507" y="967666"/>
            <a:chExt cx="747203" cy="407485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63D2B8-7886-4680-8803-A65604D7AEC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6689ED-E684-4B1B-8666-F4F37E65502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D614EEF-6AEB-4848-A646-1B3E82147905}"/>
              </a:ext>
            </a:extLst>
          </p:cNvPr>
          <p:cNvGrpSpPr/>
          <p:nvPr/>
        </p:nvGrpSpPr>
        <p:grpSpPr>
          <a:xfrm>
            <a:off x="1091820" y="1187436"/>
            <a:ext cx="709929" cy="640670"/>
            <a:chOff x="1285045" y="2684755"/>
            <a:chExt cx="709929" cy="640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008D39F-5E27-408A-9E01-DE48DB697208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161B24A-DD3A-4CFF-A173-F5D12FF31403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8CC6384-53B8-47CA-9DF9-2BFB776E982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D30C8E6-AD3A-4F58-9E84-0B93A0B0BB54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241D5A6-F361-4551-9811-098AC308C0F0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21300C5-8260-44ED-87AD-5320190978D1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06905-A17D-4518-BED2-5F7F48AE1CE0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F5296F0-E708-453A-809B-7E0256619CAD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CD1040-8531-43C2-8983-3755C6C737C7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3160E5-3FBE-4A55-89AA-05C3AEC415F4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B16BEA-216C-41C9-B8A4-A5EC27003EFA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45CD212-4081-4E1A-9513-4746A92011FD}"/>
              </a:ext>
            </a:extLst>
          </p:cNvPr>
          <p:cNvSpPr txBox="1"/>
          <p:nvPr/>
        </p:nvSpPr>
        <p:spPr>
          <a:xfrm>
            <a:off x="1956971" y="1270057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Instruction sent:</a:t>
            </a:r>
          </a:p>
          <a:p>
            <a:r>
              <a:rPr lang="en-ZA" sz="1100" dirty="0"/>
              <a:t>6575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F09FC9-410D-4675-9712-6431650E2B99}"/>
              </a:ext>
            </a:extLst>
          </p:cNvPr>
          <p:cNvGrpSpPr/>
          <p:nvPr/>
        </p:nvGrpSpPr>
        <p:grpSpPr>
          <a:xfrm>
            <a:off x="1046427" y="1957931"/>
            <a:ext cx="833650" cy="691972"/>
            <a:chOff x="1296140" y="1911424"/>
            <a:chExt cx="698834" cy="58006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FEBF564-8411-4BFB-91F2-2FEBA8445AA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D4A6DEA-7A9A-46E0-B0A4-19DA5904DEB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3FED35F-D03D-4570-9E35-3FD52974E67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2A25A62-9667-4287-BC78-D9D562A06CCD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01FE44-353B-4D96-88A4-8B3B27FEC5F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4FEBC9D-BC9F-4E03-9693-F244335A1A57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D6D5978-91A4-4980-9719-07F46F13DDD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ECC62D-F1C4-4B3B-99E5-7A49DD28463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A482A57-8B26-45A6-947A-48D2D91081F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CE2F144-A2D6-47D2-AA41-F46C30E29C4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F009362-BD42-4201-B3B9-60A314324376}"/>
              </a:ext>
            </a:extLst>
          </p:cNvPr>
          <p:cNvGrpSpPr/>
          <p:nvPr/>
        </p:nvGrpSpPr>
        <p:grpSpPr>
          <a:xfrm>
            <a:off x="1046427" y="3690834"/>
            <a:ext cx="833650" cy="691972"/>
            <a:chOff x="1296140" y="1911424"/>
            <a:chExt cx="698834" cy="58006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D8A1C2-95BB-4C6C-94C6-4DD5C9F0BAB6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700AA38-2F1B-4D48-B240-C4DE8ACA88D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4EAA0BD-BFEC-4C7A-A798-A0544C89ECEE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6567219-8255-487D-85CD-3EBEC5E7C29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EB10EC3-AE52-4C68-BFCA-AB2AED34B21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A60B2B4-4CF8-4869-8EE6-350908F0A6B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0B38A53-AA58-407B-8721-30179CD16A9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7107A61-4FAE-4606-A591-0897A9BCC2D8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D89C490-0305-466A-96A0-90C7DF96EF84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ED4BB26-D69D-4FDB-8737-7AB030E4EB6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503A17B-C1FD-4561-B15A-D4BBDF77A660}"/>
              </a:ext>
            </a:extLst>
          </p:cNvPr>
          <p:cNvCxnSpPr>
            <a:cxnSpLocks/>
          </p:cNvCxnSpPr>
          <p:nvPr/>
        </p:nvCxnSpPr>
        <p:spPr>
          <a:xfrm>
            <a:off x="838412" y="4222265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51A1958-7AFE-4166-9FCB-D2311B01CAF9}"/>
              </a:ext>
            </a:extLst>
          </p:cNvPr>
          <p:cNvGrpSpPr/>
          <p:nvPr/>
        </p:nvGrpSpPr>
        <p:grpSpPr>
          <a:xfrm rot="5400000">
            <a:off x="1144378" y="667959"/>
            <a:ext cx="747203" cy="1675735"/>
            <a:chOff x="1269507" y="967666"/>
            <a:chExt cx="747203" cy="407485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644B144-8C45-45A6-80DB-CC03C4759AE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18109B-CE75-49E8-AA4D-FD7D5064B1B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CD54833-6F2D-408C-9183-20FFC8EEC1E0}"/>
              </a:ext>
            </a:extLst>
          </p:cNvPr>
          <p:cNvGrpSpPr/>
          <p:nvPr/>
        </p:nvGrpSpPr>
        <p:grpSpPr>
          <a:xfrm>
            <a:off x="7350791" y="968520"/>
            <a:ext cx="747203" cy="5193852"/>
            <a:chOff x="1269507" y="967666"/>
            <a:chExt cx="747203" cy="4074851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C41138B3-421A-4693-A4EC-111EF54A493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D3B1DD4-8D1C-4431-A578-B4C4A79D311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BD75FEF9-264A-4C18-8752-187824847D4E}"/>
              </a:ext>
            </a:extLst>
          </p:cNvPr>
          <p:cNvGrpSpPr/>
          <p:nvPr/>
        </p:nvGrpSpPr>
        <p:grpSpPr>
          <a:xfrm rot="5400000">
            <a:off x="7421701" y="4849081"/>
            <a:ext cx="747203" cy="1675735"/>
            <a:chOff x="1269507" y="967666"/>
            <a:chExt cx="747203" cy="4074851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4ABC8939-057A-49B4-9ABD-8C161499145E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DE837D44-C5E1-4D85-AEE3-5C143192A650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FEFCAE4E-96F3-4B1A-B386-55946C11F0E3}"/>
              </a:ext>
            </a:extLst>
          </p:cNvPr>
          <p:cNvGrpSpPr/>
          <p:nvPr/>
        </p:nvGrpSpPr>
        <p:grpSpPr>
          <a:xfrm>
            <a:off x="7366329" y="5361395"/>
            <a:ext cx="709929" cy="640670"/>
            <a:chOff x="1285045" y="2684755"/>
            <a:chExt cx="709929" cy="640670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F07668CB-6762-4E4C-A415-0CDDF1A6CB89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DD9BFDB-4C3A-412A-B1B9-03BEB5FD7ED2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0E2EAEA-67C5-4E99-94DA-5DF6ABD42503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A53D603F-A55A-4856-883F-E5E746319BB5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1EEA1A44-F122-4979-8F00-84F16D13F48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B551452-EB91-47B7-8532-04E41D83A1E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63833D8-8B45-42A2-B3E2-3A62B5A622FB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D5CB832B-A006-4190-8309-F0EF9D8487F4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FE0C3B16-A160-429F-AB7D-2A9801D5DD34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CE579C4A-F073-47D4-A86E-D8470C789906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C62C2D4-E7E3-48BF-A634-566672CDC98F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7C7D81C2-5D91-4CDD-A818-41DA7FFC249F}"/>
              </a:ext>
            </a:extLst>
          </p:cNvPr>
          <p:cNvSpPr txBox="1"/>
          <p:nvPr/>
        </p:nvSpPr>
        <p:spPr>
          <a:xfrm>
            <a:off x="8828438" y="1094357"/>
            <a:ext cx="1419487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normal shuffle away function ends in the same position as where it started.</a:t>
            </a:r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616B098-5229-4056-8120-4F8B6EFF6310}"/>
              </a:ext>
            </a:extLst>
          </p:cNvPr>
          <p:cNvGrpSpPr/>
          <p:nvPr/>
        </p:nvGrpSpPr>
        <p:grpSpPr>
          <a:xfrm>
            <a:off x="7320936" y="3742040"/>
            <a:ext cx="833650" cy="691972"/>
            <a:chOff x="1296140" y="1911424"/>
            <a:chExt cx="698834" cy="580068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BF833-CE8B-4D0A-8E90-038C2DD9D63D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64E86CF4-80CE-4909-A1FA-03A370AEBCD4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B758B7B-ED1D-4971-B3C4-6CB830E3B368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D85326B0-5FE9-477B-B5B3-FC85A07B031F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C442C1AE-D249-4DFB-A16B-A898A757066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AD21B8D-EA4C-4326-8B4B-D49039FF6B2B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2C8B0104-C773-4551-967E-C2E9570BAA47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7CABAC5-29E5-4670-A723-01A2A19E9EA7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C64FA199-C45A-49FA-B9EB-105CC08CF528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11CC06B-8B22-499C-8607-B5305C3BA73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93639922-7DC7-4C08-AB79-7985875A529A}"/>
              </a:ext>
            </a:extLst>
          </p:cNvPr>
          <p:cNvGrpSpPr/>
          <p:nvPr/>
        </p:nvGrpSpPr>
        <p:grpSpPr>
          <a:xfrm>
            <a:off x="7320936" y="2953668"/>
            <a:ext cx="833650" cy="691972"/>
            <a:chOff x="1296140" y="1911424"/>
            <a:chExt cx="698834" cy="580068"/>
          </a:xfrm>
        </p:grpSpPr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A7C032BA-2E93-4F9C-A02C-5462DDAEC6D1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D925C7E9-C584-4B77-ADC1-FCF735EC3AD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DE0A1567-6CFF-44B9-935C-BADA5D108E0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6B729B40-6E8C-4AD9-A251-8BF952282F3E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A8B6A9D-84C4-4D0B-863F-E0C921EA70AC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C4417204-88AB-40EF-BF34-1D58529B15C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8D07C3-CDE9-4117-AEAC-45D46890B9B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D8801BC-A812-41A1-BB44-395EDDEC9AE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A223F10B-D611-47D3-B30D-E726823F7C2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231D62D0-A885-4CC5-98E8-5F8268EF27E9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4FBD57F-B8A0-46FF-9C92-0B885540D944}"/>
              </a:ext>
            </a:extLst>
          </p:cNvPr>
          <p:cNvGrpSpPr/>
          <p:nvPr/>
        </p:nvGrpSpPr>
        <p:grpSpPr>
          <a:xfrm>
            <a:off x="7320936" y="4527479"/>
            <a:ext cx="833650" cy="691972"/>
            <a:chOff x="1296140" y="1911424"/>
            <a:chExt cx="698834" cy="580068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8084978-63F5-4F4C-A860-420FFD02F7B8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BC363973-D10C-4B60-9AE0-EA519CE7668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83970FD9-4323-411F-A744-D864005BA5C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F7AEB316-8DCD-40F3-8982-0D325318543B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79A8D19D-5FAE-4A61-AEE1-CDA621E82AA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BE41150F-70C9-4E3B-B937-4EBD7B06C29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2EEC4814-0DA3-4A09-80D0-D0E51603A024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59E6D5EE-01F9-46A6-ABC6-9E5D5A71860D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E9995257-40D7-4F68-B8FA-C448385528F3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BA5CC11-EFAA-49BE-A616-76737B480497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EE9339B-481A-4847-B52D-26684194B255}"/>
              </a:ext>
            </a:extLst>
          </p:cNvPr>
          <p:cNvGrpSpPr/>
          <p:nvPr/>
        </p:nvGrpSpPr>
        <p:grpSpPr>
          <a:xfrm rot="5400000">
            <a:off x="7418887" y="668813"/>
            <a:ext cx="747203" cy="1675735"/>
            <a:chOff x="1269507" y="967666"/>
            <a:chExt cx="747203" cy="4074851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E76EB661-F6E5-459F-B37E-2B692A356128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3AEF9A2-F34F-44B0-B8F6-14723C56E55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1209E146-5BA5-4598-A05D-B72B249D6C6A}"/>
              </a:ext>
            </a:extLst>
          </p:cNvPr>
          <p:cNvSpPr txBox="1"/>
          <p:nvPr/>
        </p:nvSpPr>
        <p:spPr>
          <a:xfrm>
            <a:off x="8824237" y="5204532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alternative shuffle away function ends in the opposite position as to where it started.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EB8063E3-DB7E-4854-AD14-8F8A0410852F}"/>
              </a:ext>
            </a:extLst>
          </p:cNvPr>
          <p:cNvCxnSpPr>
            <a:cxnSpLocks/>
          </p:cNvCxnSpPr>
          <p:nvPr/>
        </p:nvCxnSpPr>
        <p:spPr>
          <a:xfrm flipH="1">
            <a:off x="7891591" y="1510427"/>
            <a:ext cx="8384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4593C59-6C7F-4C3A-9B12-6955B3D633E6}"/>
              </a:ext>
            </a:extLst>
          </p:cNvPr>
          <p:cNvGrpSpPr/>
          <p:nvPr/>
        </p:nvGrpSpPr>
        <p:grpSpPr>
          <a:xfrm>
            <a:off x="1046427" y="4467765"/>
            <a:ext cx="833650" cy="691972"/>
            <a:chOff x="1296140" y="1911424"/>
            <a:chExt cx="698834" cy="580068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D5351BB-8D9A-4DAD-AF38-DC5663F709B4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97DF91D-07D4-40C4-A916-7EF2FECB6813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A46C9D2-AF1D-4B89-9F14-EAFB883C198A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6434166-4CE9-435A-97E3-CFFA9815EF2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84711A6-A637-4D21-9CF3-90AAEF98099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B7BF645-D59D-4200-9BED-B2685D006D1D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E28A563-9A6B-4A31-9DF7-B7671979ECB0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E97C391-72E4-4A91-96DF-0F7831062F5B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B7507A9-C2DB-4DCC-B5D1-F017091E065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6A76F66-8DAA-486C-A90C-B7A2B221F244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E848D52A-7AD4-414D-9ABF-74C0F74F11F3}"/>
              </a:ext>
            </a:extLst>
          </p:cNvPr>
          <p:cNvSpPr txBox="1"/>
          <p:nvPr/>
        </p:nvSpPr>
        <p:spPr>
          <a:xfrm>
            <a:off x="1970092" y="3060046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“Shuffle away” means pallets get shuffle away from the place where the Omni-Mole started.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1BF4F50-D283-4E17-BFA6-05AF17BF1462}"/>
              </a:ext>
            </a:extLst>
          </p:cNvPr>
          <p:cNvCxnSpPr>
            <a:cxnSpLocks/>
          </p:cNvCxnSpPr>
          <p:nvPr/>
        </p:nvCxnSpPr>
        <p:spPr>
          <a:xfrm>
            <a:off x="838412" y="3185125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15B711C-9D59-4FAA-9887-105CC7BBB619}"/>
              </a:ext>
            </a:extLst>
          </p:cNvPr>
          <p:cNvCxnSpPr>
            <a:cxnSpLocks/>
          </p:cNvCxnSpPr>
          <p:nvPr/>
        </p:nvCxnSpPr>
        <p:spPr>
          <a:xfrm>
            <a:off x="838412" y="2147985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24C4C32-E1F9-42FC-A573-D74603A162A2}"/>
              </a:ext>
            </a:extLst>
          </p:cNvPr>
          <p:cNvGrpSpPr/>
          <p:nvPr/>
        </p:nvGrpSpPr>
        <p:grpSpPr>
          <a:xfrm>
            <a:off x="4109002" y="969374"/>
            <a:ext cx="747203" cy="5193852"/>
            <a:chOff x="1269507" y="967666"/>
            <a:chExt cx="747203" cy="4074851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BF0E090-E38A-43F0-9558-CFD6A00DC81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B06C3266-7665-471A-B1DC-1022AAEBEB1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D000F0A-D5CA-4770-BFC2-5B1C9C9C706A}"/>
              </a:ext>
            </a:extLst>
          </p:cNvPr>
          <p:cNvGrpSpPr/>
          <p:nvPr/>
        </p:nvGrpSpPr>
        <p:grpSpPr>
          <a:xfrm rot="5400000">
            <a:off x="4179912" y="4849935"/>
            <a:ext cx="747203" cy="1675735"/>
            <a:chOff x="1269507" y="967666"/>
            <a:chExt cx="747203" cy="4074851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CE0FD5F-FB93-4E4F-890A-5ACBB963120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70A3B937-D662-452F-ABB1-B18616A711B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D70CCBA-312F-4713-88FA-77CE46B6D851}"/>
              </a:ext>
            </a:extLst>
          </p:cNvPr>
          <p:cNvGrpSpPr/>
          <p:nvPr/>
        </p:nvGrpSpPr>
        <p:grpSpPr>
          <a:xfrm>
            <a:off x="4124540" y="4620264"/>
            <a:ext cx="709929" cy="640670"/>
            <a:chOff x="1285045" y="2684755"/>
            <a:chExt cx="709929" cy="640670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AB7FBD7D-1C9D-406E-8729-F4470F89017D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F3631D4-676A-41A0-A186-3BEF380CC7EB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6929DB9-5B89-490C-BB72-53C35D18AC6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C2B2530A-184F-47D3-B4A0-06AE527D5E02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F3F59BF-FD2D-45F2-8BCA-B8DC914C3468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4F857CDF-A0A9-4691-9115-492A44B3A546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E40340A-EF1C-41C4-B472-28926F375362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3A3C01D-5B40-46AC-9A42-CA0B359E4F6E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2B4AF42-5414-4547-8320-B496C5C0F355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E6464B0-9CF9-4F3E-8765-F53A7B7F3697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793649F-7A31-4B48-9012-68A7249FA226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E5A3941-076E-421D-8712-B0AD9AF4F916}"/>
              </a:ext>
            </a:extLst>
          </p:cNvPr>
          <p:cNvGrpSpPr/>
          <p:nvPr/>
        </p:nvGrpSpPr>
        <p:grpSpPr>
          <a:xfrm>
            <a:off x="4069075" y="2002681"/>
            <a:ext cx="833650" cy="691972"/>
            <a:chOff x="1296140" y="1911424"/>
            <a:chExt cx="698834" cy="580068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4920512-0DE9-4960-9626-B8FE2E4E1BC0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4C9614EE-C8BC-487B-8F5E-6316F987518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E8C4FDC5-E6D6-4A58-A230-01F7B640689D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C07CB0B9-1EF9-4856-8370-01C2266DF321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A7373B5F-25EC-471E-859D-F44827887FB2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9434A2CE-9B71-404A-94F8-46CCA0BC1144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3AE9393-191D-4457-8FFD-B64CFC63B54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9532754-D5DD-4D5D-BECC-0D1A9C48D13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BB02BE1B-B668-47ED-A412-E82FC52CFBED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B5EA445-F2C9-44B4-9F3B-FE8B5CE6DE7F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/>
              </a:p>
            </p:txBody>
          </p: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0E98A01C-BA72-48CB-8AEF-BB2389412F23}"/>
              </a:ext>
            </a:extLst>
          </p:cNvPr>
          <p:cNvGrpSpPr/>
          <p:nvPr/>
        </p:nvGrpSpPr>
        <p:grpSpPr>
          <a:xfrm>
            <a:off x="4079147" y="3692542"/>
            <a:ext cx="833650" cy="691972"/>
            <a:chOff x="1296140" y="1911424"/>
            <a:chExt cx="698834" cy="58006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7D9B0F6-D5DF-4FA1-9560-7E077E5062D5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DF936BA0-0D54-44F4-B6EB-11B75C062F80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3B2E9E5-6B30-4913-8875-E391E32F5F13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BEBD119E-5864-4953-86D1-B5ED16658832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86CA640-A223-475D-9FB3-0525AB6C1BB5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9823672-259B-4DD0-B4B3-06467FCC6FCE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0EC3DA9-9BDA-40F3-9F7E-7EBC8B4356D0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52AC0552-6458-4592-BF22-E2260B9BAC0D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B8F2F172-9DF9-4BFA-8218-11D95B7F8330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DBA84D3-8B3B-4B8D-B56E-6DB1DC367F80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D5B0230-68CD-4266-9F1A-5C05D613E4D8}"/>
              </a:ext>
            </a:extLst>
          </p:cNvPr>
          <p:cNvGrpSpPr/>
          <p:nvPr/>
        </p:nvGrpSpPr>
        <p:grpSpPr>
          <a:xfrm rot="5400000">
            <a:off x="4177098" y="669667"/>
            <a:ext cx="747203" cy="1675735"/>
            <a:chOff x="1269507" y="967666"/>
            <a:chExt cx="747203" cy="4074851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C337F3F-F95C-443C-BAE4-0A41537103F7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6EB9F38-E001-4038-A025-1F4CA616FED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F295EC6-5E96-4614-ADBA-7032E5C81B12}"/>
              </a:ext>
            </a:extLst>
          </p:cNvPr>
          <p:cNvGrpSpPr/>
          <p:nvPr/>
        </p:nvGrpSpPr>
        <p:grpSpPr>
          <a:xfrm>
            <a:off x="4079147" y="4576028"/>
            <a:ext cx="833650" cy="691972"/>
            <a:chOff x="1296140" y="1911424"/>
            <a:chExt cx="698834" cy="580068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6C318845-6A6F-4CD5-85A7-9D1C294BEB9A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20F41BC5-E7CB-4B77-9F5B-D354BD7A950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828CB9A0-4720-46E7-8A1E-A192D61DA111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E257653-8723-475A-B56B-3FF4616921E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73D7AD10-A40F-4F21-9DFE-9F9F7D28D9B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A73640E6-1384-4F43-8926-432947908988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ECC57A24-B73A-4AE9-9FAC-398127959AEE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4D5073F2-FF37-413B-9985-748DB12B56F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5DBCEE6-9522-49EC-9DEC-FE8D267279AE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D41596B7-565B-4AB1-87AE-D5E37A46F6B3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EFCB5873-8376-4820-85E6-C740D6FCF1FB}"/>
              </a:ext>
            </a:extLst>
          </p:cNvPr>
          <p:cNvSpPr txBox="1"/>
          <p:nvPr/>
        </p:nvSpPr>
        <p:spPr>
          <a:xfrm>
            <a:off x="5002812" y="1971765"/>
            <a:ext cx="1419487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Omni-Mole iterates through each pallet, moving it into a dense formation away from the point where it entered.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44FEFEF-CABB-4789-B91B-8C92B3CE37A2}"/>
              </a:ext>
            </a:extLst>
          </p:cNvPr>
          <p:cNvCxnSpPr>
            <a:cxnSpLocks/>
          </p:cNvCxnSpPr>
          <p:nvPr/>
        </p:nvCxnSpPr>
        <p:spPr>
          <a:xfrm>
            <a:off x="3840652" y="4421500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1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Stock Count</a:t>
            </a:r>
          </a:p>
        </p:txBody>
      </p:sp>
    </p:spTree>
    <p:extLst>
      <p:ext uri="{BB962C8B-B14F-4D97-AF65-F5344CB8AC3E}">
        <p14:creationId xmlns:p14="http://schemas.microsoft.com/office/powerpoint/2010/main" val="75839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2677-C06F-438B-A703-BA9EADDF29C6}"/>
              </a:ext>
            </a:extLst>
          </p:cNvPr>
          <p:cNvGrpSpPr/>
          <p:nvPr/>
        </p:nvGrpSpPr>
        <p:grpSpPr>
          <a:xfrm>
            <a:off x="1076282" y="967666"/>
            <a:ext cx="747203" cy="5193852"/>
            <a:chOff x="1269507" y="967666"/>
            <a:chExt cx="747203" cy="407485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281104E-F083-48BF-94D1-44525315DC5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2BB386E-D36C-482E-8997-EE1F1088260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DFE3657-8910-4C50-BCF2-AEAF327FDEEB}"/>
              </a:ext>
            </a:extLst>
          </p:cNvPr>
          <p:cNvGrpSpPr/>
          <p:nvPr/>
        </p:nvGrpSpPr>
        <p:grpSpPr>
          <a:xfrm rot="5400000">
            <a:off x="1147192" y="4848227"/>
            <a:ext cx="747203" cy="1675735"/>
            <a:chOff x="1269507" y="967666"/>
            <a:chExt cx="747203" cy="407485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63D2B8-7886-4680-8803-A65604D7AEC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6689ED-E684-4B1B-8666-F4F37E65502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D614EEF-6AEB-4848-A646-1B3E82147905}"/>
              </a:ext>
            </a:extLst>
          </p:cNvPr>
          <p:cNvGrpSpPr/>
          <p:nvPr/>
        </p:nvGrpSpPr>
        <p:grpSpPr>
          <a:xfrm>
            <a:off x="1091820" y="1187436"/>
            <a:ext cx="709929" cy="640670"/>
            <a:chOff x="1285045" y="2684755"/>
            <a:chExt cx="709929" cy="640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008D39F-5E27-408A-9E01-DE48DB697208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161B24A-DD3A-4CFF-A173-F5D12FF31403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8CC6384-53B8-47CA-9DF9-2BFB776E982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D30C8E6-AD3A-4F58-9E84-0B93A0B0BB54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241D5A6-F361-4551-9811-098AC308C0F0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21300C5-8260-44ED-87AD-5320190978D1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06905-A17D-4518-BED2-5F7F48AE1CE0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F5296F0-E708-453A-809B-7E0256619CAD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CD1040-8531-43C2-8983-3755C6C737C7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3160E5-3FBE-4A55-89AA-05C3AEC415F4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B16BEA-216C-41C9-B8A4-A5EC27003EFA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45CD212-4081-4E1A-9513-4746A92011FD}"/>
              </a:ext>
            </a:extLst>
          </p:cNvPr>
          <p:cNvSpPr txBox="1"/>
          <p:nvPr/>
        </p:nvSpPr>
        <p:spPr>
          <a:xfrm>
            <a:off x="1956971" y="1270057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Instruction sent:</a:t>
            </a:r>
          </a:p>
          <a:p>
            <a:r>
              <a:rPr lang="en-ZA" sz="1100" dirty="0"/>
              <a:t>6560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26792C9-ADD7-44E2-ACF9-D01A05D0D3C0}"/>
              </a:ext>
            </a:extLst>
          </p:cNvPr>
          <p:cNvGrpSpPr/>
          <p:nvPr/>
        </p:nvGrpSpPr>
        <p:grpSpPr>
          <a:xfrm>
            <a:off x="1046427" y="2873473"/>
            <a:ext cx="833650" cy="691972"/>
            <a:chOff x="1296140" y="1911424"/>
            <a:chExt cx="698834" cy="58006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56D5E70-F86F-4ED3-A07B-CE03FF92B265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6CC5DDF-EF11-4909-93E0-11C7A7BB0B2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F55DCBC-1584-4A55-AFC2-2860FE3A519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CCDE1B3-0021-4821-A4E5-E57DF75F60AA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84F6E21-C455-44CF-817D-359CE7132FF7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E4EF56E-5D3C-4D1F-A525-638896242C6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FFBEB83-3A60-40FB-9EA5-31894BDDF7E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D84A0B5-ECD0-40C4-994C-7BFCCD65AB82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F1E6D84-BF76-47B9-BA9D-EDAF84F6D2C1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A5A2FCF-0E30-433E-85F3-84CCD9309106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F09FC9-410D-4675-9712-6431650E2B99}"/>
              </a:ext>
            </a:extLst>
          </p:cNvPr>
          <p:cNvGrpSpPr/>
          <p:nvPr/>
        </p:nvGrpSpPr>
        <p:grpSpPr>
          <a:xfrm>
            <a:off x="1046427" y="2002339"/>
            <a:ext cx="833650" cy="691972"/>
            <a:chOff x="1296140" y="1911424"/>
            <a:chExt cx="698834" cy="58006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FEBF564-8411-4BFB-91F2-2FEBA8445AA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D4A6DEA-7A9A-46E0-B0A4-19DA5904DEB5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3FED35F-D03D-4570-9E35-3FD52974E67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2A25A62-9667-4287-BC78-D9D562A06CCD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801FE44-353B-4D96-88A4-8B3B27FEC5FB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4FEBC9D-BC9F-4E03-9693-F244335A1A57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D6D5978-91A4-4980-9719-07F46F13DDD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ECC62D-F1C4-4B3B-99E5-7A49DD28463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A482A57-8B26-45A6-947A-48D2D91081F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CE2F144-A2D6-47D2-AA41-F46C30E29C4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F009362-BD42-4201-B3B9-60A314324376}"/>
              </a:ext>
            </a:extLst>
          </p:cNvPr>
          <p:cNvGrpSpPr/>
          <p:nvPr/>
        </p:nvGrpSpPr>
        <p:grpSpPr>
          <a:xfrm>
            <a:off x="1046427" y="3744607"/>
            <a:ext cx="833650" cy="691972"/>
            <a:chOff x="1296140" y="1911424"/>
            <a:chExt cx="698834" cy="580068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D8A1C2-95BB-4C6C-94C6-4DD5C9F0BAB6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700AA38-2F1B-4D48-B240-C4DE8ACA88D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4EAA0BD-BFEC-4C7A-A798-A0544C89ECEE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6567219-8255-487D-85CD-3EBEC5E7C29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EB10EC3-AE52-4C68-BFCA-AB2AED34B21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A60B2B4-4CF8-4869-8EE6-350908F0A6B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0B38A53-AA58-407B-8721-30179CD16A9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7107A61-4FAE-4606-A591-0897A9BCC2D8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D89C490-0305-466A-96A0-90C7DF96EF84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ED4BB26-D69D-4FDB-8737-7AB030E4EB6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503A17B-C1FD-4561-B15A-D4BBDF77A660}"/>
              </a:ext>
            </a:extLst>
          </p:cNvPr>
          <p:cNvCxnSpPr>
            <a:cxnSpLocks/>
          </p:cNvCxnSpPr>
          <p:nvPr/>
        </p:nvCxnSpPr>
        <p:spPr>
          <a:xfrm>
            <a:off x="2107907" y="1983996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51A1958-7AFE-4166-9FCB-D2311B01CAF9}"/>
              </a:ext>
            </a:extLst>
          </p:cNvPr>
          <p:cNvGrpSpPr/>
          <p:nvPr/>
        </p:nvGrpSpPr>
        <p:grpSpPr>
          <a:xfrm rot="5400000">
            <a:off x="1144378" y="667959"/>
            <a:ext cx="747203" cy="1675735"/>
            <a:chOff x="1269507" y="967666"/>
            <a:chExt cx="747203" cy="407485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644B144-8C45-45A6-80DB-CC03C4759AE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18109B-CE75-49E8-AA4D-FD7D5064B1B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F41C876-CFB3-4C06-B69A-5679321A9EC3}"/>
              </a:ext>
            </a:extLst>
          </p:cNvPr>
          <p:cNvGrpSpPr/>
          <p:nvPr/>
        </p:nvGrpSpPr>
        <p:grpSpPr>
          <a:xfrm>
            <a:off x="4057487" y="970289"/>
            <a:ext cx="747203" cy="5193852"/>
            <a:chOff x="1269507" y="967666"/>
            <a:chExt cx="747203" cy="4074851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D340E8D-562C-4645-9123-20F98067EAB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7833055-2F1A-43F3-AFEE-C256824F0D0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29D7DFD-EC48-4A26-B1D7-6B2BDCAD743A}"/>
              </a:ext>
            </a:extLst>
          </p:cNvPr>
          <p:cNvGrpSpPr/>
          <p:nvPr/>
        </p:nvGrpSpPr>
        <p:grpSpPr>
          <a:xfrm rot="5400000">
            <a:off x="4128397" y="4850850"/>
            <a:ext cx="747203" cy="1675735"/>
            <a:chOff x="1269507" y="967666"/>
            <a:chExt cx="747203" cy="4074851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C8D1FB2-8AA0-42AE-B79F-B96DECE9310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12DAC5-5823-4E8E-AB10-D62658FFC53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C34C9A8-070D-4B0D-91B7-352B4AE819CC}"/>
              </a:ext>
            </a:extLst>
          </p:cNvPr>
          <p:cNvGrpSpPr/>
          <p:nvPr/>
        </p:nvGrpSpPr>
        <p:grpSpPr>
          <a:xfrm>
            <a:off x="4073025" y="3249336"/>
            <a:ext cx="709929" cy="640670"/>
            <a:chOff x="1285045" y="2684755"/>
            <a:chExt cx="709929" cy="640670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D7196C8A-291A-4BB3-AC5B-095563093FCE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742D5EE-6915-4F31-881D-C7B2D0CA746A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D88AB135-B870-4E51-B782-C3C2A987F401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402BD786-7ED1-490D-8DA2-E31EDECA1DA4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FD3BD505-57E1-4540-AAB7-25A9E12D7338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18D8C06C-9AA0-4B3E-8CF4-3BB1459BCB9D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CF69CFD9-8CF1-40F6-A527-81E3E840C877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AB0D31C-C161-4E18-86B6-4A25DE8AEFF6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8407D9A-7409-4148-86B1-EE778AB6D6AF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4AD7D14-9C68-4AEC-9AF5-EEF36E4440A2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7A988C8-85F9-4B8F-81D3-99619A83F8DF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6E0C281D-38D9-4CE0-8876-5CF22E4966D2}"/>
              </a:ext>
            </a:extLst>
          </p:cNvPr>
          <p:cNvSpPr txBox="1"/>
          <p:nvPr/>
        </p:nvSpPr>
        <p:spPr>
          <a:xfrm>
            <a:off x="5015295" y="2930820"/>
            <a:ext cx="1419487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Omni-Mole counts all the pallets by driving under them.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D7AC4047-7B92-449F-92FD-48517658FF14}"/>
              </a:ext>
            </a:extLst>
          </p:cNvPr>
          <p:cNvGrpSpPr/>
          <p:nvPr/>
        </p:nvGrpSpPr>
        <p:grpSpPr>
          <a:xfrm>
            <a:off x="4027632" y="2876096"/>
            <a:ext cx="833650" cy="691972"/>
            <a:chOff x="1296140" y="1911424"/>
            <a:chExt cx="698834" cy="580068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8FE7EF73-6E16-46CA-A293-CD5109557016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2D9F2BA-3ECE-4DBA-B6FE-B74B2ECB504A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E6237809-D72F-4F58-B20D-2E24E7595E61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1807B613-05B2-4064-9341-995D00516C5C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F5E71372-8A5F-4A6F-9067-58C997CB07A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191C6FB-B1EC-46C4-B551-CD47EEF08908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C9EA7DFC-2ECA-49CF-819E-B5CFDAEF1369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2B629998-428A-49A1-8632-565689BA2977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877B706B-0F77-4011-9A27-94ADCED757C4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FF0B93E5-1F04-4A9E-A82D-E67C82AA0F10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49DA92A-FAC9-4D9D-8164-91CCB53FA8C5}"/>
              </a:ext>
            </a:extLst>
          </p:cNvPr>
          <p:cNvGrpSpPr/>
          <p:nvPr/>
        </p:nvGrpSpPr>
        <p:grpSpPr>
          <a:xfrm>
            <a:off x="4027632" y="2004962"/>
            <a:ext cx="833650" cy="691972"/>
            <a:chOff x="1296140" y="1911424"/>
            <a:chExt cx="698834" cy="580068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13C93A33-DBB7-4BC9-86F5-F926D30AFDAB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E1D476CE-160A-4C29-A185-8B3FA0A8ED6B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10105E0D-872D-40F1-A178-7CCD3F4988DD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C27AD91-AB2B-4C5F-9110-206256026061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9A5B1401-1F7E-4778-BC60-BEF76170CC46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6F18E91A-E8CA-4026-9540-92C357F7CC65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202E7A3F-A7B3-4F06-8A11-FD75EF50AB5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512D8F6B-8FE0-4443-A50D-0B966B96E94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4CD74E29-DC42-4112-AE51-C00363BAC27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0D618F3-6BB7-461D-9805-6E03DE2DD659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AB0D8114-7EA4-4DE0-BA71-4B8813D79BB5}"/>
              </a:ext>
            </a:extLst>
          </p:cNvPr>
          <p:cNvGrpSpPr/>
          <p:nvPr/>
        </p:nvGrpSpPr>
        <p:grpSpPr>
          <a:xfrm>
            <a:off x="4027632" y="3747230"/>
            <a:ext cx="833650" cy="691972"/>
            <a:chOff x="1296140" y="1911424"/>
            <a:chExt cx="698834" cy="580068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5B8F3718-1EEA-48CB-B8AE-EB60A2E71308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0982D5D-9C3B-434C-ACB8-2707AE546F6A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6E401C66-7A96-4F5F-9887-215CEDDB6147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1445521-24EF-4FF8-82D1-F42202BE16EF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C7151A0D-4AF5-4328-A3C3-9D18CE784CC6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93EEE05-7598-4E5F-AFE4-222E76A3E5FA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2B427113-C44E-4992-B3E4-9665D9D8E86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CB728CD1-0F93-4661-9465-9A1D936A5FE7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7C14ABC-1D58-4581-9A75-59F4E8C9EB76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8C6F7702-2E95-421D-8BBA-352855705FC1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E7F9DA6-B9D0-422D-BBF1-BFBE325FAA97}"/>
              </a:ext>
            </a:extLst>
          </p:cNvPr>
          <p:cNvGrpSpPr/>
          <p:nvPr/>
        </p:nvGrpSpPr>
        <p:grpSpPr>
          <a:xfrm rot="5400000">
            <a:off x="4125583" y="670582"/>
            <a:ext cx="747203" cy="1675735"/>
            <a:chOff x="1269507" y="967666"/>
            <a:chExt cx="747203" cy="4074851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3DBC522-4A93-46FB-ABE5-5528646065D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E01F88A-A5BE-4346-8E31-AE95424C99BB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CD54833-6F2D-408C-9183-20FFC8EEC1E0}"/>
              </a:ext>
            </a:extLst>
          </p:cNvPr>
          <p:cNvGrpSpPr/>
          <p:nvPr/>
        </p:nvGrpSpPr>
        <p:grpSpPr>
          <a:xfrm>
            <a:off x="7350791" y="968520"/>
            <a:ext cx="747203" cy="5193852"/>
            <a:chOff x="1269507" y="967666"/>
            <a:chExt cx="747203" cy="4074851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C41138B3-421A-4693-A4EC-111EF54A493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D3B1DD4-8D1C-4431-A578-B4C4A79D311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BD75FEF9-264A-4C18-8752-187824847D4E}"/>
              </a:ext>
            </a:extLst>
          </p:cNvPr>
          <p:cNvGrpSpPr/>
          <p:nvPr/>
        </p:nvGrpSpPr>
        <p:grpSpPr>
          <a:xfrm rot="5400000">
            <a:off x="7421701" y="4849081"/>
            <a:ext cx="747203" cy="1675735"/>
            <a:chOff x="1269507" y="967666"/>
            <a:chExt cx="747203" cy="4074851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4ABC8939-057A-49B4-9ABD-8C161499145E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DE837D44-C5E1-4D85-AEE3-5C143192A650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FEFCAE4E-96F3-4B1A-B386-55946C11F0E3}"/>
              </a:ext>
            </a:extLst>
          </p:cNvPr>
          <p:cNvGrpSpPr/>
          <p:nvPr/>
        </p:nvGrpSpPr>
        <p:grpSpPr>
          <a:xfrm>
            <a:off x="7366329" y="1178440"/>
            <a:ext cx="709929" cy="640670"/>
            <a:chOff x="1285045" y="2684755"/>
            <a:chExt cx="709929" cy="640670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F07668CB-6762-4E4C-A415-0CDDF1A6CB89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DD9BFDB-4C3A-412A-B1B9-03BEB5FD7ED2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60E2EAEA-67C5-4E99-94DA-5DF6ABD42503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A53D603F-A55A-4856-883F-E5E746319BB5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1EEA1A44-F122-4979-8F00-84F16D13F48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B551452-EB91-47B7-8532-04E41D83A1E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63833D8-8B45-42A2-B3E2-3A62B5A622FB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D5CB832B-A006-4190-8309-F0EF9D8487F4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FE0C3B16-A160-429F-AB7D-2A9801D5DD34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CE579C4A-F073-47D4-A86E-D8470C789906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C62C2D4-E7E3-48BF-A634-566672CDC98F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7C7D81C2-5D91-4CDD-A818-41DA7FFC249F}"/>
              </a:ext>
            </a:extLst>
          </p:cNvPr>
          <p:cNvSpPr txBox="1"/>
          <p:nvPr/>
        </p:nvSpPr>
        <p:spPr>
          <a:xfrm>
            <a:off x="8828438" y="1363106"/>
            <a:ext cx="1419487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normal stock count ends in the same position as where it started.</a:t>
            </a:r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616B098-5229-4056-8120-4F8B6EFF6310}"/>
              </a:ext>
            </a:extLst>
          </p:cNvPr>
          <p:cNvGrpSpPr/>
          <p:nvPr/>
        </p:nvGrpSpPr>
        <p:grpSpPr>
          <a:xfrm>
            <a:off x="7320936" y="2874327"/>
            <a:ext cx="833650" cy="691972"/>
            <a:chOff x="1296140" y="1911424"/>
            <a:chExt cx="698834" cy="580068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BF833-CE8B-4D0A-8E90-038C2DD9D63D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64E86CF4-80CE-4909-A1FA-03A370AEBCD4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B758B7B-ED1D-4971-B3C4-6CB830E3B368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D85326B0-5FE9-477B-B5B3-FC85A07B031F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C442C1AE-D249-4DFB-A16B-A898A757066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AD21B8D-EA4C-4326-8B4B-D49039FF6B2B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2C8B0104-C773-4551-967E-C2E9570BAA47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7CABAC5-29E5-4670-A723-01A2A19E9EA7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C64FA199-C45A-49FA-B9EB-105CC08CF528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11CC06B-8B22-499C-8607-B5305C3BA73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93639922-7DC7-4C08-AB79-7985875A529A}"/>
              </a:ext>
            </a:extLst>
          </p:cNvPr>
          <p:cNvGrpSpPr/>
          <p:nvPr/>
        </p:nvGrpSpPr>
        <p:grpSpPr>
          <a:xfrm>
            <a:off x="7320936" y="2003193"/>
            <a:ext cx="833650" cy="691972"/>
            <a:chOff x="1296140" y="1911424"/>
            <a:chExt cx="698834" cy="580068"/>
          </a:xfrm>
        </p:grpSpPr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A7C032BA-2E93-4F9C-A02C-5462DDAEC6D1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D925C7E9-C584-4B77-ADC1-FCF735EC3AD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DE0A1567-6CFF-44B9-935C-BADA5D108E0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6B729B40-6E8C-4AD9-A251-8BF952282F3E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A8B6A9D-84C4-4D0B-863F-E0C921EA70AC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C4417204-88AB-40EF-BF34-1D58529B15C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8D07C3-CDE9-4117-AEAC-45D46890B9B8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D8801BC-A812-41A1-BB44-395EDDEC9AEA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A223F10B-D611-47D3-B30D-E726823F7C2B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231D62D0-A885-4CC5-98E8-5F8268EF27E9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4FBD57F-B8A0-46FF-9C92-0B885540D944}"/>
              </a:ext>
            </a:extLst>
          </p:cNvPr>
          <p:cNvGrpSpPr/>
          <p:nvPr/>
        </p:nvGrpSpPr>
        <p:grpSpPr>
          <a:xfrm>
            <a:off x="7320936" y="3745461"/>
            <a:ext cx="833650" cy="691972"/>
            <a:chOff x="1296140" y="1911424"/>
            <a:chExt cx="698834" cy="580068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8084978-63F5-4F4C-A860-420FFD02F7B8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BC363973-D10C-4B60-9AE0-EA519CE7668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83970FD9-4323-411F-A744-D864005BA5C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F7AEB316-8DCD-40F3-8982-0D325318543B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79A8D19D-5FAE-4A61-AEE1-CDA621E82AA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BE41150F-70C9-4E3B-B937-4EBD7B06C29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2EEC4814-0DA3-4A09-80D0-D0E51603A024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59E6D5EE-01F9-46A6-ABC6-9E5D5A71860D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E9995257-40D7-4F68-B8FA-C448385528F3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5BA5CC11-EFAA-49BE-A616-76737B480497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DEE9339B-481A-4847-B52D-26684194B255}"/>
              </a:ext>
            </a:extLst>
          </p:cNvPr>
          <p:cNvGrpSpPr/>
          <p:nvPr/>
        </p:nvGrpSpPr>
        <p:grpSpPr>
          <a:xfrm rot="5400000">
            <a:off x="7418887" y="668813"/>
            <a:ext cx="747203" cy="1675735"/>
            <a:chOff x="1269507" y="967666"/>
            <a:chExt cx="747203" cy="4074851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E76EB661-F6E5-459F-B37E-2B692A356128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A3AEF9A2-F34F-44B0-B8F6-14723C56E55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1209E146-5BA5-4598-A05D-B72B249D6C6A}"/>
              </a:ext>
            </a:extLst>
          </p:cNvPr>
          <p:cNvSpPr txBox="1"/>
          <p:nvPr/>
        </p:nvSpPr>
        <p:spPr>
          <a:xfrm>
            <a:off x="8824237" y="5204532"/>
            <a:ext cx="1419487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alternative stock count ends in the opposite position as to where it started.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EB8063E3-DB7E-4854-AD14-8F8A0410852F}"/>
              </a:ext>
            </a:extLst>
          </p:cNvPr>
          <p:cNvCxnSpPr>
            <a:cxnSpLocks/>
          </p:cNvCxnSpPr>
          <p:nvPr/>
        </p:nvCxnSpPr>
        <p:spPr>
          <a:xfrm flipH="1">
            <a:off x="7891591" y="5679556"/>
            <a:ext cx="8384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6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Chargers</a:t>
            </a:r>
          </a:p>
        </p:txBody>
      </p:sp>
    </p:spTree>
    <p:extLst>
      <p:ext uri="{BB962C8B-B14F-4D97-AF65-F5344CB8AC3E}">
        <p14:creationId xmlns:p14="http://schemas.microsoft.com/office/powerpoint/2010/main" val="20505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66B681-435D-40F8-B1CE-0BAA872CC73C}"/>
              </a:ext>
            </a:extLst>
          </p:cNvPr>
          <p:cNvGrpSpPr/>
          <p:nvPr/>
        </p:nvGrpSpPr>
        <p:grpSpPr>
          <a:xfrm>
            <a:off x="1095049" y="1058373"/>
            <a:ext cx="747203" cy="5024466"/>
            <a:chOff x="1269507" y="967666"/>
            <a:chExt cx="747203" cy="40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85820E-EFBB-4839-8862-BA30C3320BA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B08DCA-0C75-4B13-A1C4-699529DBE88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5181F5-6950-4E7F-9699-012566F512C6}"/>
              </a:ext>
            </a:extLst>
          </p:cNvPr>
          <p:cNvGrpSpPr/>
          <p:nvPr/>
        </p:nvGrpSpPr>
        <p:grpSpPr>
          <a:xfrm rot="5400000">
            <a:off x="4845182" y="1492207"/>
            <a:ext cx="747203" cy="8247472"/>
            <a:chOff x="1269507" y="967666"/>
            <a:chExt cx="747203" cy="40748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604557-6617-4D96-9D1A-77D64F725EA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D56806-B148-4CFC-A498-F1FE3C325A0E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F306F1-A718-46C4-A551-88447E1B1A53}"/>
              </a:ext>
            </a:extLst>
          </p:cNvPr>
          <p:cNvGrpSpPr/>
          <p:nvPr/>
        </p:nvGrpSpPr>
        <p:grpSpPr>
          <a:xfrm>
            <a:off x="1095046" y="5281366"/>
            <a:ext cx="709929" cy="640670"/>
            <a:chOff x="1285045" y="2684755"/>
            <a:chExt cx="709929" cy="64067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4F6DA6-58FD-46CC-A224-24021A10C32D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6B801D0-8F37-4C62-B1FD-0E2656BB0CB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F9C0B6-315D-41DC-A104-20FD1A91B9F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392563-C95B-41EF-B6D7-1F0A0F06C970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D4C063-FEBE-473E-A992-BDE1A9A9662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B772AA-2ACD-4926-8528-B91E79DFE918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95124F-59F4-4B7D-898E-A49D54A297A8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01281-0AE2-4B6A-981A-83ACCA487A90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389D2E-8DC7-4BDB-9694-2FB48258DE73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CF67B-48D5-411C-9DA2-F3DFFEFD3DA7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016FBC-B75C-4D8C-9E19-20B4BA86250E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005E4-BF23-EDC9-DFAD-AB3C90724567}"/>
              </a:ext>
            </a:extLst>
          </p:cNvPr>
          <p:cNvGrpSpPr/>
          <p:nvPr/>
        </p:nvGrpSpPr>
        <p:grpSpPr>
          <a:xfrm>
            <a:off x="1045647" y="2331578"/>
            <a:ext cx="833650" cy="691972"/>
            <a:chOff x="1296140" y="1911424"/>
            <a:chExt cx="698834" cy="5800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413CD3-02A8-BA61-BC1B-02D65C4E7029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9E8F22-3687-C165-6F53-5A48D95AD8F8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61BBA4-5BE8-6900-5F6C-7A4ED7EBD580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B2F26D-DA9E-369B-AA13-3DEE1A92F73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52CB52-8789-BD53-DC99-160B4B6B1EA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82D824-6FD4-4906-EA78-F7280A15783F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AAB807-3D2C-C152-4DE1-73F55C1B0B9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59F17E-A597-0832-727A-C883568D499F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76A6D2-14F1-0E5B-001C-E594164CDBC9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1972-277D-2DCE-7F18-F59BF4C17CC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F99C37C-5DEE-23BD-9F83-829C61022651}"/>
              </a:ext>
            </a:extLst>
          </p:cNvPr>
          <p:cNvGrpSpPr/>
          <p:nvPr/>
        </p:nvGrpSpPr>
        <p:grpSpPr>
          <a:xfrm>
            <a:off x="2109321" y="1072161"/>
            <a:ext cx="747203" cy="5024466"/>
            <a:chOff x="1269507" y="967666"/>
            <a:chExt cx="747203" cy="4074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0AB2CA2-7213-3B24-DCE7-F76A7301F61B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A0F5B5-9328-0888-708D-418E29EA3A9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A657AE-E6E6-8E91-F98A-ACCE51297EEC}"/>
              </a:ext>
            </a:extLst>
          </p:cNvPr>
          <p:cNvGrpSpPr/>
          <p:nvPr/>
        </p:nvGrpSpPr>
        <p:grpSpPr>
          <a:xfrm>
            <a:off x="3123593" y="1072161"/>
            <a:ext cx="747203" cy="5024466"/>
            <a:chOff x="1269507" y="967666"/>
            <a:chExt cx="747203" cy="407485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101267-15C2-2CE4-0B65-0ABAF34048B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E98EC69-4BD3-9C45-5DBC-9E640DE0E4CE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F18CF2-C208-90F3-7751-C095ED1EA767}"/>
              </a:ext>
            </a:extLst>
          </p:cNvPr>
          <p:cNvGrpSpPr/>
          <p:nvPr/>
        </p:nvGrpSpPr>
        <p:grpSpPr>
          <a:xfrm>
            <a:off x="1043988" y="1562391"/>
            <a:ext cx="833650" cy="691972"/>
            <a:chOff x="1296140" y="1911424"/>
            <a:chExt cx="698834" cy="5800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951EC55-D896-2559-435C-098255170B5E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1A91F80-F025-CC45-23EA-94E7D7828A0C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BDE9E62-2776-5196-1F9F-39FD7B27F30C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4B9DFB-CB62-9CBA-80AC-7036C874196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140E631-9B25-C596-F5B7-45789C146BFE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B826027-70BD-70BA-04DA-C03DA1678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CE6728A-2CF4-9AF2-A2E8-C5B81CF5033E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0FFD256-CF97-016D-99A4-69D191E2C93E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348E12A-0138-54DA-00B9-C02C307A3B5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C48F389-2020-B5CD-9570-501810ED10F1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58B55A-88F8-011F-3D09-6CBF558A9EC3}"/>
              </a:ext>
            </a:extLst>
          </p:cNvPr>
          <p:cNvGrpSpPr/>
          <p:nvPr/>
        </p:nvGrpSpPr>
        <p:grpSpPr>
          <a:xfrm rot="5400000">
            <a:off x="4845181" y="639360"/>
            <a:ext cx="747203" cy="8247472"/>
            <a:chOff x="1269507" y="967666"/>
            <a:chExt cx="747203" cy="407485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1BC8B1-9135-3110-DB6A-EFAB34572F47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CD85A42-B4F7-652D-48E4-CCBEF49F209D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80630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F41C876-CFB3-4C06-B69A-5679321A9EC3}"/>
              </a:ext>
            </a:extLst>
          </p:cNvPr>
          <p:cNvGrpSpPr/>
          <p:nvPr/>
        </p:nvGrpSpPr>
        <p:grpSpPr>
          <a:xfrm>
            <a:off x="4057487" y="970289"/>
            <a:ext cx="747203" cy="5193852"/>
            <a:chOff x="1269507" y="967666"/>
            <a:chExt cx="747203" cy="4074851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D340E8D-562C-4645-9123-20F98067EAB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7833055-2F1A-43F3-AFEE-C256824F0D0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29D7DFD-EC48-4A26-B1D7-6B2BDCAD743A}"/>
              </a:ext>
            </a:extLst>
          </p:cNvPr>
          <p:cNvGrpSpPr/>
          <p:nvPr/>
        </p:nvGrpSpPr>
        <p:grpSpPr>
          <a:xfrm rot="5400000">
            <a:off x="4128397" y="4850850"/>
            <a:ext cx="747203" cy="1675735"/>
            <a:chOff x="1269507" y="967666"/>
            <a:chExt cx="747203" cy="4074851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C8D1FB2-8AA0-42AE-B79F-B96DECE9310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12DAC5-5823-4E8E-AB10-D62658FFC53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6E0C281D-38D9-4CE0-8876-5CF22E4966D2}"/>
              </a:ext>
            </a:extLst>
          </p:cNvPr>
          <p:cNvSpPr txBox="1"/>
          <p:nvPr/>
        </p:nvSpPr>
        <p:spPr>
          <a:xfrm>
            <a:off x="2351628" y="2282366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direction to the entry point (E1) is </a:t>
            </a:r>
            <a:r>
              <a:rPr lang="en-ZA" sz="1100" b="1" dirty="0"/>
              <a:t>forward</a:t>
            </a:r>
            <a:r>
              <a:rPr lang="en-ZA" sz="1100" dirty="0"/>
              <a:t> and the distance sent is shown in green.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E7F9DA6-B9D0-422D-BBF1-BFBE325FAA97}"/>
              </a:ext>
            </a:extLst>
          </p:cNvPr>
          <p:cNvGrpSpPr/>
          <p:nvPr/>
        </p:nvGrpSpPr>
        <p:grpSpPr>
          <a:xfrm rot="5400000">
            <a:off x="4125583" y="670582"/>
            <a:ext cx="747203" cy="1675735"/>
            <a:chOff x="1269507" y="967666"/>
            <a:chExt cx="747203" cy="4074851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3DBC522-4A93-46FB-ABE5-5528646065D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E01F88A-A5BE-4346-8E31-AE95424C99BB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2AEDBB8-F1E1-4314-9C77-48180EC28375}"/>
              </a:ext>
            </a:extLst>
          </p:cNvPr>
          <p:cNvGrpSpPr/>
          <p:nvPr/>
        </p:nvGrpSpPr>
        <p:grpSpPr>
          <a:xfrm>
            <a:off x="4057486" y="2553064"/>
            <a:ext cx="747204" cy="603849"/>
            <a:chOff x="1269506" y="2009954"/>
            <a:chExt cx="747204" cy="60384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9BCFB04-B509-41BF-AF44-EDF6E8664B14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566DAED-4E6A-4676-AA93-1EC6A27C0597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D698529-7378-4C63-BA60-933C088997D3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2C0487D-D8D6-4702-B427-04EB3769D6C5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FF765C0-8E53-48DC-8EAB-0030C06EE5E3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418F32B-EAA0-481A-B42D-338570DF826D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00BB1-96F7-4AAD-9F9A-7D41118AD44F}"/>
              </a:ext>
            </a:extLst>
          </p:cNvPr>
          <p:cNvCxnSpPr>
            <a:cxnSpLocks/>
          </p:cNvCxnSpPr>
          <p:nvPr/>
        </p:nvCxnSpPr>
        <p:spPr>
          <a:xfrm flipV="1">
            <a:off x="3866572" y="1819110"/>
            <a:ext cx="0" cy="135529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67318FE-3ED9-4DCC-A5C2-4E62462B2406}"/>
              </a:ext>
            </a:extLst>
          </p:cNvPr>
          <p:cNvCxnSpPr>
            <a:cxnSpLocks/>
          </p:cNvCxnSpPr>
          <p:nvPr/>
        </p:nvCxnSpPr>
        <p:spPr>
          <a:xfrm flipV="1">
            <a:off x="4431087" y="2132548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060-DC05-4541-ABD1-6F8F37702767}"/>
              </a:ext>
            </a:extLst>
          </p:cNvPr>
          <p:cNvSpPr/>
          <p:nvPr/>
        </p:nvSpPr>
        <p:spPr>
          <a:xfrm>
            <a:off x="4005354" y="1151806"/>
            <a:ext cx="852133" cy="693937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E1</a:t>
            </a:r>
            <a:endParaRPr lang="en-ZA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60570D5-9401-4C4B-B770-CCEDAAEA6B42}"/>
              </a:ext>
            </a:extLst>
          </p:cNvPr>
          <p:cNvSpPr/>
          <p:nvPr/>
        </p:nvSpPr>
        <p:spPr>
          <a:xfrm>
            <a:off x="4005354" y="5341523"/>
            <a:ext cx="852133" cy="693937"/>
          </a:xfrm>
          <a:prstGeom prst="rect">
            <a:avLst/>
          </a:prstGeom>
          <a:solidFill>
            <a:srgbClr val="00B0F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</a:t>
            </a:r>
            <a:endParaRPr lang="en-ZA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62E987C-DD75-448A-A91B-7EBE831863FF}"/>
              </a:ext>
            </a:extLst>
          </p:cNvPr>
          <p:cNvCxnSpPr>
            <a:cxnSpLocks/>
          </p:cNvCxnSpPr>
          <p:nvPr/>
        </p:nvCxnSpPr>
        <p:spPr>
          <a:xfrm>
            <a:off x="5102995" y="2553064"/>
            <a:ext cx="0" cy="2815319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1D5AB47-CC7B-4FE7-810C-3456B3C7B11E}"/>
              </a:ext>
            </a:extLst>
          </p:cNvPr>
          <p:cNvCxnSpPr>
            <a:cxnSpLocks/>
          </p:cNvCxnSpPr>
          <p:nvPr/>
        </p:nvCxnSpPr>
        <p:spPr>
          <a:xfrm>
            <a:off x="4431087" y="3221085"/>
            <a:ext cx="0" cy="34462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1EEC2AB-262F-4AF4-8676-3D67474A5B84}"/>
              </a:ext>
            </a:extLst>
          </p:cNvPr>
          <p:cNvSpPr txBox="1"/>
          <p:nvPr/>
        </p:nvSpPr>
        <p:spPr>
          <a:xfrm>
            <a:off x="5211792" y="4139885"/>
            <a:ext cx="1419487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direction to the entry point (E2) is </a:t>
            </a:r>
            <a:r>
              <a:rPr lang="en-ZA" sz="1100" b="1" dirty="0"/>
              <a:t>backward</a:t>
            </a:r>
            <a:r>
              <a:rPr lang="en-ZA" sz="1100" dirty="0"/>
              <a:t> and the distance sent is shown in blue.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2615FB-14BC-A66C-E8BD-CF9A643C60A8}"/>
              </a:ext>
            </a:extLst>
          </p:cNvPr>
          <p:cNvCxnSpPr/>
          <p:nvPr/>
        </p:nvCxnSpPr>
        <p:spPr>
          <a:xfrm>
            <a:off x="4944219" y="2553064"/>
            <a:ext cx="0" cy="60384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7ED30E-EC3D-1BE0-B3B5-A2F3BD3C078E}"/>
              </a:ext>
            </a:extLst>
          </p:cNvPr>
          <p:cNvSpPr txBox="1"/>
          <p:nvPr/>
        </p:nvSpPr>
        <p:spPr>
          <a:xfrm>
            <a:off x="5211792" y="2547394"/>
            <a:ext cx="1419487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The length of the charge pad is shown in yellow.</a:t>
            </a:r>
          </a:p>
        </p:txBody>
      </p:sp>
    </p:spTree>
    <p:extLst>
      <p:ext uri="{BB962C8B-B14F-4D97-AF65-F5344CB8AC3E}">
        <p14:creationId xmlns:p14="http://schemas.microsoft.com/office/powerpoint/2010/main" val="157732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F41C876-CFB3-4C06-B69A-5679321A9EC3}"/>
              </a:ext>
            </a:extLst>
          </p:cNvPr>
          <p:cNvGrpSpPr/>
          <p:nvPr/>
        </p:nvGrpSpPr>
        <p:grpSpPr>
          <a:xfrm>
            <a:off x="4057487" y="970289"/>
            <a:ext cx="747203" cy="5193852"/>
            <a:chOff x="1269507" y="967666"/>
            <a:chExt cx="747203" cy="4074851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D340E8D-562C-4645-9123-20F98067EAB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7833055-2F1A-43F3-AFEE-C256824F0D0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29D7DFD-EC48-4A26-B1D7-6B2BDCAD743A}"/>
              </a:ext>
            </a:extLst>
          </p:cNvPr>
          <p:cNvGrpSpPr/>
          <p:nvPr/>
        </p:nvGrpSpPr>
        <p:grpSpPr>
          <a:xfrm rot="5400000">
            <a:off x="6407654" y="2571591"/>
            <a:ext cx="747203" cy="6234253"/>
            <a:chOff x="1269507" y="967666"/>
            <a:chExt cx="747203" cy="4074851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C8D1FB2-8AA0-42AE-B79F-B96DECE9310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12DAC5-5823-4E8E-AB10-D62658FFC53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E7F9DA6-B9D0-422D-BBF1-BFBE325FAA97}"/>
              </a:ext>
            </a:extLst>
          </p:cNvPr>
          <p:cNvGrpSpPr/>
          <p:nvPr/>
        </p:nvGrpSpPr>
        <p:grpSpPr>
          <a:xfrm rot="5400000">
            <a:off x="6406247" y="-1610083"/>
            <a:ext cx="747203" cy="6237067"/>
            <a:chOff x="1269507" y="967666"/>
            <a:chExt cx="747203" cy="4074851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3DBC522-4A93-46FB-ABE5-5528646065D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E01F88A-A5BE-4346-8E31-AE95424C99BB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2AEDBB8-F1E1-4314-9C77-48180EC28375}"/>
              </a:ext>
            </a:extLst>
          </p:cNvPr>
          <p:cNvGrpSpPr/>
          <p:nvPr/>
        </p:nvGrpSpPr>
        <p:grpSpPr>
          <a:xfrm>
            <a:off x="4057486" y="2553064"/>
            <a:ext cx="747204" cy="603849"/>
            <a:chOff x="1269506" y="2009954"/>
            <a:chExt cx="747204" cy="60384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9BCFB04-B509-41BF-AF44-EDF6E8664B14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566DAED-4E6A-4676-AA93-1EC6A27C0597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D698529-7378-4C63-BA60-933C088997D3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2C0487D-D8D6-4702-B427-04EB3769D6C5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FF765C0-8E53-48DC-8EAB-0030C06EE5E3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418F32B-EAA0-481A-B42D-338570DF826D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D1EEC2AB-262F-4AF4-8676-3D67474A5B84}"/>
              </a:ext>
            </a:extLst>
          </p:cNvPr>
          <p:cNvSpPr txBox="1"/>
          <p:nvPr/>
        </p:nvSpPr>
        <p:spPr>
          <a:xfrm>
            <a:off x="4147247" y="3218237"/>
            <a:ext cx="55787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CP 01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567D5D-AB99-4D06-825D-84AFF064D63B}"/>
              </a:ext>
            </a:extLst>
          </p:cNvPr>
          <p:cNvGrpSpPr/>
          <p:nvPr/>
        </p:nvGrpSpPr>
        <p:grpSpPr>
          <a:xfrm>
            <a:off x="5250843" y="970289"/>
            <a:ext cx="747203" cy="5193852"/>
            <a:chOff x="1269507" y="967666"/>
            <a:chExt cx="747203" cy="40748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E2B701-0913-488D-8ED3-C53E5E95E120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12B8D8-FFF8-4859-B6D6-9A73E924FE2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458874-C2AA-4952-8113-FDFF2403E8ED}"/>
              </a:ext>
            </a:extLst>
          </p:cNvPr>
          <p:cNvGrpSpPr/>
          <p:nvPr/>
        </p:nvGrpSpPr>
        <p:grpSpPr>
          <a:xfrm>
            <a:off x="5250842" y="2553064"/>
            <a:ext cx="747204" cy="603849"/>
            <a:chOff x="1269506" y="2009954"/>
            <a:chExt cx="747204" cy="6038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3ACAA9-3E5E-4971-8DFF-35BA98DE1A51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E0A2B4-63B3-4591-8E23-397DE495F1DB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7B0A54-15C2-4FD4-851A-69E7DF7F7233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A06DE1-C137-4D30-8249-97587EDF412D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06C01E-08C3-447D-8DA9-FC305B02C9F3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0172CC-F254-40A0-89E5-7D3461952098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200949-A644-4EFB-9FE8-5AFECFBE718C}"/>
              </a:ext>
            </a:extLst>
          </p:cNvPr>
          <p:cNvGrpSpPr/>
          <p:nvPr/>
        </p:nvGrpSpPr>
        <p:grpSpPr>
          <a:xfrm>
            <a:off x="6442236" y="970289"/>
            <a:ext cx="747203" cy="5193852"/>
            <a:chOff x="1269507" y="967666"/>
            <a:chExt cx="747203" cy="407485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375599-E536-4B42-A2C8-5A3B1B4DB4B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C2D606-A651-4700-8F6F-A987259F82DB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4DBCF1-C7B8-4ACC-A7BE-388F452A83B2}"/>
              </a:ext>
            </a:extLst>
          </p:cNvPr>
          <p:cNvGrpSpPr/>
          <p:nvPr/>
        </p:nvGrpSpPr>
        <p:grpSpPr>
          <a:xfrm>
            <a:off x="6442235" y="2553064"/>
            <a:ext cx="747204" cy="603849"/>
            <a:chOff x="1269506" y="2009954"/>
            <a:chExt cx="747204" cy="6038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3F57E8-6726-420E-A00A-36011353B275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690E9E-7C50-4116-A14E-A2DDCA97604E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C54920-0C6F-4043-8763-02EE3021B41D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2158C37-178C-44E0-9A27-8A97B3FD0051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3D380D-6AA0-40A3-9F42-3281A4F6CFE4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A005199-3447-4963-9BF1-C2570A6484D4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2AF830-A62D-4DAE-BB43-AE620031361A}"/>
              </a:ext>
            </a:extLst>
          </p:cNvPr>
          <p:cNvGrpSpPr/>
          <p:nvPr/>
        </p:nvGrpSpPr>
        <p:grpSpPr>
          <a:xfrm>
            <a:off x="7633628" y="970289"/>
            <a:ext cx="747203" cy="5193852"/>
            <a:chOff x="1269507" y="967666"/>
            <a:chExt cx="747203" cy="40748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BCCBF5-D1CB-4C00-B857-2644DE67392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A1BCFB-30D2-448A-A5CA-603983754F5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FEB489-8E9C-4523-ABBA-AF2F12DF711C}"/>
              </a:ext>
            </a:extLst>
          </p:cNvPr>
          <p:cNvGrpSpPr/>
          <p:nvPr/>
        </p:nvGrpSpPr>
        <p:grpSpPr>
          <a:xfrm>
            <a:off x="7633627" y="2553064"/>
            <a:ext cx="747204" cy="603849"/>
            <a:chOff x="1269506" y="2009954"/>
            <a:chExt cx="747204" cy="6038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7A3BC2E-76D1-4021-948F-0B6F70E7C0BB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0C5624-306E-461F-8732-01103CB263B6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DD0A8BA-99DE-42E8-96AB-757E4A12E400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BC7366C-102D-448A-B41D-6A968050D073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3A731E-8F4F-4CB2-85E1-98DBE6B13A5E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8E6EEED-5912-4E5C-A6F3-648E961F6B33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1FBEE71-838C-4519-A317-650427B97D21}"/>
              </a:ext>
            </a:extLst>
          </p:cNvPr>
          <p:cNvSpPr/>
          <p:nvPr/>
        </p:nvSpPr>
        <p:spPr>
          <a:xfrm>
            <a:off x="4138598" y="235551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E1C6770-9728-4C2A-B8DE-7620250AF893}"/>
              </a:ext>
            </a:extLst>
          </p:cNvPr>
          <p:cNvSpPr/>
          <p:nvPr/>
        </p:nvSpPr>
        <p:spPr>
          <a:xfrm>
            <a:off x="5350407" y="235551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65173D-82E6-4CE6-8800-3FDB39F48875}"/>
              </a:ext>
            </a:extLst>
          </p:cNvPr>
          <p:cNvSpPr/>
          <p:nvPr/>
        </p:nvSpPr>
        <p:spPr>
          <a:xfrm>
            <a:off x="5426199" y="235551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E803BE7-190F-4ED2-9EA3-2128A0326DD8}"/>
              </a:ext>
            </a:extLst>
          </p:cNvPr>
          <p:cNvSpPr/>
          <p:nvPr/>
        </p:nvSpPr>
        <p:spPr>
          <a:xfrm>
            <a:off x="6525279" y="235551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9BE22E-FFDE-4504-ACAA-9B85A1ECB9B6}"/>
              </a:ext>
            </a:extLst>
          </p:cNvPr>
          <p:cNvSpPr/>
          <p:nvPr/>
        </p:nvSpPr>
        <p:spPr>
          <a:xfrm>
            <a:off x="7723388" y="235551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B20B55-72EE-49F6-9AF8-A253C761540C}"/>
              </a:ext>
            </a:extLst>
          </p:cNvPr>
          <p:cNvGrpSpPr/>
          <p:nvPr/>
        </p:nvGrpSpPr>
        <p:grpSpPr>
          <a:xfrm>
            <a:off x="8799566" y="970289"/>
            <a:ext cx="747203" cy="5193852"/>
            <a:chOff x="1269507" y="967666"/>
            <a:chExt cx="747203" cy="407485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15D80A-5092-44DB-87AB-321A23DB8940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BD6853-8CE1-4580-89AC-264E2B961917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D023307E-A178-42D5-8C8D-9E8D42CAC888}"/>
              </a:ext>
            </a:extLst>
          </p:cNvPr>
          <p:cNvSpPr/>
          <p:nvPr/>
        </p:nvSpPr>
        <p:spPr>
          <a:xfrm>
            <a:off x="8889326" y="235551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5FAD4F-EB7B-4CCD-BC47-10667C5A0EE6}"/>
              </a:ext>
            </a:extLst>
          </p:cNvPr>
          <p:cNvGrpSpPr/>
          <p:nvPr/>
        </p:nvGrpSpPr>
        <p:grpSpPr>
          <a:xfrm>
            <a:off x="8799565" y="2553064"/>
            <a:ext cx="747204" cy="603849"/>
            <a:chOff x="1269506" y="2009954"/>
            <a:chExt cx="747204" cy="60384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67FA45A-44F0-4895-B6C8-D2C06C73387C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3DD82C-C02E-4E27-9CA2-8811AEDC49A6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ACEFB1E-584F-4509-A74E-400328C162B3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9A0FA7-10D7-42A7-8583-AA0BBB6A3BD7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16E78CD-A408-42DC-B800-71C106002B2B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E3D16DA-6CE4-47A6-B2A0-4DA75B3CE497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4B29DBC4-EB17-4542-8F52-7D127E4C3A2F}"/>
              </a:ext>
            </a:extLst>
          </p:cNvPr>
          <p:cNvSpPr/>
          <p:nvPr/>
        </p:nvSpPr>
        <p:spPr>
          <a:xfrm>
            <a:off x="8965526" y="235551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6EE23-27C4-42D0-9F11-DCD04A03469B}"/>
              </a:ext>
            </a:extLst>
          </p:cNvPr>
          <p:cNvSpPr txBox="1"/>
          <p:nvPr/>
        </p:nvSpPr>
        <p:spPr>
          <a:xfrm>
            <a:off x="5350407" y="3218237"/>
            <a:ext cx="55787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CP 02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77C1DB-6839-44CA-BB6B-088DA7EAA973}"/>
              </a:ext>
            </a:extLst>
          </p:cNvPr>
          <p:cNvSpPr txBox="1"/>
          <p:nvPr/>
        </p:nvSpPr>
        <p:spPr>
          <a:xfrm>
            <a:off x="6541800" y="3215513"/>
            <a:ext cx="55787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CP 03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B2477-455E-4B19-BC78-26A678535FC2}"/>
              </a:ext>
            </a:extLst>
          </p:cNvPr>
          <p:cNvSpPr txBox="1"/>
          <p:nvPr/>
        </p:nvSpPr>
        <p:spPr>
          <a:xfrm>
            <a:off x="7728288" y="3222965"/>
            <a:ext cx="55787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CP 04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6C31E3-A75A-4565-8FFD-5373866C3ACF}"/>
              </a:ext>
            </a:extLst>
          </p:cNvPr>
          <p:cNvSpPr txBox="1"/>
          <p:nvPr/>
        </p:nvSpPr>
        <p:spPr>
          <a:xfrm>
            <a:off x="8894226" y="3219575"/>
            <a:ext cx="55787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CP 05</a:t>
            </a:r>
          </a:p>
        </p:txBody>
      </p:sp>
    </p:spTree>
    <p:extLst>
      <p:ext uri="{BB962C8B-B14F-4D97-AF65-F5344CB8AC3E}">
        <p14:creationId xmlns:p14="http://schemas.microsoft.com/office/powerpoint/2010/main" val="416900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B162E63-31CC-4608-952C-32A8E3F53C38}"/>
              </a:ext>
            </a:extLst>
          </p:cNvPr>
          <p:cNvSpPr/>
          <p:nvPr/>
        </p:nvSpPr>
        <p:spPr>
          <a:xfrm>
            <a:off x="2544792" y="1699404"/>
            <a:ext cx="8169212" cy="304844"/>
          </a:xfrm>
          <a:prstGeom prst="rect">
            <a:avLst/>
          </a:prstGeom>
          <a:solidFill>
            <a:schemeClr val="accent6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>
                    <a:lumMod val="50000"/>
                  </a:schemeClr>
                </a:solidFill>
              </a:rPr>
              <a:t>FULL CHARGE CYCLE ZONE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D866194-87E7-4A3C-9F02-2937F39A1A5C}"/>
              </a:ext>
            </a:extLst>
          </p:cNvPr>
          <p:cNvSpPr/>
          <p:nvPr/>
        </p:nvSpPr>
        <p:spPr>
          <a:xfrm>
            <a:off x="2544792" y="2004248"/>
            <a:ext cx="8169212" cy="67856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CAN RESUME WORK ZONE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E777E7-C9FB-4F44-A749-AF09954D1F72}"/>
              </a:ext>
            </a:extLst>
          </p:cNvPr>
          <p:cNvSpPr/>
          <p:nvPr/>
        </p:nvSpPr>
        <p:spPr>
          <a:xfrm>
            <a:off x="2544792" y="4204574"/>
            <a:ext cx="8169212" cy="442821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4">
                    <a:lumMod val="75000"/>
                  </a:schemeClr>
                </a:solidFill>
              </a:rPr>
              <a:t>CAN CHARGE ZONE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53E580-56A4-46F5-973C-AE52AFDE6B32}"/>
              </a:ext>
            </a:extLst>
          </p:cNvPr>
          <p:cNvSpPr/>
          <p:nvPr/>
        </p:nvSpPr>
        <p:spPr>
          <a:xfrm>
            <a:off x="2544792" y="4638692"/>
            <a:ext cx="8169212" cy="77383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2">
                    <a:lumMod val="50000"/>
                  </a:schemeClr>
                </a:solidFill>
              </a:rPr>
              <a:t>MUST CHARGE ZONE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6EE23-27C4-42D0-9F11-DCD04A03469B}"/>
              </a:ext>
            </a:extLst>
          </p:cNvPr>
          <p:cNvSpPr txBox="1"/>
          <p:nvPr/>
        </p:nvSpPr>
        <p:spPr>
          <a:xfrm>
            <a:off x="6096000" y="725847"/>
            <a:ext cx="55787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CP 02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7CA00F-A5ED-4096-8CAA-2C344C037C8C}"/>
              </a:ext>
            </a:extLst>
          </p:cNvPr>
          <p:cNvCxnSpPr/>
          <p:nvPr/>
        </p:nvCxnSpPr>
        <p:spPr>
          <a:xfrm flipV="1">
            <a:off x="2544792" y="1312443"/>
            <a:ext cx="0" cy="4251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1D6366-A4A5-4100-994F-FB824D269D9E}"/>
              </a:ext>
            </a:extLst>
          </p:cNvPr>
          <p:cNvCxnSpPr>
            <a:cxnSpLocks/>
          </p:cNvCxnSpPr>
          <p:nvPr/>
        </p:nvCxnSpPr>
        <p:spPr>
          <a:xfrm>
            <a:off x="2429773" y="5406411"/>
            <a:ext cx="8284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1D68E2B-D529-4DAF-88E7-947E39728498}"/>
              </a:ext>
            </a:extLst>
          </p:cNvPr>
          <p:cNvSpPr txBox="1"/>
          <p:nvPr/>
        </p:nvSpPr>
        <p:spPr>
          <a:xfrm>
            <a:off x="5768214" y="5564037"/>
            <a:ext cx="12134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Time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E2DA21-4F44-44E3-BA59-09123635C98B}"/>
              </a:ext>
            </a:extLst>
          </p:cNvPr>
          <p:cNvSpPr txBox="1"/>
          <p:nvPr/>
        </p:nvSpPr>
        <p:spPr>
          <a:xfrm rot="16200000">
            <a:off x="973825" y="3151356"/>
            <a:ext cx="237226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Omni-Mole Battery 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6CBA31-B9F1-472A-8AF6-FACF821665F9}"/>
              </a:ext>
            </a:extLst>
          </p:cNvPr>
          <p:cNvCxnSpPr>
            <a:cxnSpLocks/>
          </p:cNvCxnSpPr>
          <p:nvPr/>
        </p:nvCxnSpPr>
        <p:spPr>
          <a:xfrm>
            <a:off x="2544792" y="2080880"/>
            <a:ext cx="2251495" cy="281892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5BA75CF-2BEA-4E83-9A3A-B91251D1D38C}"/>
              </a:ext>
            </a:extLst>
          </p:cNvPr>
          <p:cNvCxnSpPr>
            <a:cxnSpLocks/>
          </p:cNvCxnSpPr>
          <p:nvPr/>
        </p:nvCxnSpPr>
        <p:spPr>
          <a:xfrm flipH="1">
            <a:off x="4796287" y="2605177"/>
            <a:ext cx="724619" cy="22946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E2FE649-F996-4DAF-A48F-9A219AACF600}"/>
              </a:ext>
            </a:extLst>
          </p:cNvPr>
          <p:cNvCxnSpPr>
            <a:cxnSpLocks/>
          </p:cNvCxnSpPr>
          <p:nvPr/>
        </p:nvCxnSpPr>
        <p:spPr>
          <a:xfrm>
            <a:off x="5528131" y="2604215"/>
            <a:ext cx="1453532" cy="181985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838B2D-3E66-4839-9518-62AA442B5907}"/>
              </a:ext>
            </a:extLst>
          </p:cNvPr>
          <p:cNvCxnSpPr>
            <a:cxnSpLocks/>
          </p:cNvCxnSpPr>
          <p:nvPr/>
        </p:nvCxnSpPr>
        <p:spPr>
          <a:xfrm flipH="1">
            <a:off x="6981664" y="2380891"/>
            <a:ext cx="645214" cy="20431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8058B6-9B76-439C-BF54-8FE5B9E35DDC}"/>
              </a:ext>
            </a:extLst>
          </p:cNvPr>
          <p:cNvCxnSpPr>
            <a:cxnSpLocks/>
          </p:cNvCxnSpPr>
          <p:nvPr/>
        </p:nvCxnSpPr>
        <p:spPr>
          <a:xfrm>
            <a:off x="7626878" y="2380891"/>
            <a:ext cx="1801794" cy="22558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06C2B2-F8C5-4DB7-98BC-36D5441C43F1}"/>
              </a:ext>
            </a:extLst>
          </p:cNvPr>
          <p:cNvCxnSpPr>
            <a:cxnSpLocks/>
          </p:cNvCxnSpPr>
          <p:nvPr/>
        </p:nvCxnSpPr>
        <p:spPr>
          <a:xfrm flipH="1">
            <a:off x="9428672" y="1932317"/>
            <a:ext cx="857392" cy="2715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578FDCC-7533-4DF9-8BAB-61D46E4E94BD}"/>
              </a:ext>
            </a:extLst>
          </p:cNvPr>
          <p:cNvSpPr txBox="1"/>
          <p:nvPr/>
        </p:nvSpPr>
        <p:spPr>
          <a:xfrm>
            <a:off x="1757477" y="5267911"/>
            <a:ext cx="78009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0%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0FF9A-0BA7-456C-9292-507AD0B27A12}"/>
              </a:ext>
            </a:extLst>
          </p:cNvPr>
          <p:cNvSpPr txBox="1"/>
          <p:nvPr/>
        </p:nvSpPr>
        <p:spPr>
          <a:xfrm>
            <a:off x="1775123" y="1558071"/>
            <a:ext cx="78009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200" b="1" dirty="0"/>
              <a:t>100%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245915-AF3F-4A10-A7DF-E2D1E4413D60}"/>
              </a:ext>
            </a:extLst>
          </p:cNvPr>
          <p:cNvCxnSpPr/>
          <p:nvPr/>
        </p:nvCxnSpPr>
        <p:spPr>
          <a:xfrm>
            <a:off x="2429773" y="1696570"/>
            <a:ext cx="237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2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Conveyors</a:t>
            </a:r>
          </a:p>
        </p:txBody>
      </p:sp>
    </p:spTree>
    <p:extLst>
      <p:ext uri="{BB962C8B-B14F-4D97-AF65-F5344CB8AC3E}">
        <p14:creationId xmlns:p14="http://schemas.microsoft.com/office/powerpoint/2010/main" val="122414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9BA18B-F9BA-B278-768F-281D19EAB689}"/>
              </a:ext>
            </a:extLst>
          </p:cNvPr>
          <p:cNvGrpSpPr/>
          <p:nvPr/>
        </p:nvGrpSpPr>
        <p:grpSpPr>
          <a:xfrm>
            <a:off x="1257300" y="134330"/>
            <a:ext cx="9320530" cy="6589340"/>
            <a:chOff x="1058779" y="142118"/>
            <a:chExt cx="9320530" cy="658934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134863" y="3552759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010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298993" y="533402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2966691" y="3555383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005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2958191" y="5631811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23945" y="5643332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298992" y="2643129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676040" y="4292897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598275" y="4292899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139631" y="4699014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011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2966691" y="4699014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291006" y="1459978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293792" y="1568729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1529786" y="1145247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90AF0932-4556-47B6-8762-398108A519B9}"/>
                </a:ext>
              </a:extLst>
            </p:cNvPr>
            <p:cNvCxnSpPr>
              <a:cxnSpLocks/>
            </p:cNvCxnSpPr>
            <p:nvPr/>
          </p:nvCxnSpPr>
          <p:spPr>
            <a:xfrm>
              <a:off x="4906949" y="142118"/>
              <a:ext cx="0" cy="34462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E45CD958-C8A3-435A-84F3-6A3DE11F1DB3}"/>
                </a:ext>
              </a:extLst>
            </p:cNvPr>
            <p:cNvCxnSpPr>
              <a:cxnSpLocks/>
            </p:cNvCxnSpPr>
            <p:nvPr/>
          </p:nvCxnSpPr>
          <p:spPr>
            <a:xfrm>
              <a:off x="4906949" y="6281374"/>
              <a:ext cx="0" cy="34462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CF4F7ADE-E3C7-4B92-BA3C-D3AA4264D949}"/>
                </a:ext>
              </a:extLst>
            </p:cNvPr>
            <p:cNvCxnSpPr>
              <a:cxnSpLocks/>
            </p:cNvCxnSpPr>
            <p:nvPr/>
          </p:nvCxnSpPr>
          <p:spPr>
            <a:xfrm>
              <a:off x="7699912" y="6271741"/>
              <a:ext cx="0" cy="34462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36646E56-730A-448F-8E5B-22081F81B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62612" y="1868633"/>
              <a:ext cx="0" cy="34462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CE5C284-BB3E-4E7E-196A-B9E0FE491577}"/>
                </a:ext>
              </a:extLst>
            </p:cNvPr>
            <p:cNvGrpSpPr/>
            <p:nvPr/>
          </p:nvGrpSpPr>
          <p:grpSpPr>
            <a:xfrm rot="5400000">
              <a:off x="3037758" y="1167184"/>
              <a:ext cx="1372953" cy="1338859"/>
              <a:chOff x="3569857" y="5151582"/>
              <a:chExt cx="1372953" cy="1338859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192A0-7BDB-312A-1FCD-9851DDC4F871}"/>
                  </a:ext>
                </a:extLst>
              </p:cNvPr>
              <p:cNvSpPr txBox="1"/>
              <p:nvPr/>
            </p:nvSpPr>
            <p:spPr>
              <a:xfrm rot="16200000">
                <a:off x="3075888" y="5734862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699BBDE-3D51-C63F-A628-490678FB7415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004E7E-80C7-553E-25A7-AA2A5622BAD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A2373BC-80BB-C82F-16DA-AA03B5BB190A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F6D095CD-A041-8949-47D9-84F493F6A074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F15A7F06-F701-E874-1783-2D09D008CF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900758A9-C9E4-CC05-621B-F447856DD4F6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5C27C5C9-3288-85F7-D055-DCC65945B43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AF6A967-8CD8-6F82-FC63-38CC2A8DE5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9FB55E8F-708B-9BC8-8957-2200CB2BA4F0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36E3006D-DA01-95DA-C7CC-577660EF6ABC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13056BF8-9433-F7A2-5110-34183BBB4E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C0CF9D02-EE86-7EA9-6C1B-66A571E1AA1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ECBB3A71-B44B-E023-1203-FB4851E6780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0FE949F-2904-FB40-AFDF-63286379ED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62FB5E1-FE20-2507-5744-74C905CB568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6C021471-3446-B22C-61C6-296A600DEAAA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4863A09A-193E-5995-804A-8F63559934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01F205AC-72E8-B645-7538-34C71BA5B4AC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E480201-E121-8EFA-56EC-8030FD759C9D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1569A36-14BB-4F8D-9913-85E6BEDB15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1A2C24B0-EB64-7745-4659-5260AC3D3890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3F5BC448-7DAA-5D38-9471-6E222A8A9DB9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B5B2A38-AD4B-E9FC-1736-54479FC683A3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3E84A068-1976-16C3-57B0-B0AAB5C8CA4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609B39B-AB76-80A2-C78C-6AD490B991E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67DB97AC-C1DA-A90A-CCFF-AC7EF2F0429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18479BC-8F95-CB10-9410-A1E6E6FFABA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21FDE439-FD7F-5C1C-CB0E-74F1AC8732D5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AF4052EA-3449-9CFD-0953-63DD7083F850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7480D7-E1C2-7FB5-0407-B8AD716ED859}"/>
                </a:ext>
              </a:extLst>
            </p:cNvPr>
            <p:cNvSpPr txBox="1"/>
            <p:nvPr/>
          </p:nvSpPr>
          <p:spPr>
            <a:xfrm>
              <a:off x="5037230" y="145610"/>
              <a:ext cx="1002340" cy="26161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Intake Point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CD2A793-6DF9-AFED-82EB-DABFDA9812E6}"/>
                </a:ext>
              </a:extLst>
            </p:cNvPr>
            <p:cNvSpPr txBox="1"/>
            <p:nvPr/>
          </p:nvSpPr>
          <p:spPr>
            <a:xfrm>
              <a:off x="1058779" y="2196841"/>
              <a:ext cx="1071892" cy="26161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>
                  <a:solidFill>
                    <a:schemeClr val="bg1"/>
                  </a:solidFill>
                </a:rPr>
                <a:t>Rejection Point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1F5C075-41BB-C6D3-9AF8-3844953E8BE5}"/>
                </a:ext>
              </a:extLst>
            </p:cNvPr>
            <p:cNvSpPr txBox="1"/>
            <p:nvPr/>
          </p:nvSpPr>
          <p:spPr>
            <a:xfrm>
              <a:off x="3107122" y="6469848"/>
              <a:ext cx="1653634" cy="26161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Into System (same level)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6E0AD15-B54C-2FE3-FF19-AE6E7B5C59A2}"/>
                </a:ext>
              </a:extLst>
            </p:cNvPr>
            <p:cNvSpPr txBox="1"/>
            <p:nvPr/>
          </p:nvSpPr>
          <p:spPr>
            <a:xfrm>
              <a:off x="8609035" y="6469848"/>
              <a:ext cx="1770274" cy="26161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Into System (different level)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38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roup 466">
            <a:extLst>
              <a:ext uri="{FF2B5EF4-FFF2-40B4-BE49-F238E27FC236}">
                <a16:creationId xmlns:a16="http://schemas.microsoft.com/office/drawing/2014/main" id="{8BE7CCFD-6187-D9C7-6963-778A6E17D338}"/>
              </a:ext>
            </a:extLst>
          </p:cNvPr>
          <p:cNvGrpSpPr/>
          <p:nvPr/>
        </p:nvGrpSpPr>
        <p:grpSpPr>
          <a:xfrm>
            <a:off x="2580204" y="705830"/>
            <a:ext cx="8137788" cy="4852586"/>
            <a:chOff x="2580204" y="705830"/>
            <a:chExt cx="8137788" cy="4852586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D9BE065-3B62-7EFB-FC9E-9BCD9CA6838D}"/>
                </a:ext>
              </a:extLst>
            </p:cNvPr>
            <p:cNvGrpSpPr/>
            <p:nvPr/>
          </p:nvGrpSpPr>
          <p:grpSpPr>
            <a:xfrm>
              <a:off x="2585945" y="1814426"/>
              <a:ext cx="2616903" cy="1326002"/>
              <a:chOff x="7010028" y="1341086"/>
              <a:chExt cx="2616903" cy="1326002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B49EA27-FA1F-0914-6722-61212A84AF40}"/>
                  </a:ext>
                </a:extLst>
              </p:cNvPr>
              <p:cNvSpPr/>
              <p:nvPr/>
            </p:nvSpPr>
            <p:spPr>
              <a:xfrm>
                <a:off x="8300929" y="1341086"/>
                <a:ext cx="1326002" cy="132600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600" dirty="0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C4CB8D4-31D0-10E4-BCC9-35FF1C039502}"/>
                  </a:ext>
                </a:extLst>
              </p:cNvPr>
              <p:cNvGrpSpPr/>
              <p:nvPr/>
            </p:nvGrpSpPr>
            <p:grpSpPr>
              <a:xfrm>
                <a:off x="7010028" y="1557859"/>
                <a:ext cx="2433501" cy="886460"/>
                <a:chOff x="-290848" y="5417634"/>
                <a:chExt cx="2433501" cy="88646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0107E948-75BB-4E39-0F82-4A4C4207FEE9}"/>
                    </a:ext>
                  </a:extLst>
                </p:cNvPr>
                <p:cNvGrpSpPr/>
                <p:nvPr/>
              </p:nvGrpSpPr>
              <p:grpSpPr>
                <a:xfrm>
                  <a:off x="1054646" y="5417634"/>
                  <a:ext cx="1088007" cy="886460"/>
                  <a:chOff x="1035747" y="5340023"/>
                  <a:chExt cx="1088007" cy="886460"/>
                </a:xfrm>
              </p:grpSpPr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71BCD7D1-4CC2-7598-6109-A22215138C85}"/>
                      </a:ext>
                    </a:extLst>
                  </p:cNvPr>
                  <p:cNvSpPr/>
                  <p:nvPr/>
                </p:nvSpPr>
                <p:spPr>
                  <a:xfrm>
                    <a:off x="1035747" y="5625482"/>
                    <a:ext cx="121102" cy="139530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A6CB4DAE-70F0-5748-B65D-34E4236CF3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5238" y="5777566"/>
                    <a:ext cx="159127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0323DC40-DEAE-9F1E-3564-D3B3134A7000}"/>
                      </a:ext>
                    </a:extLst>
                  </p:cNvPr>
                  <p:cNvGrpSpPr/>
                  <p:nvPr/>
                </p:nvGrpSpPr>
                <p:grpSpPr>
                  <a:xfrm>
                    <a:off x="1156123" y="5340023"/>
                    <a:ext cx="967631" cy="886460"/>
                    <a:chOff x="1156123" y="5340023"/>
                    <a:chExt cx="967631" cy="886460"/>
                  </a:xfrm>
                </p:grpSpPr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9843E1E1-EC46-B0E0-3FCD-3E92E1E42B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6708" y="5374200"/>
                      <a:ext cx="892797" cy="804445"/>
                      <a:chOff x="1199876" y="5135249"/>
                      <a:chExt cx="892797" cy="804445"/>
                    </a:xfrm>
                  </p:grpSpPr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AA0B5698-25C4-96BD-6A35-43B65E78A9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876" y="5135249"/>
                        <a:ext cx="886460" cy="118110"/>
                        <a:chOff x="1199876" y="5135249"/>
                        <a:chExt cx="886460" cy="118110"/>
                      </a:xfrm>
                    </p:grpSpPr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7A2463DA-880C-DE00-6889-DF59B1175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620246" y="4754705"/>
                          <a:ext cx="45720" cy="8864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3667D239-C25A-67C2-927E-1E3B3A593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9506" y="5135249"/>
                          <a:ext cx="747203" cy="11811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bg1">
                                <a:lumMod val="50000"/>
                              </a:schemeClr>
                            </a:gs>
                            <a:gs pos="47000">
                              <a:schemeClr val="bg1">
                                <a:lumMod val="85000"/>
                              </a:schemeClr>
                            </a:gs>
                            <a:gs pos="100000">
                              <a:schemeClr val="bg1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E73A455C-7140-1515-3B8C-83CA4E76C3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945" y="5271600"/>
                        <a:ext cx="886460" cy="118110"/>
                        <a:chOff x="1199945" y="5271600"/>
                        <a:chExt cx="886460" cy="118110"/>
                      </a:xfrm>
                    </p:grpSpPr>
                    <p:sp>
                      <p:nvSpPr>
                        <p:cNvPr id="231" name="Rectangle 230">
                          <a:extLst>
                            <a:ext uri="{FF2B5EF4-FFF2-40B4-BE49-F238E27FC236}">
                              <a16:creationId xmlns:a16="http://schemas.microsoft.com/office/drawing/2014/main" id="{28A41F21-8A19-119C-07AF-D63D12F644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620315" y="4887263"/>
                          <a:ext cx="45720" cy="8864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  <p:sp>
                      <p:nvSpPr>
                        <p:cNvPr id="232" name="Rectangle 231">
                          <a:extLst>
                            <a:ext uri="{FF2B5EF4-FFF2-40B4-BE49-F238E27FC236}">
                              <a16:creationId xmlns:a16="http://schemas.microsoft.com/office/drawing/2014/main" id="{34CDC6B0-6AF1-FF25-C0CA-63EC46990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9505" y="5271600"/>
                          <a:ext cx="747203" cy="11811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bg1">
                                <a:lumMod val="50000"/>
                              </a:schemeClr>
                            </a:gs>
                            <a:gs pos="47000">
                              <a:schemeClr val="bg1">
                                <a:lumMod val="85000"/>
                              </a:schemeClr>
                            </a:gs>
                            <a:gs pos="100000">
                              <a:schemeClr val="bg1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</p:grpSp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id="{9B7EB9C7-D548-D897-21EC-6D1435E391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876" y="5407951"/>
                        <a:ext cx="886460" cy="118110"/>
                        <a:chOff x="1199876" y="5407951"/>
                        <a:chExt cx="886460" cy="118110"/>
                      </a:xfrm>
                    </p:grpSpPr>
                    <p:sp>
                      <p:nvSpPr>
                        <p:cNvPr id="229" name="Rectangle 228">
                          <a:extLst>
                            <a:ext uri="{FF2B5EF4-FFF2-40B4-BE49-F238E27FC236}">
                              <a16:creationId xmlns:a16="http://schemas.microsoft.com/office/drawing/2014/main" id="{61B6ECB0-B2A4-961B-F785-EA3531A6DC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620246" y="5021384"/>
                          <a:ext cx="45720" cy="8864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  <p:sp>
                      <p:nvSpPr>
                        <p:cNvPr id="230" name="Rectangle 229">
                          <a:extLst>
                            <a:ext uri="{FF2B5EF4-FFF2-40B4-BE49-F238E27FC236}">
                              <a16:creationId xmlns:a16="http://schemas.microsoft.com/office/drawing/2014/main" id="{7D504703-2D49-3E66-EA87-869CC53E8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9505" y="5407951"/>
                          <a:ext cx="747203" cy="11811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bg1">
                                <a:lumMod val="50000"/>
                              </a:schemeClr>
                            </a:gs>
                            <a:gs pos="47000">
                              <a:schemeClr val="bg1">
                                <a:lumMod val="85000"/>
                              </a:schemeClr>
                            </a:gs>
                            <a:gs pos="100000">
                              <a:schemeClr val="bg1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</p:grpSp>
                  <p:grpSp>
                    <p:nvGrpSpPr>
                      <p:cNvPr id="220" name="Group 219">
                        <a:extLst>
                          <a:ext uri="{FF2B5EF4-FFF2-40B4-BE49-F238E27FC236}">
                            <a16:creationId xmlns:a16="http://schemas.microsoft.com/office/drawing/2014/main" id="{83B3391C-AE39-E0AD-C790-0DEABA230B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876" y="5544302"/>
                        <a:ext cx="886460" cy="118110"/>
                        <a:chOff x="1199876" y="5544302"/>
                        <a:chExt cx="886460" cy="118110"/>
                      </a:xfrm>
                    </p:grpSpPr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0A16E93B-9CD6-216B-C384-3156BC95B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620246" y="5160914"/>
                          <a:ext cx="45720" cy="8864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40BBA2D5-EB71-ED82-B373-E3265415A7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9505" y="5544302"/>
                          <a:ext cx="747203" cy="11811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bg1">
                                <a:lumMod val="50000"/>
                              </a:schemeClr>
                            </a:gs>
                            <a:gs pos="47000">
                              <a:schemeClr val="bg1">
                                <a:lumMod val="85000"/>
                              </a:schemeClr>
                            </a:gs>
                            <a:gs pos="100000">
                              <a:schemeClr val="bg1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</p:grpSp>
                  <p:grpSp>
                    <p:nvGrpSpPr>
                      <p:cNvPr id="221" name="Group 220">
                        <a:extLst>
                          <a:ext uri="{FF2B5EF4-FFF2-40B4-BE49-F238E27FC236}">
                            <a16:creationId xmlns:a16="http://schemas.microsoft.com/office/drawing/2014/main" id="{B946B59A-08CC-9BF8-D6EA-7D3218FA0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6213" y="5680366"/>
                        <a:ext cx="886460" cy="118110"/>
                        <a:chOff x="1206213" y="5680366"/>
                        <a:chExt cx="886460" cy="118110"/>
                      </a:xfrm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82E3107A-843B-AAEF-8824-75E57DFD7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626583" y="5296191"/>
                          <a:ext cx="45720" cy="8864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67AAD421-23C8-CE87-8A05-8EFCC7B74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9505" y="5680366"/>
                          <a:ext cx="747203" cy="11811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bg1">
                                <a:lumMod val="50000"/>
                              </a:schemeClr>
                            </a:gs>
                            <a:gs pos="47000">
                              <a:schemeClr val="bg1">
                                <a:lumMod val="85000"/>
                              </a:schemeClr>
                            </a:gs>
                            <a:gs pos="100000">
                              <a:schemeClr val="bg1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</p:grpSp>
                  <p:grpSp>
                    <p:nvGrpSpPr>
                      <p:cNvPr id="222" name="Group 221">
                        <a:extLst>
                          <a:ext uri="{FF2B5EF4-FFF2-40B4-BE49-F238E27FC236}">
                            <a16:creationId xmlns:a16="http://schemas.microsoft.com/office/drawing/2014/main" id="{DDEC7158-375E-1020-4C85-C8F47294A2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876" y="5821584"/>
                        <a:ext cx="886460" cy="118110"/>
                        <a:chOff x="1199876" y="5821584"/>
                        <a:chExt cx="886460" cy="118110"/>
                      </a:xfrm>
                    </p:grpSpPr>
                    <p:sp>
                      <p:nvSpPr>
                        <p:cNvPr id="223" name="Rectangle 222">
                          <a:extLst>
                            <a:ext uri="{FF2B5EF4-FFF2-40B4-BE49-F238E27FC236}">
                              <a16:creationId xmlns:a16="http://schemas.microsoft.com/office/drawing/2014/main" id="{2A7B8291-259F-6718-9DB2-C1AD62707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620246" y="5435434"/>
                          <a:ext cx="45720" cy="886460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  <p:sp>
                      <p:nvSpPr>
                        <p:cNvPr id="224" name="Rectangle 223">
                          <a:extLst>
                            <a:ext uri="{FF2B5EF4-FFF2-40B4-BE49-F238E27FC236}">
                              <a16:creationId xmlns:a16="http://schemas.microsoft.com/office/drawing/2014/main" id="{35E17315-DB43-4DF3-3635-F2297CAB43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9505" y="5821584"/>
                          <a:ext cx="747203" cy="11811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bg1">
                                <a:lumMod val="50000"/>
                              </a:schemeClr>
                            </a:gs>
                            <a:gs pos="47000">
                              <a:schemeClr val="bg1">
                                <a:lumMod val="85000"/>
                              </a:schemeClr>
                            </a:gs>
                            <a:gs pos="100000">
                              <a:schemeClr val="bg1">
                                <a:lumMod val="75000"/>
                              </a:schemeClr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/>
                        </a:p>
                      </p:txBody>
                    </p:sp>
                  </p:grpSp>
                </p:grpSp>
                <p:sp>
                  <p:nvSpPr>
                    <p:cNvPr id="215" name="Rectangle 214">
                      <a:extLst>
                        <a:ext uri="{FF2B5EF4-FFF2-40B4-BE49-F238E27FC236}">
                          <a16:creationId xmlns:a16="http://schemas.microsoft.com/office/drawing/2014/main" id="{2C50D916-77C7-EC92-2DFA-1EE3CEF10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2720" y="5340023"/>
                      <a:ext cx="81034" cy="8864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E2E41D31-79C4-FE49-721E-6B6DBF8B3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123" y="5340023"/>
                      <a:ext cx="81034" cy="88646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</p:grp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08B15F6-633E-C3F5-A453-9C9251A4BB6D}"/>
                    </a:ext>
                  </a:extLst>
                </p:cNvPr>
                <p:cNvSpPr txBox="1"/>
                <p:nvPr/>
              </p:nvSpPr>
              <p:spPr>
                <a:xfrm>
                  <a:off x="-290848" y="5724513"/>
                  <a:ext cx="1249548" cy="2616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ZA" sz="1100" dirty="0"/>
                    <a:t>Subsection ID: 002</a:t>
                  </a: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6753689" y="1628871"/>
              <a:ext cx="1249548" cy="1445268"/>
              <a:chOff x="3827328" y="4831770"/>
              <a:chExt cx="1249548" cy="1445268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3827328" y="4831770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005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2580204" y="1097114"/>
              <a:ext cx="2441437" cy="886460"/>
              <a:chOff x="-298784" y="5417634"/>
              <a:chExt cx="2441437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-298784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 rot="16200000">
              <a:off x="7882097" y="4274073"/>
              <a:ext cx="1319136" cy="1249550"/>
              <a:chOff x="4446360" y="1861870"/>
              <a:chExt cx="1319136" cy="124955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 rot="5400000">
                <a:off x="4037030" y="2271202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002</a:t>
                </a:r>
              </a:p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325998" y="2638251"/>
              <a:ext cx="2366736" cy="886460"/>
              <a:chOff x="1054646" y="5417634"/>
              <a:chExt cx="2366736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4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248233" y="2638252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6779629" y="3109444"/>
              <a:ext cx="2447384" cy="886460"/>
              <a:chOff x="1054646" y="5417634"/>
              <a:chExt cx="2447384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2252482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90AF0932-4556-47B6-8762-398108A519B9}"/>
                </a:ext>
              </a:extLst>
            </p:cNvPr>
            <p:cNvCxnSpPr>
              <a:cxnSpLocks/>
            </p:cNvCxnSpPr>
            <p:nvPr/>
          </p:nvCxnSpPr>
          <p:spPr>
            <a:xfrm>
              <a:off x="4541590" y="705830"/>
              <a:ext cx="0" cy="34462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7480D7-E1C2-7FB5-0407-B8AD716ED859}"/>
                </a:ext>
              </a:extLst>
            </p:cNvPr>
            <p:cNvSpPr txBox="1"/>
            <p:nvPr/>
          </p:nvSpPr>
          <p:spPr>
            <a:xfrm>
              <a:off x="4671870" y="748341"/>
              <a:ext cx="1587471" cy="26161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Intake Point (System 1)</a:t>
              </a:r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75C8BD4D-8790-7085-0F70-6A810348B759}"/>
                </a:ext>
              </a:extLst>
            </p:cNvPr>
            <p:cNvGrpSpPr/>
            <p:nvPr/>
          </p:nvGrpSpPr>
          <p:grpSpPr>
            <a:xfrm>
              <a:off x="5583778" y="4040104"/>
              <a:ext cx="2287648" cy="1125456"/>
              <a:chOff x="2655162" y="5151582"/>
              <a:chExt cx="2287648" cy="1125456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1020BA8-9FDD-BF93-DD3C-0FEA47506C71}"/>
                  </a:ext>
                </a:extLst>
              </p:cNvPr>
              <p:cNvSpPr txBox="1"/>
              <p:nvPr/>
            </p:nvSpPr>
            <p:spPr>
              <a:xfrm>
                <a:off x="2655162" y="599933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13AED852-B318-F4E2-DC88-241971D4C9E9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B1C5BF5C-6A03-C62D-2DD9-F145E7BF4A60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178A8185-175F-4206-7B07-C84ED676BC0C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22D56C2-56F3-E675-7A33-B4FE77D4F1F6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3DA67D6A-413C-D521-6833-ECEAADDE82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0BA739F0-EA73-DD6D-6C22-33A7CE9D7966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0DA557DF-49DB-14A5-E4C8-3F8AD31C5148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78B64FC1-34FA-C621-B0BC-E0B715CD16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5BEC848A-9DC5-6D8B-2F92-32AD9506201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C54AF17A-9969-EE7F-9F46-55DC81FE0FB3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CAE4C3C5-AC07-46C8-5E75-B0FAA7FDC0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1B91C6C6-2804-572D-6F67-8F070E67E5F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E22B12E6-CD51-B634-A7A3-99D0348770E3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00AC06D2-A7D6-3DF2-2175-BDAB10951A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CC2173FB-57CA-5CC3-0E25-73CA21861E6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7E15A004-C1DA-E7A3-B35D-43428E55D981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50F3D491-5AA1-1A6B-788B-DCB9B73B40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54127E6B-E5EA-6DA9-A851-1842ED2E8BF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61EAE110-42DE-1327-242F-6A8FCD8A5E7E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454043E5-7898-5B30-C838-D4A0FB5CA4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97062AAD-847F-89D4-7281-CBF2103C3EF2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99543A28-CE2D-503C-89D9-52966C6DA28C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7645E0ED-1663-0A5A-C46D-FB5CD7FFF262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35" name="Group 334">
                  <a:extLst>
                    <a:ext uri="{FF2B5EF4-FFF2-40B4-BE49-F238E27FC236}">
                      <a16:creationId xmlns:a16="http://schemas.microsoft.com/office/drawing/2014/main" id="{21BEE7E9-D853-85A3-6062-6F1F547BB29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2D4B23E3-5586-EBD6-E697-C8CF0626E61B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8C1FBE20-4B4C-3A97-E9A8-ACEEFD48DAE4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542E72C2-00A9-347D-956C-2921153C6E95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19B21C42-3E58-BA88-3BC5-839AC0F60120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417C967-0816-D729-F8E2-E89F2CCD2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35FE35B4-E40F-2C13-188F-A60074D39829}"/>
                </a:ext>
              </a:extLst>
            </p:cNvPr>
            <p:cNvGrpSpPr/>
            <p:nvPr/>
          </p:nvGrpSpPr>
          <p:grpSpPr>
            <a:xfrm rot="16200000">
              <a:off x="8088671" y="1438397"/>
              <a:ext cx="1298574" cy="1678023"/>
              <a:chOff x="4944003" y="1861870"/>
              <a:chExt cx="1298574" cy="1678023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A59A0F2C-0F8A-9ECB-A312-9629B043785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2CEF28A1-CB2A-47E4-6729-6908E725FE55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4B786B8D-D3E0-A42E-5E54-D4C35431F7C6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89539F31-D08A-1512-E3C2-C47A28C70287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CAA21250-C78C-723F-C580-99DCF010BB3B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08D0F249-0337-5817-9B04-3CDF8F93A216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09D76BBA-EFAE-192A-930C-B8600B733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E6116CAF-02B6-7F53-67E6-5EE5A0231221}"/>
                  </a:ext>
                </a:extLst>
              </p:cNvPr>
              <p:cNvSpPr txBox="1"/>
              <p:nvPr/>
            </p:nvSpPr>
            <p:spPr>
              <a:xfrm rot="5400000">
                <a:off x="5402360" y="2699675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008</a:t>
                </a:r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37FF8935-CD52-E03E-A1D1-28E52962625B}"/>
                </a:ext>
              </a:extLst>
            </p:cNvPr>
            <p:cNvGrpSpPr/>
            <p:nvPr/>
          </p:nvGrpSpPr>
          <p:grpSpPr>
            <a:xfrm>
              <a:off x="8355990" y="4522322"/>
              <a:ext cx="2362002" cy="261610"/>
              <a:chOff x="8919870" y="3950822"/>
              <a:chExt cx="2362002" cy="261610"/>
            </a:xfrm>
          </p:grpSpPr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CF4F7ADE-E3C7-4B92-BA3C-D3AA4264D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870" y="4078094"/>
                <a:ext cx="539516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BD53E35F-D524-DF9C-CFE2-CE3E8D21B1E1}"/>
                  </a:ext>
                </a:extLst>
              </p:cNvPr>
              <p:cNvSpPr txBox="1"/>
              <p:nvPr/>
            </p:nvSpPr>
            <p:spPr>
              <a:xfrm>
                <a:off x="9628238" y="3950822"/>
                <a:ext cx="1653634" cy="2616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Output Point (System 2)</a:t>
                </a: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FC811F68-1B33-E45A-6EA3-416C0CFE3DB9}"/>
                </a:ext>
              </a:extLst>
            </p:cNvPr>
            <p:cNvGrpSpPr/>
            <p:nvPr/>
          </p:nvGrpSpPr>
          <p:grpSpPr>
            <a:xfrm>
              <a:off x="8355990" y="2368794"/>
              <a:ext cx="2362002" cy="261610"/>
              <a:chOff x="8919870" y="3950822"/>
              <a:chExt cx="2362002" cy="261610"/>
            </a:xfrm>
          </p:grpSpPr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D133392D-66D3-55D1-8980-0686BD263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870" y="4078094"/>
                <a:ext cx="539516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1B0020DA-FB06-C9D8-F7A2-7046CDFA32A7}"/>
                  </a:ext>
                </a:extLst>
              </p:cNvPr>
              <p:cNvSpPr txBox="1"/>
              <p:nvPr/>
            </p:nvSpPr>
            <p:spPr>
              <a:xfrm>
                <a:off x="9628238" y="3950822"/>
                <a:ext cx="1653634" cy="2616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Output Point (System 2)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79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AF0932-4556-47B6-8762-398108A519B9}"/>
              </a:ext>
            </a:extLst>
          </p:cNvPr>
          <p:cNvCxnSpPr>
            <a:cxnSpLocks/>
          </p:cNvCxnSpPr>
          <p:nvPr/>
        </p:nvCxnSpPr>
        <p:spPr>
          <a:xfrm>
            <a:off x="4906949" y="142118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276" y="662838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5141A93-B122-405F-86E8-FF8EC9CD81D2}"/>
              </a:ext>
            </a:extLst>
          </p:cNvPr>
          <p:cNvSpPr/>
          <p:nvPr/>
        </p:nvSpPr>
        <p:spPr>
          <a:xfrm>
            <a:off x="4344340" y="1592471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12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AF0932-4556-47B6-8762-398108A519B9}"/>
              </a:ext>
            </a:extLst>
          </p:cNvPr>
          <p:cNvCxnSpPr>
            <a:cxnSpLocks/>
          </p:cNvCxnSpPr>
          <p:nvPr/>
        </p:nvCxnSpPr>
        <p:spPr>
          <a:xfrm>
            <a:off x="4906949" y="2887029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276" y="1699042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5141A93-B122-405F-86E8-FF8EC9CD81D2}"/>
              </a:ext>
            </a:extLst>
          </p:cNvPr>
          <p:cNvSpPr/>
          <p:nvPr/>
        </p:nvSpPr>
        <p:spPr>
          <a:xfrm>
            <a:off x="4344340" y="3635991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505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AF0932-4556-47B6-8762-398108A519B9}"/>
              </a:ext>
            </a:extLst>
          </p:cNvPr>
          <p:cNvCxnSpPr>
            <a:cxnSpLocks/>
          </p:cNvCxnSpPr>
          <p:nvPr/>
        </p:nvCxnSpPr>
        <p:spPr>
          <a:xfrm>
            <a:off x="4906949" y="4913101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276" y="3806789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5141A93-B122-405F-86E8-FF8EC9CD81D2}"/>
              </a:ext>
            </a:extLst>
          </p:cNvPr>
          <p:cNvSpPr/>
          <p:nvPr/>
        </p:nvSpPr>
        <p:spPr>
          <a:xfrm>
            <a:off x="4344340" y="5575365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054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276" y="5672543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24EF12AB-EC05-476D-A4BB-A6C25B6D3AE3}"/>
              </a:ext>
            </a:extLst>
          </p:cNvPr>
          <p:cNvCxnSpPr>
            <a:cxnSpLocks/>
          </p:cNvCxnSpPr>
          <p:nvPr/>
        </p:nvCxnSpPr>
        <p:spPr>
          <a:xfrm>
            <a:off x="4906949" y="6411248"/>
            <a:ext cx="0" cy="34462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66B681-435D-40F8-B1CE-0BAA872CC73C}"/>
              </a:ext>
            </a:extLst>
          </p:cNvPr>
          <p:cNvGrpSpPr/>
          <p:nvPr/>
        </p:nvGrpSpPr>
        <p:grpSpPr>
          <a:xfrm>
            <a:off x="1095049" y="1058373"/>
            <a:ext cx="747203" cy="5024466"/>
            <a:chOff x="1269507" y="967666"/>
            <a:chExt cx="747203" cy="40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85820E-EFBB-4839-8862-BA30C3320BA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B08DCA-0C75-4B13-A1C4-699529DBE88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5181F5-6950-4E7F-9699-012566F512C6}"/>
              </a:ext>
            </a:extLst>
          </p:cNvPr>
          <p:cNvGrpSpPr/>
          <p:nvPr/>
        </p:nvGrpSpPr>
        <p:grpSpPr>
          <a:xfrm rot="5400000">
            <a:off x="4845182" y="1492207"/>
            <a:ext cx="747203" cy="8247472"/>
            <a:chOff x="1269507" y="967666"/>
            <a:chExt cx="747203" cy="40748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604557-6617-4D96-9D1A-77D64F725EA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D56806-B148-4CFC-A498-F1FE3C325A0E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F306F1-A718-46C4-A551-88447E1B1A53}"/>
              </a:ext>
            </a:extLst>
          </p:cNvPr>
          <p:cNvGrpSpPr/>
          <p:nvPr/>
        </p:nvGrpSpPr>
        <p:grpSpPr>
          <a:xfrm>
            <a:off x="1095046" y="5281366"/>
            <a:ext cx="709929" cy="640670"/>
            <a:chOff x="1285045" y="2684755"/>
            <a:chExt cx="709929" cy="64067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4F6DA6-58FD-46CC-A224-24021A10C32D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6B801D0-8F37-4C62-B1FD-0E2656BB0CB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F9C0B6-315D-41DC-A104-20FD1A91B9F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392563-C95B-41EF-B6D7-1F0A0F06C970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D4C063-FEBE-473E-A992-BDE1A9A9662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B772AA-2ACD-4926-8528-B91E79DFE918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95124F-59F4-4B7D-898E-A49D54A297A8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01281-0AE2-4B6A-981A-83ACCA487A90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389D2E-8DC7-4BDB-9694-2FB48258DE73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CF67B-48D5-411C-9DA2-F3DFFEFD3DA7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016FBC-B75C-4D8C-9E19-20B4BA86250E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005E4-BF23-EDC9-DFAD-AB3C90724567}"/>
              </a:ext>
            </a:extLst>
          </p:cNvPr>
          <p:cNvGrpSpPr/>
          <p:nvPr/>
        </p:nvGrpSpPr>
        <p:grpSpPr>
          <a:xfrm>
            <a:off x="1045647" y="2331578"/>
            <a:ext cx="833650" cy="691972"/>
            <a:chOff x="1296140" y="1911424"/>
            <a:chExt cx="698834" cy="5800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413CD3-02A8-BA61-BC1B-02D65C4E7029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9E8F22-3687-C165-6F53-5A48D95AD8F8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61BBA4-5BE8-6900-5F6C-7A4ED7EBD580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B2F26D-DA9E-369B-AA13-3DEE1A92F730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52CB52-8789-BD53-DC99-160B4B6B1EA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82D824-6FD4-4906-EA78-F7280A15783F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AAB807-3D2C-C152-4DE1-73F55C1B0B9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59F17E-A597-0832-727A-C883568D499F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76A6D2-14F1-0E5B-001C-E594164CDBC9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1972-277D-2DCE-7F18-F59BF4C17CC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F99C37C-5DEE-23BD-9F83-829C61022651}"/>
              </a:ext>
            </a:extLst>
          </p:cNvPr>
          <p:cNvGrpSpPr/>
          <p:nvPr/>
        </p:nvGrpSpPr>
        <p:grpSpPr>
          <a:xfrm>
            <a:off x="2109321" y="868454"/>
            <a:ext cx="747203" cy="5228173"/>
            <a:chOff x="1269507" y="967666"/>
            <a:chExt cx="747203" cy="4074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0AB2CA2-7213-3B24-DCE7-F76A7301F61B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A0F5B5-9328-0888-708D-418E29EA3A9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A657AE-E6E6-8E91-F98A-ACCE51297EEC}"/>
              </a:ext>
            </a:extLst>
          </p:cNvPr>
          <p:cNvGrpSpPr/>
          <p:nvPr/>
        </p:nvGrpSpPr>
        <p:grpSpPr>
          <a:xfrm>
            <a:off x="3123593" y="868454"/>
            <a:ext cx="747203" cy="5228173"/>
            <a:chOff x="1269507" y="967666"/>
            <a:chExt cx="747203" cy="407485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101267-15C2-2CE4-0B65-0ABAF34048B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E98EC69-4BD3-9C45-5DBC-9E640DE0E4CE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F18CF2-C208-90F3-7751-C095ED1EA767}"/>
              </a:ext>
            </a:extLst>
          </p:cNvPr>
          <p:cNvGrpSpPr/>
          <p:nvPr/>
        </p:nvGrpSpPr>
        <p:grpSpPr>
          <a:xfrm>
            <a:off x="1043988" y="1562391"/>
            <a:ext cx="833650" cy="691972"/>
            <a:chOff x="1296140" y="1911424"/>
            <a:chExt cx="698834" cy="5800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951EC55-D896-2559-435C-098255170B5E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1A91F80-F025-CC45-23EA-94E7D7828A0C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BDE9E62-2776-5196-1F9F-39FD7B27F30C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B4B9DFB-CB62-9CBA-80AC-7036C874196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140E631-9B25-C596-F5B7-45789C146BFE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B826027-70BD-70BA-04DA-C03DA1678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CE6728A-2CF4-9AF2-A2E8-C5B81CF5033E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0FFD256-CF97-016D-99A4-69D191E2C93E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348E12A-0138-54DA-00B9-C02C307A3B5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C48F389-2020-B5CD-9570-501810ED10F1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58B55A-88F8-011F-3D09-6CBF558A9EC3}"/>
              </a:ext>
            </a:extLst>
          </p:cNvPr>
          <p:cNvGrpSpPr/>
          <p:nvPr/>
        </p:nvGrpSpPr>
        <p:grpSpPr>
          <a:xfrm rot="5400000">
            <a:off x="4845181" y="639360"/>
            <a:ext cx="747203" cy="8247472"/>
            <a:chOff x="1269507" y="967666"/>
            <a:chExt cx="747203" cy="407485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1BC8B1-9135-3110-DB6A-EFAB34572F47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CD85A42-B4F7-652D-48E4-CCBEF49F209D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74619-2BC2-80B1-EF8A-67D84B73177C}"/>
              </a:ext>
            </a:extLst>
          </p:cNvPr>
          <p:cNvSpPr/>
          <p:nvPr/>
        </p:nvSpPr>
        <p:spPr>
          <a:xfrm>
            <a:off x="2027303" y="959622"/>
            <a:ext cx="911238" cy="91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89E79-A478-EA58-6E0C-547A3C2D74AE}"/>
              </a:ext>
            </a:extLst>
          </p:cNvPr>
          <p:cNvSpPr/>
          <p:nvPr/>
        </p:nvSpPr>
        <p:spPr>
          <a:xfrm>
            <a:off x="2027303" y="1914219"/>
            <a:ext cx="911238" cy="91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566DD-D6DA-5AE1-A9E2-3924877CA499}"/>
              </a:ext>
            </a:extLst>
          </p:cNvPr>
          <p:cNvSpPr/>
          <p:nvPr/>
        </p:nvSpPr>
        <p:spPr>
          <a:xfrm>
            <a:off x="2027303" y="2875827"/>
            <a:ext cx="911238" cy="91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53D641-5E83-F03D-DD70-46C404255637}"/>
              </a:ext>
            </a:extLst>
          </p:cNvPr>
          <p:cNvSpPr/>
          <p:nvPr/>
        </p:nvSpPr>
        <p:spPr>
          <a:xfrm>
            <a:off x="3041576" y="3653898"/>
            <a:ext cx="911238" cy="6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A42FF-D5C3-0AD7-73D4-E99D7332BB6D}"/>
              </a:ext>
            </a:extLst>
          </p:cNvPr>
          <p:cNvSpPr/>
          <p:nvPr/>
        </p:nvSpPr>
        <p:spPr>
          <a:xfrm>
            <a:off x="3041576" y="2976878"/>
            <a:ext cx="911238" cy="6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06E552-3777-F4CD-63DE-E5356C6077FC}"/>
              </a:ext>
            </a:extLst>
          </p:cNvPr>
          <p:cNvSpPr/>
          <p:nvPr/>
        </p:nvSpPr>
        <p:spPr>
          <a:xfrm>
            <a:off x="3051194" y="2305351"/>
            <a:ext cx="911238" cy="6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B1E7DB-BE36-11F6-FBF6-1B09E22401C9}"/>
              </a:ext>
            </a:extLst>
          </p:cNvPr>
          <p:cNvSpPr/>
          <p:nvPr/>
        </p:nvSpPr>
        <p:spPr>
          <a:xfrm>
            <a:off x="3051194" y="1636642"/>
            <a:ext cx="911238" cy="6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B54AC-2E5F-3409-FDB5-F67A874DFA04}"/>
              </a:ext>
            </a:extLst>
          </p:cNvPr>
          <p:cNvSpPr/>
          <p:nvPr/>
        </p:nvSpPr>
        <p:spPr>
          <a:xfrm>
            <a:off x="3051194" y="959622"/>
            <a:ext cx="911238" cy="6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9CC6A5-8A08-9E76-9392-4E9E72C97CD2}"/>
              </a:ext>
            </a:extLst>
          </p:cNvPr>
          <p:cNvGrpSpPr/>
          <p:nvPr/>
        </p:nvGrpSpPr>
        <p:grpSpPr>
          <a:xfrm>
            <a:off x="4163619" y="883086"/>
            <a:ext cx="747203" cy="5228173"/>
            <a:chOff x="1269507" y="967666"/>
            <a:chExt cx="747203" cy="40748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5B9357-1357-5894-41A5-E7BCA323D0B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355F29-7969-9D38-1BB7-D2816D32C8E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128DAEC-C51B-10BB-3733-80684013C709}"/>
              </a:ext>
            </a:extLst>
          </p:cNvPr>
          <p:cNvSpPr/>
          <p:nvPr/>
        </p:nvSpPr>
        <p:spPr>
          <a:xfrm>
            <a:off x="4075085" y="956260"/>
            <a:ext cx="911238" cy="6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A49BD-D43E-2731-F176-B63E0F4D08AF}"/>
              </a:ext>
            </a:extLst>
          </p:cNvPr>
          <p:cNvGrpSpPr/>
          <p:nvPr/>
        </p:nvGrpSpPr>
        <p:grpSpPr>
          <a:xfrm>
            <a:off x="5873644" y="883086"/>
            <a:ext cx="747203" cy="5228173"/>
            <a:chOff x="1269507" y="967666"/>
            <a:chExt cx="747203" cy="40748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129C30-D0D8-D137-AE36-5F0838D070AB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E2EEDD-4AA7-E12F-0383-DD7410E8579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14CC-1E67-8159-83C5-CC0C25C12E96}"/>
              </a:ext>
            </a:extLst>
          </p:cNvPr>
          <p:cNvSpPr/>
          <p:nvPr/>
        </p:nvSpPr>
        <p:spPr>
          <a:xfrm>
            <a:off x="5152243" y="956260"/>
            <a:ext cx="2238113" cy="631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8291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AF0932-4556-47B6-8762-398108A519B9}"/>
              </a:ext>
            </a:extLst>
          </p:cNvPr>
          <p:cNvCxnSpPr>
            <a:cxnSpLocks/>
          </p:cNvCxnSpPr>
          <p:nvPr/>
        </p:nvCxnSpPr>
        <p:spPr>
          <a:xfrm>
            <a:off x="4906949" y="142118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276" y="662838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5141A93-B122-405F-86E8-FF8EC9CD81D2}"/>
              </a:ext>
            </a:extLst>
          </p:cNvPr>
          <p:cNvSpPr/>
          <p:nvPr/>
        </p:nvSpPr>
        <p:spPr>
          <a:xfrm>
            <a:off x="7203916" y="4680759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069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AF0932-4556-47B6-8762-398108A519B9}"/>
              </a:ext>
            </a:extLst>
          </p:cNvPr>
          <p:cNvCxnSpPr>
            <a:cxnSpLocks/>
          </p:cNvCxnSpPr>
          <p:nvPr/>
        </p:nvCxnSpPr>
        <p:spPr>
          <a:xfrm>
            <a:off x="7716266" y="5590897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7298364" y="4785534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5141A93-B122-405F-86E8-FF8EC9CD81D2}"/>
              </a:ext>
            </a:extLst>
          </p:cNvPr>
          <p:cNvSpPr/>
          <p:nvPr/>
        </p:nvSpPr>
        <p:spPr>
          <a:xfrm>
            <a:off x="7195414" y="5678770"/>
            <a:ext cx="10829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120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7282139" y="5756120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06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751" y="3143006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BDA9D1B-757A-4B95-A979-0684B1FE1252}"/>
              </a:ext>
            </a:extLst>
          </p:cNvPr>
          <p:cNvSpPr/>
          <p:nvPr/>
        </p:nvSpPr>
        <p:spPr>
          <a:xfrm>
            <a:off x="4207739" y="2633853"/>
            <a:ext cx="1233278" cy="91927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531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8EC98264-1926-4709-BD95-17A6A2BEE77C}"/>
              </a:ext>
            </a:extLst>
          </p:cNvPr>
          <p:cNvGrpSpPr/>
          <p:nvPr/>
        </p:nvGrpSpPr>
        <p:grpSpPr>
          <a:xfrm>
            <a:off x="4482751" y="613763"/>
            <a:ext cx="833650" cy="691972"/>
            <a:chOff x="1296140" y="1911424"/>
            <a:chExt cx="698834" cy="580068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E8CA5DA5-A6F2-4D97-9F7A-71B9E87471D2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8E4938E-365A-4A05-A829-EEBE020803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AFB74C6A-E221-42B2-9AB2-86478AC4F3B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46B05ADD-8553-467A-82AD-E9BCD9A7D4A5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22F01F85-AC7F-4A43-8F37-53C9A9595363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A491B88F-242C-4D9B-AD43-81002C5360F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5C72DA8B-FDB6-4AF2-A4A7-C7B4075D21C3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99F7B72-2733-45F8-853E-337274560604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138073EA-17B1-486B-AAF7-4F5F16FEC66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3999027-EECD-4375-BBCB-EF7B8B132CBD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719E67D0-43BE-4CA5-B7EB-785F558FA265}"/>
              </a:ext>
            </a:extLst>
          </p:cNvPr>
          <p:cNvSpPr txBox="1"/>
          <p:nvPr/>
        </p:nvSpPr>
        <p:spPr>
          <a:xfrm>
            <a:off x="4548480" y="747549"/>
            <a:ext cx="69970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No pallet data</a:t>
            </a:r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1DB6199C-E80F-4301-B923-F6CF4D4F49DC}"/>
              </a:ext>
            </a:extLst>
          </p:cNvPr>
          <p:cNvCxnSpPr>
            <a:cxnSpLocks/>
          </p:cNvCxnSpPr>
          <p:nvPr/>
        </p:nvCxnSpPr>
        <p:spPr>
          <a:xfrm rot="5400000">
            <a:off x="3855625" y="1868635"/>
            <a:ext cx="0" cy="34462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5324EEBF-63CD-4EA7-8D00-D58CE7020FB2}"/>
              </a:ext>
            </a:extLst>
          </p:cNvPr>
          <p:cNvCxnSpPr>
            <a:cxnSpLocks/>
          </p:cNvCxnSpPr>
          <p:nvPr/>
        </p:nvCxnSpPr>
        <p:spPr>
          <a:xfrm rot="5400000">
            <a:off x="2889047" y="1868633"/>
            <a:ext cx="0" cy="34462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79D8EDD-06C1-4687-B76F-6B1F1A4666A1}"/>
              </a:ext>
            </a:extLst>
          </p:cNvPr>
          <p:cNvCxnSpPr>
            <a:cxnSpLocks/>
          </p:cNvCxnSpPr>
          <p:nvPr/>
        </p:nvCxnSpPr>
        <p:spPr>
          <a:xfrm>
            <a:off x="4903425" y="1539319"/>
            <a:ext cx="0" cy="34462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8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5ECA80-B4C0-4169-BE39-5E44BFF6102C}"/>
              </a:ext>
            </a:extLst>
          </p:cNvPr>
          <p:cNvGrpSpPr/>
          <p:nvPr/>
        </p:nvGrpSpPr>
        <p:grpSpPr>
          <a:xfrm>
            <a:off x="11116817" y="439697"/>
            <a:ext cx="833650" cy="691972"/>
            <a:chOff x="4482751" y="613763"/>
            <a:chExt cx="833650" cy="691972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8EC98264-1926-4709-BD95-17A6A2BEE77C}"/>
                </a:ext>
              </a:extLst>
            </p:cNvPr>
            <p:cNvGrpSpPr/>
            <p:nvPr/>
          </p:nvGrpSpPr>
          <p:grpSpPr>
            <a:xfrm>
              <a:off x="4482751" y="613763"/>
              <a:ext cx="833650" cy="691972"/>
              <a:chOff x="1296140" y="1911424"/>
              <a:chExt cx="698834" cy="580068"/>
            </a:xfrm>
          </p:grpSpPr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E8CA5DA5-A6F2-4D97-9F7A-71B9E87471D2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88E4938E-365A-4A05-A829-EEBE02080392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AFB74C6A-E221-42B2-9AB2-86478AC4F3B9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46B05ADD-8553-467A-82AD-E9BCD9A7D4A5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2F01F85-AC7F-4A43-8F37-53C9A9595363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A491B88F-242C-4D9B-AD43-81002C5360F6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5C72DA8B-FDB6-4AF2-A4A7-C7B4075D21C3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099F7B72-2733-45F8-853E-337274560604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138073EA-17B1-486B-AAF7-4F5F16FEC66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A3999027-EECD-4375-BBCB-EF7B8B132CB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09E52740-0039-4C82-9955-4A218CDFA0B8}"/>
                </a:ext>
              </a:extLst>
            </p:cNvPr>
            <p:cNvSpPr txBox="1"/>
            <p:nvPr/>
          </p:nvSpPr>
          <p:spPr>
            <a:xfrm>
              <a:off x="4578309" y="842503"/>
              <a:ext cx="67049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Pallet 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6FC9D44B-7754-4E65-9BF4-3592F845ABE4}"/>
              </a:ext>
            </a:extLst>
          </p:cNvPr>
          <p:cNvGrpSpPr/>
          <p:nvPr/>
        </p:nvGrpSpPr>
        <p:grpSpPr>
          <a:xfrm>
            <a:off x="4481505" y="646094"/>
            <a:ext cx="833650" cy="691972"/>
            <a:chOff x="4482751" y="613763"/>
            <a:chExt cx="833650" cy="691972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6842A291-9521-4958-AA88-A3553A5BEF8D}"/>
                </a:ext>
              </a:extLst>
            </p:cNvPr>
            <p:cNvGrpSpPr/>
            <p:nvPr/>
          </p:nvGrpSpPr>
          <p:grpSpPr>
            <a:xfrm>
              <a:off x="4482751" y="613763"/>
              <a:ext cx="833650" cy="691972"/>
              <a:chOff x="1296140" y="1911424"/>
              <a:chExt cx="698834" cy="580068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DEF8BAC-E502-4A2F-A8C5-B479FD8E5D93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5BEA42C4-9604-4A31-8F1E-DA2CB18A459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12DB36BA-2A91-44DD-96BF-14912E7DCBB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63E5C5A-57C6-4EAB-AED8-4FA857347C76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BA7CD9FF-DBD3-40A4-8E3F-176331364C50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8BEBE494-C1A9-4BC7-B8A4-CE1AE14F3B0B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B95724E0-D3A2-44D7-8127-6A4CA3890DF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CC71DE74-E5FA-463D-AECC-AA584D839603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F8E826E7-89AC-464E-B80E-45D7E3F9527D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FAB4428D-5352-407E-9C40-7668832090B9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7D6056B5-BFE9-4F9F-84EA-D228091B574B}"/>
                </a:ext>
              </a:extLst>
            </p:cNvPr>
            <p:cNvSpPr txBox="1"/>
            <p:nvPr/>
          </p:nvSpPr>
          <p:spPr>
            <a:xfrm>
              <a:off x="4578309" y="842503"/>
              <a:ext cx="67049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Pallet 1</a:t>
              </a:r>
            </a:p>
          </p:txBody>
        </p:sp>
      </p:grp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334CC561-54C5-4E82-90FA-199D1D9EACE0}"/>
              </a:ext>
            </a:extLst>
          </p:cNvPr>
          <p:cNvCxnSpPr>
            <a:cxnSpLocks/>
          </p:cNvCxnSpPr>
          <p:nvPr/>
        </p:nvCxnSpPr>
        <p:spPr>
          <a:xfrm>
            <a:off x="4902713" y="142118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012BE3DE-41F8-47DF-BBD6-AD310EFDD75A}"/>
              </a:ext>
            </a:extLst>
          </p:cNvPr>
          <p:cNvSpPr/>
          <p:nvPr/>
        </p:nvSpPr>
        <p:spPr>
          <a:xfrm>
            <a:off x="4344340" y="3683256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44DE2AA8-C5C6-48FB-87F7-05B77D548EC1}"/>
              </a:ext>
            </a:extLst>
          </p:cNvPr>
          <p:cNvCxnSpPr>
            <a:cxnSpLocks/>
          </p:cNvCxnSpPr>
          <p:nvPr/>
        </p:nvCxnSpPr>
        <p:spPr>
          <a:xfrm>
            <a:off x="4902713" y="1814428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F968B1F6-0188-4981-B39A-1ABFF323282E}"/>
              </a:ext>
            </a:extLst>
          </p:cNvPr>
          <p:cNvCxnSpPr>
            <a:cxnSpLocks/>
          </p:cNvCxnSpPr>
          <p:nvPr/>
        </p:nvCxnSpPr>
        <p:spPr>
          <a:xfrm>
            <a:off x="4902713" y="2874662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65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5ECA80-B4C0-4169-BE39-5E44BFF6102C}"/>
              </a:ext>
            </a:extLst>
          </p:cNvPr>
          <p:cNvGrpSpPr/>
          <p:nvPr/>
        </p:nvGrpSpPr>
        <p:grpSpPr>
          <a:xfrm>
            <a:off x="4461437" y="607404"/>
            <a:ext cx="833650" cy="691972"/>
            <a:chOff x="4482751" y="613763"/>
            <a:chExt cx="833650" cy="691972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8EC98264-1926-4709-BD95-17A6A2BEE77C}"/>
                </a:ext>
              </a:extLst>
            </p:cNvPr>
            <p:cNvGrpSpPr/>
            <p:nvPr/>
          </p:nvGrpSpPr>
          <p:grpSpPr>
            <a:xfrm>
              <a:off x="4482751" y="613763"/>
              <a:ext cx="833650" cy="691972"/>
              <a:chOff x="1296140" y="1911424"/>
              <a:chExt cx="698834" cy="580068"/>
            </a:xfrm>
          </p:grpSpPr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E8CA5DA5-A6F2-4D97-9F7A-71B9E87471D2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88E4938E-365A-4A05-A829-EEBE02080392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AFB74C6A-E221-42B2-9AB2-86478AC4F3B9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46B05ADD-8553-467A-82AD-E9BCD9A7D4A5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2F01F85-AC7F-4A43-8F37-53C9A9595363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A491B88F-242C-4D9B-AD43-81002C5360F6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5C72DA8B-FDB6-4AF2-A4A7-C7B4075D21C3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099F7B72-2733-45F8-853E-337274560604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138073EA-17B1-486B-AAF7-4F5F16FEC66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A3999027-EECD-4375-BBCB-EF7B8B132CB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09E52740-0039-4C82-9955-4A218CDFA0B8}"/>
                </a:ext>
              </a:extLst>
            </p:cNvPr>
            <p:cNvSpPr txBox="1"/>
            <p:nvPr/>
          </p:nvSpPr>
          <p:spPr>
            <a:xfrm>
              <a:off x="4578309" y="842503"/>
              <a:ext cx="67049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Pallet 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6FC9D44B-7754-4E65-9BF4-3592F845ABE4}"/>
              </a:ext>
            </a:extLst>
          </p:cNvPr>
          <p:cNvGrpSpPr/>
          <p:nvPr/>
        </p:nvGrpSpPr>
        <p:grpSpPr>
          <a:xfrm>
            <a:off x="4481505" y="1654690"/>
            <a:ext cx="833650" cy="691972"/>
            <a:chOff x="4482751" y="613763"/>
            <a:chExt cx="833650" cy="691972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6842A291-9521-4958-AA88-A3553A5BEF8D}"/>
                </a:ext>
              </a:extLst>
            </p:cNvPr>
            <p:cNvGrpSpPr/>
            <p:nvPr/>
          </p:nvGrpSpPr>
          <p:grpSpPr>
            <a:xfrm>
              <a:off x="4482751" y="613763"/>
              <a:ext cx="833650" cy="691972"/>
              <a:chOff x="1296140" y="1911424"/>
              <a:chExt cx="698834" cy="580068"/>
            </a:xfrm>
          </p:grpSpPr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DEF8BAC-E502-4A2F-A8C5-B479FD8E5D93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5BEA42C4-9604-4A31-8F1E-DA2CB18A459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12DB36BA-2A91-44DD-96BF-14912E7DCBB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63E5C5A-57C6-4EAB-AED8-4FA857347C76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BA7CD9FF-DBD3-40A4-8E3F-176331364C50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8BEBE494-C1A9-4BC7-B8A4-CE1AE14F3B0B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B95724E0-D3A2-44D7-8127-6A4CA3890DF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CC71DE74-E5FA-463D-AECC-AA584D839603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F8E826E7-89AC-464E-B80E-45D7E3F9527D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FAB4428D-5352-407E-9C40-7668832090B9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7D6056B5-BFE9-4F9F-84EA-D228091B574B}"/>
                </a:ext>
              </a:extLst>
            </p:cNvPr>
            <p:cNvSpPr txBox="1"/>
            <p:nvPr/>
          </p:nvSpPr>
          <p:spPr>
            <a:xfrm>
              <a:off x="4578309" y="842503"/>
              <a:ext cx="67049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Pallet 1</a:t>
              </a:r>
            </a:p>
          </p:txBody>
        </p:sp>
      </p:grp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334CC561-54C5-4E82-90FA-199D1D9EACE0}"/>
              </a:ext>
            </a:extLst>
          </p:cNvPr>
          <p:cNvCxnSpPr>
            <a:cxnSpLocks/>
          </p:cNvCxnSpPr>
          <p:nvPr/>
        </p:nvCxnSpPr>
        <p:spPr>
          <a:xfrm>
            <a:off x="4902713" y="142118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012BE3DE-41F8-47DF-BBD6-AD310EFDD75A}"/>
              </a:ext>
            </a:extLst>
          </p:cNvPr>
          <p:cNvSpPr/>
          <p:nvPr/>
        </p:nvSpPr>
        <p:spPr>
          <a:xfrm>
            <a:off x="4344340" y="3683256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F968B1F6-0188-4981-B39A-1ABFF323282E}"/>
              </a:ext>
            </a:extLst>
          </p:cNvPr>
          <p:cNvCxnSpPr>
            <a:cxnSpLocks/>
          </p:cNvCxnSpPr>
          <p:nvPr/>
        </p:nvCxnSpPr>
        <p:spPr>
          <a:xfrm>
            <a:off x="4902713" y="2874662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3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B502327-F1C4-42B4-A0B4-5C7D1707481C}"/>
              </a:ext>
            </a:extLst>
          </p:cNvPr>
          <p:cNvGrpSpPr/>
          <p:nvPr/>
        </p:nvGrpSpPr>
        <p:grpSpPr>
          <a:xfrm>
            <a:off x="2407580" y="533402"/>
            <a:ext cx="7451003" cy="6071115"/>
            <a:chOff x="2481222" y="482084"/>
            <a:chExt cx="7451003" cy="607111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A5E194B-767D-46ED-B59F-08972C84ACAB}"/>
                </a:ext>
              </a:extLst>
            </p:cNvPr>
            <p:cNvGrpSpPr/>
            <p:nvPr/>
          </p:nvGrpSpPr>
          <p:grpSpPr>
            <a:xfrm>
              <a:off x="7208505" y="3501441"/>
              <a:ext cx="2723720" cy="1125456"/>
              <a:chOff x="3851671" y="5151582"/>
              <a:chExt cx="2723720" cy="1125456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031A272-F01F-4669-92BB-341681EB4CC1}"/>
                  </a:ext>
                </a:extLst>
              </p:cNvPr>
              <p:cNvSpPr txBox="1"/>
              <p:nvPr/>
            </p:nvSpPr>
            <p:spPr>
              <a:xfrm>
                <a:off x="5325843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008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C89F227-3B19-4C07-A053-57BAC60A1CD7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3748B7-2E3E-4D12-AA56-5D01BC5D80E5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3E9C4D5-99ED-457F-BB6E-61BBCFEAB2FD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A05B31A-B6DE-42BB-BEE8-903DE89FDE80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D2C0C98-682B-4461-BB8E-163E31B51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117A7C36-9B2D-44F0-B827-7D15CB68FCCE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2144C9F-499F-4B64-9045-FC6749BFBFD5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51706FAA-87D9-45DA-96C2-40E5BE7573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A7811F1-BA9F-4D55-97ED-31ECF4DCE9A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A80E75F-6E25-4598-836D-A54F9B826F85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F11CC504-F659-4038-882A-22EFC8088D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1494B6-BEB6-4C9E-93E3-19801572E0A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186C63B-B1F3-481D-9687-EBB85EC459DB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E03779B9-E8AF-4A20-981A-59F69F32FE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3D7FBDA0-2AF0-4182-8C68-4D889D26C4D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770EF0A-DDA7-4765-A9E7-DA00D841166E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76317299-9FD6-4996-B4E1-29BDF7FD91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B59168B-6B12-4BC6-BE2A-B70CFDD7B483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8689A35-8CDD-4FCD-B488-4EE2B4F2BEB9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5AA82EE-0E56-4724-9843-2A1FED30BE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9866726-2849-4324-B71F-41608994DF5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7B7DDCE-C08A-445F-A3C9-F2ECE11613E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9A05D25-594B-45C1-9A30-8845ED4C7CA1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CE052E2-66E9-4583-BC22-3A7775B3709A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3D76EED2-F955-4AC6-8058-14C13E593902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3D61F09A-D0FB-4640-BB80-7D3BDD381B83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2E611E69-C981-4760-973A-B9FD00763550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A96A10F-5A91-4400-A782-33D5EDA49F77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7AA20D2-F2DB-48A3-B83A-67D6CD4D1DA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916CD-BB18-4063-9DDF-6C6215ADB234}"/>
                </a:ext>
              </a:extLst>
            </p:cNvPr>
            <p:cNvGrpSpPr/>
            <p:nvPr/>
          </p:nvGrpSpPr>
          <p:grpSpPr>
            <a:xfrm>
              <a:off x="4372635" y="482084"/>
              <a:ext cx="2415461" cy="886460"/>
              <a:chOff x="1054646" y="5417634"/>
              <a:chExt cx="2415461" cy="88646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3E3ABD7-A8DF-46F8-8BAF-6D4AB67A190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F5A54D5-035D-449A-B235-722EFE8E65E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3EE11E-15EE-436D-B94E-B0A61EED8C09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1421B29-9806-40EB-BD99-C303638E77AC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1654714-657B-433F-8A71-7A6DC2C4D3A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9B353EF0-6A78-49B3-BE4D-933F54706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BFF8793-E2B4-4C69-85F1-E93287F3C02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5AEB6FF-F839-40C6-80F6-5D4360C50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CB95A08-144A-4EA0-B13D-FB362CF38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F21D83C-9CF0-4D1E-8217-A36E2C6F4AD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55ADF8B1-3500-4DC3-8D94-816B026B3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A8BB795-C137-4245-95DB-27CA07FB0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514EAF2-B523-4AC3-9998-A47759AB727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88938C17-15DC-4116-BE6C-F6AF0009E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45BF6F7-4A2B-4D4B-8FAE-03DDE7CB77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50858FC-8C03-4714-8325-1B2111693D7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5731D1D9-C8E3-4F87-9DC7-7FA460CF5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E00433A-925C-46C4-90CC-BAAA5DDA00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46DCA9F1-16F5-4A65-8D6F-76CDAECEE16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2B8019D3-24E4-4F2B-B224-12C3F9458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5B6C2FE-CB61-4755-9BC0-1CEC3FF51E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CDDBF551-5F6C-45DC-BF17-0933271C800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0188F678-9098-4253-9476-90AAAC755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7FBE8F4-D551-413B-94C3-69A4F6D2ED90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645AFD20-B62A-4897-B3E3-FF917B97FC7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BC81C4-4049-494A-B110-2BDDB5917E2B}"/>
                  </a:ext>
                </a:extLst>
              </p:cNvPr>
              <p:cNvSpPr txBox="1"/>
              <p:nvPr/>
            </p:nvSpPr>
            <p:spPr>
              <a:xfrm>
                <a:off x="22205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EDF3C4-9D33-4810-8F2E-7AC761D5485C}"/>
                </a:ext>
              </a:extLst>
            </p:cNvPr>
            <p:cNvGrpSpPr/>
            <p:nvPr/>
          </p:nvGrpSpPr>
          <p:grpSpPr>
            <a:xfrm>
              <a:off x="3040333" y="3504065"/>
              <a:ext cx="2420308" cy="1125456"/>
              <a:chOff x="2522502" y="5151582"/>
              <a:chExt cx="2420308" cy="112545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87FB21-43E8-4A0A-AF4B-806115D4054D}"/>
                  </a:ext>
                </a:extLst>
              </p:cNvPr>
              <p:cNvSpPr txBox="1"/>
              <p:nvPr/>
            </p:nvSpPr>
            <p:spPr>
              <a:xfrm>
                <a:off x="2522502" y="5636104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003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36AE16-ACBE-459F-BDA4-136F77F4B1DD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579EFD-810D-4D3D-982D-714DEBB53D5A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C85A72D-07EC-403C-9A39-BB24D3183F34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7CA98ED-F183-4195-8C3C-1EC2E467D24D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4ECEB16-50CB-47CA-9028-8201A5C7BA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1FB7CC8-66E3-4D7C-8D71-568BB53BAB0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BEF67B7-EE36-41BE-99F3-C4615021FE56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8464E43-7892-463E-BD7C-0690D0DB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6638E6A-E0A0-49C3-BEA7-C4C58C6A0E8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1F39B73-E5B5-484A-97FB-802F799C7C27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0096979-7C3E-4B84-B07D-83C762AAB6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11C7C0F-5123-40F8-9F74-F548C4E644E5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97FFDD-613B-4C72-9817-6E3E606E5DEF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8E4DEC-0B28-4BF1-9270-6F76FDA44A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8A8717B-A843-41B3-A1A1-791442D3F3DE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59AFD2-82D0-451E-8CD9-2183CBF41D26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EF67E3B-5605-4807-9589-BFDCD3B89A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D9171A4-836D-43E7-A885-69ABAC29FC3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680C46F-1605-4F7C-9BB7-6298932EFFDF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EAA9381-2C35-46F4-9F7F-B476D0836E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ED936CA1-A20B-472E-B970-E16863BF0A6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A92120E-12CC-4CDC-93A9-28672963F4CB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2FBCFC1-468C-43AF-A327-1EC90BE4787B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5C5FB-D1EA-4D2B-89E8-97DE20058B6C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D069CDB-240C-4CD8-AD65-0E8DDD95EDD4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02BB97B-7B74-46D1-81C1-C93D1265E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E0F7C8-928B-405A-BCF5-817202B20D78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65369417-105D-4BFA-837F-5B77CA5AE2D1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E43A77C-D045-4B88-B431-A31A816AF666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504AEE-675B-4DBF-A984-A0D76D624A74}"/>
                </a:ext>
              </a:extLst>
            </p:cNvPr>
            <p:cNvGrpSpPr/>
            <p:nvPr/>
          </p:nvGrpSpPr>
          <p:grpSpPr>
            <a:xfrm>
              <a:off x="3031833" y="5580493"/>
              <a:ext cx="2345578" cy="798604"/>
              <a:chOff x="3419918" y="1861870"/>
              <a:chExt cx="2345578" cy="7986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8E43B96-3227-424B-A0D0-3FD2A285CDEC}"/>
                  </a:ext>
                </a:extLst>
              </p:cNvPr>
              <p:cNvGrpSpPr/>
              <p:nvPr/>
            </p:nvGrpSpPr>
            <p:grpSpPr>
              <a:xfrm>
                <a:off x="4944003" y="1861870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D59122D-B2BC-415E-8026-4ABE607A5EAB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3F26F25-8C4D-4F69-B8D3-D704288999A0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A920B82-4682-454B-A3DC-1E02EE5855CA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B79849-BAF7-4E25-B1C9-7C90278811C7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FFAF1B7E-E486-4851-8477-BE50E33C716F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FB388E71-2F6E-4AC0-BCE3-2CC7182DBB2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BAF26E-BD33-43DE-A47A-A8EA27184A5B}"/>
                  </a:ext>
                </a:extLst>
              </p:cNvPr>
              <p:cNvSpPr txBox="1"/>
              <p:nvPr/>
            </p:nvSpPr>
            <p:spPr>
              <a:xfrm>
                <a:off x="3419918" y="1964158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LANE 001</a:t>
                </a:r>
              </a:p>
              <a:p>
                <a:r>
                  <a:rPr lang="en-ZA" sz="1100" dirty="0"/>
                  <a:t>Subsection ID: 005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9FD9EF-0E52-4F82-99EC-FE5A39593EED}"/>
                </a:ext>
              </a:extLst>
            </p:cNvPr>
            <p:cNvGrpSpPr/>
            <p:nvPr/>
          </p:nvGrpSpPr>
          <p:grpSpPr>
            <a:xfrm>
              <a:off x="6997587" y="5592014"/>
              <a:ext cx="2934638" cy="961185"/>
              <a:chOff x="4514850" y="673929"/>
              <a:chExt cx="2934638" cy="9611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F9F315-7FBC-47F9-8D9F-1369D2748306}"/>
                  </a:ext>
                </a:extLst>
              </p:cNvPr>
              <p:cNvSpPr/>
              <p:nvPr/>
            </p:nvSpPr>
            <p:spPr>
              <a:xfrm>
                <a:off x="4514850" y="694883"/>
                <a:ext cx="1535430" cy="919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A78829F-EE82-4184-BBEA-8AB939B8D1C9}"/>
                  </a:ext>
                </a:extLst>
              </p:cNvPr>
              <p:cNvGrpSpPr/>
              <p:nvPr/>
            </p:nvGrpSpPr>
            <p:grpSpPr>
              <a:xfrm>
                <a:off x="4871819" y="755219"/>
                <a:ext cx="821493" cy="798604"/>
                <a:chOff x="4919485" y="1831626"/>
                <a:chExt cx="821493" cy="79860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BC8B77-D00D-4310-8FD8-3B7958EE73CC}"/>
                    </a:ext>
                  </a:extLst>
                </p:cNvPr>
                <p:cNvGrpSpPr/>
                <p:nvPr/>
              </p:nvGrpSpPr>
              <p:grpSpPr>
                <a:xfrm rot="5400000">
                  <a:off x="5291615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89D2DCC-7537-4712-ACBA-725E4227273D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762417C-B8C8-499A-8C81-32A5B5302F60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6EBB9B1-2D73-4A94-BFB0-7D42128BB3AF}"/>
                    </a:ext>
                  </a:extLst>
                </p:cNvPr>
                <p:cNvGrpSpPr/>
                <p:nvPr/>
              </p:nvGrpSpPr>
              <p:grpSpPr>
                <a:xfrm rot="5400000">
                  <a:off x="4570244" y="2180867"/>
                  <a:ext cx="798604" cy="100122"/>
                  <a:chOff x="6581594" y="2446443"/>
                  <a:chExt cx="798604" cy="100122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2569882-A1FB-45DE-AE08-8418956F7A13}"/>
                      </a:ext>
                    </a:extLst>
                  </p:cNvPr>
                  <p:cNvSpPr/>
                  <p:nvPr/>
                </p:nvSpPr>
                <p:spPr>
                  <a:xfrm>
                    <a:off x="6581594" y="2446443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FC8DE8F-DC0B-4F1C-96DA-DFB1812CD80D}"/>
                      </a:ext>
                    </a:extLst>
                  </p:cNvPr>
                  <p:cNvSpPr/>
                  <p:nvPr/>
                </p:nvSpPr>
                <p:spPr>
                  <a:xfrm flipV="1">
                    <a:off x="6581594" y="2473644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7B0353-1348-4978-AD44-39B403572EEB}"/>
                  </a:ext>
                </a:extLst>
              </p:cNvPr>
              <p:cNvSpPr txBox="1"/>
              <p:nvPr/>
            </p:nvSpPr>
            <p:spPr>
              <a:xfrm>
                <a:off x="6199940" y="966123"/>
                <a:ext cx="12495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VTU 001</a:t>
                </a:r>
              </a:p>
              <a:p>
                <a:r>
                  <a:rPr lang="en-ZA" sz="1100" dirty="0"/>
                  <a:t>Subsection ID: 002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00048D5-C539-4673-B685-8574D02879CD}"/>
                  </a:ext>
                </a:extLst>
              </p:cNvPr>
              <p:cNvGrpSpPr/>
              <p:nvPr/>
            </p:nvGrpSpPr>
            <p:grpSpPr>
              <a:xfrm>
                <a:off x="5815642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ABB59A-D598-42CB-8EC3-0E87EFC2E86B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BEEE000-D715-4B4B-BDB1-9425D84B3A2F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CB92F69-874E-4BFE-9263-D831E4EF4C68}"/>
                  </a:ext>
                </a:extLst>
              </p:cNvPr>
              <p:cNvGrpSpPr/>
              <p:nvPr/>
            </p:nvGrpSpPr>
            <p:grpSpPr>
              <a:xfrm rot="10800000">
                <a:off x="5816171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2AD727-8F28-4E30-9964-FF34E379AED9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B2E9D07-CCF2-48C9-BE62-0FE8B544F654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71965E-962E-4F09-A1DC-119FAE3EEFFF}"/>
                  </a:ext>
                </a:extLst>
              </p:cNvPr>
              <p:cNvGrpSpPr/>
              <p:nvPr/>
            </p:nvGrpSpPr>
            <p:grpSpPr>
              <a:xfrm>
                <a:off x="4642613" y="673929"/>
                <a:ext cx="139507" cy="160461"/>
                <a:chOff x="5815642" y="673929"/>
                <a:chExt cx="139507" cy="16046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3F1C2D0-9641-4901-BAF1-47795C0BD59E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E541B1D-D52D-42E8-8339-D8BF5E2CC7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345A110-0324-45EF-ADE8-7450817CB887}"/>
                  </a:ext>
                </a:extLst>
              </p:cNvPr>
              <p:cNvGrpSpPr/>
              <p:nvPr/>
            </p:nvGrpSpPr>
            <p:grpSpPr>
              <a:xfrm rot="10800000">
                <a:off x="4643142" y="1474653"/>
                <a:ext cx="139507" cy="160461"/>
                <a:chOff x="5815642" y="673929"/>
                <a:chExt cx="139507" cy="1604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C1813D-37B9-47F4-A281-112ED7FC9670}"/>
                    </a:ext>
                  </a:extLst>
                </p:cNvPr>
                <p:cNvSpPr/>
                <p:nvPr/>
              </p:nvSpPr>
              <p:spPr>
                <a:xfrm>
                  <a:off x="5842473" y="673929"/>
                  <a:ext cx="85843" cy="45719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13182A4-0BD7-4D40-A256-153A805B90AC}"/>
                    </a:ext>
                  </a:extLst>
                </p:cNvPr>
                <p:cNvSpPr/>
                <p:nvPr/>
              </p:nvSpPr>
              <p:spPr>
                <a:xfrm>
                  <a:off x="5815642" y="694883"/>
                  <a:ext cx="139507" cy="13950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406EA8-FA1B-4CB9-8965-EE16BECC2873}"/>
                </a:ext>
              </a:extLst>
            </p:cNvPr>
            <p:cNvGrpSpPr/>
            <p:nvPr/>
          </p:nvGrpSpPr>
          <p:grpSpPr>
            <a:xfrm>
              <a:off x="4372634" y="2591811"/>
              <a:ext cx="2408130" cy="886460"/>
              <a:chOff x="1054646" y="5417634"/>
              <a:chExt cx="2408130" cy="8864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3703206-9F85-4BB6-8E38-BC2EDFFBDA97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CAF35ED-30A8-45BB-97F9-546BC8E4A33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2324E7A-E47C-4202-A37B-ADF3AC8B1310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E4DA09F-4540-4D4A-9DF9-ECD6CD3B63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B815EA24-833A-44E4-967B-2BFB144428F4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4943C5FB-3D8D-4F7A-9C5C-6C34529FB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AF6E6925-1135-41F8-898B-0AF15A8DE00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3538EB4A-1264-427F-B9EE-F6FC3DD04B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8967B86F-BBE3-4242-8E34-570C57594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78EAAA45-81F4-437F-A776-BF22C1B7DED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CAAFF61D-7DD9-460B-8B04-70740B2BF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35375902-6768-4270-914E-2DD9AB407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AC9AB5B1-C3B4-4004-BCFC-6E4F33AF0DF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EEBA097B-1473-48B0-B0AA-1608A5AAF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42647357-5892-4894-A7D4-34B8F75014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68A3639-79AB-43D1-891E-5E65BA370B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9" name="Rectangle 148">
                        <a:extLst>
                          <a:ext uri="{FF2B5EF4-FFF2-40B4-BE49-F238E27FC236}">
                            <a16:creationId xmlns:a16="http://schemas.microsoft.com/office/drawing/2014/main" id="{4DC3C13E-2DAF-48A3-9F98-99E185FFD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A5E5F412-6400-4518-987B-D5867D4B1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3A20FAC3-BDFC-47C7-B381-941C3B8F023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CFD779D-B7C9-48FA-8770-006FB8A6A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72887275-C8C4-4734-BCCB-15686FBC7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BBDF70C9-BE03-4165-A1C8-283056F7595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A04CD9D0-0C64-4E5A-A734-3623FCDC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A073C3D0-BBBB-4466-9AC0-270DCB4564D4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8E57C37-D7A1-4BD0-8F25-4DC106FE2F3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7086A-BA8B-4993-9942-E934C3ED822F}"/>
                  </a:ext>
                </a:extLst>
              </p:cNvPr>
              <p:cNvSpPr txBox="1"/>
              <p:nvPr/>
            </p:nvSpPr>
            <p:spPr>
              <a:xfrm>
                <a:off x="2213228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002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1B3E792-6E5B-437D-91F7-8275803F3DE4}"/>
                </a:ext>
              </a:extLst>
            </p:cNvPr>
            <p:cNvGrpSpPr/>
            <p:nvPr/>
          </p:nvGrpSpPr>
          <p:grpSpPr>
            <a:xfrm rot="5400000">
              <a:off x="4749682" y="4241579"/>
              <a:ext cx="2366735" cy="886460"/>
              <a:chOff x="1054646" y="5417634"/>
              <a:chExt cx="2366735" cy="88646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A54FF-E3F1-4F05-A346-0B4454E243AA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CA9A75B-09AF-43D3-BF0D-1F349A89715E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A1B9F3C-640F-443E-834F-4ABF10ADC7A2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FD55B49F-CC3D-4D26-B015-D887F60DC685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E3B17E35-03F5-493C-BF39-491C015875B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F0D29999-3377-4D45-84A5-569A0CDF9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181" name="Rectangle 180">
                        <a:extLst>
                          <a:ext uri="{FF2B5EF4-FFF2-40B4-BE49-F238E27FC236}">
                            <a16:creationId xmlns:a16="http://schemas.microsoft.com/office/drawing/2014/main" id="{779780AA-72C1-49B7-A783-30910E34191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29DC068C-2F7D-4C84-9C86-8878FA89A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FE6CD835-ED91-4424-9347-2A2E18FC03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F6C3216A-A439-4F38-90A7-67CBD0DF7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A9428820-74B1-44A9-8488-999926E7C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D8766D24-2603-40E4-B2E3-A4C0AD9DD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BCB334B1-99A1-4CDB-AE20-2D0BB37B2CC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FCBA8AE2-D674-4A78-84C0-90F1E2BFA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B5B5B77-5647-4AFD-B046-F12034E9DE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175" name="Rectangle 174">
                        <a:extLst>
                          <a:ext uri="{FF2B5EF4-FFF2-40B4-BE49-F238E27FC236}">
                            <a16:creationId xmlns:a16="http://schemas.microsoft.com/office/drawing/2014/main" id="{F32DC80B-25B6-4D71-A5E3-821D9CF2E9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9B4D984D-2288-4242-B599-807887FE9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F11D4FF-295C-4B2B-BD11-3DA1D773C9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224678D6-2BC1-4BAB-8FE0-AAD2311E9DF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ACEA131E-3FC1-4C88-AC4B-E7F48328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6E8475F-3AFE-4FEE-B6E7-F335AD7E8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94F24B9-060E-42D4-96E5-5B59C35933F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B7FE7AA8-A257-4A4C-B5AF-431E7EFA3E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ABB18EA-D968-47EC-999C-A93D21B6691D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83D1353-7561-4CCE-A004-754E5C1B6CCA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3966A1-E952-42D2-8FBF-B7CC3517272B}"/>
                  </a:ext>
                </a:extLst>
              </p:cNvPr>
              <p:cNvSpPr txBox="1"/>
              <p:nvPr/>
            </p:nvSpPr>
            <p:spPr>
              <a:xfrm>
                <a:off x="2171833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006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5EEED24-7C65-4A12-90D2-1858022982DB}"/>
                </a:ext>
              </a:extLst>
            </p:cNvPr>
            <p:cNvGrpSpPr/>
            <p:nvPr/>
          </p:nvGrpSpPr>
          <p:grpSpPr>
            <a:xfrm rot="5400000">
              <a:off x="5671917" y="4241581"/>
              <a:ext cx="2366734" cy="886460"/>
              <a:chOff x="1054646" y="5417634"/>
              <a:chExt cx="2366734" cy="886460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4249D96-21EA-46DA-8C1E-8C842A9A8DEB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0E35E1F-2854-4D11-97C1-E8874D777AEB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203C7C9-F47D-49B9-804E-E3F179AE7DED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79D3DD9-4FB5-45DD-8264-82751EBD52CE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2D37BFA5-F39B-4A54-BC16-3EE244DD33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DECD5AFD-4746-45A4-8921-B03901098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F96D6911-6121-453E-B235-5610A7C853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C589CE33-0129-466F-8311-59BD7C0FC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D256436F-0FBF-4402-9D5F-9E215E409D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4121B508-C826-4EA4-804C-F67C14E583D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177D7288-14EE-444E-A03F-48A755691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1568267-582D-4A8A-8A8E-DE6D162145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04" name="Rectangle 203">
                        <a:extLst>
                          <a:ext uri="{FF2B5EF4-FFF2-40B4-BE49-F238E27FC236}">
                            <a16:creationId xmlns:a16="http://schemas.microsoft.com/office/drawing/2014/main" id="{F8D5B26E-3CDE-49D9-9C9D-D59A4D20BB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065D0BD2-0DDC-4ECB-8BB0-1F27F006B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62C8E9BD-F9BF-4EDD-9F75-14C52299AC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A97A6F50-6549-42F4-8C14-B6F658C3CEB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3" name="Rectangle 202">
                        <a:extLst>
                          <a:ext uri="{FF2B5EF4-FFF2-40B4-BE49-F238E27FC236}">
                            <a16:creationId xmlns:a16="http://schemas.microsoft.com/office/drawing/2014/main" id="{5248E422-0A47-4D14-9239-579B2A71F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CAD5699B-C318-4E13-9068-97A559570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F4CEF73B-7E7C-4280-9DBE-1998EEDD0DA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666F01FA-9034-4799-B9EB-945FEE04E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197" name="Group 196">
                      <a:extLst>
                        <a:ext uri="{FF2B5EF4-FFF2-40B4-BE49-F238E27FC236}">
                          <a16:creationId xmlns:a16="http://schemas.microsoft.com/office/drawing/2014/main" id="{A13C5763-289A-4544-9050-47E8BE98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6979A783-50BB-4E10-B98D-4D726A7DC7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80EE5772-6D56-4F1D-A855-F70369A38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E2903A33-0087-4137-974E-057475DCD3B7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485B3BCB-80FD-4588-A301-BE9601FAB3B5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D859D9B-5F6A-44AA-9F25-31A2E8B00B8C}"/>
                  </a:ext>
                </a:extLst>
              </p:cNvPr>
              <p:cNvSpPr txBox="1"/>
              <p:nvPr/>
            </p:nvSpPr>
            <p:spPr>
              <a:xfrm>
                <a:off x="2171832" y="591502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007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69D9421-CC7F-4FED-9E4C-547F5C36601F}"/>
                </a:ext>
              </a:extLst>
            </p:cNvPr>
            <p:cNvGrpSpPr/>
            <p:nvPr/>
          </p:nvGrpSpPr>
          <p:grpSpPr>
            <a:xfrm>
              <a:off x="7213273" y="4647696"/>
              <a:ext cx="2718952" cy="886460"/>
              <a:chOff x="1054646" y="5417634"/>
              <a:chExt cx="2718952" cy="886460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C4A7BA2C-88A0-4B2D-8C49-BE5F0366BC05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0725DB1-8E13-4B47-BC69-469867BC7AA3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F3BEC7DC-8E03-4EA5-A7CE-5C23716BB3AC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0B424AE-BCFF-4D32-B742-A9D0EE9A84D4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DD3F83BA-D9AB-4D5D-BD4F-B3770B63E92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DE55902D-ABD9-4183-8A4F-964A0B252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293" name="Rectangle 292">
                        <a:extLst>
                          <a:ext uri="{FF2B5EF4-FFF2-40B4-BE49-F238E27FC236}">
                            <a16:creationId xmlns:a16="http://schemas.microsoft.com/office/drawing/2014/main" id="{4589CCC8-F637-4A1B-81EE-547A221D14D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4" name="Rectangle 293">
                        <a:extLst>
                          <a:ext uri="{FF2B5EF4-FFF2-40B4-BE49-F238E27FC236}">
                            <a16:creationId xmlns:a16="http://schemas.microsoft.com/office/drawing/2014/main" id="{B957ACBB-1F4C-4619-975B-06C337CC0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0B3A20D0-E3FA-4C2E-8B48-DDD80CFE3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291" name="Rectangle 290">
                        <a:extLst>
                          <a:ext uri="{FF2B5EF4-FFF2-40B4-BE49-F238E27FC236}">
                            <a16:creationId xmlns:a16="http://schemas.microsoft.com/office/drawing/2014/main" id="{5D93B4AF-BAB3-4D09-9B2E-08A62C2AE3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2" name="Rectangle 291">
                        <a:extLst>
                          <a:ext uri="{FF2B5EF4-FFF2-40B4-BE49-F238E27FC236}">
                            <a16:creationId xmlns:a16="http://schemas.microsoft.com/office/drawing/2014/main" id="{39FBDFCF-F2CB-4E31-812B-6EA9CD43B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79" name="Group 278">
                      <a:extLst>
                        <a:ext uri="{FF2B5EF4-FFF2-40B4-BE49-F238E27FC236}">
                          <a16:creationId xmlns:a16="http://schemas.microsoft.com/office/drawing/2014/main" id="{EB897A81-5AC4-442B-B967-8A71581789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23C7AA68-C48E-4899-A47A-674F75F70D0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90" name="Rectangle 289">
                        <a:extLst>
                          <a:ext uri="{FF2B5EF4-FFF2-40B4-BE49-F238E27FC236}">
                            <a16:creationId xmlns:a16="http://schemas.microsoft.com/office/drawing/2014/main" id="{102E8157-B9D7-4436-960C-42445F9DD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1DA5ABE6-3EC7-4645-A68C-45DF73ED5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5D1574E9-7B5F-4141-8091-F5A4D4DE55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439E9743-EF8B-46EC-BB9D-41C2B5B330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E7B0F868-963C-471A-864E-B3076FC4F9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0A5EF70A-D591-43E4-B028-D416360E729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0513F14B-CDB3-450C-9685-8CDD977FA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BBB0817A-9FE2-41BC-9EEE-A5FCD2F54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F0A19490-103F-4046-B610-0D243D33E1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16C5CC6B-CFD7-4DC3-8BFD-B1531CA8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8FB02F12-73CD-45C7-94ED-A1445DE4D1AA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2E32C11F-0B91-4E1C-B2BB-D75E047CD75F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747D9B6-0FAF-4E73-8F56-E22101BE28DC}"/>
                  </a:ext>
                </a:extLst>
              </p:cNvPr>
              <p:cNvSpPr txBox="1"/>
              <p:nvPr/>
            </p:nvSpPr>
            <p:spPr>
              <a:xfrm>
                <a:off x="2524050" y="5650371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009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3A76327-48E9-4AB2-AF76-8ECFC872D01B}"/>
                </a:ext>
              </a:extLst>
            </p:cNvPr>
            <p:cNvGrpSpPr/>
            <p:nvPr/>
          </p:nvGrpSpPr>
          <p:grpSpPr>
            <a:xfrm>
              <a:off x="3040333" y="4647696"/>
              <a:ext cx="2418112" cy="886460"/>
              <a:chOff x="-275459" y="5417634"/>
              <a:chExt cx="2418112" cy="8864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909DD98E-10E2-4D52-8A9A-0349F0746F42}"/>
                  </a:ext>
                </a:extLst>
              </p:cNvPr>
              <p:cNvGrpSpPr/>
              <p:nvPr/>
            </p:nvGrpSpPr>
            <p:grpSpPr>
              <a:xfrm>
                <a:off x="1054646" y="5417634"/>
                <a:ext cx="1088007" cy="886460"/>
                <a:chOff x="1035747" y="5340023"/>
                <a:chExt cx="1088007" cy="88646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708DAA7-ED65-499D-9115-061E76FC134A}"/>
                    </a:ext>
                  </a:extLst>
                </p:cNvPr>
                <p:cNvSpPr/>
                <p:nvPr/>
              </p:nvSpPr>
              <p:spPr>
                <a:xfrm>
                  <a:off x="1035747" y="5625482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A2EE1B-73B9-4ABD-8F4D-0BF9A5C9E008}"/>
                    </a:ext>
                  </a:extLst>
                </p:cNvPr>
                <p:cNvSpPr/>
                <p:nvPr/>
              </p:nvSpPr>
              <p:spPr>
                <a:xfrm rot="5400000">
                  <a:off x="1015238" y="5777566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63732D30-A403-46DB-82CD-65AFD362641F}"/>
                    </a:ext>
                  </a:extLst>
                </p:cNvPr>
                <p:cNvGrpSpPr/>
                <p:nvPr/>
              </p:nvGrpSpPr>
              <p:grpSpPr>
                <a:xfrm>
                  <a:off x="1156123" y="5340023"/>
                  <a:ext cx="967631" cy="886460"/>
                  <a:chOff x="1156123" y="5340023"/>
                  <a:chExt cx="967631" cy="886460"/>
                </a:xfrm>
              </p:grpSpPr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90CAA69C-BD02-4F5C-98A1-44CA5BA9D49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708" y="5374200"/>
                    <a:ext cx="892797" cy="804445"/>
                    <a:chOff x="1199876" y="5135249"/>
                    <a:chExt cx="892797" cy="804445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CA1AF3D5-0254-4D39-9810-A1629DE525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135249"/>
                      <a:ext cx="886460" cy="118110"/>
                      <a:chOff x="1199876" y="5135249"/>
                      <a:chExt cx="886460" cy="118110"/>
                    </a:xfrm>
                  </p:grpSpPr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250B55D0-ACC2-4344-BF90-0D96ED98FD3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4754705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92282785-EB1C-4251-9A98-04DF51C23D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6" y="5135249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3A4B3AB3-F0E2-4C85-82A3-3F8077BA5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945" y="5271600"/>
                      <a:ext cx="886460" cy="118110"/>
                      <a:chOff x="1199945" y="5271600"/>
                      <a:chExt cx="886460" cy="118110"/>
                    </a:xfrm>
                  </p:grpSpPr>
                  <p:sp>
                    <p:nvSpPr>
                      <p:cNvPr id="318" name="Rectangle 317">
                        <a:extLst>
                          <a:ext uri="{FF2B5EF4-FFF2-40B4-BE49-F238E27FC236}">
                            <a16:creationId xmlns:a16="http://schemas.microsoft.com/office/drawing/2014/main" id="{5D43D0FD-F359-4454-B60D-26D0EA54D87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315" y="4887263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D5D8EF8A-8564-4C1A-BC17-CDCAA95B4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271600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2C9EAF7F-8A3F-4F70-8BC0-09CBCAF7B6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407951"/>
                      <a:ext cx="886460" cy="118110"/>
                      <a:chOff x="1199876" y="5407951"/>
                      <a:chExt cx="886460" cy="118110"/>
                    </a:xfrm>
                  </p:grpSpPr>
                  <p:sp>
                    <p:nvSpPr>
                      <p:cNvPr id="316" name="Rectangle 315">
                        <a:extLst>
                          <a:ext uri="{FF2B5EF4-FFF2-40B4-BE49-F238E27FC236}">
                            <a16:creationId xmlns:a16="http://schemas.microsoft.com/office/drawing/2014/main" id="{CCD53C87-75DB-4C9E-8001-78A4DCD4493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02138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7" name="Rectangle 316">
                        <a:extLst>
                          <a:ext uri="{FF2B5EF4-FFF2-40B4-BE49-F238E27FC236}">
                            <a16:creationId xmlns:a16="http://schemas.microsoft.com/office/drawing/2014/main" id="{30605849-E8F4-463E-B3A9-89B439FA2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407951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1BA56C65-30A4-43B1-AEC1-11FF087CC5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544302"/>
                      <a:ext cx="886460" cy="118110"/>
                      <a:chOff x="1199876" y="5544302"/>
                      <a:chExt cx="886460" cy="118110"/>
                    </a:xfrm>
                  </p:grpSpPr>
                  <p:sp>
                    <p:nvSpPr>
                      <p:cNvPr id="314" name="Rectangle 313">
                        <a:extLst>
                          <a:ext uri="{FF2B5EF4-FFF2-40B4-BE49-F238E27FC236}">
                            <a16:creationId xmlns:a16="http://schemas.microsoft.com/office/drawing/2014/main" id="{5A45AF5F-3DCA-44D7-AFEC-E3035260D2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16091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5" name="Rectangle 314">
                        <a:extLst>
                          <a:ext uri="{FF2B5EF4-FFF2-40B4-BE49-F238E27FC236}">
                            <a16:creationId xmlns:a16="http://schemas.microsoft.com/office/drawing/2014/main" id="{4E390A17-37E6-4F63-BA9E-B0B86B33E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544302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7765FBB3-EDC2-455B-B793-62ED39051F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6213" y="5680366"/>
                      <a:ext cx="886460" cy="118110"/>
                      <a:chOff x="1206213" y="5680366"/>
                      <a:chExt cx="886460" cy="118110"/>
                    </a:xfrm>
                  </p:grpSpPr>
                  <p:sp>
                    <p:nvSpPr>
                      <p:cNvPr id="312" name="Rectangle 311">
                        <a:extLst>
                          <a:ext uri="{FF2B5EF4-FFF2-40B4-BE49-F238E27FC236}">
                            <a16:creationId xmlns:a16="http://schemas.microsoft.com/office/drawing/2014/main" id="{214D9206-B58C-45C2-B159-E2AC3B90E80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6583" y="5296191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3" name="Rectangle 312">
                        <a:extLst>
                          <a:ext uri="{FF2B5EF4-FFF2-40B4-BE49-F238E27FC236}">
                            <a16:creationId xmlns:a16="http://schemas.microsoft.com/office/drawing/2014/main" id="{11A40E6C-877D-48E1-B7C9-62BD3DF2F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680366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  <p:grpSp>
                  <p:nvGrpSpPr>
                    <p:cNvPr id="309" name="Group 308">
                      <a:extLst>
                        <a:ext uri="{FF2B5EF4-FFF2-40B4-BE49-F238E27FC236}">
                          <a16:creationId xmlns:a16="http://schemas.microsoft.com/office/drawing/2014/main" id="{C8F9F07E-A7A3-49EF-9213-C5EB497B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9876" y="5821584"/>
                      <a:ext cx="886460" cy="118110"/>
                      <a:chOff x="1199876" y="5821584"/>
                      <a:chExt cx="886460" cy="118110"/>
                    </a:xfrm>
                  </p:grpSpPr>
                  <p:sp>
                    <p:nvSpPr>
                      <p:cNvPr id="310" name="Rectangle 309">
                        <a:extLst>
                          <a:ext uri="{FF2B5EF4-FFF2-40B4-BE49-F238E27FC236}">
                            <a16:creationId xmlns:a16="http://schemas.microsoft.com/office/drawing/2014/main" id="{991701A8-4E2D-4CA2-BF89-836046EAF2F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20246" y="5435434"/>
                        <a:ext cx="45720" cy="88646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  <p:sp>
                    <p:nvSpPr>
                      <p:cNvPr id="311" name="Rectangle 310">
                        <a:extLst>
                          <a:ext uri="{FF2B5EF4-FFF2-40B4-BE49-F238E27FC236}">
                            <a16:creationId xmlns:a16="http://schemas.microsoft.com/office/drawing/2014/main" id="{BB9F0896-F108-41AE-9E30-4828A8B0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9505" y="5821584"/>
                        <a:ext cx="747203" cy="1181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85000"/>
                            </a:schemeClr>
                          </a:gs>
                          <a:gs pos="100000">
                            <a:schemeClr val="bg1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ED049FD-CCD1-4695-8DBE-E8DAA2DD5CF3}"/>
                      </a:ext>
                    </a:extLst>
                  </p:cNvPr>
                  <p:cNvSpPr/>
                  <p:nvPr/>
                </p:nvSpPr>
                <p:spPr>
                  <a:xfrm>
                    <a:off x="2042720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4EF6A857-0E95-4389-8BB8-DC20D4D13FA0}"/>
                      </a:ext>
                    </a:extLst>
                  </p:cNvPr>
                  <p:cNvSpPr/>
                  <p:nvPr/>
                </p:nvSpPr>
                <p:spPr>
                  <a:xfrm>
                    <a:off x="1156123" y="5340023"/>
                    <a:ext cx="81034" cy="8864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2D48989-4724-4A0F-8F01-EDB913719D57}"/>
                  </a:ext>
                </a:extLst>
              </p:cNvPr>
              <p:cNvSpPr txBox="1"/>
              <p:nvPr/>
            </p:nvSpPr>
            <p:spPr>
              <a:xfrm>
                <a:off x="-275459" y="5724513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004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8309FE3-E8A6-4D31-9548-55EC1A4498A4}"/>
                </a:ext>
              </a:extLst>
            </p:cNvPr>
            <p:cNvGrpSpPr/>
            <p:nvPr/>
          </p:nvGrpSpPr>
          <p:grpSpPr>
            <a:xfrm>
              <a:off x="4364648" y="1408660"/>
              <a:ext cx="2422358" cy="1125456"/>
              <a:chOff x="3851671" y="5151582"/>
              <a:chExt cx="2422358" cy="1125456"/>
            </a:xfrm>
          </p:grpSpPr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1C5468-F99A-4E85-A224-64C208B9F429}"/>
                  </a:ext>
                </a:extLst>
              </p:cNvPr>
              <p:cNvSpPr txBox="1"/>
              <p:nvPr/>
            </p:nvSpPr>
            <p:spPr>
              <a:xfrm>
                <a:off x="5024481" y="5601746"/>
                <a:ext cx="1249548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sz="1100" dirty="0"/>
                  <a:t>Subsection ID: 001</a:t>
                </a: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B11F9F31-FE09-4076-B80D-5AB0741F341A}"/>
                  </a:ext>
                </a:extLst>
              </p:cNvPr>
              <p:cNvGrpSpPr/>
              <p:nvPr/>
            </p:nvGrpSpPr>
            <p:grpSpPr>
              <a:xfrm>
                <a:off x="3851671" y="5151582"/>
                <a:ext cx="1091139" cy="1125456"/>
                <a:chOff x="3851671" y="5151582"/>
                <a:chExt cx="1091139" cy="1125456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41026B-5D51-4677-9668-0D09500D0DFE}"/>
                    </a:ext>
                  </a:extLst>
                </p:cNvPr>
                <p:cNvSpPr/>
                <p:nvPr/>
              </p:nvSpPr>
              <p:spPr>
                <a:xfrm>
                  <a:off x="3851671" y="5655255"/>
                  <a:ext cx="121102" cy="13953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81C3833-CE4D-429F-ADAF-4CC99CA565D2}"/>
                    </a:ext>
                  </a:extLst>
                </p:cNvPr>
                <p:cNvSpPr/>
                <p:nvPr/>
              </p:nvSpPr>
              <p:spPr>
                <a:xfrm rot="5400000">
                  <a:off x="3831162" y="5807339"/>
                  <a:ext cx="159127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92111837-FD13-42A3-89E7-B13203AE7205}"/>
                    </a:ext>
                  </a:extLst>
                </p:cNvPr>
                <p:cNvGrpSpPr/>
                <p:nvPr/>
              </p:nvGrpSpPr>
              <p:grpSpPr>
                <a:xfrm>
                  <a:off x="4015765" y="5214411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15D29623-7D51-4A9F-9572-6D9E81669E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7C9CECA7-7F66-4D21-98A1-FFBB3D0C1D77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A7B6827-E080-4BFB-9F01-77D1053A609B}"/>
                    </a:ext>
                  </a:extLst>
                </p:cNvPr>
                <p:cNvGrpSpPr/>
                <p:nvPr/>
              </p:nvGrpSpPr>
              <p:grpSpPr>
                <a:xfrm>
                  <a:off x="4015834" y="5350762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B87C30A8-C315-4132-9D32-8EFC87AFD6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022FE242-A74E-4447-9C55-7213D025C3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C8D3A9B6-C26E-4157-8136-EAA118B114AE}"/>
                    </a:ext>
                  </a:extLst>
                </p:cNvPr>
                <p:cNvGrpSpPr/>
                <p:nvPr/>
              </p:nvGrpSpPr>
              <p:grpSpPr>
                <a:xfrm>
                  <a:off x="4015765" y="5596200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4AE5B05F-5F13-4948-9355-5277057825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E9A0E87C-9ACD-4598-85AA-EBAABB7F9AF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0B6CDE1C-6A4A-4BC2-8E9B-E68FB0954D25}"/>
                    </a:ext>
                  </a:extLst>
                </p:cNvPr>
                <p:cNvGrpSpPr/>
                <p:nvPr/>
              </p:nvGrpSpPr>
              <p:grpSpPr>
                <a:xfrm>
                  <a:off x="4015765" y="5732551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9975200C-10E7-4FBD-A4BF-95FF8E2BC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C24E950E-16BA-4A42-A830-70CD95965D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F11F68C4-9078-4F84-B866-B9E38940719F}"/>
                    </a:ext>
                  </a:extLst>
                </p:cNvPr>
                <p:cNvGrpSpPr/>
                <p:nvPr/>
              </p:nvGrpSpPr>
              <p:grpSpPr>
                <a:xfrm>
                  <a:off x="4022102" y="5986218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5D9432B-CB47-4E38-9BBC-40A7B1182C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6C3A0C1C-A2CD-4EC4-950D-68EABC52B91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255F223-7FD7-451C-A4CC-56E617DB0D30}"/>
                    </a:ext>
                  </a:extLst>
                </p:cNvPr>
                <p:cNvGrpSpPr/>
                <p:nvPr/>
              </p:nvGrpSpPr>
              <p:grpSpPr>
                <a:xfrm>
                  <a:off x="4015765" y="6127436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AF010B7-2118-4A7C-A47D-4419A98CCF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09EF78D-A0C2-40E2-9DD5-6A12F4FA03A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71D0E831-86D2-4278-AF90-F2A0CF6EB975}"/>
                    </a:ext>
                  </a:extLst>
                </p:cNvPr>
                <p:cNvSpPr/>
                <p:nvPr/>
              </p:nvSpPr>
              <p:spPr>
                <a:xfrm>
                  <a:off x="4861777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2BFA308-55F5-41CA-AC44-EA70B91C8D8A}"/>
                    </a:ext>
                  </a:extLst>
                </p:cNvPr>
                <p:cNvSpPr/>
                <p:nvPr/>
              </p:nvSpPr>
              <p:spPr>
                <a:xfrm>
                  <a:off x="3975192" y="5151582"/>
                  <a:ext cx="81033" cy="11254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453D68D1-9D1F-4FCE-A254-2C3434C055B8}"/>
                    </a:ext>
                  </a:extLst>
                </p:cNvPr>
                <p:cNvGrpSpPr/>
                <p:nvPr/>
              </p:nvGrpSpPr>
              <p:grpSpPr>
                <a:xfrm>
                  <a:off x="4063173" y="5482805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B52F323-3C10-45F1-A738-FDCB15C063DD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786C98F4-8228-4C3D-8BB4-C0E405537248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1F3F3C79-630D-455C-9CCF-2541EFAD6772}"/>
                    </a:ext>
                  </a:extLst>
                </p:cNvPr>
                <p:cNvGrpSpPr/>
                <p:nvPr/>
              </p:nvGrpSpPr>
              <p:grpSpPr>
                <a:xfrm>
                  <a:off x="4063173" y="5864489"/>
                  <a:ext cx="798604" cy="100122"/>
                  <a:chOff x="5090160" y="5232399"/>
                  <a:chExt cx="798604" cy="100122"/>
                </a:xfrm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C180016-3261-4E73-83D8-20CF545E6FB8}"/>
                      </a:ext>
                    </a:extLst>
                  </p:cNvPr>
                  <p:cNvSpPr/>
                  <p:nvPr/>
                </p:nvSpPr>
                <p:spPr>
                  <a:xfrm>
                    <a:off x="5090160" y="5232399"/>
                    <a:ext cx="798604" cy="10012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221D4350-6C7D-42AB-9185-352F7494A7D5}"/>
                      </a:ext>
                    </a:extLst>
                  </p:cNvPr>
                  <p:cNvSpPr/>
                  <p:nvPr/>
                </p:nvSpPr>
                <p:spPr>
                  <a:xfrm flipV="1">
                    <a:off x="5090160" y="5259600"/>
                    <a:ext cx="798604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FCF573D-D49E-44D7-A066-571AF36CE1DB}"/>
                </a:ext>
              </a:extLst>
            </p:cNvPr>
            <p:cNvGrpSpPr/>
            <p:nvPr/>
          </p:nvGrpSpPr>
          <p:grpSpPr>
            <a:xfrm rot="5400000">
              <a:off x="3532829" y="1517411"/>
              <a:ext cx="857652" cy="963930"/>
              <a:chOff x="7000203" y="3253589"/>
              <a:chExt cx="857652" cy="96393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A8B6159-5452-4205-825E-C0836A27F97E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DBD2C4D8-6BFC-4747-9843-143CFACFFB48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B8E74B35-E895-4D37-B3F8-26053C01DA01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729FBB6F-53F1-48DD-9E12-D657FF3A787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AF96807D-C520-4F29-96F7-0C7C3FFC11CF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8D0CC89-9F85-4973-8E12-0DFCCF1D67FE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6BF308A-0945-4E7F-AE6A-130C5420255A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134D22FC-8F24-4505-A268-1333C1D9F9B7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37478B8-2F46-4594-81C1-49AB7C2D3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EA13619C-8D7D-4215-A15E-03E3DC71A366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74C26AF-B479-42A1-B918-87DD7E19B87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BE54882-7936-41BE-A536-6175CC42DFB6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5D95CE5-7048-463C-8FE1-0EA4E8FF11E9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484D1B02-B7CE-45EC-BE93-9989421E1028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11022F7C-9390-40EC-B28E-3323D7C04DD3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7C39D2-A559-49C6-A289-B0958B14A0D7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A414C6DD-128A-40AB-95DF-8FFB25170669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8E816F0C-83A5-43C7-80AC-B5E51F22B619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862C1837-0A17-4A00-8FE7-2BD6DAF75F51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27532BE5-354D-49DD-B2DE-453D690A1D9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16FD5D93-3ECF-4348-87AA-39CBC0E9E7DB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0301901-2C2A-46C9-893E-37C62D63EAB8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94A95540-458A-4D6D-8A04-0982A8316B47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2A88535-EB89-4A6D-9212-5CE5D0BF8551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0ED8E360-DB00-4684-A176-46F753FE626C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A32AB39-99EE-4EFE-A588-AC7899D32F42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B2CEEE1-6D35-4429-AC37-EC989F3E055A}"/>
                </a:ext>
              </a:extLst>
            </p:cNvPr>
            <p:cNvGrpSpPr/>
            <p:nvPr/>
          </p:nvGrpSpPr>
          <p:grpSpPr>
            <a:xfrm rot="5400000">
              <a:off x="2534361" y="1517411"/>
              <a:ext cx="857652" cy="963930"/>
              <a:chOff x="7000203" y="3253589"/>
              <a:chExt cx="857652" cy="963930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513B0A2-C0FE-4BAB-BE54-EDAC4884B262}"/>
                  </a:ext>
                </a:extLst>
              </p:cNvPr>
              <p:cNvGrpSpPr/>
              <p:nvPr/>
            </p:nvGrpSpPr>
            <p:grpSpPr>
              <a:xfrm>
                <a:off x="7637178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F0FC6D2-669F-41D1-AC10-E9DB6709DE51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1CE88C0E-A858-4F52-BE95-5D1AD4639312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4EAE28F1-2196-4004-A5E2-216B48D1C58E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53AC93BA-277B-4D8D-B196-726A6E6EDA97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186BC796-9395-4FDC-BE53-06B392005282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604EE3A5-713C-49A3-BED1-5E7E90AE1DDC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4BF6DFD1-17A0-41FC-904C-F5C6C884EC2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F37F304A-3A42-411A-ABC8-0255A12E8F6E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D5FC2BE-ABD8-495D-A72F-EE7B2F8483FF}"/>
                  </a:ext>
                </a:extLst>
              </p:cNvPr>
              <p:cNvGrpSpPr/>
              <p:nvPr/>
            </p:nvGrpSpPr>
            <p:grpSpPr>
              <a:xfrm>
                <a:off x="7000203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51D6721-5B19-4804-BB84-693ADA5C78D2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DB2EBD3-1AC4-4539-9C99-2DBF17C35C88}"/>
                    </a:ext>
                  </a:extLst>
                </p:cNvPr>
                <p:cNvSpPr/>
                <p:nvPr/>
              </p:nvSpPr>
              <p:spPr>
                <a:xfrm>
                  <a:off x="8004950" y="495656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85A470A-41C4-4BEA-9529-DAAA95A1804A}"/>
                    </a:ext>
                  </a:extLst>
                </p:cNvPr>
                <p:cNvSpPr/>
                <p:nvPr/>
              </p:nvSpPr>
              <p:spPr>
                <a:xfrm>
                  <a:off x="8004950" y="482371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CFA122A-9C16-46B3-80C5-524328C65A0D}"/>
                    </a:ext>
                  </a:extLst>
                </p:cNvPr>
                <p:cNvSpPr/>
                <p:nvPr/>
              </p:nvSpPr>
              <p:spPr>
                <a:xfrm>
                  <a:off x="8004950" y="469087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CBE10D3-6F2F-478B-8E0A-17B5E3003D0B}"/>
                    </a:ext>
                  </a:extLst>
                </p:cNvPr>
                <p:cNvSpPr/>
                <p:nvPr/>
              </p:nvSpPr>
              <p:spPr>
                <a:xfrm>
                  <a:off x="8004950" y="4558026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102412FA-0CF3-41D0-BD9B-130A1DC2B4FF}"/>
                    </a:ext>
                  </a:extLst>
                </p:cNvPr>
                <p:cNvSpPr/>
                <p:nvPr/>
              </p:nvSpPr>
              <p:spPr>
                <a:xfrm>
                  <a:off x="8004950" y="4425180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39A8580-34DA-4890-BD04-10201D78640A}"/>
                    </a:ext>
                  </a:extLst>
                </p:cNvPr>
                <p:cNvSpPr/>
                <p:nvPr/>
              </p:nvSpPr>
              <p:spPr>
                <a:xfrm>
                  <a:off x="8004950" y="429233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4828A32-7A83-4F1F-BB94-549498430237}"/>
                    </a:ext>
                  </a:extLst>
                </p:cNvPr>
                <p:cNvSpPr/>
                <p:nvPr/>
              </p:nvSpPr>
              <p:spPr>
                <a:xfrm>
                  <a:off x="8004950" y="415948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820D05F1-5D77-4BD8-A32E-CCFE6EA94A58}"/>
                  </a:ext>
                </a:extLst>
              </p:cNvPr>
              <p:cNvGrpSpPr/>
              <p:nvPr/>
            </p:nvGrpSpPr>
            <p:grpSpPr>
              <a:xfrm>
                <a:off x="7316874" y="3253589"/>
                <a:ext cx="220677" cy="963930"/>
                <a:chOff x="7986062" y="4133850"/>
                <a:chExt cx="220677" cy="96393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08BFCC3C-2F23-486A-BE3C-5780E0A9E066}"/>
                    </a:ext>
                  </a:extLst>
                </p:cNvPr>
                <p:cNvSpPr/>
                <p:nvPr/>
              </p:nvSpPr>
              <p:spPr>
                <a:xfrm>
                  <a:off x="7986062" y="4133850"/>
                  <a:ext cx="220677" cy="96393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BEBF4D3E-CFA4-4CCD-B50F-2ED9FA70D2FC}"/>
                    </a:ext>
                  </a:extLst>
                </p:cNvPr>
                <p:cNvSpPr/>
                <p:nvPr/>
              </p:nvSpPr>
              <p:spPr>
                <a:xfrm>
                  <a:off x="8004950" y="4904831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CD4A80A-9247-4EA8-878D-3EE8ED19E210}"/>
                    </a:ext>
                  </a:extLst>
                </p:cNvPr>
                <p:cNvSpPr/>
                <p:nvPr/>
              </p:nvSpPr>
              <p:spPr>
                <a:xfrm>
                  <a:off x="8004950" y="4762694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80B1D84-B338-48E9-B028-626F6C955AC4}"/>
                    </a:ext>
                  </a:extLst>
                </p:cNvPr>
                <p:cNvSpPr/>
                <p:nvPr/>
              </p:nvSpPr>
              <p:spPr>
                <a:xfrm>
                  <a:off x="8004950" y="4629849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9349677-005D-4497-B1B4-3B6BFCDEEA09}"/>
                    </a:ext>
                  </a:extLst>
                </p:cNvPr>
                <p:cNvSpPr/>
                <p:nvPr/>
              </p:nvSpPr>
              <p:spPr>
                <a:xfrm>
                  <a:off x="8004950" y="4497003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8795ECD2-22B7-4CCA-AE35-E5B1F05CD4B2}"/>
                    </a:ext>
                  </a:extLst>
                </p:cNvPr>
                <p:cNvSpPr/>
                <p:nvPr/>
              </p:nvSpPr>
              <p:spPr>
                <a:xfrm>
                  <a:off x="8004950" y="4364157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35DB407B-E4F8-485B-B098-9D33EFFD87ED}"/>
                    </a:ext>
                  </a:extLst>
                </p:cNvPr>
                <p:cNvSpPr/>
                <p:nvPr/>
              </p:nvSpPr>
              <p:spPr>
                <a:xfrm>
                  <a:off x="8004950" y="4231312"/>
                  <a:ext cx="186418" cy="1193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4B1CFC91-B023-484C-A0C7-0B2DE7A93299}"/>
                </a:ext>
              </a:extLst>
            </p:cNvPr>
            <p:cNvSpPr txBox="1"/>
            <p:nvPr/>
          </p:nvSpPr>
          <p:spPr>
            <a:xfrm>
              <a:off x="2721012" y="1184612"/>
              <a:ext cx="139700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Rejection Flow racks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5ECA80-B4C0-4169-BE39-5E44BFF6102C}"/>
              </a:ext>
            </a:extLst>
          </p:cNvPr>
          <p:cNvGrpSpPr/>
          <p:nvPr/>
        </p:nvGrpSpPr>
        <p:grpSpPr>
          <a:xfrm>
            <a:off x="4479852" y="2707189"/>
            <a:ext cx="833650" cy="691972"/>
            <a:chOff x="4482751" y="613763"/>
            <a:chExt cx="833650" cy="691972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8EC98264-1926-4709-BD95-17A6A2BEE77C}"/>
                </a:ext>
              </a:extLst>
            </p:cNvPr>
            <p:cNvGrpSpPr/>
            <p:nvPr/>
          </p:nvGrpSpPr>
          <p:grpSpPr>
            <a:xfrm>
              <a:off x="4482751" y="613763"/>
              <a:ext cx="833650" cy="691972"/>
              <a:chOff x="1296140" y="1911424"/>
              <a:chExt cx="698834" cy="580068"/>
            </a:xfrm>
          </p:grpSpPr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E8CA5DA5-A6F2-4D97-9F7A-71B9E87471D2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88E4938E-365A-4A05-A829-EEBE02080392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AFB74C6A-E221-42B2-9AB2-86478AC4F3B9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46B05ADD-8553-467A-82AD-E9BCD9A7D4A5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2F01F85-AC7F-4A43-8F37-53C9A9595363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A491B88F-242C-4D9B-AD43-81002C5360F6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5C72DA8B-FDB6-4AF2-A4A7-C7B4075D21C3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099F7B72-2733-45F8-853E-337274560604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138073EA-17B1-486B-AAF7-4F5F16FEC66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A3999027-EECD-4375-BBCB-EF7B8B132CB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09E52740-0039-4C82-9955-4A218CDFA0B8}"/>
                </a:ext>
              </a:extLst>
            </p:cNvPr>
            <p:cNvSpPr txBox="1"/>
            <p:nvPr/>
          </p:nvSpPr>
          <p:spPr>
            <a:xfrm>
              <a:off x="4578309" y="842503"/>
              <a:ext cx="670494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Pallet 2</a:t>
              </a:r>
            </a:p>
          </p:txBody>
        </p:sp>
      </p:grpSp>
      <p:sp>
        <p:nvSpPr>
          <p:cNvPr id="458" name="Rectangle 457">
            <a:extLst>
              <a:ext uri="{FF2B5EF4-FFF2-40B4-BE49-F238E27FC236}">
                <a16:creationId xmlns:a16="http://schemas.microsoft.com/office/drawing/2014/main" id="{012BE3DE-41F8-47DF-BBD6-AD310EFDD75A}"/>
              </a:ext>
            </a:extLst>
          </p:cNvPr>
          <p:cNvSpPr/>
          <p:nvPr/>
        </p:nvSpPr>
        <p:spPr>
          <a:xfrm>
            <a:off x="4344340" y="3683256"/>
            <a:ext cx="1092486" cy="91927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192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8BA3D4DB-F3BB-D78F-6663-BE5DB407BD13}"/>
              </a:ext>
            </a:extLst>
          </p:cNvPr>
          <p:cNvSpPr/>
          <p:nvPr/>
        </p:nvSpPr>
        <p:spPr>
          <a:xfrm>
            <a:off x="1193285" y="2489227"/>
            <a:ext cx="3798336" cy="2034644"/>
          </a:xfrm>
          <a:prstGeom prst="rect">
            <a:avLst/>
          </a:prstGeom>
          <a:solidFill>
            <a:srgbClr val="70AD47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System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ZA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429CB0-82F3-1C38-282E-88BAC2CE8474}"/>
              </a:ext>
            </a:extLst>
          </p:cNvPr>
          <p:cNvSpPr/>
          <p:nvPr/>
        </p:nvSpPr>
        <p:spPr>
          <a:xfrm>
            <a:off x="205732" y="1466238"/>
            <a:ext cx="2400521" cy="385488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System 1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Z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2CFA14-346C-2F37-9DB0-9B13482C61F2}"/>
              </a:ext>
            </a:extLst>
          </p:cNvPr>
          <p:cNvGrpSpPr/>
          <p:nvPr/>
        </p:nvGrpSpPr>
        <p:grpSpPr>
          <a:xfrm>
            <a:off x="1377903" y="2551018"/>
            <a:ext cx="1326002" cy="1326002"/>
            <a:chOff x="8300929" y="1341086"/>
            <a:chExt cx="1326002" cy="1326002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B9CDDCB-3903-3191-C9A5-D5E47E78051E}"/>
                </a:ext>
              </a:extLst>
            </p:cNvPr>
            <p:cNvSpPr/>
            <p:nvPr/>
          </p:nvSpPr>
          <p:spPr>
            <a:xfrm>
              <a:off x="8300929" y="1341086"/>
              <a:ext cx="1326002" cy="13260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7B19679-CCA0-2EB4-C532-1E5BE17B0529}"/>
                </a:ext>
              </a:extLst>
            </p:cNvPr>
            <p:cNvGrpSpPr/>
            <p:nvPr/>
          </p:nvGrpSpPr>
          <p:grpSpPr>
            <a:xfrm>
              <a:off x="8355522" y="1557859"/>
              <a:ext cx="1088007" cy="886460"/>
              <a:chOff x="1035747" y="5340023"/>
              <a:chExt cx="1088007" cy="886460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CEED9D7-6A80-EC37-E8E0-1A67CD5059E5}"/>
                  </a:ext>
                </a:extLst>
              </p:cNvPr>
              <p:cNvSpPr/>
              <p:nvPr/>
            </p:nvSpPr>
            <p:spPr>
              <a:xfrm>
                <a:off x="1035747" y="5625482"/>
                <a:ext cx="121102" cy="139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3D41F27-5FFD-475C-0FF3-C7A8F633415F}"/>
                  </a:ext>
                </a:extLst>
              </p:cNvPr>
              <p:cNvSpPr/>
              <p:nvPr/>
            </p:nvSpPr>
            <p:spPr>
              <a:xfrm rot="5400000">
                <a:off x="1015238" y="5777566"/>
                <a:ext cx="159127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DA3483C4-2A52-A560-6B24-3BB1E4593094}"/>
                  </a:ext>
                </a:extLst>
              </p:cNvPr>
              <p:cNvGrpSpPr/>
              <p:nvPr/>
            </p:nvGrpSpPr>
            <p:grpSpPr>
              <a:xfrm>
                <a:off x="1156123" y="5340023"/>
                <a:ext cx="967631" cy="886460"/>
                <a:chOff x="1156123" y="5340023"/>
                <a:chExt cx="967631" cy="886460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8378EEF8-323B-ACB0-23A0-8CA1B6E26F2A}"/>
                    </a:ext>
                  </a:extLst>
                </p:cNvPr>
                <p:cNvGrpSpPr/>
                <p:nvPr/>
              </p:nvGrpSpPr>
              <p:grpSpPr>
                <a:xfrm>
                  <a:off x="1196708" y="5374200"/>
                  <a:ext cx="892797" cy="804445"/>
                  <a:chOff x="1199876" y="5135249"/>
                  <a:chExt cx="892797" cy="804445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24C8D207-F7A1-8B04-03BF-591B2C790272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135249"/>
                    <a:ext cx="886460" cy="118110"/>
                    <a:chOff x="1199876" y="5135249"/>
                    <a:chExt cx="886460" cy="118110"/>
                  </a:xfrm>
                </p:grpSpPr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44BBA2EB-8BFA-5A6E-35DF-B67871915C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4754705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9B9AD0D8-2256-85AE-FFB0-4821FD857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6" y="5135249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8B0C2F3B-4480-4C9D-7F60-56339F999692}"/>
                      </a:ext>
                    </a:extLst>
                  </p:cNvPr>
                  <p:cNvGrpSpPr/>
                  <p:nvPr/>
                </p:nvGrpSpPr>
                <p:grpSpPr>
                  <a:xfrm>
                    <a:off x="1199945" y="5271600"/>
                    <a:ext cx="886460" cy="118110"/>
                    <a:chOff x="1199945" y="5271600"/>
                    <a:chExt cx="886460" cy="118110"/>
                  </a:xfrm>
                </p:grpSpPr>
                <p:sp>
                  <p:nvSpPr>
                    <p:cNvPr id="224" name="Rectangle 223">
                      <a:extLst>
                        <a:ext uri="{FF2B5EF4-FFF2-40B4-BE49-F238E27FC236}">
                          <a16:creationId xmlns:a16="http://schemas.microsoft.com/office/drawing/2014/main" id="{EB80E34B-872B-17C5-745B-9748F9E8BE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315" y="4887263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B1CA49F7-3DC2-9101-BE97-A404BFBC5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271600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28995CF3-A389-8795-1393-54DCF3ADFCD7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407951"/>
                    <a:ext cx="886460" cy="118110"/>
                    <a:chOff x="1199876" y="5407951"/>
                    <a:chExt cx="886460" cy="118110"/>
                  </a:xfrm>
                </p:grpSpPr>
                <p:sp>
                  <p:nvSpPr>
                    <p:cNvPr id="222" name="Rectangle 221">
                      <a:extLst>
                        <a:ext uri="{FF2B5EF4-FFF2-40B4-BE49-F238E27FC236}">
                          <a16:creationId xmlns:a16="http://schemas.microsoft.com/office/drawing/2014/main" id="{684059D8-8702-CEC3-47B4-27DF1966C4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02138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23" name="Rectangle 222">
                      <a:extLst>
                        <a:ext uri="{FF2B5EF4-FFF2-40B4-BE49-F238E27FC236}">
                          <a16:creationId xmlns:a16="http://schemas.microsoft.com/office/drawing/2014/main" id="{717744A1-0BDD-FAFE-2005-2EC70F05D9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407951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E2F96C4A-7F1A-00A1-D7BE-7E6FA6206CF5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544302"/>
                    <a:ext cx="886460" cy="118110"/>
                    <a:chOff x="1199876" y="5544302"/>
                    <a:chExt cx="886460" cy="118110"/>
                  </a:xfrm>
                </p:grpSpPr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id="{E6293BA8-19DF-4AA7-A8FB-A070065FC4F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16091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21" name="Rectangle 220">
                      <a:extLst>
                        <a:ext uri="{FF2B5EF4-FFF2-40B4-BE49-F238E27FC236}">
                          <a16:creationId xmlns:a16="http://schemas.microsoft.com/office/drawing/2014/main" id="{B00BBE0F-00E9-3EA2-EE79-B879C7EB2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544302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EF0E2368-F170-3DEE-F1B9-94F9130116C4}"/>
                      </a:ext>
                    </a:extLst>
                  </p:cNvPr>
                  <p:cNvGrpSpPr/>
                  <p:nvPr/>
                </p:nvGrpSpPr>
                <p:grpSpPr>
                  <a:xfrm>
                    <a:off x="1206213" y="5680366"/>
                    <a:ext cx="886460" cy="118110"/>
                    <a:chOff x="1206213" y="5680366"/>
                    <a:chExt cx="886460" cy="118110"/>
                  </a:xfrm>
                </p:grpSpPr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907437C0-21AC-9BCA-16AD-F4B201DFA4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6583" y="5296191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A112045E-6BD9-FD75-808D-3A7E086E3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680366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8B1A8870-9DE5-4BE1-FDF3-FD76C64232A9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821584"/>
                    <a:ext cx="886460" cy="118110"/>
                    <a:chOff x="1199876" y="5821584"/>
                    <a:chExt cx="886460" cy="118110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53CE7BE6-2648-27EB-18FB-F6FFC322C34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43543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DF7D8F4C-554C-FDB4-89A4-5898C0A26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821584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</p:grp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AA52CEC-93F0-5F16-9ADF-B1E736242DD6}"/>
                    </a:ext>
                  </a:extLst>
                </p:cNvPr>
                <p:cNvSpPr/>
                <p:nvPr/>
              </p:nvSpPr>
              <p:spPr>
                <a:xfrm>
                  <a:off x="2042720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D4E6991B-DA38-BBF6-25B5-297C76A17BEC}"/>
                    </a:ext>
                  </a:extLst>
                </p:cNvPr>
                <p:cNvSpPr/>
                <p:nvPr/>
              </p:nvSpPr>
              <p:spPr>
                <a:xfrm>
                  <a:off x="1156123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A4E45DE-A6DF-E0B0-A0A8-A1AFC0244F64}"/>
              </a:ext>
            </a:extLst>
          </p:cNvPr>
          <p:cNvGrpSpPr/>
          <p:nvPr/>
        </p:nvGrpSpPr>
        <p:grpSpPr>
          <a:xfrm>
            <a:off x="1434691" y="1833706"/>
            <a:ext cx="1088007" cy="886460"/>
            <a:chOff x="1035747" y="5340023"/>
            <a:chExt cx="1088007" cy="88646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2658DFF-C11F-F986-8CEB-20B59B53CA11}"/>
                </a:ext>
              </a:extLst>
            </p:cNvPr>
            <p:cNvSpPr/>
            <p:nvPr/>
          </p:nvSpPr>
          <p:spPr>
            <a:xfrm>
              <a:off x="1035747" y="5625482"/>
              <a:ext cx="121102" cy="1395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B3F9C93-57F0-0FC8-53CE-ED41A3149278}"/>
                </a:ext>
              </a:extLst>
            </p:cNvPr>
            <p:cNvSpPr/>
            <p:nvPr/>
          </p:nvSpPr>
          <p:spPr>
            <a:xfrm rot="5400000">
              <a:off x="1015238" y="5777566"/>
              <a:ext cx="159127" cy="11811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8E5B8E9-B737-A9CD-C852-DA41FA31E27A}"/>
                </a:ext>
              </a:extLst>
            </p:cNvPr>
            <p:cNvGrpSpPr/>
            <p:nvPr/>
          </p:nvGrpSpPr>
          <p:grpSpPr>
            <a:xfrm>
              <a:off x="1156123" y="5340023"/>
              <a:ext cx="967631" cy="886460"/>
              <a:chOff x="1156123" y="5340023"/>
              <a:chExt cx="967631" cy="886460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16CA64F-DBA9-9AAC-A171-6A5C2FFF6E53}"/>
                  </a:ext>
                </a:extLst>
              </p:cNvPr>
              <p:cNvGrpSpPr/>
              <p:nvPr/>
            </p:nvGrpSpPr>
            <p:grpSpPr>
              <a:xfrm>
                <a:off x="1196708" y="5374200"/>
                <a:ext cx="892797" cy="804445"/>
                <a:chOff x="1199876" y="5135249"/>
                <a:chExt cx="892797" cy="80444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D12A24C-DF91-EE0E-D0AC-6FC692DE80E7}"/>
                    </a:ext>
                  </a:extLst>
                </p:cNvPr>
                <p:cNvGrpSpPr/>
                <p:nvPr/>
              </p:nvGrpSpPr>
              <p:grpSpPr>
                <a:xfrm>
                  <a:off x="1199876" y="5135249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B90DEE4F-4033-E560-74AD-DA3BEA2B9A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EA08475-7B3F-52ED-16EC-EF8080AE9950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8B5E4086-F004-EE36-921A-E1E1BBA04C09}"/>
                    </a:ext>
                  </a:extLst>
                </p:cNvPr>
                <p:cNvGrpSpPr/>
                <p:nvPr/>
              </p:nvGrpSpPr>
              <p:grpSpPr>
                <a:xfrm>
                  <a:off x="1199945" y="5271600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D1E94FB2-A3E9-A8D9-3DFF-728CC35AD6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AAD2006-0B3B-EB9A-6D5E-D87AFE1CEB7C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BD1E33D-0C79-ACA8-4BC5-E1109120F19B}"/>
                    </a:ext>
                  </a:extLst>
                </p:cNvPr>
                <p:cNvGrpSpPr/>
                <p:nvPr/>
              </p:nvGrpSpPr>
              <p:grpSpPr>
                <a:xfrm>
                  <a:off x="1199876" y="5407951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11B86B07-EE65-8542-490A-B159E1A97C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A8B3135-EF8A-5ADC-10D5-7708EA93344D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619B7E3-270D-0F11-ED86-5CCA89B1A061}"/>
                    </a:ext>
                  </a:extLst>
                </p:cNvPr>
                <p:cNvGrpSpPr/>
                <p:nvPr/>
              </p:nvGrpSpPr>
              <p:grpSpPr>
                <a:xfrm>
                  <a:off x="1199876" y="5544302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171A003D-2EC5-5EFB-6EBD-5B32FD51A2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030DC6E-9FFF-3E82-642D-5B41ED2F36D9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D5EF523B-1482-B402-214A-DD033233F549}"/>
                    </a:ext>
                  </a:extLst>
                </p:cNvPr>
                <p:cNvGrpSpPr/>
                <p:nvPr/>
              </p:nvGrpSpPr>
              <p:grpSpPr>
                <a:xfrm>
                  <a:off x="1206213" y="5680366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9EA36C97-022B-76EB-2B62-C2BB091C4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846C7886-2768-F55A-0C16-99B974E15758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D7AFB8E3-E3A8-3EB3-67AD-E9DD3E128EAC}"/>
                    </a:ext>
                  </a:extLst>
                </p:cNvPr>
                <p:cNvGrpSpPr/>
                <p:nvPr/>
              </p:nvGrpSpPr>
              <p:grpSpPr>
                <a:xfrm>
                  <a:off x="1199876" y="5821584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7A90375F-3F66-0B90-6FDA-13F9A230B1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3CBEDCA8-3CAA-9C6B-88AC-B9904BF0C95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0D8B8CD-F189-8809-C2A7-FF1D65B57723}"/>
                  </a:ext>
                </a:extLst>
              </p:cNvPr>
              <p:cNvSpPr/>
              <p:nvPr/>
            </p:nvSpPr>
            <p:spPr>
              <a:xfrm>
                <a:off x="2042720" y="5340023"/>
                <a:ext cx="81034" cy="886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0F5847B-DAA9-555A-2E93-E3D5BADE56D4}"/>
                  </a:ext>
                </a:extLst>
              </p:cNvPr>
              <p:cNvSpPr/>
              <p:nvPr/>
            </p:nvSpPr>
            <p:spPr>
              <a:xfrm>
                <a:off x="1156123" y="5340023"/>
                <a:ext cx="81034" cy="886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5366FC-421A-32E4-F750-DDD8172A52C6}"/>
              </a:ext>
            </a:extLst>
          </p:cNvPr>
          <p:cNvGrpSpPr/>
          <p:nvPr/>
        </p:nvGrpSpPr>
        <p:grpSpPr>
          <a:xfrm rot="5400000">
            <a:off x="2466420" y="2735479"/>
            <a:ext cx="1088007" cy="886460"/>
            <a:chOff x="1035747" y="5340023"/>
            <a:chExt cx="1088007" cy="88646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0530E0-A0E2-6FDF-174D-3F98E50CB776}"/>
                </a:ext>
              </a:extLst>
            </p:cNvPr>
            <p:cNvSpPr/>
            <p:nvPr/>
          </p:nvSpPr>
          <p:spPr>
            <a:xfrm>
              <a:off x="1035747" y="5625482"/>
              <a:ext cx="121102" cy="1395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B7D2A5B-01EF-99FC-4805-86D105D862EF}"/>
                </a:ext>
              </a:extLst>
            </p:cNvPr>
            <p:cNvSpPr/>
            <p:nvPr/>
          </p:nvSpPr>
          <p:spPr>
            <a:xfrm rot="5400000">
              <a:off x="1015238" y="5777566"/>
              <a:ext cx="159127" cy="11811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2936EA7-03BC-DCF4-CE6A-D82A2B8D5778}"/>
                </a:ext>
              </a:extLst>
            </p:cNvPr>
            <p:cNvGrpSpPr/>
            <p:nvPr/>
          </p:nvGrpSpPr>
          <p:grpSpPr>
            <a:xfrm>
              <a:off x="1156123" y="5340023"/>
              <a:ext cx="967631" cy="886460"/>
              <a:chOff x="1156123" y="5340023"/>
              <a:chExt cx="967631" cy="88646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4CC5E65-BFB9-99D9-89CE-A96A280B12C5}"/>
                  </a:ext>
                </a:extLst>
              </p:cNvPr>
              <p:cNvGrpSpPr/>
              <p:nvPr/>
            </p:nvGrpSpPr>
            <p:grpSpPr>
              <a:xfrm>
                <a:off x="1196708" y="5374200"/>
                <a:ext cx="892797" cy="804445"/>
                <a:chOff x="1199876" y="5135249"/>
                <a:chExt cx="892797" cy="804445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4FE0A07-5685-5053-2FF1-5B9672EA53D6}"/>
                    </a:ext>
                  </a:extLst>
                </p:cNvPr>
                <p:cNvGrpSpPr/>
                <p:nvPr/>
              </p:nvGrpSpPr>
              <p:grpSpPr>
                <a:xfrm>
                  <a:off x="1199876" y="5135249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A5ED9420-C68A-5F2F-9BF9-EA2E473899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5A55C41-5422-2A43-3233-5EEC950D22EF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4DBDBCF9-AB59-EDC1-A792-8C948C33197B}"/>
                    </a:ext>
                  </a:extLst>
                </p:cNvPr>
                <p:cNvGrpSpPr/>
                <p:nvPr/>
              </p:nvGrpSpPr>
              <p:grpSpPr>
                <a:xfrm>
                  <a:off x="1199945" y="5271600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2E9D910-611F-6962-3E8C-68E6AA1E21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9719A1AA-5CE3-6F18-1028-59620B98D560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2B80B984-3F8E-5942-973B-9966D19B48D2}"/>
                    </a:ext>
                  </a:extLst>
                </p:cNvPr>
                <p:cNvGrpSpPr/>
                <p:nvPr/>
              </p:nvGrpSpPr>
              <p:grpSpPr>
                <a:xfrm>
                  <a:off x="1199876" y="5407951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CAD65B0-0AF2-1B95-C81F-7E72912EF5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B3F407F3-A39E-A83E-360F-3F72B8B01F11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D1F56F92-27B3-30AF-BA8D-66B9DFE3201C}"/>
                    </a:ext>
                  </a:extLst>
                </p:cNvPr>
                <p:cNvGrpSpPr/>
                <p:nvPr/>
              </p:nvGrpSpPr>
              <p:grpSpPr>
                <a:xfrm>
                  <a:off x="1199876" y="5544302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55FF8F8-524D-E5B3-28B1-DA5D0A855E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FE00794-B37A-0A06-7308-2FBA0CDC382B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FF974711-85FB-0298-51C5-97C55846D805}"/>
                    </a:ext>
                  </a:extLst>
                </p:cNvPr>
                <p:cNvGrpSpPr/>
                <p:nvPr/>
              </p:nvGrpSpPr>
              <p:grpSpPr>
                <a:xfrm>
                  <a:off x="1206213" y="5680366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5A151EFE-AECD-EE80-5A75-E0CA4D99F2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C10CF4D-AC40-C57B-7908-55B8B62CA614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56295AC4-1E58-FCE4-C777-59CFABB0D594}"/>
                    </a:ext>
                  </a:extLst>
                </p:cNvPr>
                <p:cNvGrpSpPr/>
                <p:nvPr/>
              </p:nvGrpSpPr>
              <p:grpSpPr>
                <a:xfrm>
                  <a:off x="1199876" y="5821584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0193447-0A22-D1AF-9DF7-287A8A72E2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C060B972-45CF-3942-BA21-612A989DEFB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53DF99A-E6CF-0677-3BD0-3125F9B36E42}"/>
                  </a:ext>
                </a:extLst>
              </p:cNvPr>
              <p:cNvSpPr/>
              <p:nvPr/>
            </p:nvSpPr>
            <p:spPr>
              <a:xfrm>
                <a:off x="2042720" y="5340023"/>
                <a:ext cx="81034" cy="886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E4DACEE-57E8-F97E-5326-75F57967EC97}"/>
                  </a:ext>
                </a:extLst>
              </p:cNvPr>
              <p:cNvSpPr/>
              <p:nvPr/>
            </p:nvSpPr>
            <p:spPr>
              <a:xfrm>
                <a:off x="1156123" y="5340023"/>
                <a:ext cx="81034" cy="886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F952CD-4C96-6256-7AA5-3B7035FA79B4}"/>
              </a:ext>
            </a:extLst>
          </p:cNvPr>
          <p:cNvSpPr txBox="1"/>
          <p:nvPr/>
        </p:nvSpPr>
        <p:spPr>
          <a:xfrm>
            <a:off x="2688219" y="1476944"/>
            <a:ext cx="1587471" cy="4308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Blue Arrows Indicate Forward Adjacency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9836B9-3F02-C64E-000B-8AB7EDC9E495}"/>
              </a:ext>
            </a:extLst>
          </p:cNvPr>
          <p:cNvGrpSpPr/>
          <p:nvPr/>
        </p:nvGrpSpPr>
        <p:grpSpPr>
          <a:xfrm>
            <a:off x="1425695" y="3686633"/>
            <a:ext cx="1091139" cy="1125456"/>
            <a:chOff x="3851671" y="5151582"/>
            <a:chExt cx="1091139" cy="1125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414784-7387-9FD0-5B1E-3F785B766E0E}"/>
                </a:ext>
              </a:extLst>
            </p:cNvPr>
            <p:cNvSpPr/>
            <p:nvPr/>
          </p:nvSpPr>
          <p:spPr>
            <a:xfrm>
              <a:off x="3851671" y="5655255"/>
              <a:ext cx="121102" cy="1395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6BBB87-818A-9698-AC52-2492DA2C117F}"/>
                </a:ext>
              </a:extLst>
            </p:cNvPr>
            <p:cNvSpPr/>
            <p:nvPr/>
          </p:nvSpPr>
          <p:spPr>
            <a:xfrm rot="5400000">
              <a:off x="3831162" y="5807339"/>
              <a:ext cx="159127" cy="11811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A7A270E-6907-25FC-0B07-1030BDAB05D8}"/>
                </a:ext>
              </a:extLst>
            </p:cNvPr>
            <p:cNvGrpSpPr/>
            <p:nvPr/>
          </p:nvGrpSpPr>
          <p:grpSpPr>
            <a:xfrm>
              <a:off x="4015765" y="5214411"/>
              <a:ext cx="886460" cy="118110"/>
              <a:chOff x="1199876" y="5135249"/>
              <a:chExt cx="886460" cy="11811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155E15-8B5A-9635-6DDF-72E6E349C1B7}"/>
                  </a:ext>
                </a:extLst>
              </p:cNvPr>
              <p:cNvSpPr/>
              <p:nvPr/>
            </p:nvSpPr>
            <p:spPr>
              <a:xfrm rot="5400000">
                <a:off x="1620246" y="4754705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006D3C8-5330-C92B-8D9F-C0C722BF1A0D}"/>
                  </a:ext>
                </a:extLst>
              </p:cNvPr>
              <p:cNvSpPr/>
              <p:nvPr/>
            </p:nvSpPr>
            <p:spPr>
              <a:xfrm>
                <a:off x="1269506" y="5135249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3DB471-549F-01A2-FDF3-5CC966AE8A4D}"/>
                </a:ext>
              </a:extLst>
            </p:cNvPr>
            <p:cNvGrpSpPr/>
            <p:nvPr/>
          </p:nvGrpSpPr>
          <p:grpSpPr>
            <a:xfrm>
              <a:off x="4015834" y="5350762"/>
              <a:ext cx="886460" cy="118110"/>
              <a:chOff x="1199945" y="5271600"/>
              <a:chExt cx="886460" cy="11811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EB614C-04FA-E588-38E3-52F9CD1129D2}"/>
                  </a:ext>
                </a:extLst>
              </p:cNvPr>
              <p:cNvSpPr/>
              <p:nvPr/>
            </p:nvSpPr>
            <p:spPr>
              <a:xfrm rot="5400000">
                <a:off x="1620315" y="4887263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6F8E74-9FCE-D820-6194-52073E360320}"/>
                  </a:ext>
                </a:extLst>
              </p:cNvPr>
              <p:cNvSpPr/>
              <p:nvPr/>
            </p:nvSpPr>
            <p:spPr>
              <a:xfrm>
                <a:off x="1269505" y="5271600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3640A2E-3D17-4486-8713-485EDD8EE339}"/>
                </a:ext>
              </a:extLst>
            </p:cNvPr>
            <p:cNvGrpSpPr/>
            <p:nvPr/>
          </p:nvGrpSpPr>
          <p:grpSpPr>
            <a:xfrm>
              <a:off x="4015765" y="5596200"/>
              <a:ext cx="886460" cy="118110"/>
              <a:chOff x="1199876" y="5407951"/>
              <a:chExt cx="886460" cy="11811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337F9D6-460A-2EC2-D31F-50628A176188}"/>
                  </a:ext>
                </a:extLst>
              </p:cNvPr>
              <p:cNvSpPr/>
              <p:nvPr/>
            </p:nvSpPr>
            <p:spPr>
              <a:xfrm rot="5400000">
                <a:off x="1620246" y="502138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C0A954B-CBBD-074F-CBA8-8595210FFD22}"/>
                  </a:ext>
                </a:extLst>
              </p:cNvPr>
              <p:cNvSpPr/>
              <p:nvPr/>
            </p:nvSpPr>
            <p:spPr>
              <a:xfrm>
                <a:off x="1269505" y="5407951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E70FD8-6156-F7BE-B870-8615888DEC3F}"/>
                </a:ext>
              </a:extLst>
            </p:cNvPr>
            <p:cNvGrpSpPr/>
            <p:nvPr/>
          </p:nvGrpSpPr>
          <p:grpSpPr>
            <a:xfrm>
              <a:off x="4015765" y="5732551"/>
              <a:ext cx="886460" cy="118110"/>
              <a:chOff x="1199876" y="5544302"/>
              <a:chExt cx="886460" cy="11811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D3FF73-B08E-64E2-9484-2B8029E4D193}"/>
                  </a:ext>
                </a:extLst>
              </p:cNvPr>
              <p:cNvSpPr/>
              <p:nvPr/>
            </p:nvSpPr>
            <p:spPr>
              <a:xfrm rot="5400000">
                <a:off x="1620246" y="516091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1B087EF-61A7-DC3E-BBEB-1FF94E779EDA}"/>
                  </a:ext>
                </a:extLst>
              </p:cNvPr>
              <p:cNvSpPr/>
              <p:nvPr/>
            </p:nvSpPr>
            <p:spPr>
              <a:xfrm>
                <a:off x="1269505" y="5544302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0F876C6-79C5-105A-5BCC-72339F4D592A}"/>
                </a:ext>
              </a:extLst>
            </p:cNvPr>
            <p:cNvGrpSpPr/>
            <p:nvPr/>
          </p:nvGrpSpPr>
          <p:grpSpPr>
            <a:xfrm>
              <a:off x="4022102" y="5986218"/>
              <a:ext cx="886460" cy="118110"/>
              <a:chOff x="1206213" y="5680366"/>
              <a:chExt cx="886460" cy="11811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49462E-C10A-3BC6-AB05-B66325C41265}"/>
                  </a:ext>
                </a:extLst>
              </p:cNvPr>
              <p:cNvSpPr/>
              <p:nvPr/>
            </p:nvSpPr>
            <p:spPr>
              <a:xfrm rot="5400000">
                <a:off x="1626583" y="5296191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40C6D-E4B0-686B-3515-FF2A5E1E8C83}"/>
                  </a:ext>
                </a:extLst>
              </p:cNvPr>
              <p:cNvSpPr/>
              <p:nvPr/>
            </p:nvSpPr>
            <p:spPr>
              <a:xfrm>
                <a:off x="1269505" y="5680366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60E936-ECAA-1B7F-6EFB-CD7DB79EC733}"/>
                </a:ext>
              </a:extLst>
            </p:cNvPr>
            <p:cNvGrpSpPr/>
            <p:nvPr/>
          </p:nvGrpSpPr>
          <p:grpSpPr>
            <a:xfrm>
              <a:off x="4015765" y="6127436"/>
              <a:ext cx="886460" cy="118110"/>
              <a:chOff x="1199876" y="5821584"/>
              <a:chExt cx="886460" cy="11811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95CBAC8-99FD-9C17-96BE-04AFBB242497}"/>
                  </a:ext>
                </a:extLst>
              </p:cNvPr>
              <p:cNvSpPr/>
              <p:nvPr/>
            </p:nvSpPr>
            <p:spPr>
              <a:xfrm rot="5400000">
                <a:off x="1620246" y="543543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C745D3E-8FC7-AC9B-E161-908BE3855D96}"/>
                  </a:ext>
                </a:extLst>
              </p:cNvPr>
              <p:cNvSpPr/>
              <p:nvPr/>
            </p:nvSpPr>
            <p:spPr>
              <a:xfrm>
                <a:off x="1269505" y="5821584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D42FF1-562C-7EF9-7C9E-004FE41F2909}"/>
                </a:ext>
              </a:extLst>
            </p:cNvPr>
            <p:cNvSpPr/>
            <p:nvPr/>
          </p:nvSpPr>
          <p:spPr>
            <a:xfrm>
              <a:off x="4861777" y="5151582"/>
              <a:ext cx="81033" cy="1125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BE6782-4D63-E46D-8F83-A9E400A80572}"/>
                </a:ext>
              </a:extLst>
            </p:cNvPr>
            <p:cNvSpPr/>
            <p:nvPr/>
          </p:nvSpPr>
          <p:spPr>
            <a:xfrm>
              <a:off x="3975192" y="5151582"/>
              <a:ext cx="81033" cy="1125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B005B4-2AA7-126D-DB65-93B65695FEA2}"/>
                </a:ext>
              </a:extLst>
            </p:cNvPr>
            <p:cNvGrpSpPr/>
            <p:nvPr/>
          </p:nvGrpSpPr>
          <p:grpSpPr>
            <a:xfrm>
              <a:off x="4063173" y="5482805"/>
              <a:ext cx="798604" cy="100122"/>
              <a:chOff x="5090160" y="5232399"/>
              <a:chExt cx="798604" cy="10012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D7AFDEB-9EB5-DE63-FD42-F029635B03EA}"/>
                  </a:ext>
                </a:extLst>
              </p:cNvPr>
              <p:cNvSpPr/>
              <p:nvPr/>
            </p:nvSpPr>
            <p:spPr>
              <a:xfrm>
                <a:off x="5090160" y="5232399"/>
                <a:ext cx="798604" cy="1001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2E9DD1-7758-BB3D-315F-9A53D091F601}"/>
                  </a:ext>
                </a:extLst>
              </p:cNvPr>
              <p:cNvSpPr/>
              <p:nvPr/>
            </p:nvSpPr>
            <p:spPr>
              <a:xfrm flipV="1">
                <a:off x="5090160" y="5259600"/>
                <a:ext cx="798604" cy="457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8FA679-6952-A5F6-30A1-A2B365C67E6D}"/>
                </a:ext>
              </a:extLst>
            </p:cNvPr>
            <p:cNvGrpSpPr/>
            <p:nvPr/>
          </p:nvGrpSpPr>
          <p:grpSpPr>
            <a:xfrm>
              <a:off x="4063173" y="5864489"/>
              <a:ext cx="798604" cy="100122"/>
              <a:chOff x="5090160" y="5232399"/>
              <a:chExt cx="798604" cy="10012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ADD100F-7347-1D6C-1576-EAA255C88095}"/>
                  </a:ext>
                </a:extLst>
              </p:cNvPr>
              <p:cNvSpPr/>
              <p:nvPr/>
            </p:nvSpPr>
            <p:spPr>
              <a:xfrm>
                <a:off x="5090160" y="5232399"/>
                <a:ext cx="798604" cy="1001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8C6CC09-F932-0AEA-EDBC-512A0467F304}"/>
                  </a:ext>
                </a:extLst>
              </p:cNvPr>
              <p:cNvSpPr/>
              <p:nvPr/>
            </p:nvSpPr>
            <p:spPr>
              <a:xfrm flipV="1">
                <a:off x="5090160" y="5259600"/>
                <a:ext cx="798604" cy="457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8163F0C-6628-8AEB-5C0F-A244FB965B80}"/>
              </a:ext>
            </a:extLst>
          </p:cNvPr>
          <p:cNvCxnSpPr>
            <a:cxnSpLocks/>
          </p:cNvCxnSpPr>
          <p:nvPr/>
        </p:nvCxnSpPr>
        <p:spPr>
          <a:xfrm>
            <a:off x="2045219" y="2551018"/>
            <a:ext cx="0" cy="34462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EE7845D-4BDF-73F6-0E1C-4B221115674E}"/>
              </a:ext>
            </a:extLst>
          </p:cNvPr>
          <p:cNvCxnSpPr>
            <a:cxnSpLocks/>
          </p:cNvCxnSpPr>
          <p:nvPr/>
        </p:nvCxnSpPr>
        <p:spPr>
          <a:xfrm>
            <a:off x="2342193" y="3248003"/>
            <a:ext cx="41405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044462B-1069-0C7A-432C-7D3B371DBE74}"/>
              </a:ext>
            </a:extLst>
          </p:cNvPr>
          <p:cNvCxnSpPr>
            <a:cxnSpLocks/>
          </p:cNvCxnSpPr>
          <p:nvPr/>
        </p:nvCxnSpPr>
        <p:spPr>
          <a:xfrm>
            <a:off x="2000143" y="3568243"/>
            <a:ext cx="0" cy="34462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5F8C61-EC1A-A40A-6D6F-5ED4B3D980BB}"/>
              </a:ext>
            </a:extLst>
          </p:cNvPr>
          <p:cNvCxnSpPr>
            <a:cxnSpLocks/>
          </p:cNvCxnSpPr>
          <p:nvPr/>
        </p:nvCxnSpPr>
        <p:spPr>
          <a:xfrm flipH="1">
            <a:off x="2342193" y="3108473"/>
            <a:ext cx="41405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3AAFCFF-9135-FFED-7F77-FB4C5DD0E520}"/>
              </a:ext>
            </a:extLst>
          </p:cNvPr>
          <p:cNvCxnSpPr>
            <a:cxnSpLocks/>
          </p:cNvCxnSpPr>
          <p:nvPr/>
        </p:nvCxnSpPr>
        <p:spPr>
          <a:xfrm flipV="1">
            <a:off x="2152895" y="3550603"/>
            <a:ext cx="0" cy="344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AF0D4E4-8B5E-08BC-FA87-FA218DE10AB2}"/>
              </a:ext>
            </a:extLst>
          </p:cNvPr>
          <p:cNvCxnSpPr>
            <a:cxnSpLocks/>
          </p:cNvCxnSpPr>
          <p:nvPr/>
        </p:nvCxnSpPr>
        <p:spPr>
          <a:xfrm flipV="1">
            <a:off x="2165928" y="2542885"/>
            <a:ext cx="0" cy="344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4931C285-D4BF-FA3F-4617-384485837786}"/>
              </a:ext>
            </a:extLst>
          </p:cNvPr>
          <p:cNvSpPr txBox="1"/>
          <p:nvPr/>
        </p:nvSpPr>
        <p:spPr>
          <a:xfrm>
            <a:off x="2688219" y="1958242"/>
            <a:ext cx="1587471" cy="430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Blue Arrows Indicate Reverse Adjacency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6B46BC2-7D4C-4565-FE29-2FE87CB5F701}"/>
              </a:ext>
            </a:extLst>
          </p:cNvPr>
          <p:cNvSpPr txBox="1"/>
          <p:nvPr/>
        </p:nvSpPr>
        <p:spPr>
          <a:xfrm>
            <a:off x="4357656" y="1737985"/>
            <a:ext cx="1587471" cy="43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Blue Arrows Indicate Right Adjacency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2A04F4C-8AED-8B17-E804-2CB9AD13B20F}"/>
              </a:ext>
            </a:extLst>
          </p:cNvPr>
          <p:cNvSpPr/>
          <p:nvPr/>
        </p:nvSpPr>
        <p:spPr>
          <a:xfrm>
            <a:off x="6571948" y="1501560"/>
            <a:ext cx="2400521" cy="385488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System 1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ZA" dirty="0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8991241-1E31-8FDE-C7E8-395F7AD1EC51}"/>
              </a:ext>
            </a:extLst>
          </p:cNvPr>
          <p:cNvGrpSpPr/>
          <p:nvPr/>
        </p:nvGrpSpPr>
        <p:grpSpPr>
          <a:xfrm>
            <a:off x="7055791" y="2586340"/>
            <a:ext cx="1326002" cy="1326002"/>
            <a:chOff x="8300929" y="1341086"/>
            <a:chExt cx="1326002" cy="1326002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C0C31B9-B08C-C685-4ADE-D108CE1359A7}"/>
                </a:ext>
              </a:extLst>
            </p:cNvPr>
            <p:cNvSpPr/>
            <p:nvPr/>
          </p:nvSpPr>
          <p:spPr>
            <a:xfrm>
              <a:off x="8300929" y="1341086"/>
              <a:ext cx="1326002" cy="13260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89F2B53-8DCF-ABC1-EF24-4A356FCD1CD8}"/>
                </a:ext>
              </a:extLst>
            </p:cNvPr>
            <p:cNvGrpSpPr/>
            <p:nvPr/>
          </p:nvGrpSpPr>
          <p:grpSpPr>
            <a:xfrm>
              <a:off x="8355522" y="1557859"/>
              <a:ext cx="1088007" cy="886460"/>
              <a:chOff x="1035747" y="5340023"/>
              <a:chExt cx="1088007" cy="88646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4BC7944C-EBDF-DD0C-BED2-D05F23D413B4}"/>
                  </a:ext>
                </a:extLst>
              </p:cNvPr>
              <p:cNvSpPr/>
              <p:nvPr/>
            </p:nvSpPr>
            <p:spPr>
              <a:xfrm>
                <a:off x="1035747" y="5625482"/>
                <a:ext cx="121102" cy="139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D97328D-5123-63A6-6BCF-875151C128DC}"/>
                  </a:ext>
                </a:extLst>
              </p:cNvPr>
              <p:cNvSpPr/>
              <p:nvPr/>
            </p:nvSpPr>
            <p:spPr>
              <a:xfrm rot="5400000">
                <a:off x="1015238" y="5777566"/>
                <a:ext cx="159127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5F906C41-130A-8C72-2813-E1430A3DC53A}"/>
                  </a:ext>
                </a:extLst>
              </p:cNvPr>
              <p:cNvGrpSpPr/>
              <p:nvPr/>
            </p:nvGrpSpPr>
            <p:grpSpPr>
              <a:xfrm>
                <a:off x="1156123" y="5340023"/>
                <a:ext cx="967631" cy="886460"/>
                <a:chOff x="1156123" y="5340023"/>
                <a:chExt cx="967631" cy="886460"/>
              </a:xfrm>
            </p:grpSpPr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8E8D5CD6-BE7C-73C6-D45C-EFB6E419436E}"/>
                    </a:ext>
                  </a:extLst>
                </p:cNvPr>
                <p:cNvGrpSpPr/>
                <p:nvPr/>
              </p:nvGrpSpPr>
              <p:grpSpPr>
                <a:xfrm>
                  <a:off x="1196708" y="5374200"/>
                  <a:ext cx="892797" cy="804445"/>
                  <a:chOff x="1199876" y="5135249"/>
                  <a:chExt cx="892797" cy="804445"/>
                </a:xfrm>
              </p:grpSpPr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5312776C-961F-2BA7-C87D-E0D1BBC67D4F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135249"/>
                    <a:ext cx="886460" cy="118110"/>
                    <a:chOff x="1199876" y="5135249"/>
                    <a:chExt cx="886460" cy="118110"/>
                  </a:xfrm>
                </p:grpSpPr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6537722A-5818-527C-8B97-9FF5EA6C66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4754705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AD90F2F9-E7A2-C111-0CFD-F644E6543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6" y="5135249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CB63A5E2-AF3A-72FD-C266-6252F730C667}"/>
                      </a:ext>
                    </a:extLst>
                  </p:cNvPr>
                  <p:cNvGrpSpPr/>
                  <p:nvPr/>
                </p:nvGrpSpPr>
                <p:grpSpPr>
                  <a:xfrm>
                    <a:off x="1199945" y="5271600"/>
                    <a:ext cx="886460" cy="118110"/>
                    <a:chOff x="1199945" y="5271600"/>
                    <a:chExt cx="886460" cy="118110"/>
                  </a:xfrm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37B1E16F-C86F-7499-ECA9-E253537F70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315" y="4887263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3A3DA71A-46D1-3B8E-2243-6482F3DF8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271600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53" name="Group 252">
                    <a:extLst>
                      <a:ext uri="{FF2B5EF4-FFF2-40B4-BE49-F238E27FC236}">
                        <a16:creationId xmlns:a16="http://schemas.microsoft.com/office/drawing/2014/main" id="{5A641F86-2FB3-6461-4560-451E5120E438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407951"/>
                    <a:ext cx="886460" cy="118110"/>
                    <a:chOff x="1199876" y="5407951"/>
                    <a:chExt cx="886460" cy="118110"/>
                  </a:xfrm>
                </p:grpSpPr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2342A7F1-EBDF-C28C-156E-0A264130E53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02138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14B6195A-4174-8361-1BBC-799640C70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407951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54" name="Group 253">
                    <a:extLst>
                      <a:ext uri="{FF2B5EF4-FFF2-40B4-BE49-F238E27FC236}">
                        <a16:creationId xmlns:a16="http://schemas.microsoft.com/office/drawing/2014/main" id="{6999B575-1AA1-E5DB-20F0-8B4352B69347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544302"/>
                    <a:ext cx="886460" cy="118110"/>
                    <a:chOff x="1199876" y="5544302"/>
                    <a:chExt cx="886460" cy="11811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4228D519-D991-6749-145A-D9729EE6A7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16091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96B50414-669A-0F95-0108-2DCECCB46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544302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F94BA1D2-3003-A730-DD58-E54833CB8973}"/>
                      </a:ext>
                    </a:extLst>
                  </p:cNvPr>
                  <p:cNvGrpSpPr/>
                  <p:nvPr/>
                </p:nvGrpSpPr>
                <p:grpSpPr>
                  <a:xfrm>
                    <a:off x="1206213" y="5680366"/>
                    <a:ext cx="886460" cy="118110"/>
                    <a:chOff x="1206213" y="5680366"/>
                    <a:chExt cx="886460" cy="118110"/>
                  </a:xfrm>
                </p:grpSpPr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588BC2A9-9C87-7DD8-579C-BF98A50DA7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6583" y="5296191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60" name="Rectangle 259">
                      <a:extLst>
                        <a:ext uri="{FF2B5EF4-FFF2-40B4-BE49-F238E27FC236}">
                          <a16:creationId xmlns:a16="http://schemas.microsoft.com/office/drawing/2014/main" id="{21C0E2FF-2117-FB9F-6976-6243BDBE2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680366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B38C16C7-EC43-5790-B6EC-840651F0941C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821584"/>
                    <a:ext cx="886460" cy="118110"/>
                    <a:chOff x="1199876" y="5821584"/>
                    <a:chExt cx="886460" cy="118110"/>
                  </a:xfrm>
                </p:grpSpPr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EDC262FC-2899-F3FE-7150-6D7B8F9C4B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43543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B62D2821-62E0-2819-CA19-343B4D4E3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821584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</p:grp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C27AFE6A-B03F-D005-56FE-172AB68AFF31}"/>
                    </a:ext>
                  </a:extLst>
                </p:cNvPr>
                <p:cNvSpPr/>
                <p:nvPr/>
              </p:nvSpPr>
              <p:spPr>
                <a:xfrm>
                  <a:off x="2042720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FF44E1C-AA21-FDE7-0F8F-E9DFEB7C2371}"/>
                    </a:ext>
                  </a:extLst>
                </p:cNvPr>
                <p:cNvSpPr/>
                <p:nvPr/>
              </p:nvSpPr>
              <p:spPr>
                <a:xfrm>
                  <a:off x="1156123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3DFB87D-D9AE-C6E8-803B-D7D33850B45D}"/>
              </a:ext>
            </a:extLst>
          </p:cNvPr>
          <p:cNvGrpSpPr/>
          <p:nvPr/>
        </p:nvGrpSpPr>
        <p:grpSpPr>
          <a:xfrm>
            <a:off x="7112579" y="1869028"/>
            <a:ext cx="1088007" cy="886460"/>
            <a:chOff x="1035747" y="5340023"/>
            <a:chExt cx="1088007" cy="886460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2351B6D-4849-D3FE-A1E1-3BF90ED32C8E}"/>
                </a:ext>
              </a:extLst>
            </p:cNvPr>
            <p:cNvSpPr/>
            <p:nvPr/>
          </p:nvSpPr>
          <p:spPr>
            <a:xfrm>
              <a:off x="1035747" y="5625482"/>
              <a:ext cx="121102" cy="1395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C4AFDF0-7395-60EE-448A-4317A95E4AFC}"/>
                </a:ext>
              </a:extLst>
            </p:cNvPr>
            <p:cNvSpPr/>
            <p:nvPr/>
          </p:nvSpPr>
          <p:spPr>
            <a:xfrm rot="5400000">
              <a:off x="1015238" y="5777566"/>
              <a:ext cx="159127" cy="11811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88A88E49-F6ED-D2EC-45AD-88CCAEDF895E}"/>
                </a:ext>
              </a:extLst>
            </p:cNvPr>
            <p:cNvGrpSpPr/>
            <p:nvPr/>
          </p:nvGrpSpPr>
          <p:grpSpPr>
            <a:xfrm>
              <a:off x="1156123" y="5340023"/>
              <a:ext cx="967631" cy="886460"/>
              <a:chOff x="1156123" y="5340023"/>
              <a:chExt cx="967631" cy="886460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99FE7536-9BC1-4572-38C9-152C20A7BEA2}"/>
                  </a:ext>
                </a:extLst>
              </p:cNvPr>
              <p:cNvGrpSpPr/>
              <p:nvPr/>
            </p:nvGrpSpPr>
            <p:grpSpPr>
              <a:xfrm>
                <a:off x="1196708" y="5374200"/>
                <a:ext cx="892797" cy="804445"/>
                <a:chOff x="1199876" y="5135249"/>
                <a:chExt cx="892797" cy="804445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6F4B37FC-C25A-C537-D607-D06778409178}"/>
                    </a:ext>
                  </a:extLst>
                </p:cNvPr>
                <p:cNvGrpSpPr/>
                <p:nvPr/>
              </p:nvGrpSpPr>
              <p:grpSpPr>
                <a:xfrm>
                  <a:off x="1199876" y="5135249"/>
                  <a:ext cx="886460" cy="118110"/>
                  <a:chOff x="1199876" y="5135249"/>
                  <a:chExt cx="886460" cy="118110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18D4EB6F-ADF3-3D20-C650-322798DD3E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4754705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C52B87B5-3E6A-E3E1-3FAF-381ACEAE9063}"/>
                      </a:ext>
                    </a:extLst>
                  </p:cNvPr>
                  <p:cNvSpPr/>
                  <p:nvPr/>
                </p:nvSpPr>
                <p:spPr>
                  <a:xfrm>
                    <a:off x="1269506" y="5135249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60147DB9-AFED-B118-9735-8276305EE92B}"/>
                    </a:ext>
                  </a:extLst>
                </p:cNvPr>
                <p:cNvGrpSpPr/>
                <p:nvPr/>
              </p:nvGrpSpPr>
              <p:grpSpPr>
                <a:xfrm>
                  <a:off x="1199945" y="5271600"/>
                  <a:ext cx="886460" cy="118110"/>
                  <a:chOff x="1199945" y="5271600"/>
                  <a:chExt cx="886460" cy="118110"/>
                </a:xfrm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B90999EE-27D3-9627-77D2-9D286B903D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315" y="4887263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0245EA75-E46F-6B1F-9B74-47C7B6B8928A}"/>
                      </a:ext>
                    </a:extLst>
                  </p:cNvPr>
                  <p:cNvSpPr/>
                  <p:nvPr/>
                </p:nvSpPr>
                <p:spPr>
                  <a:xfrm>
                    <a:off x="1269505" y="5271600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5C836354-B785-A5F0-0B15-93A1CEA9A2FC}"/>
                    </a:ext>
                  </a:extLst>
                </p:cNvPr>
                <p:cNvGrpSpPr/>
                <p:nvPr/>
              </p:nvGrpSpPr>
              <p:grpSpPr>
                <a:xfrm>
                  <a:off x="1199876" y="5407951"/>
                  <a:ext cx="886460" cy="118110"/>
                  <a:chOff x="1199876" y="5407951"/>
                  <a:chExt cx="886460" cy="118110"/>
                </a:xfrm>
              </p:grpSpPr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15A05602-DC8C-90B0-8D46-6D57B9F35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02138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3F1EB09-82F0-8380-F925-9B7F998D288F}"/>
                      </a:ext>
                    </a:extLst>
                  </p:cNvPr>
                  <p:cNvSpPr/>
                  <p:nvPr/>
                </p:nvSpPr>
                <p:spPr>
                  <a:xfrm>
                    <a:off x="1269505" y="5407951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E8C72D34-C11A-A6F5-6FF1-8D5937D9CCB9}"/>
                    </a:ext>
                  </a:extLst>
                </p:cNvPr>
                <p:cNvGrpSpPr/>
                <p:nvPr/>
              </p:nvGrpSpPr>
              <p:grpSpPr>
                <a:xfrm>
                  <a:off x="1199876" y="5544302"/>
                  <a:ext cx="886460" cy="118110"/>
                  <a:chOff x="1199876" y="5544302"/>
                  <a:chExt cx="886460" cy="118110"/>
                </a:xfrm>
              </p:grpSpPr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C43950E7-5A99-FCFA-863E-27FBA9AC02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16091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9DB01F2F-6E48-C601-A706-2899BA8BD8D9}"/>
                      </a:ext>
                    </a:extLst>
                  </p:cNvPr>
                  <p:cNvSpPr/>
                  <p:nvPr/>
                </p:nvSpPr>
                <p:spPr>
                  <a:xfrm>
                    <a:off x="1269505" y="5544302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25FBFD57-1C6F-E8F3-EF63-9B559A99CE70}"/>
                    </a:ext>
                  </a:extLst>
                </p:cNvPr>
                <p:cNvGrpSpPr/>
                <p:nvPr/>
              </p:nvGrpSpPr>
              <p:grpSpPr>
                <a:xfrm>
                  <a:off x="1206213" y="5680366"/>
                  <a:ext cx="886460" cy="118110"/>
                  <a:chOff x="1206213" y="5680366"/>
                  <a:chExt cx="886460" cy="118110"/>
                </a:xfrm>
              </p:grpSpPr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0A41ABDD-572F-1D1F-0E77-F2FC115B8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6583" y="5296191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CA3EA285-48C0-EF63-A990-A4848DFFD3A6}"/>
                      </a:ext>
                    </a:extLst>
                  </p:cNvPr>
                  <p:cNvSpPr/>
                  <p:nvPr/>
                </p:nvSpPr>
                <p:spPr>
                  <a:xfrm>
                    <a:off x="1269505" y="5680366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BC80EB29-D167-9D5C-8836-4A639761884A}"/>
                    </a:ext>
                  </a:extLst>
                </p:cNvPr>
                <p:cNvGrpSpPr/>
                <p:nvPr/>
              </p:nvGrpSpPr>
              <p:grpSpPr>
                <a:xfrm>
                  <a:off x="1199876" y="5821584"/>
                  <a:ext cx="886460" cy="118110"/>
                  <a:chOff x="1199876" y="5821584"/>
                  <a:chExt cx="886460" cy="118110"/>
                </a:xfrm>
              </p:grpSpPr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D0EF4C27-4F5A-BA72-FD49-627E3D0382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20246" y="5435434"/>
                    <a:ext cx="45720" cy="88646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9AEAB51A-DBDD-2A6D-C79B-FD83CE2B5B48}"/>
                      </a:ext>
                    </a:extLst>
                  </p:cNvPr>
                  <p:cNvSpPr/>
                  <p:nvPr/>
                </p:nvSpPr>
                <p:spPr>
                  <a:xfrm>
                    <a:off x="1269505" y="5821584"/>
                    <a:ext cx="747203" cy="118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7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/>
                  </a:p>
                </p:txBody>
              </p:sp>
            </p:grpSp>
          </p:grp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5497667-8DDE-B025-DC11-967745E1FC0F}"/>
                  </a:ext>
                </a:extLst>
              </p:cNvPr>
              <p:cNvSpPr/>
              <p:nvPr/>
            </p:nvSpPr>
            <p:spPr>
              <a:xfrm>
                <a:off x="2042720" y="5340023"/>
                <a:ext cx="81034" cy="886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BDA3BDA-A885-8368-3410-EE4E6D4E6DA8}"/>
                  </a:ext>
                </a:extLst>
              </p:cNvPr>
              <p:cNvSpPr/>
              <p:nvPr/>
            </p:nvSpPr>
            <p:spPr>
              <a:xfrm>
                <a:off x="1156123" y="5340023"/>
                <a:ext cx="81034" cy="886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6C9F2241-B72E-1243-31FB-49A73669C4A5}"/>
              </a:ext>
            </a:extLst>
          </p:cNvPr>
          <p:cNvGrpSpPr/>
          <p:nvPr/>
        </p:nvGrpSpPr>
        <p:grpSpPr>
          <a:xfrm>
            <a:off x="7103583" y="3721955"/>
            <a:ext cx="1091139" cy="1125456"/>
            <a:chOff x="3851671" y="5151582"/>
            <a:chExt cx="1091139" cy="1125456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A153CA2-BB6A-0440-99DF-C5D9719609A9}"/>
                </a:ext>
              </a:extLst>
            </p:cNvPr>
            <p:cNvSpPr/>
            <p:nvPr/>
          </p:nvSpPr>
          <p:spPr>
            <a:xfrm>
              <a:off x="3851671" y="5655255"/>
              <a:ext cx="121102" cy="1395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507C0C10-185C-7FE5-E1C5-5F39838E8F63}"/>
                </a:ext>
              </a:extLst>
            </p:cNvPr>
            <p:cNvSpPr/>
            <p:nvPr/>
          </p:nvSpPr>
          <p:spPr>
            <a:xfrm rot="5400000">
              <a:off x="3831162" y="5807339"/>
              <a:ext cx="159127" cy="11811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FFF95C-C856-4212-EADE-DF8FBB28EB97}"/>
                </a:ext>
              </a:extLst>
            </p:cNvPr>
            <p:cNvGrpSpPr/>
            <p:nvPr/>
          </p:nvGrpSpPr>
          <p:grpSpPr>
            <a:xfrm>
              <a:off x="4015765" y="5214411"/>
              <a:ext cx="886460" cy="118110"/>
              <a:chOff x="1199876" y="5135249"/>
              <a:chExt cx="886460" cy="118110"/>
            </a:xfrm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309D6324-09E4-5A3C-CD92-607027A0EAE4}"/>
                  </a:ext>
                </a:extLst>
              </p:cNvPr>
              <p:cNvSpPr/>
              <p:nvPr/>
            </p:nvSpPr>
            <p:spPr>
              <a:xfrm rot="5400000">
                <a:off x="1620246" y="4754705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20F99D56-E949-679D-36B2-6F82E14627F1}"/>
                  </a:ext>
                </a:extLst>
              </p:cNvPr>
              <p:cNvSpPr/>
              <p:nvPr/>
            </p:nvSpPr>
            <p:spPr>
              <a:xfrm>
                <a:off x="1269506" y="5135249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BA18DB86-8B94-D6FE-02A4-EDCCB689941A}"/>
                </a:ext>
              </a:extLst>
            </p:cNvPr>
            <p:cNvGrpSpPr/>
            <p:nvPr/>
          </p:nvGrpSpPr>
          <p:grpSpPr>
            <a:xfrm>
              <a:off x="4015834" y="5350762"/>
              <a:ext cx="886460" cy="118110"/>
              <a:chOff x="1199945" y="5271600"/>
              <a:chExt cx="886460" cy="11811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5E3465E6-22B7-A0E2-57CD-871C60002F46}"/>
                  </a:ext>
                </a:extLst>
              </p:cNvPr>
              <p:cNvSpPr/>
              <p:nvPr/>
            </p:nvSpPr>
            <p:spPr>
              <a:xfrm rot="5400000">
                <a:off x="1620315" y="4887263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41F86692-4C0F-47D4-B58B-E6FE9E74A08D}"/>
                  </a:ext>
                </a:extLst>
              </p:cNvPr>
              <p:cNvSpPr/>
              <p:nvPr/>
            </p:nvSpPr>
            <p:spPr>
              <a:xfrm>
                <a:off x="1269505" y="5271600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BB9FD24-5B60-88B4-DAE4-75A40EF57366}"/>
                </a:ext>
              </a:extLst>
            </p:cNvPr>
            <p:cNvGrpSpPr/>
            <p:nvPr/>
          </p:nvGrpSpPr>
          <p:grpSpPr>
            <a:xfrm>
              <a:off x="4015765" y="5596200"/>
              <a:ext cx="886460" cy="118110"/>
              <a:chOff x="1199876" y="5407951"/>
              <a:chExt cx="886460" cy="118110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88D66B1-BF45-A5E8-12CD-086A53FE04BF}"/>
                  </a:ext>
                </a:extLst>
              </p:cNvPr>
              <p:cNvSpPr/>
              <p:nvPr/>
            </p:nvSpPr>
            <p:spPr>
              <a:xfrm rot="5400000">
                <a:off x="1620246" y="502138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455F66D1-0CA5-7361-4B61-E273314C378B}"/>
                  </a:ext>
                </a:extLst>
              </p:cNvPr>
              <p:cNvSpPr/>
              <p:nvPr/>
            </p:nvSpPr>
            <p:spPr>
              <a:xfrm>
                <a:off x="1269505" y="5407951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3E2FC3AA-54D1-CD2A-7D81-08EADE7786D0}"/>
                </a:ext>
              </a:extLst>
            </p:cNvPr>
            <p:cNvGrpSpPr/>
            <p:nvPr/>
          </p:nvGrpSpPr>
          <p:grpSpPr>
            <a:xfrm>
              <a:off x="4015765" y="5732551"/>
              <a:ext cx="886460" cy="118110"/>
              <a:chOff x="1199876" y="5544302"/>
              <a:chExt cx="886460" cy="118110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FDD71DE2-E831-E1AF-2E3A-B864CAF64C05}"/>
                  </a:ext>
                </a:extLst>
              </p:cNvPr>
              <p:cNvSpPr/>
              <p:nvPr/>
            </p:nvSpPr>
            <p:spPr>
              <a:xfrm rot="5400000">
                <a:off x="1620246" y="516091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AA58913E-2E71-E1C7-0911-125C59A9489A}"/>
                  </a:ext>
                </a:extLst>
              </p:cNvPr>
              <p:cNvSpPr/>
              <p:nvPr/>
            </p:nvSpPr>
            <p:spPr>
              <a:xfrm>
                <a:off x="1269505" y="5544302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686B0F12-CE3A-522A-1512-3BBCC13471B6}"/>
                </a:ext>
              </a:extLst>
            </p:cNvPr>
            <p:cNvGrpSpPr/>
            <p:nvPr/>
          </p:nvGrpSpPr>
          <p:grpSpPr>
            <a:xfrm>
              <a:off x="4022102" y="5986218"/>
              <a:ext cx="886460" cy="118110"/>
              <a:chOff x="1206213" y="5680366"/>
              <a:chExt cx="886460" cy="118110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A51C1A17-F0C9-51F5-2F4C-F9C91727310E}"/>
                  </a:ext>
                </a:extLst>
              </p:cNvPr>
              <p:cNvSpPr/>
              <p:nvPr/>
            </p:nvSpPr>
            <p:spPr>
              <a:xfrm rot="5400000">
                <a:off x="1626583" y="5296191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A2C2C0C8-F326-6707-E01E-6D3EDE82199B}"/>
                  </a:ext>
                </a:extLst>
              </p:cNvPr>
              <p:cNvSpPr/>
              <p:nvPr/>
            </p:nvSpPr>
            <p:spPr>
              <a:xfrm>
                <a:off x="1269505" y="5680366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61570A59-88F6-15B8-FAEC-FE181925D22E}"/>
                </a:ext>
              </a:extLst>
            </p:cNvPr>
            <p:cNvGrpSpPr/>
            <p:nvPr/>
          </p:nvGrpSpPr>
          <p:grpSpPr>
            <a:xfrm>
              <a:off x="4015765" y="6127436"/>
              <a:ext cx="886460" cy="118110"/>
              <a:chOff x="1199876" y="5821584"/>
              <a:chExt cx="886460" cy="118110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DDA5D449-B9D6-9200-6A41-3F864C2152DE}"/>
                  </a:ext>
                </a:extLst>
              </p:cNvPr>
              <p:cNvSpPr/>
              <p:nvPr/>
            </p:nvSpPr>
            <p:spPr>
              <a:xfrm rot="5400000">
                <a:off x="1620246" y="543543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B13F0CB4-99A9-A326-5686-FF3D9DACC109}"/>
                  </a:ext>
                </a:extLst>
              </p:cNvPr>
              <p:cNvSpPr/>
              <p:nvPr/>
            </p:nvSpPr>
            <p:spPr>
              <a:xfrm>
                <a:off x="1269505" y="5821584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CC757C3-6B90-DF17-5C99-21032492FAD2}"/>
                </a:ext>
              </a:extLst>
            </p:cNvPr>
            <p:cNvSpPr/>
            <p:nvPr/>
          </p:nvSpPr>
          <p:spPr>
            <a:xfrm>
              <a:off x="4861777" y="5151582"/>
              <a:ext cx="81033" cy="1125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4F2239E5-4D44-433A-71C2-F19B6AFC85C7}"/>
                </a:ext>
              </a:extLst>
            </p:cNvPr>
            <p:cNvSpPr/>
            <p:nvPr/>
          </p:nvSpPr>
          <p:spPr>
            <a:xfrm>
              <a:off x="3975192" y="5151582"/>
              <a:ext cx="81033" cy="1125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40CC2936-FF2B-8CCE-2036-1B9B1A10404D}"/>
                </a:ext>
              </a:extLst>
            </p:cNvPr>
            <p:cNvGrpSpPr/>
            <p:nvPr/>
          </p:nvGrpSpPr>
          <p:grpSpPr>
            <a:xfrm>
              <a:off x="4063173" y="5482805"/>
              <a:ext cx="798604" cy="100122"/>
              <a:chOff x="5090160" y="5232399"/>
              <a:chExt cx="798604" cy="100122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F175050B-E0BA-BE44-0322-9B5D0F78F210}"/>
                  </a:ext>
                </a:extLst>
              </p:cNvPr>
              <p:cNvSpPr/>
              <p:nvPr/>
            </p:nvSpPr>
            <p:spPr>
              <a:xfrm>
                <a:off x="5090160" y="5232399"/>
                <a:ext cx="798604" cy="1001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D830E00D-7344-E167-23A8-26753395AC77}"/>
                  </a:ext>
                </a:extLst>
              </p:cNvPr>
              <p:cNvSpPr/>
              <p:nvPr/>
            </p:nvSpPr>
            <p:spPr>
              <a:xfrm flipV="1">
                <a:off x="5090160" y="5259600"/>
                <a:ext cx="798604" cy="457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CE9FC25A-D7A2-7F2F-6133-82EC13074C64}"/>
                </a:ext>
              </a:extLst>
            </p:cNvPr>
            <p:cNvGrpSpPr/>
            <p:nvPr/>
          </p:nvGrpSpPr>
          <p:grpSpPr>
            <a:xfrm>
              <a:off x="4063173" y="5864489"/>
              <a:ext cx="798604" cy="100122"/>
              <a:chOff x="5090160" y="5232399"/>
              <a:chExt cx="798604" cy="100122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74B7C5BF-3F19-281A-74CE-D3923CBA99DC}"/>
                  </a:ext>
                </a:extLst>
              </p:cNvPr>
              <p:cNvSpPr/>
              <p:nvPr/>
            </p:nvSpPr>
            <p:spPr>
              <a:xfrm>
                <a:off x="5090160" y="5232399"/>
                <a:ext cx="798604" cy="1001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D494B132-5B75-3B8B-42A5-6192C00B0D45}"/>
                  </a:ext>
                </a:extLst>
              </p:cNvPr>
              <p:cNvSpPr/>
              <p:nvPr/>
            </p:nvSpPr>
            <p:spPr>
              <a:xfrm flipV="1">
                <a:off x="5090160" y="5259600"/>
                <a:ext cx="798604" cy="457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DD8269-25F2-62D0-A6A5-8B88FF364DCC}"/>
              </a:ext>
            </a:extLst>
          </p:cNvPr>
          <p:cNvCxnSpPr>
            <a:cxnSpLocks/>
          </p:cNvCxnSpPr>
          <p:nvPr/>
        </p:nvCxnSpPr>
        <p:spPr>
          <a:xfrm>
            <a:off x="7723107" y="2586340"/>
            <a:ext cx="0" cy="34462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24E8381-CF1A-ADE1-6406-970DD481611B}"/>
              </a:ext>
            </a:extLst>
          </p:cNvPr>
          <p:cNvCxnSpPr>
            <a:cxnSpLocks/>
          </p:cNvCxnSpPr>
          <p:nvPr/>
        </p:nvCxnSpPr>
        <p:spPr>
          <a:xfrm>
            <a:off x="7678031" y="3603565"/>
            <a:ext cx="0" cy="34462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26F4A598-B3B1-2F30-3371-BE840AF01E45}"/>
              </a:ext>
            </a:extLst>
          </p:cNvPr>
          <p:cNvCxnSpPr>
            <a:cxnSpLocks/>
          </p:cNvCxnSpPr>
          <p:nvPr/>
        </p:nvCxnSpPr>
        <p:spPr>
          <a:xfrm flipV="1">
            <a:off x="7830783" y="3585925"/>
            <a:ext cx="0" cy="344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3257592-EFF0-6112-4C66-48431C67B476}"/>
              </a:ext>
            </a:extLst>
          </p:cNvPr>
          <p:cNvCxnSpPr>
            <a:cxnSpLocks/>
          </p:cNvCxnSpPr>
          <p:nvPr/>
        </p:nvCxnSpPr>
        <p:spPr>
          <a:xfrm flipV="1">
            <a:off x="7843816" y="2578207"/>
            <a:ext cx="0" cy="344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781F1C06-42B5-7846-0234-767094E8E286}"/>
              </a:ext>
            </a:extLst>
          </p:cNvPr>
          <p:cNvCxnSpPr>
            <a:cxnSpLocks/>
          </p:cNvCxnSpPr>
          <p:nvPr/>
        </p:nvCxnSpPr>
        <p:spPr>
          <a:xfrm>
            <a:off x="8284141" y="3246343"/>
            <a:ext cx="41405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6128CFA-D96C-3351-D503-98B61C5F5112}"/>
              </a:ext>
            </a:extLst>
          </p:cNvPr>
          <p:cNvSpPr/>
          <p:nvPr/>
        </p:nvSpPr>
        <p:spPr>
          <a:xfrm>
            <a:off x="9089693" y="1501560"/>
            <a:ext cx="2400521" cy="3854880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rgbClr val="70AD4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System 2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ZA" dirty="0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3FA0699-B8DD-8399-7D46-AFF8892C7A02}"/>
              </a:ext>
            </a:extLst>
          </p:cNvPr>
          <p:cNvGrpSpPr/>
          <p:nvPr/>
        </p:nvGrpSpPr>
        <p:grpSpPr>
          <a:xfrm>
            <a:off x="9721530" y="2532777"/>
            <a:ext cx="1326002" cy="1326002"/>
            <a:chOff x="8300929" y="1341086"/>
            <a:chExt cx="1326002" cy="1326002"/>
          </a:xfrm>
        </p:grpSpPr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ED3BDDEC-C690-1908-8E7D-991DB357B8D6}"/>
                </a:ext>
              </a:extLst>
            </p:cNvPr>
            <p:cNvSpPr/>
            <p:nvPr/>
          </p:nvSpPr>
          <p:spPr>
            <a:xfrm>
              <a:off x="8300929" y="1341086"/>
              <a:ext cx="1326002" cy="132600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FB382C8F-EA88-5DEB-9B0F-E20E0F58DD5D}"/>
                </a:ext>
              </a:extLst>
            </p:cNvPr>
            <p:cNvGrpSpPr/>
            <p:nvPr/>
          </p:nvGrpSpPr>
          <p:grpSpPr>
            <a:xfrm>
              <a:off x="8355522" y="1557859"/>
              <a:ext cx="1088007" cy="886460"/>
              <a:chOff x="1035747" y="5340023"/>
              <a:chExt cx="1088007" cy="886460"/>
            </a:xfrm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06AF927-F7C9-61EA-A692-EB4146D89CFE}"/>
                  </a:ext>
                </a:extLst>
              </p:cNvPr>
              <p:cNvSpPr/>
              <p:nvPr/>
            </p:nvSpPr>
            <p:spPr>
              <a:xfrm>
                <a:off x="1035747" y="5625482"/>
                <a:ext cx="121102" cy="139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8C2B0887-E242-C528-B166-B735D16AF40E}"/>
                  </a:ext>
                </a:extLst>
              </p:cNvPr>
              <p:cNvSpPr/>
              <p:nvPr/>
            </p:nvSpPr>
            <p:spPr>
              <a:xfrm rot="5400000">
                <a:off x="1015238" y="5777566"/>
                <a:ext cx="159127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A8E7016-7535-01CB-6871-AA326F9DC8F5}"/>
                  </a:ext>
                </a:extLst>
              </p:cNvPr>
              <p:cNvGrpSpPr/>
              <p:nvPr/>
            </p:nvGrpSpPr>
            <p:grpSpPr>
              <a:xfrm>
                <a:off x="1156123" y="5340023"/>
                <a:ext cx="967631" cy="886460"/>
                <a:chOff x="1156123" y="5340023"/>
                <a:chExt cx="967631" cy="886460"/>
              </a:xfrm>
            </p:grpSpPr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16AF02F9-36C4-6DB1-9536-3F0C01559AF6}"/>
                    </a:ext>
                  </a:extLst>
                </p:cNvPr>
                <p:cNvGrpSpPr/>
                <p:nvPr/>
              </p:nvGrpSpPr>
              <p:grpSpPr>
                <a:xfrm>
                  <a:off x="1196708" y="5374200"/>
                  <a:ext cx="892797" cy="804445"/>
                  <a:chOff x="1199876" y="5135249"/>
                  <a:chExt cx="892797" cy="804445"/>
                </a:xfrm>
              </p:grpSpPr>
              <p:grpSp>
                <p:nvGrpSpPr>
                  <p:cNvPr id="368" name="Group 367">
                    <a:extLst>
                      <a:ext uri="{FF2B5EF4-FFF2-40B4-BE49-F238E27FC236}">
                        <a16:creationId xmlns:a16="http://schemas.microsoft.com/office/drawing/2014/main" id="{2FA55E54-87D4-77E4-298A-BF446103BF5C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135249"/>
                    <a:ext cx="886460" cy="118110"/>
                    <a:chOff x="1199876" y="5135249"/>
                    <a:chExt cx="886460" cy="118110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E413312D-A2DB-7AAA-99A3-0D848730F4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4754705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03283EF7-3AF5-4776-87E5-92348B369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6" y="5135249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C64630A2-89A3-5C37-6A75-8D66F5C9586B}"/>
                      </a:ext>
                    </a:extLst>
                  </p:cNvPr>
                  <p:cNvGrpSpPr/>
                  <p:nvPr/>
                </p:nvGrpSpPr>
                <p:grpSpPr>
                  <a:xfrm>
                    <a:off x="1199945" y="5271600"/>
                    <a:ext cx="886460" cy="118110"/>
                    <a:chOff x="1199945" y="5271600"/>
                    <a:chExt cx="886460" cy="118110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BAB6194-B531-E298-288F-746E9D17238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315" y="4887263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3648B7A1-80FD-482C-EF55-7D9982C2D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271600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370" name="Group 369">
                    <a:extLst>
                      <a:ext uri="{FF2B5EF4-FFF2-40B4-BE49-F238E27FC236}">
                        <a16:creationId xmlns:a16="http://schemas.microsoft.com/office/drawing/2014/main" id="{D871BF10-66E0-74EA-F43A-99E0B2F0270A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407951"/>
                    <a:ext cx="886460" cy="118110"/>
                    <a:chOff x="1199876" y="5407951"/>
                    <a:chExt cx="886460" cy="118110"/>
                  </a:xfrm>
                </p:grpSpPr>
                <p:sp>
                  <p:nvSpPr>
                    <p:cNvPr id="380" name="Rectangle 379">
                      <a:extLst>
                        <a:ext uri="{FF2B5EF4-FFF2-40B4-BE49-F238E27FC236}">
                          <a16:creationId xmlns:a16="http://schemas.microsoft.com/office/drawing/2014/main" id="{6F769449-E6E9-1ACB-03E9-2982F08A64F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02138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81" name="Rectangle 380">
                      <a:extLst>
                        <a:ext uri="{FF2B5EF4-FFF2-40B4-BE49-F238E27FC236}">
                          <a16:creationId xmlns:a16="http://schemas.microsoft.com/office/drawing/2014/main" id="{BA12B65B-3716-08F8-56A8-A7872EE1A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407951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E1D85DDC-21F8-80B4-CBFA-11DAEA7689D7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544302"/>
                    <a:ext cx="886460" cy="118110"/>
                    <a:chOff x="1199876" y="5544302"/>
                    <a:chExt cx="886460" cy="118110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7AE63FC0-D36D-22BD-E3E7-312AAC395C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16091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34384574-DEFD-2EDE-67EB-A9E40D417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544302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372" name="Group 371">
                    <a:extLst>
                      <a:ext uri="{FF2B5EF4-FFF2-40B4-BE49-F238E27FC236}">
                        <a16:creationId xmlns:a16="http://schemas.microsoft.com/office/drawing/2014/main" id="{96E2B8C9-5A25-BBF8-AC1E-9B3BCB749DD4}"/>
                      </a:ext>
                    </a:extLst>
                  </p:cNvPr>
                  <p:cNvGrpSpPr/>
                  <p:nvPr/>
                </p:nvGrpSpPr>
                <p:grpSpPr>
                  <a:xfrm>
                    <a:off x="1206213" y="5680366"/>
                    <a:ext cx="886460" cy="118110"/>
                    <a:chOff x="1206213" y="5680366"/>
                    <a:chExt cx="886460" cy="118110"/>
                  </a:xfrm>
                </p:grpSpPr>
                <p:sp>
                  <p:nvSpPr>
                    <p:cNvPr id="376" name="Rectangle 375">
                      <a:extLst>
                        <a:ext uri="{FF2B5EF4-FFF2-40B4-BE49-F238E27FC236}">
                          <a16:creationId xmlns:a16="http://schemas.microsoft.com/office/drawing/2014/main" id="{540A583E-896F-64DD-5FD6-BCE4CCD328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6583" y="5296191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77" name="Rectangle 376">
                      <a:extLst>
                        <a:ext uri="{FF2B5EF4-FFF2-40B4-BE49-F238E27FC236}">
                          <a16:creationId xmlns:a16="http://schemas.microsoft.com/office/drawing/2014/main" id="{1D92725B-6A2A-6C0D-8FC0-8D5DFF7FE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680366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E672C1CB-96B1-7228-EE51-0195F1298CC0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821584"/>
                    <a:ext cx="886460" cy="118110"/>
                    <a:chOff x="1199876" y="5821584"/>
                    <a:chExt cx="886460" cy="118110"/>
                  </a:xfrm>
                </p:grpSpPr>
                <p:sp>
                  <p:nvSpPr>
                    <p:cNvPr id="374" name="Rectangle 373">
                      <a:extLst>
                        <a:ext uri="{FF2B5EF4-FFF2-40B4-BE49-F238E27FC236}">
                          <a16:creationId xmlns:a16="http://schemas.microsoft.com/office/drawing/2014/main" id="{38B202C8-3F13-E657-4602-B781E75E519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43543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75" name="Rectangle 374">
                      <a:extLst>
                        <a:ext uri="{FF2B5EF4-FFF2-40B4-BE49-F238E27FC236}">
                          <a16:creationId xmlns:a16="http://schemas.microsoft.com/office/drawing/2014/main" id="{5A177836-74E6-B3B4-AD2C-A0BB4B67D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821584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</p:grp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7EC21833-BF79-F9D6-DC9A-2C7EF3B71D7E}"/>
                    </a:ext>
                  </a:extLst>
                </p:cNvPr>
                <p:cNvSpPr/>
                <p:nvPr/>
              </p:nvSpPr>
              <p:spPr>
                <a:xfrm>
                  <a:off x="2042720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EF6639DE-12DC-22CC-43E2-2642F4D2DDC0}"/>
                    </a:ext>
                  </a:extLst>
                </p:cNvPr>
                <p:cNvSpPr/>
                <p:nvPr/>
              </p:nvSpPr>
              <p:spPr>
                <a:xfrm>
                  <a:off x="1156123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038E28F-0792-98FB-9CBF-FC0E0F94C517}"/>
              </a:ext>
            </a:extLst>
          </p:cNvPr>
          <p:cNvGrpSpPr/>
          <p:nvPr/>
        </p:nvGrpSpPr>
        <p:grpSpPr>
          <a:xfrm>
            <a:off x="9769322" y="3668392"/>
            <a:ext cx="1091139" cy="1125456"/>
            <a:chOff x="3851671" y="5151582"/>
            <a:chExt cx="1091139" cy="1125456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0FF03709-BA56-8B72-7932-3DC4F11D1104}"/>
                </a:ext>
              </a:extLst>
            </p:cNvPr>
            <p:cNvSpPr/>
            <p:nvPr/>
          </p:nvSpPr>
          <p:spPr>
            <a:xfrm>
              <a:off x="3851671" y="5655255"/>
              <a:ext cx="121102" cy="1395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F0EB0E9-3D74-6FF9-140C-6FAD2BD59BE3}"/>
                </a:ext>
              </a:extLst>
            </p:cNvPr>
            <p:cNvSpPr/>
            <p:nvPr/>
          </p:nvSpPr>
          <p:spPr>
            <a:xfrm rot="5400000">
              <a:off x="3831162" y="5807339"/>
              <a:ext cx="159127" cy="11811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A175210-8D47-0FF9-0D2D-F919C2B9E212}"/>
                </a:ext>
              </a:extLst>
            </p:cNvPr>
            <p:cNvGrpSpPr/>
            <p:nvPr/>
          </p:nvGrpSpPr>
          <p:grpSpPr>
            <a:xfrm>
              <a:off x="4015765" y="5214411"/>
              <a:ext cx="886460" cy="118110"/>
              <a:chOff x="1199876" y="5135249"/>
              <a:chExt cx="886460" cy="118110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2A771543-81DB-BC43-E6A8-7333194C17D2}"/>
                  </a:ext>
                </a:extLst>
              </p:cNvPr>
              <p:cNvSpPr/>
              <p:nvPr/>
            </p:nvSpPr>
            <p:spPr>
              <a:xfrm rot="5400000">
                <a:off x="1620246" y="4754705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B65FDF3-AF9B-2C9C-135D-117FBF24B496}"/>
                  </a:ext>
                </a:extLst>
              </p:cNvPr>
              <p:cNvSpPr/>
              <p:nvPr/>
            </p:nvSpPr>
            <p:spPr>
              <a:xfrm>
                <a:off x="1269506" y="5135249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FC4903A4-4202-282B-95EA-6E8C9B3E30CE}"/>
                </a:ext>
              </a:extLst>
            </p:cNvPr>
            <p:cNvGrpSpPr/>
            <p:nvPr/>
          </p:nvGrpSpPr>
          <p:grpSpPr>
            <a:xfrm>
              <a:off x="4015834" y="5350762"/>
              <a:ext cx="886460" cy="118110"/>
              <a:chOff x="1199945" y="5271600"/>
              <a:chExt cx="886460" cy="118110"/>
            </a:xfrm>
          </p:grpSpPr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BF2FCA3F-FF82-9F98-4C27-CA028E423503}"/>
                  </a:ext>
                </a:extLst>
              </p:cNvPr>
              <p:cNvSpPr/>
              <p:nvPr/>
            </p:nvSpPr>
            <p:spPr>
              <a:xfrm rot="5400000">
                <a:off x="1620315" y="4887263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3662127-FC83-30FC-FC0E-C25A8E41E92F}"/>
                  </a:ext>
                </a:extLst>
              </p:cNvPr>
              <p:cNvSpPr/>
              <p:nvPr/>
            </p:nvSpPr>
            <p:spPr>
              <a:xfrm>
                <a:off x="1269505" y="5271600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F1B22A-2194-FA19-EF8B-49E7A6A4497A}"/>
                </a:ext>
              </a:extLst>
            </p:cNvPr>
            <p:cNvGrpSpPr/>
            <p:nvPr/>
          </p:nvGrpSpPr>
          <p:grpSpPr>
            <a:xfrm>
              <a:off x="4015765" y="5596200"/>
              <a:ext cx="886460" cy="118110"/>
              <a:chOff x="1199876" y="5407951"/>
              <a:chExt cx="886460" cy="118110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8BC8A7F9-0AC5-7808-82D9-B3EF07C335E9}"/>
                  </a:ext>
                </a:extLst>
              </p:cNvPr>
              <p:cNvSpPr/>
              <p:nvPr/>
            </p:nvSpPr>
            <p:spPr>
              <a:xfrm rot="5400000">
                <a:off x="1620246" y="502138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A668B1A2-8E0E-7746-61E3-C436E4B6D2E4}"/>
                  </a:ext>
                </a:extLst>
              </p:cNvPr>
              <p:cNvSpPr/>
              <p:nvPr/>
            </p:nvSpPr>
            <p:spPr>
              <a:xfrm>
                <a:off x="1269505" y="5407951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CC440B2-E3BB-00E9-7881-3663BF03E902}"/>
                </a:ext>
              </a:extLst>
            </p:cNvPr>
            <p:cNvGrpSpPr/>
            <p:nvPr/>
          </p:nvGrpSpPr>
          <p:grpSpPr>
            <a:xfrm>
              <a:off x="4015765" y="5732551"/>
              <a:ext cx="886460" cy="118110"/>
              <a:chOff x="1199876" y="5544302"/>
              <a:chExt cx="886460" cy="118110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8B0BC14B-2DDC-C6C6-9743-AF19D6302665}"/>
                  </a:ext>
                </a:extLst>
              </p:cNvPr>
              <p:cNvSpPr/>
              <p:nvPr/>
            </p:nvSpPr>
            <p:spPr>
              <a:xfrm rot="5400000">
                <a:off x="1620246" y="516091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141B3CD-A007-08A1-3545-9550F33C45DF}"/>
                  </a:ext>
                </a:extLst>
              </p:cNvPr>
              <p:cNvSpPr/>
              <p:nvPr/>
            </p:nvSpPr>
            <p:spPr>
              <a:xfrm>
                <a:off x="1269505" y="5544302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FD31B46F-6249-3467-2A30-3E0883C3B360}"/>
                </a:ext>
              </a:extLst>
            </p:cNvPr>
            <p:cNvGrpSpPr/>
            <p:nvPr/>
          </p:nvGrpSpPr>
          <p:grpSpPr>
            <a:xfrm>
              <a:off x="4022102" y="5986218"/>
              <a:ext cx="886460" cy="118110"/>
              <a:chOff x="1206213" y="5680366"/>
              <a:chExt cx="886460" cy="118110"/>
            </a:xfrm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0732CC99-C769-553E-B450-2974E0654F17}"/>
                  </a:ext>
                </a:extLst>
              </p:cNvPr>
              <p:cNvSpPr/>
              <p:nvPr/>
            </p:nvSpPr>
            <p:spPr>
              <a:xfrm rot="5400000">
                <a:off x="1626583" y="5296191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465726E6-2A41-618B-811E-0ACD7D793033}"/>
                  </a:ext>
                </a:extLst>
              </p:cNvPr>
              <p:cNvSpPr/>
              <p:nvPr/>
            </p:nvSpPr>
            <p:spPr>
              <a:xfrm>
                <a:off x="1269505" y="5680366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0880B92E-512F-D3A3-5F2D-02460E03347A}"/>
                </a:ext>
              </a:extLst>
            </p:cNvPr>
            <p:cNvGrpSpPr/>
            <p:nvPr/>
          </p:nvGrpSpPr>
          <p:grpSpPr>
            <a:xfrm>
              <a:off x="4015765" y="6127436"/>
              <a:ext cx="886460" cy="118110"/>
              <a:chOff x="1199876" y="5821584"/>
              <a:chExt cx="886460" cy="118110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85D4B79-9AF5-5758-1229-11ED8D0981B4}"/>
                  </a:ext>
                </a:extLst>
              </p:cNvPr>
              <p:cNvSpPr/>
              <p:nvPr/>
            </p:nvSpPr>
            <p:spPr>
              <a:xfrm rot="5400000">
                <a:off x="1620246" y="5435434"/>
                <a:ext cx="45720" cy="886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8539452C-9382-2EDA-9BDB-6F224588E329}"/>
                  </a:ext>
                </a:extLst>
              </p:cNvPr>
              <p:cNvSpPr/>
              <p:nvPr/>
            </p:nvSpPr>
            <p:spPr>
              <a:xfrm>
                <a:off x="1269505" y="5821584"/>
                <a:ext cx="747203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4279B502-90AF-32E1-7D53-A3CF2C3E80F3}"/>
                </a:ext>
              </a:extLst>
            </p:cNvPr>
            <p:cNvSpPr/>
            <p:nvPr/>
          </p:nvSpPr>
          <p:spPr>
            <a:xfrm>
              <a:off x="4861777" y="5151582"/>
              <a:ext cx="81033" cy="1125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2BF0C147-349C-DA51-F93F-E93747264EB4}"/>
                </a:ext>
              </a:extLst>
            </p:cNvPr>
            <p:cNvSpPr/>
            <p:nvPr/>
          </p:nvSpPr>
          <p:spPr>
            <a:xfrm>
              <a:off x="3975192" y="5151582"/>
              <a:ext cx="81033" cy="1125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B1049FDF-CE3B-9EE8-8019-E92B99E38BB7}"/>
                </a:ext>
              </a:extLst>
            </p:cNvPr>
            <p:cNvGrpSpPr/>
            <p:nvPr/>
          </p:nvGrpSpPr>
          <p:grpSpPr>
            <a:xfrm>
              <a:off x="4063173" y="5482805"/>
              <a:ext cx="798604" cy="100122"/>
              <a:chOff x="5090160" y="5232399"/>
              <a:chExt cx="798604" cy="100122"/>
            </a:xfrm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511D8C2-A9BB-C6AE-2471-72DA866AD8B9}"/>
                  </a:ext>
                </a:extLst>
              </p:cNvPr>
              <p:cNvSpPr/>
              <p:nvPr/>
            </p:nvSpPr>
            <p:spPr>
              <a:xfrm>
                <a:off x="5090160" y="5232399"/>
                <a:ext cx="798604" cy="1001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2028046C-24C3-05A0-C9DC-F99E6AE24B47}"/>
                  </a:ext>
                </a:extLst>
              </p:cNvPr>
              <p:cNvSpPr/>
              <p:nvPr/>
            </p:nvSpPr>
            <p:spPr>
              <a:xfrm flipV="1">
                <a:off x="5090160" y="5259600"/>
                <a:ext cx="798604" cy="457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41FE6384-E21C-F2C9-4D55-FB62234CC65E}"/>
                </a:ext>
              </a:extLst>
            </p:cNvPr>
            <p:cNvGrpSpPr/>
            <p:nvPr/>
          </p:nvGrpSpPr>
          <p:grpSpPr>
            <a:xfrm>
              <a:off x="4063173" y="5864489"/>
              <a:ext cx="798604" cy="100122"/>
              <a:chOff x="5090160" y="5232399"/>
              <a:chExt cx="798604" cy="100122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156F1C39-B24C-28BB-ADD5-E7D2F2DCA32C}"/>
                  </a:ext>
                </a:extLst>
              </p:cNvPr>
              <p:cNvSpPr/>
              <p:nvPr/>
            </p:nvSpPr>
            <p:spPr>
              <a:xfrm>
                <a:off x="5090160" y="5232399"/>
                <a:ext cx="798604" cy="1001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0F8A8FF5-C9A2-232D-2907-580FDABFF239}"/>
                  </a:ext>
                </a:extLst>
              </p:cNvPr>
              <p:cNvSpPr/>
              <p:nvPr/>
            </p:nvSpPr>
            <p:spPr>
              <a:xfrm flipV="1">
                <a:off x="5090160" y="5259600"/>
                <a:ext cx="798604" cy="457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CD1514D1-C557-D42C-1A74-5B720ED23DEE}"/>
              </a:ext>
            </a:extLst>
          </p:cNvPr>
          <p:cNvCxnSpPr>
            <a:cxnSpLocks/>
          </p:cNvCxnSpPr>
          <p:nvPr/>
        </p:nvCxnSpPr>
        <p:spPr>
          <a:xfrm>
            <a:off x="10343770" y="3550002"/>
            <a:ext cx="0" cy="34462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F36AF27D-30D4-A12B-DF06-2F265FCFAD97}"/>
              </a:ext>
            </a:extLst>
          </p:cNvPr>
          <p:cNvCxnSpPr>
            <a:cxnSpLocks/>
          </p:cNvCxnSpPr>
          <p:nvPr/>
        </p:nvCxnSpPr>
        <p:spPr>
          <a:xfrm flipV="1">
            <a:off x="10496522" y="3532362"/>
            <a:ext cx="0" cy="3446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F50A54AF-0956-B0BA-D7CF-0D4F61A28CE2}"/>
              </a:ext>
            </a:extLst>
          </p:cNvPr>
          <p:cNvCxnSpPr>
            <a:cxnSpLocks/>
          </p:cNvCxnSpPr>
          <p:nvPr/>
        </p:nvCxnSpPr>
        <p:spPr>
          <a:xfrm flipH="1">
            <a:off x="9425278" y="3192780"/>
            <a:ext cx="410615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3267E88F-21D1-57C5-D153-3CA0A10705D3}"/>
              </a:ext>
            </a:extLst>
          </p:cNvPr>
          <p:cNvCxnSpPr>
            <a:cxnSpLocks/>
          </p:cNvCxnSpPr>
          <p:nvPr/>
        </p:nvCxnSpPr>
        <p:spPr>
          <a:xfrm>
            <a:off x="10949880" y="3192780"/>
            <a:ext cx="41405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93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B688-43BA-022E-B470-B7B5B0C64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WMS Inbound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22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3759B89-05ED-0FA7-05B6-78A236F33CDB}"/>
              </a:ext>
            </a:extLst>
          </p:cNvPr>
          <p:cNvGrpSpPr/>
          <p:nvPr/>
        </p:nvGrpSpPr>
        <p:grpSpPr>
          <a:xfrm>
            <a:off x="1095047" y="1058373"/>
            <a:ext cx="8247473" cy="5045813"/>
            <a:chOff x="1095047" y="1058373"/>
            <a:chExt cx="8247473" cy="50458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66B681-435D-40F8-B1CE-0BAA872CC73C}"/>
                </a:ext>
              </a:extLst>
            </p:cNvPr>
            <p:cNvGrpSpPr/>
            <p:nvPr/>
          </p:nvGrpSpPr>
          <p:grpSpPr>
            <a:xfrm>
              <a:off x="1095049" y="1058373"/>
              <a:ext cx="747203" cy="5024466"/>
              <a:chOff x="1269507" y="967666"/>
              <a:chExt cx="747203" cy="407485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5820E-EFBB-4839-8862-BA30C3320BAC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B08DCA-0C75-4B13-A1C4-699529DBE881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99C37C-5DEE-23BD-9F83-829C61022651}"/>
                </a:ext>
              </a:extLst>
            </p:cNvPr>
            <p:cNvGrpSpPr/>
            <p:nvPr/>
          </p:nvGrpSpPr>
          <p:grpSpPr>
            <a:xfrm>
              <a:off x="2109321" y="1072161"/>
              <a:ext cx="747203" cy="5024466"/>
              <a:chOff x="1269507" y="967666"/>
              <a:chExt cx="747203" cy="407485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0AB2CA2-7213-3B24-DCE7-F76A7301F61B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CA0F5B5-9328-0888-708D-418E29EA3A9C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2A657AE-E6E6-8E91-F98A-ACCE51297EEC}"/>
                </a:ext>
              </a:extLst>
            </p:cNvPr>
            <p:cNvGrpSpPr/>
            <p:nvPr/>
          </p:nvGrpSpPr>
          <p:grpSpPr>
            <a:xfrm>
              <a:off x="3123593" y="1072161"/>
              <a:ext cx="747203" cy="5024466"/>
              <a:chOff x="1269507" y="967666"/>
              <a:chExt cx="747203" cy="407485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F101267-15C2-2CE4-0B65-0ABAF34048BA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98EC69-4BD3-9C45-5DBC-9E640DE0E4CE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B176C4-1D79-96FA-44DA-8D5F3DF57F27}"/>
                </a:ext>
              </a:extLst>
            </p:cNvPr>
            <p:cNvGrpSpPr/>
            <p:nvPr/>
          </p:nvGrpSpPr>
          <p:grpSpPr>
            <a:xfrm>
              <a:off x="4137865" y="1072161"/>
              <a:ext cx="747203" cy="5024466"/>
              <a:chOff x="1269507" y="967666"/>
              <a:chExt cx="747203" cy="407485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05448E-2D3B-C02E-5218-FD91C760D5AB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A73F7E-D527-483F-2B6E-09E3144FDD6E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49D51E-F7F2-BD1D-E367-64107016063C}"/>
                </a:ext>
              </a:extLst>
            </p:cNvPr>
            <p:cNvGrpSpPr/>
            <p:nvPr/>
          </p:nvGrpSpPr>
          <p:grpSpPr>
            <a:xfrm>
              <a:off x="5152137" y="1075331"/>
              <a:ext cx="747203" cy="5024466"/>
              <a:chOff x="1269507" y="967666"/>
              <a:chExt cx="747203" cy="407485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D05A22B-8C8E-D186-5281-3BB55ECD3D09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F652A2-DC4B-40D9-0814-B497CE8B84CA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B45131-3C4B-BDC1-A292-E03113BB8EBC}"/>
                </a:ext>
              </a:extLst>
            </p:cNvPr>
            <p:cNvGrpSpPr/>
            <p:nvPr/>
          </p:nvGrpSpPr>
          <p:grpSpPr>
            <a:xfrm>
              <a:off x="6166409" y="1079720"/>
              <a:ext cx="747203" cy="5024466"/>
              <a:chOff x="1269507" y="967666"/>
              <a:chExt cx="747203" cy="407485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7FF543-2962-B8F8-EA49-1A83C460682B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D98863-161E-E6E2-2CF0-035BACE05CD2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90FF892-62BE-1525-F360-77ED68C30EE5}"/>
                </a:ext>
              </a:extLst>
            </p:cNvPr>
            <p:cNvGrpSpPr/>
            <p:nvPr/>
          </p:nvGrpSpPr>
          <p:grpSpPr>
            <a:xfrm>
              <a:off x="7180681" y="1079720"/>
              <a:ext cx="747203" cy="5024466"/>
              <a:chOff x="1269507" y="967666"/>
              <a:chExt cx="747203" cy="4074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11BCAA-CF95-3F40-3415-F6E43E37DCB7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5D88E0-8BED-6357-C48A-BD25A1EBDE1A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5181F5-6950-4E7F-9699-012566F512C6}"/>
                </a:ext>
              </a:extLst>
            </p:cNvPr>
            <p:cNvGrpSpPr/>
            <p:nvPr/>
          </p:nvGrpSpPr>
          <p:grpSpPr>
            <a:xfrm rot="5400000">
              <a:off x="4845182" y="1492207"/>
              <a:ext cx="747203" cy="8247472"/>
              <a:chOff x="1269507" y="967666"/>
              <a:chExt cx="747203" cy="407485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B604557-6617-4D96-9D1A-77D64F725EA6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9D56806-B148-4CFC-A498-F1FE3C325A0E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58B55A-88F8-011F-3D09-6CBF558A9EC3}"/>
                </a:ext>
              </a:extLst>
            </p:cNvPr>
            <p:cNvGrpSpPr/>
            <p:nvPr/>
          </p:nvGrpSpPr>
          <p:grpSpPr>
            <a:xfrm rot="5400000">
              <a:off x="4845181" y="639360"/>
              <a:ext cx="747203" cy="8247472"/>
              <a:chOff x="1269507" y="967666"/>
              <a:chExt cx="747203" cy="4074851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C1BC8B1-9135-3110-DB6A-EFAB34572F47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CD85A42-B4F7-652D-48E4-CCBEF49F209D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F306F1-A718-46C4-A551-88447E1B1A53}"/>
              </a:ext>
            </a:extLst>
          </p:cNvPr>
          <p:cNvGrpSpPr/>
          <p:nvPr/>
        </p:nvGrpSpPr>
        <p:grpSpPr>
          <a:xfrm>
            <a:off x="6177050" y="4442762"/>
            <a:ext cx="709929" cy="640670"/>
            <a:chOff x="1285045" y="2684755"/>
            <a:chExt cx="709929" cy="64067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04F6DA6-58FD-46CC-A224-24021A10C32D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6B801D0-8F37-4C62-B1FD-0E2656BB0CB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F9C0B6-315D-41DC-A104-20FD1A91B9F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392563-C95B-41EF-B6D7-1F0A0F06C970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D4C063-FEBE-473E-A992-BDE1A9A9662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B772AA-2ACD-4926-8528-B91E79DFE918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95124F-59F4-4B7D-898E-A49D54A297A8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01281-0AE2-4B6A-981A-83ACCA487A90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389D2E-8DC7-4BDB-9694-2FB48258DE73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7CF67B-48D5-411C-9DA2-F3DFFEFD3DA7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016FBC-B75C-4D8C-9E19-20B4BA86250E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098F62-982E-9AA9-2FD5-DFDC54980DC4}"/>
              </a:ext>
            </a:extLst>
          </p:cNvPr>
          <p:cNvCxnSpPr>
            <a:cxnSpLocks/>
          </p:cNvCxnSpPr>
          <p:nvPr/>
        </p:nvCxnSpPr>
        <p:spPr>
          <a:xfrm>
            <a:off x="6535111" y="5093976"/>
            <a:ext cx="0" cy="349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2A736B-D1E9-77CD-DBD9-D27CB577E3B5}"/>
              </a:ext>
            </a:extLst>
          </p:cNvPr>
          <p:cNvGrpSpPr/>
          <p:nvPr/>
        </p:nvGrpSpPr>
        <p:grpSpPr>
          <a:xfrm>
            <a:off x="7618953" y="4442762"/>
            <a:ext cx="709929" cy="640670"/>
            <a:chOff x="1285045" y="2684755"/>
            <a:chExt cx="709929" cy="6406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03F1214-23A5-A923-5FB2-E4D759F609F0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0123961-CE20-9593-EAA3-36A193C1A1B6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6034765-9994-16B6-1686-AFE91458CA43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9FBBC06-365B-B0C0-817A-59CAE12C0E67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AB031B7-A592-233D-2C99-685F95BF6004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D40D4D5-1183-F08B-BADD-2998AAA6CA7A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58E0601-6AD4-D8C3-B8E2-5060719B08EB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0A1E1F-9E46-4E79-E564-3F2ABC4E8ED4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14CE551-022B-1E29-A1CF-416502DCF63A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052A88-EB1E-2D6A-9C76-774260F14300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0BAB89-0220-823D-8EA0-C263032E785E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C4CF6B-48EE-88D5-F779-D95BCDF28A3D}"/>
              </a:ext>
            </a:extLst>
          </p:cNvPr>
          <p:cNvCxnSpPr>
            <a:cxnSpLocks/>
          </p:cNvCxnSpPr>
          <p:nvPr/>
        </p:nvCxnSpPr>
        <p:spPr>
          <a:xfrm>
            <a:off x="8533017" y="4725851"/>
            <a:ext cx="487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7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C80EDCA-AEBE-A82A-A229-DE1EB3BDAB09}"/>
              </a:ext>
            </a:extLst>
          </p:cNvPr>
          <p:cNvGrpSpPr/>
          <p:nvPr/>
        </p:nvGrpSpPr>
        <p:grpSpPr>
          <a:xfrm>
            <a:off x="2086147" y="1584351"/>
            <a:ext cx="2057400" cy="244404"/>
            <a:chOff x="3086100" y="2446020"/>
            <a:chExt cx="2057400" cy="24440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9B3F033-A925-604A-073A-CF5E54B64A98}"/>
                </a:ext>
              </a:extLst>
            </p:cNvPr>
            <p:cNvSpPr/>
            <p:nvPr/>
          </p:nvSpPr>
          <p:spPr>
            <a:xfrm>
              <a:off x="3977640" y="2461338"/>
              <a:ext cx="274320" cy="206226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F6CF7D-ADAB-EA7A-D864-9D3AC742A645}"/>
                </a:ext>
              </a:extLst>
            </p:cNvPr>
            <p:cNvSpPr/>
            <p:nvPr/>
          </p:nvSpPr>
          <p:spPr>
            <a:xfrm>
              <a:off x="4869180" y="2461338"/>
              <a:ext cx="274320" cy="206226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AABE104-B2B9-25D7-274F-9F9BAAC8B453}"/>
                </a:ext>
              </a:extLst>
            </p:cNvPr>
            <p:cNvSpPr/>
            <p:nvPr/>
          </p:nvSpPr>
          <p:spPr>
            <a:xfrm>
              <a:off x="3086100" y="2461338"/>
              <a:ext cx="274320" cy="206226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FF84EB-A499-733F-67E4-3109D07C3DA5}"/>
                </a:ext>
              </a:extLst>
            </p:cNvPr>
            <p:cNvSpPr/>
            <p:nvPr/>
          </p:nvSpPr>
          <p:spPr>
            <a:xfrm>
              <a:off x="3086100" y="2446020"/>
              <a:ext cx="2057400" cy="4572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91CD8A0-8977-DE89-A38A-94201F87329E}"/>
                </a:ext>
              </a:extLst>
            </p:cNvPr>
            <p:cNvSpPr/>
            <p:nvPr/>
          </p:nvSpPr>
          <p:spPr>
            <a:xfrm>
              <a:off x="3086100" y="2644704"/>
              <a:ext cx="2057400" cy="4572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726415-C76E-80B4-F3E5-98B6BA14F97A}"/>
              </a:ext>
            </a:extLst>
          </p:cNvPr>
          <p:cNvGrpSpPr/>
          <p:nvPr/>
        </p:nvGrpSpPr>
        <p:grpSpPr>
          <a:xfrm>
            <a:off x="1398554" y="3825390"/>
            <a:ext cx="1923826" cy="1005120"/>
            <a:chOff x="1707055" y="2335816"/>
            <a:chExt cx="1923826" cy="10051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BA24AA-1839-802A-1034-30FD0015E038}"/>
                </a:ext>
              </a:extLst>
            </p:cNvPr>
            <p:cNvGrpSpPr/>
            <p:nvPr/>
          </p:nvGrpSpPr>
          <p:grpSpPr>
            <a:xfrm>
              <a:off x="1707055" y="3088495"/>
              <a:ext cx="1923826" cy="252441"/>
              <a:chOff x="4692278" y="2163983"/>
              <a:chExt cx="1923826" cy="25244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B523CE-84D6-5398-7B6A-6A8A767DB7D0}"/>
                  </a:ext>
                </a:extLst>
              </p:cNvPr>
              <p:cNvSpPr/>
              <p:nvPr/>
            </p:nvSpPr>
            <p:spPr>
              <a:xfrm>
                <a:off x="4692278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1EEA7DC-E184-A6A7-451A-612A2B1E3E83}"/>
                  </a:ext>
                </a:extLst>
              </p:cNvPr>
              <p:cNvSpPr/>
              <p:nvPr/>
            </p:nvSpPr>
            <p:spPr>
              <a:xfrm>
                <a:off x="5015145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786D2E9-21EC-39CC-C36C-F26237FEB927}"/>
                  </a:ext>
                </a:extLst>
              </p:cNvPr>
              <p:cNvSpPr/>
              <p:nvPr/>
            </p:nvSpPr>
            <p:spPr>
              <a:xfrm>
                <a:off x="5338012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4877C86-5799-E3B0-E9CA-E50830E30B66}"/>
                  </a:ext>
                </a:extLst>
              </p:cNvPr>
              <p:cNvSpPr/>
              <p:nvPr/>
            </p:nvSpPr>
            <p:spPr>
              <a:xfrm>
                <a:off x="5660879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DCC2D06-ED40-2953-AEDC-4270A63A230F}"/>
                  </a:ext>
                </a:extLst>
              </p:cNvPr>
              <p:cNvSpPr/>
              <p:nvPr/>
            </p:nvSpPr>
            <p:spPr>
              <a:xfrm>
                <a:off x="5983746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0DF4E79-10FF-6205-B338-9E5947960C61}"/>
                  </a:ext>
                </a:extLst>
              </p:cNvPr>
              <p:cNvSpPr/>
              <p:nvPr/>
            </p:nvSpPr>
            <p:spPr>
              <a:xfrm>
                <a:off x="6306611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2D212CA-4AF4-B2AB-3085-97EF7693B144}"/>
                </a:ext>
              </a:extLst>
            </p:cNvPr>
            <p:cNvGrpSpPr/>
            <p:nvPr/>
          </p:nvGrpSpPr>
          <p:grpSpPr>
            <a:xfrm>
              <a:off x="1707055" y="2838376"/>
              <a:ext cx="1923826" cy="252441"/>
              <a:chOff x="4692278" y="2163983"/>
              <a:chExt cx="1923826" cy="2524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5BADFC-A8B5-961E-E395-74DF9279B453}"/>
                  </a:ext>
                </a:extLst>
              </p:cNvPr>
              <p:cNvSpPr/>
              <p:nvPr/>
            </p:nvSpPr>
            <p:spPr>
              <a:xfrm>
                <a:off x="4692278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AAA8FFE-F987-91A5-30D0-725CBE3957AB}"/>
                  </a:ext>
                </a:extLst>
              </p:cNvPr>
              <p:cNvSpPr/>
              <p:nvPr/>
            </p:nvSpPr>
            <p:spPr>
              <a:xfrm>
                <a:off x="5015145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05542F5-1A36-90E2-53C9-A2DFB74F3BC0}"/>
                  </a:ext>
                </a:extLst>
              </p:cNvPr>
              <p:cNvSpPr/>
              <p:nvPr/>
            </p:nvSpPr>
            <p:spPr>
              <a:xfrm>
                <a:off x="5338012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604E156-BED3-9887-D15F-0166E7E0197A}"/>
                  </a:ext>
                </a:extLst>
              </p:cNvPr>
              <p:cNvSpPr/>
              <p:nvPr/>
            </p:nvSpPr>
            <p:spPr>
              <a:xfrm>
                <a:off x="5660879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E6B145F-5E2D-87FE-D954-DDE0B7A80833}"/>
                  </a:ext>
                </a:extLst>
              </p:cNvPr>
              <p:cNvSpPr/>
              <p:nvPr/>
            </p:nvSpPr>
            <p:spPr>
              <a:xfrm>
                <a:off x="5983746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4875651-9D84-320E-662A-9CE1F63F4FFD}"/>
                  </a:ext>
                </a:extLst>
              </p:cNvPr>
              <p:cNvSpPr/>
              <p:nvPr/>
            </p:nvSpPr>
            <p:spPr>
              <a:xfrm>
                <a:off x="6306611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72333B1-5D6C-C868-7B90-8D06A24BA281}"/>
                </a:ext>
              </a:extLst>
            </p:cNvPr>
            <p:cNvGrpSpPr/>
            <p:nvPr/>
          </p:nvGrpSpPr>
          <p:grpSpPr>
            <a:xfrm>
              <a:off x="1707055" y="2587096"/>
              <a:ext cx="1923826" cy="252441"/>
              <a:chOff x="4692278" y="2163983"/>
              <a:chExt cx="1923826" cy="25244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C09AB68-22C6-1992-C755-9E97F4707FAA}"/>
                  </a:ext>
                </a:extLst>
              </p:cNvPr>
              <p:cNvSpPr/>
              <p:nvPr/>
            </p:nvSpPr>
            <p:spPr>
              <a:xfrm>
                <a:off x="4692278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D48C2C0-CBA6-A60E-06AE-FE6420F5A45E}"/>
                  </a:ext>
                </a:extLst>
              </p:cNvPr>
              <p:cNvSpPr/>
              <p:nvPr/>
            </p:nvSpPr>
            <p:spPr>
              <a:xfrm>
                <a:off x="5015145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45BCBF1-AD92-BE09-E5DE-4092B6FF8D5C}"/>
                  </a:ext>
                </a:extLst>
              </p:cNvPr>
              <p:cNvSpPr/>
              <p:nvPr/>
            </p:nvSpPr>
            <p:spPr>
              <a:xfrm>
                <a:off x="5338012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CA85CBB-6B48-8621-46DD-0D19EFED891C}"/>
                  </a:ext>
                </a:extLst>
              </p:cNvPr>
              <p:cNvSpPr/>
              <p:nvPr/>
            </p:nvSpPr>
            <p:spPr>
              <a:xfrm>
                <a:off x="5660879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5C3E28F-668D-D612-E818-AC3F3A42826E}"/>
                  </a:ext>
                </a:extLst>
              </p:cNvPr>
              <p:cNvSpPr/>
              <p:nvPr/>
            </p:nvSpPr>
            <p:spPr>
              <a:xfrm>
                <a:off x="5983746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626F4C7-3244-9375-70CC-64A7A19833CE}"/>
                  </a:ext>
                </a:extLst>
              </p:cNvPr>
              <p:cNvSpPr/>
              <p:nvPr/>
            </p:nvSpPr>
            <p:spPr>
              <a:xfrm>
                <a:off x="6306611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A82C00F-B92D-00E5-F20F-A8683AA1E055}"/>
                </a:ext>
              </a:extLst>
            </p:cNvPr>
            <p:cNvGrpSpPr/>
            <p:nvPr/>
          </p:nvGrpSpPr>
          <p:grpSpPr>
            <a:xfrm>
              <a:off x="1707055" y="2335816"/>
              <a:ext cx="1923826" cy="252441"/>
              <a:chOff x="4692278" y="2163983"/>
              <a:chExt cx="1923826" cy="252441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8376BD4-FFCB-C5D4-C0BB-70CEBF6E5D01}"/>
                  </a:ext>
                </a:extLst>
              </p:cNvPr>
              <p:cNvSpPr/>
              <p:nvPr/>
            </p:nvSpPr>
            <p:spPr>
              <a:xfrm>
                <a:off x="4692278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12D7F3A-3743-258E-EB04-388199DD9A8A}"/>
                  </a:ext>
                </a:extLst>
              </p:cNvPr>
              <p:cNvSpPr/>
              <p:nvPr/>
            </p:nvSpPr>
            <p:spPr>
              <a:xfrm>
                <a:off x="5015145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CD569A1-8510-0195-3E25-C801A8A3FACF}"/>
                  </a:ext>
                </a:extLst>
              </p:cNvPr>
              <p:cNvSpPr/>
              <p:nvPr/>
            </p:nvSpPr>
            <p:spPr>
              <a:xfrm>
                <a:off x="5338012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51515B5-030C-C898-AB9F-AF8ECCEC87FB}"/>
                  </a:ext>
                </a:extLst>
              </p:cNvPr>
              <p:cNvSpPr/>
              <p:nvPr/>
            </p:nvSpPr>
            <p:spPr>
              <a:xfrm>
                <a:off x="5660879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D31EBAD-4ED5-304A-E6CC-3928A7F2E664}"/>
                  </a:ext>
                </a:extLst>
              </p:cNvPr>
              <p:cNvSpPr/>
              <p:nvPr/>
            </p:nvSpPr>
            <p:spPr>
              <a:xfrm>
                <a:off x="5983746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3CAA7DD-E02F-F9F3-A439-461D87D291A0}"/>
                  </a:ext>
                </a:extLst>
              </p:cNvPr>
              <p:cNvSpPr/>
              <p:nvPr/>
            </p:nvSpPr>
            <p:spPr>
              <a:xfrm>
                <a:off x="6306611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58079-AD97-F956-5816-5A541498DCC7}"/>
              </a:ext>
            </a:extLst>
          </p:cNvPr>
          <p:cNvGrpSpPr/>
          <p:nvPr/>
        </p:nvGrpSpPr>
        <p:grpSpPr>
          <a:xfrm>
            <a:off x="1405242" y="3315171"/>
            <a:ext cx="1923826" cy="502560"/>
            <a:chOff x="1713743" y="1762051"/>
            <a:chExt cx="1923826" cy="502560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12E610C-6FAE-6D44-E78A-BEFB55A814D9}"/>
                </a:ext>
              </a:extLst>
            </p:cNvPr>
            <p:cNvGrpSpPr/>
            <p:nvPr/>
          </p:nvGrpSpPr>
          <p:grpSpPr>
            <a:xfrm>
              <a:off x="1713743" y="2012170"/>
              <a:ext cx="1923826" cy="252441"/>
              <a:chOff x="4692278" y="2163983"/>
              <a:chExt cx="1923826" cy="252441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03BACBA-EC6C-A774-5F99-16218F1848B2}"/>
                  </a:ext>
                </a:extLst>
              </p:cNvPr>
              <p:cNvSpPr/>
              <p:nvPr/>
            </p:nvSpPr>
            <p:spPr>
              <a:xfrm>
                <a:off x="4692278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DFE4513-E659-76AB-B916-F82EFEFFA39D}"/>
                  </a:ext>
                </a:extLst>
              </p:cNvPr>
              <p:cNvSpPr/>
              <p:nvPr/>
            </p:nvSpPr>
            <p:spPr>
              <a:xfrm>
                <a:off x="5015145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F516E52-E6E6-3982-A632-F30CBD60CB9D}"/>
                  </a:ext>
                </a:extLst>
              </p:cNvPr>
              <p:cNvSpPr/>
              <p:nvPr/>
            </p:nvSpPr>
            <p:spPr>
              <a:xfrm>
                <a:off x="5338012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A54557E-A19E-4774-001C-4A706DAF1D8D}"/>
                  </a:ext>
                </a:extLst>
              </p:cNvPr>
              <p:cNvSpPr/>
              <p:nvPr/>
            </p:nvSpPr>
            <p:spPr>
              <a:xfrm>
                <a:off x="5660879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52DBA9-E381-53B0-5448-792EB4180E58}"/>
                  </a:ext>
                </a:extLst>
              </p:cNvPr>
              <p:cNvSpPr/>
              <p:nvPr/>
            </p:nvSpPr>
            <p:spPr>
              <a:xfrm>
                <a:off x="5983746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C3F943-837D-4CF3-3ECD-8299B16501CF}"/>
                  </a:ext>
                </a:extLst>
              </p:cNvPr>
              <p:cNvSpPr/>
              <p:nvPr/>
            </p:nvSpPr>
            <p:spPr>
              <a:xfrm>
                <a:off x="6306611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A85521A-B5BE-A435-59C7-2A194E2DDCC1}"/>
                </a:ext>
              </a:extLst>
            </p:cNvPr>
            <p:cNvGrpSpPr/>
            <p:nvPr/>
          </p:nvGrpSpPr>
          <p:grpSpPr>
            <a:xfrm>
              <a:off x="1713743" y="1762051"/>
              <a:ext cx="1923826" cy="252441"/>
              <a:chOff x="4692278" y="2163983"/>
              <a:chExt cx="1923826" cy="252441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2C0A301-0E72-9315-1F8A-2C902BA5D6A0}"/>
                  </a:ext>
                </a:extLst>
              </p:cNvPr>
              <p:cNvSpPr/>
              <p:nvPr/>
            </p:nvSpPr>
            <p:spPr>
              <a:xfrm>
                <a:off x="4692278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75AFB97-4AE4-B027-C8EC-89697A9BE670}"/>
                  </a:ext>
                </a:extLst>
              </p:cNvPr>
              <p:cNvSpPr/>
              <p:nvPr/>
            </p:nvSpPr>
            <p:spPr>
              <a:xfrm>
                <a:off x="5015145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281D594-9894-C152-2DAC-A2C38AA2D137}"/>
                  </a:ext>
                </a:extLst>
              </p:cNvPr>
              <p:cNvSpPr/>
              <p:nvPr/>
            </p:nvSpPr>
            <p:spPr>
              <a:xfrm>
                <a:off x="5338012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48B9EE4-AB3A-0ACF-833C-982397132DDA}"/>
                  </a:ext>
                </a:extLst>
              </p:cNvPr>
              <p:cNvSpPr/>
              <p:nvPr/>
            </p:nvSpPr>
            <p:spPr>
              <a:xfrm>
                <a:off x="5660879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E0E87D1-200D-EA5A-E984-7C4AB5FB27D5}"/>
                  </a:ext>
                </a:extLst>
              </p:cNvPr>
              <p:cNvSpPr/>
              <p:nvPr/>
            </p:nvSpPr>
            <p:spPr>
              <a:xfrm>
                <a:off x="5983746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3FD5A7C-4E7F-E800-758C-5FDE24102056}"/>
                  </a:ext>
                </a:extLst>
              </p:cNvPr>
              <p:cNvSpPr/>
              <p:nvPr/>
            </p:nvSpPr>
            <p:spPr>
              <a:xfrm>
                <a:off x="6306611" y="2163983"/>
                <a:ext cx="309493" cy="2524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E73429E-79EA-D795-8BFD-3ECB198646DB}"/>
              </a:ext>
            </a:extLst>
          </p:cNvPr>
          <p:cNvSpPr/>
          <p:nvPr/>
        </p:nvSpPr>
        <p:spPr>
          <a:xfrm>
            <a:off x="923170" y="1576314"/>
            <a:ext cx="309493" cy="252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0B00C7B-8604-51ED-79BF-CA645A7B0E51}"/>
              </a:ext>
            </a:extLst>
          </p:cNvPr>
          <p:cNvSpPr/>
          <p:nvPr/>
        </p:nvSpPr>
        <p:spPr>
          <a:xfrm>
            <a:off x="1342269" y="1576314"/>
            <a:ext cx="309493" cy="25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075926D-5732-DCC5-F389-808030357819}"/>
              </a:ext>
            </a:extLst>
          </p:cNvPr>
          <p:cNvSpPr txBox="1"/>
          <p:nvPr/>
        </p:nvSpPr>
        <p:spPr>
          <a:xfrm>
            <a:off x="896499" y="1167473"/>
            <a:ext cx="89154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Product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CB0F8B5-C78E-95ED-6B77-50313DFCEED1}"/>
              </a:ext>
            </a:extLst>
          </p:cNvPr>
          <p:cNvSpPr txBox="1"/>
          <p:nvPr/>
        </p:nvSpPr>
        <p:spPr>
          <a:xfrm>
            <a:off x="2669077" y="1162206"/>
            <a:ext cx="89154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Pallet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D4AC2B-7DA5-3982-7F8D-F18731B0DB41}"/>
              </a:ext>
            </a:extLst>
          </p:cNvPr>
          <p:cNvGrpSpPr/>
          <p:nvPr/>
        </p:nvGrpSpPr>
        <p:grpSpPr>
          <a:xfrm>
            <a:off x="1331767" y="4822851"/>
            <a:ext cx="2057400" cy="244404"/>
            <a:chOff x="3086100" y="2446020"/>
            <a:chExt cx="2057400" cy="24440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F1C2B9A-2B00-554A-AFC7-92D799565D38}"/>
                </a:ext>
              </a:extLst>
            </p:cNvPr>
            <p:cNvSpPr/>
            <p:nvPr/>
          </p:nvSpPr>
          <p:spPr>
            <a:xfrm>
              <a:off x="3977640" y="2461338"/>
              <a:ext cx="274320" cy="206226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48A41DF-4E08-6F82-3F85-EAED9D32CA5E}"/>
                </a:ext>
              </a:extLst>
            </p:cNvPr>
            <p:cNvSpPr/>
            <p:nvPr/>
          </p:nvSpPr>
          <p:spPr>
            <a:xfrm>
              <a:off x="4869180" y="2461338"/>
              <a:ext cx="274320" cy="206226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47D375D-6214-5CC9-E9B7-DECFB592D820}"/>
                </a:ext>
              </a:extLst>
            </p:cNvPr>
            <p:cNvSpPr/>
            <p:nvPr/>
          </p:nvSpPr>
          <p:spPr>
            <a:xfrm>
              <a:off x="3086100" y="2461338"/>
              <a:ext cx="274320" cy="206226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C3A0C00-0A5F-E299-6A4F-C9646E8B0CF0}"/>
                </a:ext>
              </a:extLst>
            </p:cNvPr>
            <p:cNvSpPr/>
            <p:nvPr/>
          </p:nvSpPr>
          <p:spPr>
            <a:xfrm>
              <a:off x="3086100" y="2446020"/>
              <a:ext cx="2057400" cy="4572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3FE6CDF-FDF8-C162-6F5A-F8FCB9597199}"/>
                </a:ext>
              </a:extLst>
            </p:cNvPr>
            <p:cNvSpPr/>
            <p:nvPr/>
          </p:nvSpPr>
          <p:spPr>
            <a:xfrm>
              <a:off x="3086100" y="2644704"/>
              <a:ext cx="2057400" cy="4572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E9EBB-77A2-00F1-B2D1-507004003120}"/>
              </a:ext>
            </a:extLst>
          </p:cNvPr>
          <p:cNvCxnSpPr>
            <a:cxnSpLocks/>
          </p:cNvCxnSpPr>
          <p:nvPr/>
        </p:nvCxnSpPr>
        <p:spPr>
          <a:xfrm>
            <a:off x="1089660" y="1945943"/>
            <a:ext cx="516427" cy="1239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9A836AA-ECBB-5781-AE1F-5341E083F1AF}"/>
              </a:ext>
            </a:extLst>
          </p:cNvPr>
          <p:cNvCxnSpPr>
            <a:cxnSpLocks/>
          </p:cNvCxnSpPr>
          <p:nvPr/>
        </p:nvCxnSpPr>
        <p:spPr>
          <a:xfrm>
            <a:off x="1463207" y="1922990"/>
            <a:ext cx="516427" cy="1239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060869D-3D38-37F3-44D6-8CB48C770C1E}"/>
              </a:ext>
            </a:extLst>
          </p:cNvPr>
          <p:cNvSpPr txBox="1"/>
          <p:nvPr/>
        </p:nvSpPr>
        <p:spPr>
          <a:xfrm>
            <a:off x="2103464" y="2226873"/>
            <a:ext cx="891540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1100" dirty="0"/>
              <a:t>Product Pallet Mapping</a:t>
            </a:r>
          </a:p>
        </p:txBody>
      </p:sp>
    </p:spTree>
    <p:extLst>
      <p:ext uri="{BB962C8B-B14F-4D97-AF65-F5344CB8AC3E}">
        <p14:creationId xmlns:p14="http://schemas.microsoft.com/office/powerpoint/2010/main" val="564750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B6D021-24BB-6A5C-2A79-2AB6707CECA3}"/>
              </a:ext>
            </a:extLst>
          </p:cNvPr>
          <p:cNvGrpSpPr/>
          <p:nvPr/>
        </p:nvGrpSpPr>
        <p:grpSpPr>
          <a:xfrm>
            <a:off x="5074920" y="718244"/>
            <a:ext cx="747203" cy="5941635"/>
            <a:chOff x="1269507" y="967666"/>
            <a:chExt cx="747203" cy="4074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5CAA01-5527-0BCC-7EC9-1C9D0C4681C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18BB80-E5EA-07C8-096A-468DCBDE3A7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5713D6-49C2-092C-605F-6155DFC69985}"/>
              </a:ext>
            </a:extLst>
          </p:cNvPr>
          <p:cNvGrpSpPr/>
          <p:nvPr/>
        </p:nvGrpSpPr>
        <p:grpSpPr>
          <a:xfrm rot="5400000">
            <a:off x="5145830" y="5231740"/>
            <a:ext cx="747203" cy="1675735"/>
            <a:chOff x="1269507" y="967666"/>
            <a:chExt cx="747203" cy="40748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D3AA5D-DF7D-7B48-1A20-160298FA600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88F9AD-9AD0-425A-021E-A69E03ECE75B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32F1A7-D024-CCE3-BFFB-5B1F274417D6}"/>
              </a:ext>
            </a:extLst>
          </p:cNvPr>
          <p:cNvSpPr txBox="1"/>
          <p:nvPr/>
        </p:nvSpPr>
        <p:spPr>
          <a:xfrm>
            <a:off x="6066660" y="2136924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3CB473-B1D8-071A-4702-65481B8A250D}"/>
              </a:ext>
            </a:extLst>
          </p:cNvPr>
          <p:cNvGrpSpPr/>
          <p:nvPr/>
        </p:nvGrpSpPr>
        <p:grpSpPr>
          <a:xfrm rot="5400000">
            <a:off x="5143016" y="418538"/>
            <a:ext cx="747203" cy="1675735"/>
            <a:chOff x="1269507" y="967666"/>
            <a:chExt cx="747203" cy="40748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EB156E-A994-061A-B59F-8D0DD8FB22BD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19CE38-2839-D3DE-C84D-F891CE49C5E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6F95D-EFB2-12B2-1E9C-95364553A991}"/>
              </a:ext>
            </a:extLst>
          </p:cNvPr>
          <p:cNvGrpSpPr/>
          <p:nvPr/>
        </p:nvGrpSpPr>
        <p:grpSpPr>
          <a:xfrm>
            <a:off x="5031219" y="1676718"/>
            <a:ext cx="833650" cy="691972"/>
            <a:chOff x="6066145" y="1752918"/>
            <a:chExt cx="833650" cy="6919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D2FE20-3738-2A3A-F287-685490010E7E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3CA242-907D-79DB-92DD-1571523B975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9BE970-0C48-D6A1-0467-EF5B0C5356AB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341A00F-D89F-4593-5AA9-517CC6A0954C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059869-DAA4-2F6A-3FFE-FACD48AA4AD1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38F5E8C-F238-7FB0-0B1F-32E5E2490C47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78C8860-4671-FFE9-4D0E-43D1B734119E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CF244E3-024C-2216-1DDA-8FC5F99A772F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C686E6F-82D6-96C0-B76B-474C01571F51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7B2DA66-936B-EF22-AA6D-73CE3870785A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CBF280B-3005-095E-85F1-A6EFC69828B9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2A34B-6E0B-D488-F131-17120C0EFE21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8D4BF6-91EC-6466-A57C-98949CC4B0EB}"/>
              </a:ext>
            </a:extLst>
          </p:cNvPr>
          <p:cNvGrpSpPr/>
          <p:nvPr/>
        </p:nvGrpSpPr>
        <p:grpSpPr>
          <a:xfrm>
            <a:off x="5031219" y="2479378"/>
            <a:ext cx="833650" cy="691972"/>
            <a:chOff x="6066145" y="1752918"/>
            <a:chExt cx="833650" cy="6919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9A34ED-B3E3-6680-A672-E5416C86819F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02368AF-529C-71F1-D103-111169A474CE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EEE1567-C26F-62C8-B7B3-DA3960117AD5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BDD2E68-067B-A660-3B6A-7316C39B2B2E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65D1C2E-14B4-5B6B-3F38-380CE4C0224D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76FB4A6-488C-F8B9-DD40-1C68A99A30CF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4AB85C-86A3-0E42-978B-F958F8C38E1F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2F5D7C-BC8C-4AF7-9E2B-54511B29F35D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977E69E-03DE-8656-41D7-003A1E83349C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3785D5-81CA-6B7D-718E-A26E15389055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25CD01-A02D-2143-0B7C-C206E48BF0B8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4A0E19-21B4-CE1D-382A-5F05466EB6E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41D0A2-0005-C681-1ECA-E9D6DB5AF445}"/>
              </a:ext>
            </a:extLst>
          </p:cNvPr>
          <p:cNvGrpSpPr/>
          <p:nvPr/>
        </p:nvGrpSpPr>
        <p:grpSpPr>
          <a:xfrm>
            <a:off x="5031219" y="3282038"/>
            <a:ext cx="833650" cy="691972"/>
            <a:chOff x="6066145" y="1752918"/>
            <a:chExt cx="833650" cy="6919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678C9E-BE5B-C4F2-9477-E6C066C4F60C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CE1F2BD-6F09-DD6A-0F85-F8BCAC49E254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F10FEC2-58EC-1B83-77FB-7F5922685DC5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5764E5-0163-E5B6-FCA9-5B0E4AF06EA5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545B746-36EE-6D5A-1390-5E1F85EA06FC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995A725-545B-24D0-E4E3-CCFC79825424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A5C26B6-7B41-FFC8-9455-1FF7B4D45E0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399C92B-BFA0-FF3A-3BED-21037556F16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1F721A-6691-A31C-FB6C-22C1C2703DE9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7D3DDC3-03DD-58CD-4BB6-04E48E853172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FB44390-6625-CC12-7997-3CB298F16D8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0193B4-B337-4008-5E70-BBE3488BE186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4CFA32-DDC0-8F58-A5F3-CE9FDF35C73B}"/>
              </a:ext>
            </a:extLst>
          </p:cNvPr>
          <p:cNvGrpSpPr/>
          <p:nvPr/>
        </p:nvGrpSpPr>
        <p:grpSpPr>
          <a:xfrm>
            <a:off x="5031219" y="4084698"/>
            <a:ext cx="833650" cy="691972"/>
            <a:chOff x="6066145" y="1752918"/>
            <a:chExt cx="833650" cy="6919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A7DBE7-580A-267B-C364-C17431B2A354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E1ACE09-1D7D-B06D-5106-6CEB0287D12F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B45AB0F-1B4D-8643-6EC0-9D9442B043C0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02589B5-576A-588C-41A0-741E56B4EB9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34CEF19-81F4-AD3B-EDDC-BE6A17C5A3DB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C487D4C-9FB7-D852-5D50-F95FCF973E58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70CCA7C-E7ED-F60A-776F-5868BAA4B4D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0550307-CD0D-B09C-4907-648D3B97750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14E646A-BBC9-008D-9E49-AD4A288B8B01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85DAE60-51F4-18C3-94C2-FF14F8B3C560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7EE5375-B467-1E24-1AB2-0BF5D2D9BAEC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EA662C-60B1-9787-3955-CD91448D241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966E27-3AA4-E7A7-8535-C0EB02F84B2A}"/>
              </a:ext>
            </a:extLst>
          </p:cNvPr>
          <p:cNvGrpSpPr/>
          <p:nvPr/>
        </p:nvGrpSpPr>
        <p:grpSpPr>
          <a:xfrm>
            <a:off x="5031219" y="4887357"/>
            <a:ext cx="833650" cy="691972"/>
            <a:chOff x="6066145" y="1752918"/>
            <a:chExt cx="833650" cy="69197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5AF5185-CB6A-952F-29CF-B8BBE1D8215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8B3A8D7-3EF5-21C3-5029-9ED6EA44F19A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AD7A9CF-1128-ABA0-F1EE-1F91C7375FE5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6F4E94B-D259-A26E-BA4E-5E4C7B306229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1A8FA05-A7A7-E226-CC1E-C2B3A222C6BA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87BBB4D-4775-ED29-9379-979303963302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A886819-F551-534D-0E57-63715AE9B452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70A32FC-30A0-8E4D-C30B-4AEFFB6FD2DE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75CB837-4001-5990-BD95-1AF19E62FE53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A05517B-EE01-DC14-207A-233319B676CE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7A00C05-B0A3-84D5-33AC-C957322116C5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20B8222-6807-C68C-E86A-A2067F5AF17C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BD61956-FCE0-7B25-00F9-D4C52BC12ED7}"/>
              </a:ext>
            </a:extLst>
          </p:cNvPr>
          <p:cNvSpPr txBox="1"/>
          <p:nvPr/>
        </p:nvSpPr>
        <p:spPr>
          <a:xfrm>
            <a:off x="6066660" y="4351839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5BCE2A-D1EB-6249-38B6-A7CB87DFE919}"/>
              </a:ext>
            </a:extLst>
          </p:cNvPr>
          <p:cNvSpPr txBox="1"/>
          <p:nvPr/>
        </p:nvSpPr>
        <p:spPr>
          <a:xfrm>
            <a:off x="6066660" y="3353254"/>
            <a:ext cx="22955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Same Criteria Pallets Per Lane = 2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2D744-8091-B1A4-6181-88836D69A4AB}"/>
              </a:ext>
            </a:extLst>
          </p:cNvPr>
          <p:cNvGrpSpPr/>
          <p:nvPr/>
        </p:nvGrpSpPr>
        <p:grpSpPr>
          <a:xfrm>
            <a:off x="1056243" y="712009"/>
            <a:ext cx="747203" cy="5941635"/>
            <a:chOff x="1269507" y="967666"/>
            <a:chExt cx="747203" cy="407485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058E976-F74F-A1C9-2829-8B1BC5D2E76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D9358B-B550-6380-2863-F84A68B233A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3099F95-3CC8-055C-8B42-63A33E3391D9}"/>
              </a:ext>
            </a:extLst>
          </p:cNvPr>
          <p:cNvGrpSpPr/>
          <p:nvPr/>
        </p:nvGrpSpPr>
        <p:grpSpPr>
          <a:xfrm rot="5400000">
            <a:off x="1127153" y="5225505"/>
            <a:ext cx="747203" cy="1675735"/>
            <a:chOff x="1269507" y="967666"/>
            <a:chExt cx="747203" cy="40748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4C655B-A709-2C02-519A-9D3AE9541340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31B67EE-B0F5-3A84-29E3-AC215A262BC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0E01B8C-F6E8-95BE-1805-73AE2DC94AF7}"/>
              </a:ext>
            </a:extLst>
          </p:cNvPr>
          <p:cNvSpPr txBox="1"/>
          <p:nvPr/>
        </p:nvSpPr>
        <p:spPr>
          <a:xfrm>
            <a:off x="2047983" y="2130689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E2328C-97D1-9C4F-521A-ADCB90A2014D}"/>
              </a:ext>
            </a:extLst>
          </p:cNvPr>
          <p:cNvGrpSpPr/>
          <p:nvPr/>
        </p:nvGrpSpPr>
        <p:grpSpPr>
          <a:xfrm rot="5400000">
            <a:off x="1124339" y="412303"/>
            <a:ext cx="747203" cy="1675735"/>
            <a:chOff x="1269507" y="967666"/>
            <a:chExt cx="747203" cy="407485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B4038E-5D3E-BA4F-C4C2-39FE6716DDCE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E2E467-97BF-9D1B-B6B4-1C4D37343B7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2DE3C0-9125-C3AA-A5CE-E0514CF02B2E}"/>
              </a:ext>
            </a:extLst>
          </p:cNvPr>
          <p:cNvGrpSpPr/>
          <p:nvPr/>
        </p:nvGrpSpPr>
        <p:grpSpPr>
          <a:xfrm>
            <a:off x="1012542" y="1670483"/>
            <a:ext cx="833650" cy="691972"/>
            <a:chOff x="6066145" y="1752918"/>
            <a:chExt cx="833650" cy="69197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1D96A8F-DC88-3386-769F-77FD109CAF71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5D242AD-597E-7B23-753D-E07F8220B1A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85AAF56-8A47-AB14-EF12-AE9B5BFCFFE5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99CB14E-9613-52B6-97D8-B458771CE5E8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561E1ACB-EA77-2A67-4897-EDB24BC6CEA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07D48F4-CA32-8E9A-0007-4BA67250A475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6BE1436-B19B-FB62-78C8-C938A5C3A9A0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2E07ED1-47DD-A62A-30A7-0839B8324A19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74A1E2C-F366-9E07-FC2F-7BCC179863B1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725D033-7834-549C-0762-1CD159EC2290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60CE4DB-1045-57DC-BE69-0271026AB78A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BACFDD0-E795-A914-22FF-743BCA5DA852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600CC6-FDFB-0790-9300-C5B8CE880569}"/>
              </a:ext>
            </a:extLst>
          </p:cNvPr>
          <p:cNvGrpSpPr/>
          <p:nvPr/>
        </p:nvGrpSpPr>
        <p:grpSpPr>
          <a:xfrm>
            <a:off x="1012542" y="2473143"/>
            <a:ext cx="833650" cy="691972"/>
            <a:chOff x="6066145" y="1752918"/>
            <a:chExt cx="833650" cy="69197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A3C33A6-A059-44B1-F6B1-818395D540C2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C4B7025-7BBA-597A-FC18-A01C436BB254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B2BE29F-836B-C890-2027-E90A83E87654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CA61B9E-646E-328A-12C2-5A32EAEB8B9F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9050199-5D40-C2B8-039E-D54FE4353C78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59866CE-5863-EFC2-6BD7-2F355715E63C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791BA67-C5F4-A075-C16C-4433A5988A12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2F92F5D-F05B-2C09-337F-92B68EBFF870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89472C8-590D-91DA-D3C0-3E12291A376C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05D78B22-5D71-CCAC-6084-7F001C80795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84CC9A5E-06C0-A888-ABF8-6B6003988D36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F3914C-8F11-F39F-8B0D-19CD8D89D1D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46B29AD-80F4-8572-5C16-8F87216C9B77}"/>
              </a:ext>
            </a:extLst>
          </p:cNvPr>
          <p:cNvGrpSpPr/>
          <p:nvPr/>
        </p:nvGrpSpPr>
        <p:grpSpPr>
          <a:xfrm>
            <a:off x="1012542" y="3275803"/>
            <a:ext cx="833650" cy="691972"/>
            <a:chOff x="6066145" y="1752918"/>
            <a:chExt cx="833650" cy="69197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6977653-5C4A-6EF9-CE57-CDB1A0088950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E2B2781-2985-B560-AABE-B9D3E10A55C8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D1B32CB-E8D9-A06B-5EB9-E5B898E6DD30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EB62FB9-51C4-5565-51C0-A2FA7035ED2D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5427474-4AB8-EDF2-9095-88FE57895ED3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56863ED-2690-CE18-134B-5BC3BA849A65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6B64678D-FC65-DF15-150C-1B0077529812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8B3AC7D-3A69-D5AD-E87B-82F31661A6D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0255F52-7A36-8AD6-D809-6C4107B1C363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C262F249-29AF-8DC4-6BB7-D80E8DFDF9D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191681B-1CD1-17F8-1D89-F6A799B2EBA2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F143A6B-F354-0810-F70F-6310DEB159F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9A0FC33-BA3C-1B27-9D17-5754043CA06F}"/>
              </a:ext>
            </a:extLst>
          </p:cNvPr>
          <p:cNvGrpSpPr/>
          <p:nvPr/>
        </p:nvGrpSpPr>
        <p:grpSpPr>
          <a:xfrm>
            <a:off x="1012542" y="4078463"/>
            <a:ext cx="833650" cy="691972"/>
            <a:chOff x="6066145" y="1752918"/>
            <a:chExt cx="833650" cy="69197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2D6FACA-03C8-43D0-D568-68A45494081C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AC78218-E7D3-B94D-EA05-6CC82E08B9F7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8BE6439A-7870-D046-103E-F8BBC8D833F6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2E4C7797-A2CA-0B1A-C0AA-DDD84D290447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33D79D6-2153-C641-9733-050798FD99DD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E6C184A-4A7B-4BED-8968-49B46BC1838D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F8BE188-EBF9-72C8-51ED-DE46A7E1AAD8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5D3332C-F8C0-C359-83CD-2AC6D4C6307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0535037-B7A8-8C1D-0F35-4129E9C53385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E5860BD-8B20-F048-5A6B-DB5143BD292C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79F8470-9590-9179-0EF4-7479EAE22F91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370554C-A910-7F90-4F56-428E9686B649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2E31AF9-F7A8-7F39-CE81-9C662A64B770}"/>
              </a:ext>
            </a:extLst>
          </p:cNvPr>
          <p:cNvGrpSpPr/>
          <p:nvPr/>
        </p:nvGrpSpPr>
        <p:grpSpPr>
          <a:xfrm>
            <a:off x="1012542" y="4881122"/>
            <a:ext cx="833650" cy="691972"/>
            <a:chOff x="6066145" y="1752918"/>
            <a:chExt cx="833650" cy="691972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DF1C0F3-D0E3-B3F4-6639-C08EF354819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32381CC-1B19-50C9-ADB8-E5985208AA65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978E0F8-90C2-C015-10D1-F9726859EBF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23304C07-E35F-A811-56D1-25A5E5FBC6F9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FDEE90F-4E3C-A908-01D4-344785DFA6FA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A3986F5-AA86-5550-4540-B73AC5E6BB64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725C520-A359-36E4-BAC0-7A10EC5F3087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82C1A5C-C5F7-F3ED-AAA0-D78803271744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09909657-2620-33BB-C29D-66AB4D621E6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6CD0196-4C22-B2B0-8B50-05994C1D5FDA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947235C8-6A2A-00E3-C9A8-71D6DD152ABF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8E720D8-A07B-5DE4-2B01-5A194F2600CB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369509F2-F705-A3D5-3BF1-511B39FC7214}"/>
              </a:ext>
            </a:extLst>
          </p:cNvPr>
          <p:cNvSpPr txBox="1"/>
          <p:nvPr/>
        </p:nvSpPr>
        <p:spPr>
          <a:xfrm>
            <a:off x="2047983" y="3347019"/>
            <a:ext cx="22955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Same Criteria Pallets Per Lane = 1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924C6B2-82D6-59E0-B600-AB5352EC66E4}"/>
              </a:ext>
            </a:extLst>
          </p:cNvPr>
          <p:cNvGrpSpPr/>
          <p:nvPr/>
        </p:nvGrpSpPr>
        <p:grpSpPr>
          <a:xfrm>
            <a:off x="8716436" y="705774"/>
            <a:ext cx="747203" cy="5941635"/>
            <a:chOff x="1269507" y="967666"/>
            <a:chExt cx="747203" cy="407485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F72AAB1-B83A-9ED4-5E8F-F4829822087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F3257F-FBCC-2AE0-1842-9347E4BE24F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85A4830-65BB-3657-F926-4B3AD4648145}"/>
              </a:ext>
            </a:extLst>
          </p:cNvPr>
          <p:cNvGrpSpPr/>
          <p:nvPr/>
        </p:nvGrpSpPr>
        <p:grpSpPr>
          <a:xfrm rot="5400000">
            <a:off x="8787346" y="5219270"/>
            <a:ext cx="747203" cy="1675735"/>
            <a:chOff x="1269507" y="967666"/>
            <a:chExt cx="747203" cy="407485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CCACCEC-D6FE-B4BE-8A71-2CE17F76094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CC64CD-ADFF-69B4-7589-243BA4D37CB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EC8152A1-C5E7-3010-BD6D-6634F4B3FF2F}"/>
              </a:ext>
            </a:extLst>
          </p:cNvPr>
          <p:cNvSpPr txBox="1"/>
          <p:nvPr/>
        </p:nvSpPr>
        <p:spPr>
          <a:xfrm>
            <a:off x="9708176" y="2124454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B168D-ACFB-FEFF-234D-C4B805FE6799}"/>
              </a:ext>
            </a:extLst>
          </p:cNvPr>
          <p:cNvGrpSpPr/>
          <p:nvPr/>
        </p:nvGrpSpPr>
        <p:grpSpPr>
          <a:xfrm rot="5400000">
            <a:off x="8784532" y="406068"/>
            <a:ext cx="747203" cy="1675735"/>
            <a:chOff x="1269507" y="967666"/>
            <a:chExt cx="747203" cy="4074851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F7A4A99-5356-C2BA-716E-86046AFCB621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211AE53-C91A-62DF-ED8D-9766068072A5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D10202F-33F1-EF13-FF38-71BF29F56FCE}"/>
              </a:ext>
            </a:extLst>
          </p:cNvPr>
          <p:cNvGrpSpPr/>
          <p:nvPr/>
        </p:nvGrpSpPr>
        <p:grpSpPr>
          <a:xfrm>
            <a:off x="8672735" y="1664248"/>
            <a:ext cx="833650" cy="691972"/>
            <a:chOff x="6066145" y="1752918"/>
            <a:chExt cx="833650" cy="69197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8F667E1-0AF8-256F-23D2-DCF56F47676F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27DD9F9-3219-8D66-CEE7-149F4AAB6396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5D0E59A-AD1D-AA3D-896E-D6E52E9CD64A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06655318-D55A-9093-824C-1927918C30DA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65ACC9A-4A00-5EEE-8A59-48F354C49300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69E320F-5C5B-789A-17BF-61D96E2FB7F4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F22A71FB-9549-42DF-0B33-B2D69D3C5564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F62A470-0CF7-3EB5-B493-464D66564865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74BF64E-EC75-72FA-E55B-49C9F4439692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06ED233A-5AA3-18B4-DBFC-041D1CD5AA7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923C7D5-E03E-DF9C-BEF3-1E9361E578FA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78448D4-53E4-2110-9D3E-4893D29FE869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9296072-1556-E40E-6FE2-C4175D86DA4C}"/>
              </a:ext>
            </a:extLst>
          </p:cNvPr>
          <p:cNvGrpSpPr/>
          <p:nvPr/>
        </p:nvGrpSpPr>
        <p:grpSpPr>
          <a:xfrm>
            <a:off x="8672735" y="2466908"/>
            <a:ext cx="833650" cy="691972"/>
            <a:chOff x="6066145" y="1752918"/>
            <a:chExt cx="833650" cy="69197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6B21A70-054B-3E69-FE61-C55631F3129E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CFC563E-80D3-4BF0-B048-A2C55230DE50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B82BB72-DA11-8FA9-6C51-D47267CC7ED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3F39DD8-5DDF-9A70-69F5-A58E3DB82C7C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62D2389-FB0D-5465-1B05-F85CA34969E1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AAFA09E-94D7-CCE9-4120-6979F97C0246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EEC0F58-E9A5-7C31-A5EB-E5FA7FBE72B6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81A937D3-BD96-AB9D-4A31-7AEAEF1E93F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96B2517-0373-E017-1CCA-50E6E3E512A0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D6B1C8E7-F9B7-44A6-635F-D27118689D02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2E46F18-4A6E-84C1-4F8C-B993047C07A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7E1F189-64C4-3488-9171-A3680DC9434E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CDE2D8E-7849-848A-0BC2-B6DE16675320}"/>
              </a:ext>
            </a:extLst>
          </p:cNvPr>
          <p:cNvGrpSpPr/>
          <p:nvPr/>
        </p:nvGrpSpPr>
        <p:grpSpPr>
          <a:xfrm>
            <a:off x="8672735" y="3269568"/>
            <a:ext cx="833650" cy="691972"/>
            <a:chOff x="6066145" y="1752918"/>
            <a:chExt cx="833650" cy="69197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0C8CEDF-4D02-D583-F0BC-8706FB220B07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8DA7C76-AED8-DFFE-E08F-A83A630B00E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ECFC7CA-8352-BEFD-3BC6-8D4E4E97340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0C4DD762-D837-E175-7CFC-92B2E4E40E44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1835A8EC-FB17-6AA6-3505-08AA351C1A30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34499E63-B9A7-91DF-0BB2-7E99D9A40BB2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6CA01F4-9D7E-E735-A4C8-0CE23C289BD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AF54803-BC24-E376-34CB-4113EA1A8CFE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8CBF060-1339-E9AF-A7BB-8EF9EDEBE70C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C2B3C776-999F-E7DB-448C-C122E6336E78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C478970-7A47-8C2F-5505-A6E8C59CEA1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F270D4F-41CB-7F21-B145-AC8A0FC0247B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EF112A0-E905-DE99-1161-3AEA7DFBF2FF}"/>
              </a:ext>
            </a:extLst>
          </p:cNvPr>
          <p:cNvGrpSpPr/>
          <p:nvPr/>
        </p:nvGrpSpPr>
        <p:grpSpPr>
          <a:xfrm>
            <a:off x="8672735" y="4072228"/>
            <a:ext cx="833650" cy="691972"/>
            <a:chOff x="6066145" y="1752918"/>
            <a:chExt cx="833650" cy="69197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69D1846-7AF9-342F-A332-213F5C68DE3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04454D6-AD03-F8CB-4D8F-C629EDDF5C46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FF3C3856-90C6-EAC0-3DDD-02F4015682F1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2C4A9B98-4857-846B-2737-6A73B830A768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05B66B0-FA0F-1688-80D2-13F6E9DE8830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07751F6-693E-323F-33C0-7B77E8109290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62AC4BCF-7DE2-B6D6-43D8-187652804158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7AB44E5-B608-A6CA-EEFD-8D7D52D2FC54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94EB945C-FE44-1189-57F9-E81B45E0FCDB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0210311-CEF5-FB67-0200-65BD8475421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320C7BC-75C3-C782-B03A-34C25DC35EE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76C0B32-CA56-868B-0867-187650B6D276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408EE5E-B244-221B-6A66-6E90813C7D47}"/>
              </a:ext>
            </a:extLst>
          </p:cNvPr>
          <p:cNvGrpSpPr/>
          <p:nvPr/>
        </p:nvGrpSpPr>
        <p:grpSpPr>
          <a:xfrm>
            <a:off x="8672735" y="4874887"/>
            <a:ext cx="833650" cy="691972"/>
            <a:chOff x="6066145" y="1752918"/>
            <a:chExt cx="833650" cy="691972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544A108-B86C-C626-1F0F-6CF28A53362C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E51714BF-AB23-41F0-B637-766676069DE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354E2AE-41C1-9A73-E752-9C4704DE930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DB758EF-FE0F-2BB6-1E3E-CB7E4615DCF3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36F1E76-E097-C402-746B-795091ECC348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F9F1E1-F347-B21C-92E8-003C9E2B6B0B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C868B6EA-59BF-7AD4-8045-7588A34047B5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56B8F5DD-1986-10B6-62C2-32795F59714D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D4EE90A8-9763-4232-176B-30302900B83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0134326-6A3F-DA6D-205C-B7981A16F6CB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AAEEFE8-C5BF-EFFB-38C2-701C3C805723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276C765-C8BF-29AF-CAF5-1EC8F3B70AD7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B8D95D1C-5B30-819E-E4BD-4B4C1564C524}"/>
              </a:ext>
            </a:extLst>
          </p:cNvPr>
          <p:cNvSpPr txBox="1"/>
          <p:nvPr/>
        </p:nvSpPr>
        <p:spPr>
          <a:xfrm>
            <a:off x="9708176" y="4339369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67FFD83-BF0D-54CC-4313-F069EFED76FC}"/>
              </a:ext>
            </a:extLst>
          </p:cNvPr>
          <p:cNvSpPr txBox="1"/>
          <p:nvPr/>
        </p:nvSpPr>
        <p:spPr>
          <a:xfrm>
            <a:off x="9708176" y="3340784"/>
            <a:ext cx="22955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Same Criteria Pallets Per Lane = 3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E7BE019-1E66-B942-0610-E9253B7BAFFD}"/>
              </a:ext>
            </a:extLst>
          </p:cNvPr>
          <p:cNvSpPr txBox="1"/>
          <p:nvPr/>
        </p:nvSpPr>
        <p:spPr>
          <a:xfrm>
            <a:off x="9708176" y="5117758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513229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B6D021-24BB-6A5C-2A79-2AB6707CECA3}"/>
              </a:ext>
            </a:extLst>
          </p:cNvPr>
          <p:cNvGrpSpPr/>
          <p:nvPr/>
        </p:nvGrpSpPr>
        <p:grpSpPr>
          <a:xfrm>
            <a:off x="5074920" y="718244"/>
            <a:ext cx="747203" cy="5941635"/>
            <a:chOff x="1269507" y="967666"/>
            <a:chExt cx="747203" cy="4074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5CAA01-5527-0BCC-7EC9-1C9D0C4681C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18BB80-E5EA-07C8-096A-468DCBDE3A7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5713D6-49C2-092C-605F-6155DFC69985}"/>
              </a:ext>
            </a:extLst>
          </p:cNvPr>
          <p:cNvGrpSpPr/>
          <p:nvPr/>
        </p:nvGrpSpPr>
        <p:grpSpPr>
          <a:xfrm rot="5400000">
            <a:off x="5145830" y="5231740"/>
            <a:ext cx="747203" cy="1675735"/>
            <a:chOff x="1269507" y="967666"/>
            <a:chExt cx="747203" cy="40748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D3AA5D-DF7D-7B48-1A20-160298FA600A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88F9AD-9AD0-425A-021E-A69E03ECE75B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32F1A7-D024-CCE3-BFFB-5B1F274417D6}"/>
              </a:ext>
            </a:extLst>
          </p:cNvPr>
          <p:cNvSpPr txBox="1"/>
          <p:nvPr/>
        </p:nvSpPr>
        <p:spPr>
          <a:xfrm>
            <a:off x="6066660" y="1867985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 can only be fed from this side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3CB473-B1D8-071A-4702-65481B8A250D}"/>
              </a:ext>
            </a:extLst>
          </p:cNvPr>
          <p:cNvGrpSpPr/>
          <p:nvPr/>
        </p:nvGrpSpPr>
        <p:grpSpPr>
          <a:xfrm rot="5400000">
            <a:off x="5143016" y="418538"/>
            <a:ext cx="747203" cy="1675735"/>
            <a:chOff x="1269507" y="967666"/>
            <a:chExt cx="747203" cy="40748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EB156E-A994-061A-B59F-8D0DD8FB22BD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19CE38-2839-D3DE-C84D-F891CE49C5E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8D4BF6-91EC-6466-A57C-98949CC4B0EB}"/>
              </a:ext>
            </a:extLst>
          </p:cNvPr>
          <p:cNvGrpSpPr/>
          <p:nvPr/>
        </p:nvGrpSpPr>
        <p:grpSpPr>
          <a:xfrm>
            <a:off x="5031219" y="2479378"/>
            <a:ext cx="833650" cy="691972"/>
            <a:chOff x="6066145" y="1752918"/>
            <a:chExt cx="833650" cy="6919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9A34ED-B3E3-6680-A672-E5416C86819F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02368AF-529C-71F1-D103-111169A474CE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EEE1567-C26F-62C8-B7B3-DA3960117AD5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BDD2E68-067B-A660-3B6A-7316C39B2B2E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65D1C2E-14B4-5B6B-3F38-380CE4C0224D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76FB4A6-488C-F8B9-DD40-1C68A99A30CF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E4AB85C-86A3-0E42-978B-F958F8C38E1F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2F5D7C-BC8C-4AF7-9E2B-54511B29F35D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977E69E-03DE-8656-41D7-003A1E83349C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3785D5-81CA-6B7D-718E-A26E15389055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25CD01-A02D-2143-0B7C-C206E48BF0B8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4A0E19-21B4-CE1D-382A-5F05466EB6E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41D0A2-0005-C681-1ECA-E9D6DB5AF445}"/>
              </a:ext>
            </a:extLst>
          </p:cNvPr>
          <p:cNvGrpSpPr/>
          <p:nvPr/>
        </p:nvGrpSpPr>
        <p:grpSpPr>
          <a:xfrm>
            <a:off x="5031219" y="3282038"/>
            <a:ext cx="833650" cy="691972"/>
            <a:chOff x="6066145" y="1752918"/>
            <a:chExt cx="833650" cy="6919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678C9E-BE5B-C4F2-9477-E6C066C4F60C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CE1F2BD-6F09-DD6A-0F85-F8BCAC49E254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F10FEC2-58EC-1B83-77FB-7F5922685DC5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5764E5-0163-E5B6-FCA9-5B0E4AF06EA5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545B746-36EE-6D5A-1390-5E1F85EA06FC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995A725-545B-24D0-E4E3-CCFC79825424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A5C26B6-7B41-FFC8-9455-1FF7B4D45E0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399C92B-BFA0-FF3A-3BED-21037556F16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1F721A-6691-A31C-FB6C-22C1C2703DE9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7D3DDC3-03DD-58CD-4BB6-04E48E853172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FB44390-6625-CC12-7997-3CB298F16D8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0193B4-B337-4008-5E70-BBE3488BE186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4CFA32-DDC0-8F58-A5F3-CE9FDF35C73B}"/>
              </a:ext>
            </a:extLst>
          </p:cNvPr>
          <p:cNvGrpSpPr/>
          <p:nvPr/>
        </p:nvGrpSpPr>
        <p:grpSpPr>
          <a:xfrm>
            <a:off x="5031219" y="4084698"/>
            <a:ext cx="833650" cy="691972"/>
            <a:chOff x="6066145" y="1752918"/>
            <a:chExt cx="833650" cy="6919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A7DBE7-580A-267B-C364-C17431B2A354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E1ACE09-1D7D-B06D-5106-6CEB0287D12F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B45AB0F-1B4D-8643-6EC0-9D9442B043C0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02589B5-576A-588C-41A0-741E56B4EB9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34CEF19-81F4-AD3B-EDDC-BE6A17C5A3DB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C487D4C-9FB7-D852-5D50-F95FCF973E58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70CCA7C-E7ED-F60A-776F-5868BAA4B4D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0550307-CD0D-B09C-4907-648D3B97750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14E646A-BBC9-008D-9E49-AD4A288B8B01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85DAE60-51F4-18C3-94C2-FF14F8B3C560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7EE5375-B467-1E24-1AB2-0BF5D2D9BAEC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EA662C-60B1-9787-3955-CD91448D241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BD61956-FCE0-7B25-00F9-D4C52BC12ED7}"/>
              </a:ext>
            </a:extLst>
          </p:cNvPr>
          <p:cNvSpPr txBox="1"/>
          <p:nvPr/>
        </p:nvSpPr>
        <p:spPr>
          <a:xfrm>
            <a:off x="6066660" y="5033119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2 can only be fed from this side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5BCE2A-D1EB-6249-38B6-A7CB87DFE919}"/>
              </a:ext>
            </a:extLst>
          </p:cNvPr>
          <p:cNvSpPr txBox="1"/>
          <p:nvPr/>
        </p:nvSpPr>
        <p:spPr>
          <a:xfrm>
            <a:off x="6066660" y="3353254"/>
            <a:ext cx="22955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Same Criteria Pallets Per Lane = 2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10C0DE3-FFB6-FDAD-B7EE-E5717DD8BC6B}"/>
              </a:ext>
            </a:extLst>
          </p:cNvPr>
          <p:cNvCxnSpPr>
            <a:cxnSpLocks/>
          </p:cNvCxnSpPr>
          <p:nvPr/>
        </p:nvCxnSpPr>
        <p:spPr>
          <a:xfrm>
            <a:off x="5441497" y="1775927"/>
            <a:ext cx="0" cy="522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D3C931D-F87E-A56C-E423-E888D7A2C08D}"/>
              </a:ext>
            </a:extLst>
          </p:cNvPr>
          <p:cNvCxnSpPr>
            <a:cxnSpLocks/>
          </p:cNvCxnSpPr>
          <p:nvPr/>
        </p:nvCxnSpPr>
        <p:spPr>
          <a:xfrm flipV="1">
            <a:off x="5441497" y="4956963"/>
            <a:ext cx="0" cy="5229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95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>
            <a:extLst>
              <a:ext uri="{FF2B5EF4-FFF2-40B4-BE49-F238E27FC236}">
                <a16:creationId xmlns:a16="http://schemas.microsoft.com/office/drawing/2014/main" id="{69BF445B-9E18-F60E-C721-E2B2B8F536A1}"/>
              </a:ext>
            </a:extLst>
          </p:cNvPr>
          <p:cNvSpPr/>
          <p:nvPr/>
        </p:nvSpPr>
        <p:spPr>
          <a:xfrm>
            <a:off x="6797173" y="551237"/>
            <a:ext cx="2743922" cy="177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92179C0-0FF3-2522-8720-EEBD056C6C57}"/>
              </a:ext>
            </a:extLst>
          </p:cNvPr>
          <p:cNvSpPr/>
          <p:nvPr/>
        </p:nvSpPr>
        <p:spPr>
          <a:xfrm>
            <a:off x="2543493" y="2748810"/>
            <a:ext cx="1798706" cy="177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F5D3527-7B59-29EE-7CE2-35C4EF39C30C}"/>
              </a:ext>
            </a:extLst>
          </p:cNvPr>
          <p:cNvSpPr/>
          <p:nvPr/>
        </p:nvSpPr>
        <p:spPr>
          <a:xfrm>
            <a:off x="2537066" y="567303"/>
            <a:ext cx="1798706" cy="177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D635670-75F8-E52E-0A3E-6EE20DA706F1}"/>
              </a:ext>
            </a:extLst>
          </p:cNvPr>
          <p:cNvGrpSpPr/>
          <p:nvPr/>
        </p:nvGrpSpPr>
        <p:grpSpPr>
          <a:xfrm>
            <a:off x="2529595" y="174109"/>
            <a:ext cx="7132809" cy="5233431"/>
            <a:chOff x="703627" y="424526"/>
            <a:chExt cx="7132809" cy="523343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7B4AFCF-241D-7488-155B-585804382BE0}"/>
                </a:ext>
              </a:extLst>
            </p:cNvPr>
            <p:cNvSpPr/>
            <p:nvPr/>
          </p:nvSpPr>
          <p:spPr>
            <a:xfrm>
              <a:off x="711099" y="424526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5047AF-7A55-8E93-FDD5-DBAF239092CA}"/>
                </a:ext>
              </a:extLst>
            </p:cNvPr>
            <p:cNvGrpSpPr/>
            <p:nvPr/>
          </p:nvGrpSpPr>
          <p:grpSpPr>
            <a:xfrm>
              <a:off x="3081771" y="424526"/>
              <a:ext cx="2373788" cy="2560857"/>
              <a:chOff x="803761" y="656796"/>
              <a:chExt cx="4567525" cy="49274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9F483A-0A1E-F068-8C10-F069A61AC39D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877784E-E4D4-DC60-7A00-65603B8A0CB3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598AAAA-F1FB-1DA4-1C6B-6D0EDD66382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D83D5D1-7B65-93B0-8F86-7C88E668499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EDEC853-E61A-BE52-65FF-A46FAA132CD3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B220715-9C64-3D75-961D-43DEC59FF4D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7BCDB-5D31-7577-5F8C-E245796748C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20BCB02-E3CB-FB65-5C2D-78FA816CFE9C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B84F4D-2FE5-D943-136A-4BCF2870066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0741547-3EB4-A1C1-83FF-CE998E405B5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E432FA7-5A1E-110E-96DA-F36852C4CD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AFAE25D-B4E6-9E7D-26BB-CC0C151488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C045B62-A700-08C2-269B-7D21827A33D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11CF53C-4F7F-E85E-B3B4-6C43DAA4E0E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45F02F-00B5-629A-B68E-47D809616818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8DA789-8B00-9673-7616-8E77CB61A8F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A11952C-0F7D-8022-0CA9-60C2454A592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DFCDA1-CF00-81A5-D3B4-8487618D54D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8E8DFC7-2C12-1B46-7BC1-C0B1A4818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8E07736-EBD1-AD88-F9E1-2213E42E6AB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A556B1-44AA-BA10-CDDB-7466968DB450}"/>
                </a:ext>
              </a:extLst>
            </p:cNvPr>
            <p:cNvGrpSpPr/>
            <p:nvPr/>
          </p:nvGrpSpPr>
          <p:grpSpPr>
            <a:xfrm>
              <a:off x="705996" y="424527"/>
              <a:ext cx="2373788" cy="2560857"/>
              <a:chOff x="803761" y="656796"/>
              <a:chExt cx="4567525" cy="492747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43CD6F2-377E-DF59-36DA-275F2EAF6852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353F696-2082-46BA-38EB-744FACC7BBE4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AAE8681-A81F-B3BB-5EF4-B2258FFA37B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19FF3E7-D745-B4AD-A182-F22686931F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C27652-ABAD-23E3-B2C3-7C19F969599A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FD970DF-F181-9FC7-2F73-B8D55BEE632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D2F3155-3847-DF0A-EC40-3BB11B37921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CFFB6C0-D41D-189F-1836-82004DD0BDD6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9F2A1E6-882C-BBCE-581F-7CA3B554BEC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9C42CCA-1223-8A17-8E0E-36B0DBA6881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DCB65F4-2B9D-4212-226B-E93A4F14C5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3FDECE6-D7DA-D85D-93B7-C4EE1D6F4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4A38D99-4C56-F7D7-B2E3-BC0A659A7724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D15B057-31C2-6135-A4E5-94EA29ACDEF6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628AE9F-6912-4FF7-1C7B-FAF22E8344D6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2079AB7E-5712-B278-208C-8E599E23690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9D5FBE1-077F-67FA-E427-CABB3D9E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A73403E-CA89-22F9-B33B-941CE09933AE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B31C9DA-B3A6-1282-06A3-885D35A6A7E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5658B0-4E4F-1A4C-5F2D-745B941379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8B4EAE8-8B8F-4145-58D4-485B0EECE1C2}"/>
                </a:ext>
              </a:extLst>
            </p:cNvPr>
            <p:cNvGrpSpPr/>
            <p:nvPr/>
          </p:nvGrpSpPr>
          <p:grpSpPr>
            <a:xfrm>
              <a:off x="5462648" y="424526"/>
              <a:ext cx="2373788" cy="2560857"/>
              <a:chOff x="803761" y="656796"/>
              <a:chExt cx="4567525" cy="4927473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701D52-D5CB-399A-0903-39EE951E46FE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D351AD8-A728-2ABB-A7FF-19FCC9C69669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E83F7E0-C46D-9F1D-4E5A-2BC4816632D3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BD98C84-3EBD-3DDE-E51C-DC1D5A51F29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F71F781-082D-6591-91FC-23CA12771042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83EA649-0AE0-3EC5-9506-1E8ED0F5E0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B2D5B2A-3DB3-EF21-2DE7-D4E551DEF0F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02DAF6E-28A2-3409-291A-CEDFFAFF274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1B98A2F-24CA-48D6-F3C3-FD59E8FAE4C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8DF32E4-EA0A-7F2E-77BD-69540357D9D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CC2FD3-4F6E-5846-2030-6F2A421277F9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A474A06F-4FEC-7706-F361-2AEDCF54884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0C6E57D9-FFBC-4C73-01F9-60F3FEE0082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1CAE9E1-463C-7293-91BD-F47A089489A7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87A04A2D-9203-3D10-51F5-135498B4944A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E321F28-919C-0F75-B429-AA48EE56333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77194403-6E7A-ED82-A857-489B90533F9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F0214D3-9DBD-29D8-1327-0D998A97BB32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069609F-281A-B881-EF8D-FFA9BDA5468C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C7D5753-FD10-3E8E-D4BF-F767C5A650A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80A9A69-FD4E-47CE-E675-210981AD6DD9}"/>
                </a:ext>
              </a:extLst>
            </p:cNvPr>
            <p:cNvSpPr/>
            <p:nvPr/>
          </p:nvSpPr>
          <p:spPr>
            <a:xfrm>
              <a:off x="708730" y="2592190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570A193-D205-C4BD-D9FC-510CE36A145F}"/>
                </a:ext>
              </a:extLst>
            </p:cNvPr>
            <p:cNvGrpSpPr/>
            <p:nvPr/>
          </p:nvGrpSpPr>
          <p:grpSpPr>
            <a:xfrm>
              <a:off x="3079402" y="2592190"/>
              <a:ext cx="2373788" cy="2560857"/>
              <a:chOff x="803761" y="656796"/>
              <a:chExt cx="4567525" cy="4927473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91F5B44-F194-70D1-CEB8-7379F232E154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647BF6F7-A8AF-36F8-EEB8-D1D3F2CF339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8FFE746C-21E0-A8C4-BA02-693B5BB4A1F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8216F54-CC93-0F16-E89B-84EA201BDE2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095F048-B4DF-C657-D227-E0503E02377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880FBE8-44B8-20BC-220B-E5B5C60ED26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8597888-005D-7D63-1393-E7EC2A5D54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9056548-18FE-DD1D-4E98-F4FC67EC06FA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020289E-CA4C-A756-5908-12AEF702737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BB8F9557-8AA4-714E-A1BC-98BA42FF723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1CE69F1-135D-5AF6-1F6A-F9C434514106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FF16C5B-EFEE-EE02-89B5-8227DF9EDA1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A6BB0C1-A085-45A3-C91C-FD1DBE831BB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70D7827-7BF3-53F3-4943-2E9F11E62F6D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0D09EA-9D62-E8DB-AC88-652BF9C11A1F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5940270-2C3C-B6C0-2CCB-070D0559F83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268A14C-12B7-0EE4-EDE7-AC86B6F82BE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FCD8A9-5BD1-5B4F-9D78-934D32216DC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4E5EAE5-F535-4BEA-09E0-23910A748BC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2F7A3F9-DB6E-FF0C-A9F9-11B093541E6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38CBB29-FC27-7DDE-6101-971455D310C3}"/>
                </a:ext>
              </a:extLst>
            </p:cNvPr>
            <p:cNvGrpSpPr/>
            <p:nvPr/>
          </p:nvGrpSpPr>
          <p:grpSpPr>
            <a:xfrm>
              <a:off x="703627" y="2592191"/>
              <a:ext cx="2373788" cy="2560857"/>
              <a:chOff x="803761" y="656796"/>
              <a:chExt cx="4567525" cy="4927473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66F0C42-C912-244A-0102-D42ACDCED277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DA28E316-76D3-7120-A014-560170C26CF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28DACAAA-33E4-5135-B125-25190053817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1581406-477B-9BDA-06DE-15221623F38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56A416-FAD3-3687-2A4D-F98B3C3796C7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3F9B4C6-0505-2597-DCB6-18564836E0DE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B3AA606F-8717-A43C-74E9-7A5BD575ED2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1E258834-467B-31AA-E215-CCB2AF27805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EA72334-FFB2-2A7A-1A4D-ACDEB0C66060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4BFB37E-83EF-E29A-A492-271F166A453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0B26759-1FDC-F853-7B28-A7C0404A5C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A9F2455-066B-0E2B-AB2E-560606D6694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AE6EA72-4EDB-6ADC-AC91-55EF3F03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E4DA161-3074-60C4-6C8E-540F4F0C9BAC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31020FB-4F56-C7D3-F1B2-D03D5DA930DE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43E8BAF6-36B3-9652-760B-F4A2601877E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63650CA-2254-B2C8-AEA9-5138BCFF6F0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8592A215-FDB7-ED6B-5AA4-9651680E1989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EB779F0-D442-426F-E06B-6D01490C6EC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8E6A5ED0-6618-75A6-B230-16F656746FA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2ED4B98-F847-2B27-8A0A-2B3609B2838C}"/>
                </a:ext>
              </a:extLst>
            </p:cNvPr>
            <p:cNvGrpSpPr/>
            <p:nvPr/>
          </p:nvGrpSpPr>
          <p:grpSpPr>
            <a:xfrm>
              <a:off x="5460279" y="2592190"/>
              <a:ext cx="2373788" cy="2560857"/>
              <a:chOff x="803761" y="656796"/>
              <a:chExt cx="4567525" cy="4927473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02C72E0-8A28-19B7-BF99-0E9EFEDA4ED1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380E855E-4572-5FE0-1CFD-C3D73D0915B7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4620BE-447A-CAE1-32C2-A137D158564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3E59B6A-9CE2-BED6-2D27-0A80C567C84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B4EF026-C763-B7F6-21D0-041934A10F6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8F739619-33C1-7CF8-D20E-49308AD334A2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02CFE6B-BC45-5421-D72B-192CF744003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3F46130C-8CC8-3B79-E277-D4001BFC0244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17ABB5B-6092-91A1-88CC-9750BE3055D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296CDC8-EBDA-2DFF-3BC3-C0460CBA0D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96123A7-1AC6-9A83-DF10-3C0249899F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B1DA062-A309-2668-9BF8-D8150606585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B171ADF-85C1-75A5-CA49-34BA1ABAA4C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B7EA49A-E3DE-876E-4C5C-AE2781E7E28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7CCCBB0-B586-5BFC-1EE1-E69867E20194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D21774AB-FB23-D8AF-5999-ACF0960A260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791B751-F078-A04A-A147-22882060686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959828-D61A-4E1B-9521-E74AD1252136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CFD8576-436B-31E4-F608-178536F66B4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4EDBCE9-21A8-01AF-84B7-CA820FDEDB8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DD2D14D-093B-E0B6-D675-AD1758656C5F}"/>
                </a:ext>
              </a:extLst>
            </p:cNvPr>
            <p:cNvSpPr/>
            <p:nvPr/>
          </p:nvSpPr>
          <p:spPr>
            <a:xfrm>
              <a:off x="5827519" y="5165051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1BEC04A-5A9E-0F39-0AE7-DCF59B27E14E}"/>
                </a:ext>
              </a:extLst>
            </p:cNvPr>
            <p:cNvGrpSpPr/>
            <p:nvPr/>
          </p:nvGrpSpPr>
          <p:grpSpPr>
            <a:xfrm>
              <a:off x="5941237" y="5165051"/>
              <a:ext cx="388329" cy="492905"/>
              <a:chOff x="1269507" y="967666"/>
              <a:chExt cx="747203" cy="4074851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B877063-7665-F1B2-58C4-093502B1076E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8916E32-26B6-EF8B-B342-5ECAF2CAF444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45E8D5B-6182-CDBF-FE29-D40ACD93F723}"/>
                </a:ext>
              </a:extLst>
            </p:cNvPr>
            <p:cNvGrpSpPr/>
            <p:nvPr/>
          </p:nvGrpSpPr>
          <p:grpSpPr>
            <a:xfrm>
              <a:off x="6410356" y="5165051"/>
              <a:ext cx="388329" cy="492905"/>
              <a:chOff x="1269507" y="967666"/>
              <a:chExt cx="747203" cy="4074851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9DE355A-8B54-4C09-D753-1F50A32017C1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13E1639-DAF5-36B7-9B90-DB7CD2BBDF0A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6E3980-141E-6F34-6FFD-FBE2DE6FEACD}"/>
                </a:ext>
              </a:extLst>
            </p:cNvPr>
            <p:cNvGrpSpPr/>
            <p:nvPr/>
          </p:nvGrpSpPr>
          <p:grpSpPr>
            <a:xfrm>
              <a:off x="6885611" y="5165051"/>
              <a:ext cx="388329" cy="492905"/>
              <a:chOff x="1269507" y="967666"/>
              <a:chExt cx="747203" cy="4074851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269894E-CDAC-8F27-8088-A4AF7E420D4C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3809C29-303D-43C4-8D78-E78AFDEDC3A2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442CF6D-4066-74C8-056B-41EEAFC2B312}"/>
                </a:ext>
              </a:extLst>
            </p:cNvPr>
            <p:cNvGrpSpPr/>
            <p:nvPr/>
          </p:nvGrpSpPr>
          <p:grpSpPr>
            <a:xfrm>
              <a:off x="7333510" y="5165052"/>
              <a:ext cx="388329" cy="492905"/>
              <a:chOff x="1269507" y="967666"/>
              <a:chExt cx="747203" cy="4074851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59D6FA0-B32F-1F27-AFC7-00D416C17FCF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BC705B-DC22-02CB-36B5-308510CB8E77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1D073DF-06B1-F5CB-0ED8-64A4F342BEA8}"/>
                </a:ext>
              </a:extLst>
            </p:cNvPr>
            <p:cNvSpPr/>
            <p:nvPr/>
          </p:nvSpPr>
          <p:spPr>
            <a:xfrm>
              <a:off x="7808765" y="5165050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F216B33-14ED-43B1-E385-3D8F27780559}"/>
              </a:ext>
            </a:extLst>
          </p:cNvPr>
          <p:cNvGrpSpPr/>
          <p:nvPr/>
        </p:nvGrpSpPr>
        <p:grpSpPr>
          <a:xfrm>
            <a:off x="7739382" y="4970802"/>
            <a:ext cx="441386" cy="366373"/>
            <a:chOff x="6066145" y="1752918"/>
            <a:chExt cx="833650" cy="691972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8642393-D0A3-D622-6E4A-74060C751B0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2EABA09-475A-1E5C-4591-0D5EB50B99EC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2A2E6B89-7DD4-B98F-FD78-73798650E20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5A9208-89AE-86E8-C64C-3108ABCBE35A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B08695-35A2-93EE-9B4B-87CBED65507A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2576B2CB-1350-8206-A30D-F9EE2B08DB11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A4680378-8D7A-1165-903E-53E52690D67B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A76B613-F662-CB8A-44A4-6109BFFD0DF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2331B92-1280-C362-AE37-2E4EAD844E5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C5288C6-0E21-34C5-9C35-0DB007CEE143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500658A-D551-1D57-4EF6-DA4587F21FF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C638FC-88C1-2009-5B92-2F3AECD1EC0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D8FFC9C-C4E3-F210-7BCA-0B4E78BB258E}"/>
              </a:ext>
            </a:extLst>
          </p:cNvPr>
          <p:cNvGrpSpPr/>
          <p:nvPr/>
        </p:nvGrpSpPr>
        <p:grpSpPr>
          <a:xfrm>
            <a:off x="8213052" y="4977898"/>
            <a:ext cx="441386" cy="366373"/>
            <a:chOff x="6066145" y="1752918"/>
            <a:chExt cx="833650" cy="691972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E496D6B6-6952-6609-4331-15128E93A3E5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15B1D64E-CAF2-4B64-8750-6F0B6908F30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F3202457-5ECA-40AE-C355-3290408CEB11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50D347F-76C8-A548-3446-46C893EDD041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E81B0CF1-63BF-1EB0-D421-6344C0FF690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07B00B44-58CF-18D5-05AD-F28C8C4F0A8E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8285AA1F-F460-1F10-E1C7-8097298CF59E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B27F467-D211-4156-B775-191C7CF003C9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13471E90-7CF8-68AD-66E0-71E0C246058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72F845E-6C9C-D3AE-4BB5-E7C843D66FC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3F09D6B-731B-1388-29FA-1BE47F3354C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B52E955-3344-27BC-7845-2E760A03686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16A82D55-733B-969A-F3A7-B58CC63B7A25}"/>
              </a:ext>
            </a:extLst>
          </p:cNvPr>
          <p:cNvGrpSpPr/>
          <p:nvPr/>
        </p:nvGrpSpPr>
        <p:grpSpPr>
          <a:xfrm>
            <a:off x="9137540" y="4978623"/>
            <a:ext cx="441386" cy="366373"/>
            <a:chOff x="6066145" y="1752918"/>
            <a:chExt cx="833650" cy="691972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449F89E-91B4-35E9-0A75-AB30ED1FC1EB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59667E90-87D1-A62D-E6A2-18A40E3E860D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1EB2330-4EFB-4C76-42EE-601CDE0F6217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BD5D7306-6C1F-635F-F640-F29FCB2CB46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C900479-6F56-91AF-1AFE-20C1646C47D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0AA7C31-C5B5-0FF1-BA96-2D2263778F0A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2F745A18-14B1-CB1D-BC21-2FEE06205607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C85874B8-656C-47DB-D69A-FCFDE58E847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3D838A05-AC06-5ADD-9F72-F9B9B4A3467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6F6A2478-06C7-7462-4329-B4FE3A794BE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6A425847-5410-30F2-5DEA-D4D6BB2D899F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E129BF8-1DBA-CB5B-3DFC-2F3D4A3BC42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C60BBAB4-CC3D-AC11-ABF9-025EA11C30CB}"/>
              </a:ext>
            </a:extLst>
          </p:cNvPr>
          <p:cNvSpPr txBox="1"/>
          <p:nvPr/>
        </p:nvSpPr>
        <p:spPr>
          <a:xfrm>
            <a:off x="917002" y="1239093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Zone for pallet data type 1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9FEAB56-9ADF-B524-DE2F-05E808D3C548}"/>
              </a:ext>
            </a:extLst>
          </p:cNvPr>
          <p:cNvSpPr txBox="1"/>
          <p:nvPr/>
        </p:nvSpPr>
        <p:spPr>
          <a:xfrm>
            <a:off x="917002" y="3423032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Zone for pallet data type 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53D0021-C573-96F8-E5E0-1F1D4D5DE24B}"/>
              </a:ext>
            </a:extLst>
          </p:cNvPr>
          <p:cNvSpPr txBox="1"/>
          <p:nvPr/>
        </p:nvSpPr>
        <p:spPr>
          <a:xfrm>
            <a:off x="9855511" y="1239093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Zone for pallet data type 2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0CF196E-B899-B409-E64B-B2F2C75991F1}"/>
              </a:ext>
            </a:extLst>
          </p:cNvPr>
          <p:cNvSpPr txBox="1"/>
          <p:nvPr/>
        </p:nvSpPr>
        <p:spPr>
          <a:xfrm rot="5400000">
            <a:off x="736220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C6F5433-F7F4-33DF-E83A-13EC149D2251}"/>
              </a:ext>
            </a:extLst>
          </p:cNvPr>
          <p:cNvSpPr txBox="1"/>
          <p:nvPr/>
        </p:nvSpPr>
        <p:spPr>
          <a:xfrm rot="5400000">
            <a:off x="7839012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F13F052-E00A-B44D-B60A-DCAFE044EE2F}"/>
              </a:ext>
            </a:extLst>
          </p:cNvPr>
          <p:cNvSpPr txBox="1"/>
          <p:nvPr/>
        </p:nvSpPr>
        <p:spPr>
          <a:xfrm rot="5400000">
            <a:off x="875069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3</a:t>
            </a:r>
          </a:p>
        </p:txBody>
      </p:sp>
    </p:spTree>
    <p:extLst>
      <p:ext uri="{BB962C8B-B14F-4D97-AF65-F5344CB8AC3E}">
        <p14:creationId xmlns:p14="http://schemas.microsoft.com/office/powerpoint/2010/main" val="820551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365">
            <a:extLst>
              <a:ext uri="{FF2B5EF4-FFF2-40B4-BE49-F238E27FC236}">
                <a16:creationId xmlns:a16="http://schemas.microsoft.com/office/drawing/2014/main" id="{992179C0-0FF3-2522-8720-EEBD056C6C57}"/>
              </a:ext>
            </a:extLst>
          </p:cNvPr>
          <p:cNvSpPr/>
          <p:nvPr/>
        </p:nvSpPr>
        <p:spPr>
          <a:xfrm>
            <a:off x="3036745" y="2748810"/>
            <a:ext cx="370009" cy="177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F5D3527-7B59-29EE-7CE2-35C4EF39C30C}"/>
              </a:ext>
            </a:extLst>
          </p:cNvPr>
          <p:cNvSpPr/>
          <p:nvPr/>
        </p:nvSpPr>
        <p:spPr>
          <a:xfrm>
            <a:off x="2537066" y="567303"/>
            <a:ext cx="1308224" cy="177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D635670-75F8-E52E-0A3E-6EE20DA706F1}"/>
              </a:ext>
            </a:extLst>
          </p:cNvPr>
          <p:cNvGrpSpPr/>
          <p:nvPr/>
        </p:nvGrpSpPr>
        <p:grpSpPr>
          <a:xfrm>
            <a:off x="2529595" y="174109"/>
            <a:ext cx="7132809" cy="5233431"/>
            <a:chOff x="703627" y="424526"/>
            <a:chExt cx="7132809" cy="523343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7B4AFCF-241D-7488-155B-585804382BE0}"/>
                </a:ext>
              </a:extLst>
            </p:cNvPr>
            <p:cNvSpPr/>
            <p:nvPr/>
          </p:nvSpPr>
          <p:spPr>
            <a:xfrm>
              <a:off x="711099" y="424526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5047AF-7A55-8E93-FDD5-DBAF239092CA}"/>
                </a:ext>
              </a:extLst>
            </p:cNvPr>
            <p:cNvGrpSpPr/>
            <p:nvPr/>
          </p:nvGrpSpPr>
          <p:grpSpPr>
            <a:xfrm>
              <a:off x="3081771" y="424526"/>
              <a:ext cx="2373788" cy="2560857"/>
              <a:chOff x="803761" y="656796"/>
              <a:chExt cx="4567525" cy="49274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9F483A-0A1E-F068-8C10-F069A61AC39D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877784E-E4D4-DC60-7A00-65603B8A0CB3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598AAAA-F1FB-1DA4-1C6B-6D0EDD66382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D83D5D1-7B65-93B0-8F86-7C88E668499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EDEC853-E61A-BE52-65FF-A46FAA132CD3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B220715-9C64-3D75-961D-43DEC59FF4D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7BCDB-5D31-7577-5F8C-E245796748C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20BCB02-E3CB-FB65-5C2D-78FA816CFE9C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B84F4D-2FE5-D943-136A-4BCF2870066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0741547-3EB4-A1C1-83FF-CE998E405B5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E432FA7-5A1E-110E-96DA-F36852C4CD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AFAE25D-B4E6-9E7D-26BB-CC0C151488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C045B62-A700-08C2-269B-7D21827A33D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11CF53C-4F7F-E85E-B3B4-6C43DAA4E0E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45F02F-00B5-629A-B68E-47D809616818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8DA789-8B00-9673-7616-8E77CB61A8F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A11952C-0F7D-8022-0CA9-60C2454A592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DFCDA1-CF00-81A5-D3B4-8487618D54D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8E8DFC7-2C12-1B46-7BC1-C0B1A4818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8E07736-EBD1-AD88-F9E1-2213E42E6AB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A556B1-44AA-BA10-CDDB-7466968DB450}"/>
                </a:ext>
              </a:extLst>
            </p:cNvPr>
            <p:cNvGrpSpPr/>
            <p:nvPr/>
          </p:nvGrpSpPr>
          <p:grpSpPr>
            <a:xfrm>
              <a:off x="705996" y="424527"/>
              <a:ext cx="2373788" cy="2560857"/>
              <a:chOff x="803761" y="656796"/>
              <a:chExt cx="4567525" cy="492747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43CD6F2-377E-DF59-36DA-275F2EAF6852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353F696-2082-46BA-38EB-744FACC7BBE4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AAE8681-A81F-B3BB-5EF4-B2258FFA37B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19FF3E7-D745-B4AD-A182-F22686931F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C27652-ABAD-23E3-B2C3-7C19F969599A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FD970DF-F181-9FC7-2F73-B8D55BEE632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D2F3155-3847-DF0A-EC40-3BB11B37921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CFFB6C0-D41D-189F-1836-82004DD0BDD6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9F2A1E6-882C-BBCE-581F-7CA3B554BEC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9C42CCA-1223-8A17-8E0E-36B0DBA6881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DCB65F4-2B9D-4212-226B-E93A4F14C5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3FDECE6-D7DA-D85D-93B7-C4EE1D6F4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4A38D99-4C56-F7D7-B2E3-BC0A659A7724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D15B057-31C2-6135-A4E5-94EA29ACDEF6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628AE9F-6912-4FF7-1C7B-FAF22E8344D6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2079AB7E-5712-B278-208C-8E599E23690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9D5FBE1-077F-67FA-E427-CABB3D9E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A73403E-CA89-22F9-B33B-941CE09933AE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B31C9DA-B3A6-1282-06A3-885D35A6A7E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5658B0-4E4F-1A4C-5F2D-745B941379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8B4EAE8-8B8F-4145-58D4-485B0EECE1C2}"/>
                </a:ext>
              </a:extLst>
            </p:cNvPr>
            <p:cNvGrpSpPr/>
            <p:nvPr/>
          </p:nvGrpSpPr>
          <p:grpSpPr>
            <a:xfrm>
              <a:off x="5462648" y="424526"/>
              <a:ext cx="2373788" cy="2560857"/>
              <a:chOff x="803761" y="656796"/>
              <a:chExt cx="4567525" cy="4927473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701D52-D5CB-399A-0903-39EE951E46FE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D351AD8-A728-2ABB-A7FF-19FCC9C69669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E83F7E0-C46D-9F1D-4E5A-2BC4816632D3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BD98C84-3EBD-3DDE-E51C-DC1D5A51F29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F71F781-082D-6591-91FC-23CA12771042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83EA649-0AE0-3EC5-9506-1E8ED0F5E0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B2D5B2A-3DB3-EF21-2DE7-D4E551DEF0F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02DAF6E-28A2-3409-291A-CEDFFAFF274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1B98A2F-24CA-48D6-F3C3-FD59E8FAE4C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8DF32E4-EA0A-7F2E-77BD-69540357D9D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CC2FD3-4F6E-5846-2030-6F2A421277F9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A474A06F-4FEC-7706-F361-2AEDCF54884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0C6E57D9-FFBC-4C73-01F9-60F3FEE0082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1CAE9E1-463C-7293-91BD-F47A089489A7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87A04A2D-9203-3D10-51F5-135498B4944A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E321F28-919C-0F75-B429-AA48EE56333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77194403-6E7A-ED82-A857-489B90533F9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F0214D3-9DBD-29D8-1327-0D998A97BB32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069609F-281A-B881-EF8D-FFA9BDA5468C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C7D5753-FD10-3E8E-D4BF-F767C5A650A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80A9A69-FD4E-47CE-E675-210981AD6DD9}"/>
                </a:ext>
              </a:extLst>
            </p:cNvPr>
            <p:cNvSpPr/>
            <p:nvPr/>
          </p:nvSpPr>
          <p:spPr>
            <a:xfrm>
              <a:off x="708730" y="2592190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570A193-D205-C4BD-D9FC-510CE36A145F}"/>
                </a:ext>
              </a:extLst>
            </p:cNvPr>
            <p:cNvGrpSpPr/>
            <p:nvPr/>
          </p:nvGrpSpPr>
          <p:grpSpPr>
            <a:xfrm>
              <a:off x="3079402" y="2592190"/>
              <a:ext cx="2373788" cy="2560857"/>
              <a:chOff x="803761" y="656796"/>
              <a:chExt cx="4567525" cy="4927473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91F5B44-F194-70D1-CEB8-7379F232E154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647BF6F7-A8AF-36F8-EEB8-D1D3F2CF339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8FFE746C-21E0-A8C4-BA02-693B5BB4A1F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8216F54-CC93-0F16-E89B-84EA201BDE2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095F048-B4DF-C657-D227-E0503E02377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880FBE8-44B8-20BC-220B-E5B5C60ED26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8597888-005D-7D63-1393-E7EC2A5D54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9056548-18FE-DD1D-4E98-F4FC67EC06FA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020289E-CA4C-A756-5908-12AEF702737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BB8F9557-8AA4-714E-A1BC-98BA42FF723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1CE69F1-135D-5AF6-1F6A-F9C434514106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FF16C5B-EFEE-EE02-89B5-8227DF9EDA1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A6BB0C1-A085-45A3-C91C-FD1DBE831BB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70D7827-7BF3-53F3-4943-2E9F11E62F6D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0D09EA-9D62-E8DB-AC88-652BF9C11A1F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5940270-2C3C-B6C0-2CCB-070D0559F83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268A14C-12B7-0EE4-EDE7-AC86B6F82BE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FCD8A9-5BD1-5B4F-9D78-934D32216DC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4E5EAE5-F535-4BEA-09E0-23910A748BC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2F7A3F9-DB6E-FF0C-A9F9-11B093541E6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38CBB29-FC27-7DDE-6101-971455D310C3}"/>
                </a:ext>
              </a:extLst>
            </p:cNvPr>
            <p:cNvGrpSpPr/>
            <p:nvPr/>
          </p:nvGrpSpPr>
          <p:grpSpPr>
            <a:xfrm>
              <a:off x="703627" y="2592191"/>
              <a:ext cx="2373788" cy="2560857"/>
              <a:chOff x="803761" y="656796"/>
              <a:chExt cx="4567525" cy="4927473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66F0C42-C912-244A-0102-D42ACDCED277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DA28E316-76D3-7120-A014-560170C26CF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28DACAAA-33E4-5135-B125-25190053817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1581406-477B-9BDA-06DE-15221623F38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56A416-FAD3-3687-2A4D-F98B3C3796C7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3F9B4C6-0505-2597-DCB6-18564836E0DE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B3AA606F-8717-A43C-74E9-7A5BD575ED2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1E258834-467B-31AA-E215-CCB2AF27805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EA72334-FFB2-2A7A-1A4D-ACDEB0C66060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4BFB37E-83EF-E29A-A492-271F166A453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0B26759-1FDC-F853-7B28-A7C0404A5C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A9F2455-066B-0E2B-AB2E-560606D6694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AE6EA72-4EDB-6ADC-AC91-55EF3F03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E4DA161-3074-60C4-6C8E-540F4F0C9BAC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31020FB-4F56-C7D3-F1B2-D03D5DA930DE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43E8BAF6-36B3-9652-760B-F4A2601877E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63650CA-2254-B2C8-AEA9-5138BCFF6F0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8592A215-FDB7-ED6B-5AA4-9651680E1989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EB779F0-D442-426F-E06B-6D01490C6EC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8E6A5ED0-6618-75A6-B230-16F656746FA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2ED4B98-F847-2B27-8A0A-2B3609B2838C}"/>
                </a:ext>
              </a:extLst>
            </p:cNvPr>
            <p:cNvGrpSpPr/>
            <p:nvPr/>
          </p:nvGrpSpPr>
          <p:grpSpPr>
            <a:xfrm>
              <a:off x="5460279" y="2592190"/>
              <a:ext cx="2373788" cy="2560857"/>
              <a:chOff x="803761" y="656796"/>
              <a:chExt cx="4567525" cy="4927473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02C72E0-8A28-19B7-BF99-0E9EFEDA4ED1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380E855E-4572-5FE0-1CFD-C3D73D0915B7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4620BE-447A-CAE1-32C2-A137D158564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3E59B6A-9CE2-BED6-2D27-0A80C567C84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B4EF026-C763-B7F6-21D0-041934A10F6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8F739619-33C1-7CF8-D20E-49308AD334A2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02CFE6B-BC45-5421-D72B-192CF744003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3F46130C-8CC8-3B79-E277-D4001BFC0244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17ABB5B-6092-91A1-88CC-9750BE3055D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296CDC8-EBDA-2DFF-3BC3-C0460CBA0D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96123A7-1AC6-9A83-DF10-3C0249899F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B1DA062-A309-2668-9BF8-D8150606585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B171ADF-85C1-75A5-CA49-34BA1ABAA4C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B7EA49A-E3DE-876E-4C5C-AE2781E7E28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7CCCBB0-B586-5BFC-1EE1-E69867E20194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D21774AB-FB23-D8AF-5999-ACF0960A260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791B751-F078-A04A-A147-22882060686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959828-D61A-4E1B-9521-E74AD1252136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CFD8576-436B-31E4-F608-178536F66B4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4EDBCE9-21A8-01AF-84B7-CA820FDEDB8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DD2D14D-093B-E0B6-D675-AD1758656C5F}"/>
                </a:ext>
              </a:extLst>
            </p:cNvPr>
            <p:cNvSpPr/>
            <p:nvPr/>
          </p:nvSpPr>
          <p:spPr>
            <a:xfrm>
              <a:off x="5827519" y="5165051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1BEC04A-5A9E-0F39-0AE7-DCF59B27E14E}"/>
                </a:ext>
              </a:extLst>
            </p:cNvPr>
            <p:cNvGrpSpPr/>
            <p:nvPr/>
          </p:nvGrpSpPr>
          <p:grpSpPr>
            <a:xfrm>
              <a:off x="5941237" y="5165051"/>
              <a:ext cx="388329" cy="492905"/>
              <a:chOff x="1269507" y="967666"/>
              <a:chExt cx="747203" cy="4074851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B877063-7665-F1B2-58C4-093502B1076E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8916E32-26B6-EF8B-B342-5ECAF2CAF444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45E8D5B-6182-CDBF-FE29-D40ACD93F723}"/>
                </a:ext>
              </a:extLst>
            </p:cNvPr>
            <p:cNvGrpSpPr/>
            <p:nvPr/>
          </p:nvGrpSpPr>
          <p:grpSpPr>
            <a:xfrm>
              <a:off x="6410356" y="5165051"/>
              <a:ext cx="388329" cy="492905"/>
              <a:chOff x="1269507" y="967666"/>
              <a:chExt cx="747203" cy="4074851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9DE355A-8B54-4C09-D753-1F50A32017C1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13E1639-DAF5-36B7-9B90-DB7CD2BBDF0A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6E3980-141E-6F34-6FFD-FBE2DE6FEACD}"/>
                </a:ext>
              </a:extLst>
            </p:cNvPr>
            <p:cNvGrpSpPr/>
            <p:nvPr/>
          </p:nvGrpSpPr>
          <p:grpSpPr>
            <a:xfrm>
              <a:off x="6885611" y="5165051"/>
              <a:ext cx="388329" cy="492905"/>
              <a:chOff x="1269507" y="967666"/>
              <a:chExt cx="747203" cy="4074851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269894E-CDAC-8F27-8088-A4AF7E420D4C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3809C29-303D-43C4-8D78-E78AFDEDC3A2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442CF6D-4066-74C8-056B-41EEAFC2B312}"/>
                </a:ext>
              </a:extLst>
            </p:cNvPr>
            <p:cNvGrpSpPr/>
            <p:nvPr/>
          </p:nvGrpSpPr>
          <p:grpSpPr>
            <a:xfrm>
              <a:off x="7333510" y="5165052"/>
              <a:ext cx="388329" cy="492905"/>
              <a:chOff x="1269507" y="967666"/>
              <a:chExt cx="747203" cy="4074851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59D6FA0-B32F-1F27-AFC7-00D416C17FCF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BC705B-DC22-02CB-36B5-308510CB8E77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1D073DF-06B1-F5CB-0ED8-64A4F342BEA8}"/>
                </a:ext>
              </a:extLst>
            </p:cNvPr>
            <p:cNvSpPr/>
            <p:nvPr/>
          </p:nvSpPr>
          <p:spPr>
            <a:xfrm>
              <a:off x="7808765" y="5165050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F216B33-14ED-43B1-E385-3D8F27780559}"/>
              </a:ext>
            </a:extLst>
          </p:cNvPr>
          <p:cNvGrpSpPr/>
          <p:nvPr/>
        </p:nvGrpSpPr>
        <p:grpSpPr>
          <a:xfrm>
            <a:off x="2985530" y="578231"/>
            <a:ext cx="441386" cy="366373"/>
            <a:chOff x="6066145" y="1752918"/>
            <a:chExt cx="833650" cy="691972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8642393-D0A3-D622-6E4A-74060C751B0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2EABA09-475A-1E5C-4591-0D5EB50B99EC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2A2E6B89-7DD4-B98F-FD78-73798650E20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5A9208-89AE-86E8-C64C-3108ABCBE35A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B08695-35A2-93EE-9B4B-87CBED65507A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2576B2CB-1350-8206-A30D-F9EE2B08DB11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A4680378-8D7A-1165-903E-53E52690D67B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A76B613-F662-CB8A-44A4-6109BFFD0DF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2331B92-1280-C362-AE37-2E4EAD844E5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C5288C6-0E21-34C5-9C35-0DB007CEE143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500658A-D551-1D57-4EF6-DA4587F21FF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C638FC-88C1-2009-5B92-2F3AECD1EC0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C60BBAB4-CC3D-AC11-ABF9-025EA11C30CB}"/>
              </a:ext>
            </a:extLst>
          </p:cNvPr>
          <p:cNvSpPr txBox="1"/>
          <p:nvPr/>
        </p:nvSpPr>
        <p:spPr>
          <a:xfrm>
            <a:off x="823122" y="1239093"/>
            <a:ext cx="1513367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Adjacent left/right lanes for pallet data type 1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9FEAB56-9ADF-B524-DE2F-05E808D3C548}"/>
              </a:ext>
            </a:extLst>
          </p:cNvPr>
          <p:cNvSpPr txBox="1"/>
          <p:nvPr/>
        </p:nvSpPr>
        <p:spPr>
          <a:xfrm>
            <a:off x="823204" y="3423032"/>
            <a:ext cx="1513285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Adjacent forward/back lanes for pallet data type 1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0CF196E-B899-B409-E64B-B2F2C75991F1}"/>
              </a:ext>
            </a:extLst>
          </p:cNvPr>
          <p:cNvSpPr txBox="1"/>
          <p:nvPr/>
        </p:nvSpPr>
        <p:spPr>
          <a:xfrm rot="5400000">
            <a:off x="736220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1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97D7FD7-7A77-1F14-7969-B1FDF29D4269}"/>
              </a:ext>
            </a:extLst>
          </p:cNvPr>
          <p:cNvGrpSpPr/>
          <p:nvPr/>
        </p:nvGrpSpPr>
        <p:grpSpPr>
          <a:xfrm>
            <a:off x="2985530" y="1008939"/>
            <a:ext cx="441386" cy="366373"/>
            <a:chOff x="6066145" y="1752918"/>
            <a:chExt cx="833650" cy="691972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EA81C673-C4F5-312F-E38A-3EB61976A1B4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BC7F5762-E2E6-61D3-74D0-6AF4F97D44F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46900A1-AD7C-9D35-AA76-8254DCDD9C76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A462EC6A-11AC-9669-5B7B-CEB56AA0FD9F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632465D-BBC8-686B-DE0C-D867445497DB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CD118EE7-E167-8BB8-8E84-53D6F83A4715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6643CBA5-B62C-76F8-0241-392E851E42D7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888AAE2-23F4-B56D-CE40-F43398FB4E1E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961DF83-26DD-7A18-B3F6-C7E72DB83B9C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18A7076C-3C4E-7719-55E6-27B3E2364B56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15245E45-6A5E-0ED9-D6BA-60336126B2C2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BE590822-5E53-E38A-ED2C-8D8A3E7CEC5A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644DC23-B5C9-BC00-B075-3A0FD5D4FF33}"/>
              </a:ext>
            </a:extLst>
          </p:cNvPr>
          <p:cNvGrpSpPr/>
          <p:nvPr/>
        </p:nvGrpSpPr>
        <p:grpSpPr>
          <a:xfrm>
            <a:off x="2978899" y="1440371"/>
            <a:ext cx="441386" cy="366373"/>
            <a:chOff x="6066145" y="1752918"/>
            <a:chExt cx="833650" cy="691972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ABD73238-9A80-11A7-E556-A1FFD185D140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0D7B0CD-F53D-D6AD-C208-14A6E151B7AE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E0489C9-8F8E-8925-C309-8C88A84308D4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E2491861-F190-05C2-5AB4-74A509E639A4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7872E028-BBCB-0D02-150E-387A63AA6222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8461AF0E-F0C1-9A0E-4496-D765C166FD38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235CC1E-9F67-6E68-1A07-2C71CEF34993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E3B09EB-D1C0-5A94-C196-F1EF5A3181AB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1322C43A-90AB-A1F3-7282-05968AFD5631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8AF6746E-4CEF-2DAE-4819-30A9A5F5059C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C471EC9D-7FB6-3472-B716-C643DE8C6A78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947C7B6-7649-5FF8-44C8-F046FE002849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6F0E358-9682-4762-A602-7F9B08A30BCE}"/>
              </a:ext>
            </a:extLst>
          </p:cNvPr>
          <p:cNvGrpSpPr/>
          <p:nvPr/>
        </p:nvGrpSpPr>
        <p:grpSpPr>
          <a:xfrm>
            <a:off x="2980111" y="1859418"/>
            <a:ext cx="441386" cy="366373"/>
            <a:chOff x="6066145" y="1752918"/>
            <a:chExt cx="833650" cy="691972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6CEE0C18-CA0C-0A8D-52CD-D91CD20372D7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9B49930-7D2C-796A-87D7-F280A235AC85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2A2FB0D-00E5-AC22-BAE4-BE80C8882326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D34E2A9A-21E0-C4D6-C945-81F7F88EB102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74689236-7519-079A-F816-07B2EBFC4E8F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B14E6EC3-6B58-8E39-485C-CABB5EE39234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62E82C12-0834-7513-D675-56D3E55CAC53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28C04C3-DADB-BFE3-8975-EC335FC8ABC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CF9BE6C7-7476-CD97-A70D-1FFE032CA0F2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B00C8EA6-550D-9CEC-6CF0-E3F23FFA0F3C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483B1E8-82EE-A91A-53DB-3DB74579EC6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63DE444-F5C1-1AA7-52FB-ED5C8EDBB41E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4CC70EE4-DD25-CBB6-8A19-E7A7DA32744B}"/>
              </a:ext>
            </a:extLst>
          </p:cNvPr>
          <p:cNvGrpSpPr/>
          <p:nvPr/>
        </p:nvGrpSpPr>
        <p:grpSpPr>
          <a:xfrm>
            <a:off x="7735918" y="4977897"/>
            <a:ext cx="441386" cy="366373"/>
            <a:chOff x="6066145" y="1752918"/>
            <a:chExt cx="833650" cy="691972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FB98344-7FFE-6A09-32B8-34BC78D6656E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4F933FC-B3F0-4D98-5C45-5B2CB8F10659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36E12CB8-6F8A-3276-A692-7B597FDA0B5C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AD0BBED9-2EA0-B6EA-C837-3DD5FB3B4CBE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0DBAE49F-9B42-F3DF-F873-84BCADF9E3BF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BB729E95-0054-2DC5-618D-E91BB7DCF824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BB33D11A-28B7-51D1-E5EB-3AD17F225DA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3C25B782-2872-1B4A-D41F-9FF759A5AC00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2AF4F157-8DF0-6C32-14B0-E7C5924C8CE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B00EF3CC-9880-C364-A79E-3CA13EA5F83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C0D096BC-7B4B-2578-CE78-A8656C2A1481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89020D71-800D-4750-ED9A-86472B02AB0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726336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264">
            <a:extLst>
              <a:ext uri="{FF2B5EF4-FFF2-40B4-BE49-F238E27FC236}">
                <a16:creationId xmlns:a16="http://schemas.microsoft.com/office/drawing/2014/main" id="{190B735C-1A84-F81B-4298-6CA069D7666A}"/>
              </a:ext>
            </a:extLst>
          </p:cNvPr>
          <p:cNvSpPr/>
          <p:nvPr/>
        </p:nvSpPr>
        <p:spPr>
          <a:xfrm>
            <a:off x="9168831" y="2732535"/>
            <a:ext cx="374488" cy="177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9BF445B-9E18-F60E-C721-E2B2B8F536A1}"/>
              </a:ext>
            </a:extLst>
          </p:cNvPr>
          <p:cNvSpPr/>
          <p:nvPr/>
        </p:nvSpPr>
        <p:spPr>
          <a:xfrm>
            <a:off x="8268722" y="2744205"/>
            <a:ext cx="374488" cy="177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92179C0-0FF3-2522-8720-EEBD056C6C57}"/>
              </a:ext>
            </a:extLst>
          </p:cNvPr>
          <p:cNvSpPr/>
          <p:nvPr/>
        </p:nvSpPr>
        <p:spPr>
          <a:xfrm>
            <a:off x="7785814" y="2737731"/>
            <a:ext cx="367951" cy="177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D635670-75F8-E52E-0A3E-6EE20DA706F1}"/>
              </a:ext>
            </a:extLst>
          </p:cNvPr>
          <p:cNvGrpSpPr/>
          <p:nvPr/>
        </p:nvGrpSpPr>
        <p:grpSpPr>
          <a:xfrm>
            <a:off x="2529595" y="174109"/>
            <a:ext cx="7132809" cy="5233431"/>
            <a:chOff x="703627" y="424526"/>
            <a:chExt cx="7132809" cy="523343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7B4AFCF-241D-7488-155B-585804382BE0}"/>
                </a:ext>
              </a:extLst>
            </p:cNvPr>
            <p:cNvSpPr/>
            <p:nvPr/>
          </p:nvSpPr>
          <p:spPr>
            <a:xfrm>
              <a:off x="711099" y="424526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5047AF-7A55-8E93-FDD5-DBAF239092CA}"/>
                </a:ext>
              </a:extLst>
            </p:cNvPr>
            <p:cNvGrpSpPr/>
            <p:nvPr/>
          </p:nvGrpSpPr>
          <p:grpSpPr>
            <a:xfrm>
              <a:off x="3081771" y="424526"/>
              <a:ext cx="2373788" cy="2560857"/>
              <a:chOff x="803761" y="656796"/>
              <a:chExt cx="4567525" cy="49274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9F483A-0A1E-F068-8C10-F069A61AC39D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877784E-E4D4-DC60-7A00-65603B8A0CB3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598AAAA-F1FB-1DA4-1C6B-6D0EDD66382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D83D5D1-7B65-93B0-8F86-7C88E668499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EDEC853-E61A-BE52-65FF-A46FAA132CD3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B220715-9C64-3D75-961D-43DEC59FF4D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7BCDB-5D31-7577-5F8C-E245796748C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20BCB02-E3CB-FB65-5C2D-78FA816CFE9C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B84F4D-2FE5-D943-136A-4BCF2870066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0741547-3EB4-A1C1-83FF-CE998E405B5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E432FA7-5A1E-110E-96DA-F36852C4CD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AFAE25D-B4E6-9E7D-26BB-CC0C151488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C045B62-A700-08C2-269B-7D21827A33D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11CF53C-4F7F-E85E-B3B4-6C43DAA4E0E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45F02F-00B5-629A-B68E-47D809616818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8DA789-8B00-9673-7616-8E77CB61A8F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A11952C-0F7D-8022-0CA9-60C2454A592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DFCDA1-CF00-81A5-D3B4-8487618D54D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8E8DFC7-2C12-1B46-7BC1-C0B1A4818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8E07736-EBD1-AD88-F9E1-2213E42E6AB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A556B1-44AA-BA10-CDDB-7466968DB450}"/>
                </a:ext>
              </a:extLst>
            </p:cNvPr>
            <p:cNvGrpSpPr/>
            <p:nvPr/>
          </p:nvGrpSpPr>
          <p:grpSpPr>
            <a:xfrm>
              <a:off x="705996" y="424527"/>
              <a:ext cx="2373788" cy="2560857"/>
              <a:chOff x="803761" y="656796"/>
              <a:chExt cx="4567525" cy="492747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43CD6F2-377E-DF59-36DA-275F2EAF6852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353F696-2082-46BA-38EB-744FACC7BBE4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AAE8681-A81F-B3BB-5EF4-B2258FFA37B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19FF3E7-D745-B4AD-A182-F22686931F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C27652-ABAD-23E3-B2C3-7C19F969599A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FD970DF-F181-9FC7-2F73-B8D55BEE632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D2F3155-3847-DF0A-EC40-3BB11B37921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CFFB6C0-D41D-189F-1836-82004DD0BDD6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9F2A1E6-882C-BBCE-581F-7CA3B554BEC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9C42CCA-1223-8A17-8E0E-36B0DBA6881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DCB65F4-2B9D-4212-226B-E93A4F14C5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3FDECE6-D7DA-D85D-93B7-C4EE1D6F4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4A38D99-4C56-F7D7-B2E3-BC0A659A7724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D15B057-31C2-6135-A4E5-94EA29ACDEF6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628AE9F-6912-4FF7-1C7B-FAF22E8344D6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2079AB7E-5712-B278-208C-8E599E23690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9D5FBE1-077F-67FA-E427-CABB3D9E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A73403E-CA89-22F9-B33B-941CE09933AE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B31C9DA-B3A6-1282-06A3-885D35A6A7E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5658B0-4E4F-1A4C-5F2D-745B941379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8B4EAE8-8B8F-4145-58D4-485B0EECE1C2}"/>
                </a:ext>
              </a:extLst>
            </p:cNvPr>
            <p:cNvGrpSpPr/>
            <p:nvPr/>
          </p:nvGrpSpPr>
          <p:grpSpPr>
            <a:xfrm>
              <a:off x="5462648" y="424526"/>
              <a:ext cx="2373788" cy="2560857"/>
              <a:chOff x="803761" y="656796"/>
              <a:chExt cx="4567525" cy="4927473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701D52-D5CB-399A-0903-39EE951E46FE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D351AD8-A728-2ABB-A7FF-19FCC9C69669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E83F7E0-C46D-9F1D-4E5A-2BC4816632D3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BD98C84-3EBD-3DDE-E51C-DC1D5A51F29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F71F781-082D-6591-91FC-23CA12771042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83EA649-0AE0-3EC5-9506-1E8ED0F5E0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B2D5B2A-3DB3-EF21-2DE7-D4E551DEF0F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02DAF6E-28A2-3409-291A-CEDFFAFF274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1B98A2F-24CA-48D6-F3C3-FD59E8FAE4C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8DF32E4-EA0A-7F2E-77BD-69540357D9D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CC2FD3-4F6E-5846-2030-6F2A421277F9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A474A06F-4FEC-7706-F361-2AEDCF54884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0C6E57D9-FFBC-4C73-01F9-60F3FEE0082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1CAE9E1-463C-7293-91BD-F47A089489A7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87A04A2D-9203-3D10-51F5-135498B4944A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E321F28-919C-0F75-B429-AA48EE56333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77194403-6E7A-ED82-A857-489B90533F9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F0214D3-9DBD-29D8-1327-0D998A97BB32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069609F-281A-B881-EF8D-FFA9BDA5468C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C7D5753-FD10-3E8E-D4BF-F767C5A650A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80A9A69-FD4E-47CE-E675-210981AD6DD9}"/>
                </a:ext>
              </a:extLst>
            </p:cNvPr>
            <p:cNvSpPr/>
            <p:nvPr/>
          </p:nvSpPr>
          <p:spPr>
            <a:xfrm>
              <a:off x="708730" y="2592190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570A193-D205-C4BD-D9FC-510CE36A145F}"/>
                </a:ext>
              </a:extLst>
            </p:cNvPr>
            <p:cNvGrpSpPr/>
            <p:nvPr/>
          </p:nvGrpSpPr>
          <p:grpSpPr>
            <a:xfrm>
              <a:off x="3079402" y="2592190"/>
              <a:ext cx="2373788" cy="2560857"/>
              <a:chOff x="803761" y="656796"/>
              <a:chExt cx="4567525" cy="4927473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91F5B44-F194-70D1-CEB8-7379F232E154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647BF6F7-A8AF-36F8-EEB8-D1D3F2CF339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8FFE746C-21E0-A8C4-BA02-693B5BB4A1F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8216F54-CC93-0F16-E89B-84EA201BDE2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095F048-B4DF-C657-D227-E0503E02377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880FBE8-44B8-20BC-220B-E5B5C60ED26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8597888-005D-7D63-1393-E7EC2A5D54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9056548-18FE-DD1D-4E98-F4FC67EC06FA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020289E-CA4C-A756-5908-12AEF702737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BB8F9557-8AA4-714E-A1BC-98BA42FF723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1CE69F1-135D-5AF6-1F6A-F9C434514106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FF16C5B-EFEE-EE02-89B5-8227DF9EDA1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A6BB0C1-A085-45A3-C91C-FD1DBE831BB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70D7827-7BF3-53F3-4943-2E9F11E62F6D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0D09EA-9D62-E8DB-AC88-652BF9C11A1F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5940270-2C3C-B6C0-2CCB-070D0559F83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268A14C-12B7-0EE4-EDE7-AC86B6F82BE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FCD8A9-5BD1-5B4F-9D78-934D32216DC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4E5EAE5-F535-4BEA-09E0-23910A748BC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2F7A3F9-DB6E-FF0C-A9F9-11B093541E6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38CBB29-FC27-7DDE-6101-971455D310C3}"/>
                </a:ext>
              </a:extLst>
            </p:cNvPr>
            <p:cNvGrpSpPr/>
            <p:nvPr/>
          </p:nvGrpSpPr>
          <p:grpSpPr>
            <a:xfrm>
              <a:off x="703627" y="2592191"/>
              <a:ext cx="2373788" cy="2560857"/>
              <a:chOff x="803761" y="656796"/>
              <a:chExt cx="4567525" cy="4927473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66F0C42-C912-244A-0102-D42ACDCED277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DA28E316-76D3-7120-A014-560170C26CF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28DACAAA-33E4-5135-B125-25190053817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1581406-477B-9BDA-06DE-15221623F38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56A416-FAD3-3687-2A4D-F98B3C3796C7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3F9B4C6-0505-2597-DCB6-18564836E0DE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B3AA606F-8717-A43C-74E9-7A5BD575ED2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1E258834-467B-31AA-E215-CCB2AF27805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EA72334-FFB2-2A7A-1A4D-ACDEB0C66060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4BFB37E-83EF-E29A-A492-271F166A453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0B26759-1FDC-F853-7B28-A7C0404A5C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A9F2455-066B-0E2B-AB2E-560606D6694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AE6EA72-4EDB-6ADC-AC91-55EF3F03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E4DA161-3074-60C4-6C8E-540F4F0C9BAC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31020FB-4F56-C7D3-F1B2-D03D5DA930DE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43E8BAF6-36B3-9652-760B-F4A2601877E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63650CA-2254-B2C8-AEA9-5138BCFF6F0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8592A215-FDB7-ED6B-5AA4-9651680E1989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EB779F0-D442-426F-E06B-6D01490C6EC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8E6A5ED0-6618-75A6-B230-16F656746FA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2ED4B98-F847-2B27-8A0A-2B3609B2838C}"/>
                </a:ext>
              </a:extLst>
            </p:cNvPr>
            <p:cNvGrpSpPr/>
            <p:nvPr/>
          </p:nvGrpSpPr>
          <p:grpSpPr>
            <a:xfrm>
              <a:off x="5460279" y="2592190"/>
              <a:ext cx="2373788" cy="2560857"/>
              <a:chOff x="803761" y="656796"/>
              <a:chExt cx="4567525" cy="4927473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02C72E0-8A28-19B7-BF99-0E9EFEDA4ED1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380E855E-4572-5FE0-1CFD-C3D73D0915B7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4620BE-447A-CAE1-32C2-A137D158564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3E59B6A-9CE2-BED6-2D27-0A80C567C84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B4EF026-C763-B7F6-21D0-041934A10F6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8F739619-33C1-7CF8-D20E-49308AD334A2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02CFE6B-BC45-5421-D72B-192CF744003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3F46130C-8CC8-3B79-E277-D4001BFC0244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17ABB5B-6092-91A1-88CC-9750BE3055D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296CDC8-EBDA-2DFF-3BC3-C0460CBA0D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96123A7-1AC6-9A83-DF10-3C0249899F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B1DA062-A309-2668-9BF8-D8150606585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B171ADF-85C1-75A5-CA49-34BA1ABAA4C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B7EA49A-E3DE-876E-4C5C-AE2781E7E28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7CCCBB0-B586-5BFC-1EE1-E69867E20194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D21774AB-FB23-D8AF-5999-ACF0960A260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791B751-F078-A04A-A147-22882060686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959828-D61A-4E1B-9521-E74AD1252136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CFD8576-436B-31E4-F608-178536F66B4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4EDBCE9-21A8-01AF-84B7-CA820FDEDB8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DD2D14D-093B-E0B6-D675-AD1758656C5F}"/>
                </a:ext>
              </a:extLst>
            </p:cNvPr>
            <p:cNvSpPr/>
            <p:nvPr/>
          </p:nvSpPr>
          <p:spPr>
            <a:xfrm>
              <a:off x="5827519" y="5165051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1BEC04A-5A9E-0F39-0AE7-DCF59B27E14E}"/>
                </a:ext>
              </a:extLst>
            </p:cNvPr>
            <p:cNvGrpSpPr/>
            <p:nvPr/>
          </p:nvGrpSpPr>
          <p:grpSpPr>
            <a:xfrm>
              <a:off x="5941237" y="5165051"/>
              <a:ext cx="388329" cy="492905"/>
              <a:chOff x="1269507" y="967666"/>
              <a:chExt cx="747203" cy="4074851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B877063-7665-F1B2-58C4-093502B1076E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8916E32-26B6-EF8B-B342-5ECAF2CAF444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45E8D5B-6182-CDBF-FE29-D40ACD93F723}"/>
                </a:ext>
              </a:extLst>
            </p:cNvPr>
            <p:cNvGrpSpPr/>
            <p:nvPr/>
          </p:nvGrpSpPr>
          <p:grpSpPr>
            <a:xfrm>
              <a:off x="6410356" y="5165051"/>
              <a:ext cx="388329" cy="492905"/>
              <a:chOff x="1269507" y="967666"/>
              <a:chExt cx="747203" cy="4074851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9DE355A-8B54-4C09-D753-1F50A32017C1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13E1639-DAF5-36B7-9B90-DB7CD2BBDF0A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6E3980-141E-6F34-6FFD-FBE2DE6FEACD}"/>
                </a:ext>
              </a:extLst>
            </p:cNvPr>
            <p:cNvGrpSpPr/>
            <p:nvPr/>
          </p:nvGrpSpPr>
          <p:grpSpPr>
            <a:xfrm>
              <a:off x="6885611" y="5165051"/>
              <a:ext cx="388329" cy="492905"/>
              <a:chOff x="1269507" y="967666"/>
              <a:chExt cx="747203" cy="4074851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269894E-CDAC-8F27-8088-A4AF7E420D4C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3809C29-303D-43C4-8D78-E78AFDEDC3A2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442CF6D-4066-74C8-056B-41EEAFC2B312}"/>
                </a:ext>
              </a:extLst>
            </p:cNvPr>
            <p:cNvGrpSpPr/>
            <p:nvPr/>
          </p:nvGrpSpPr>
          <p:grpSpPr>
            <a:xfrm>
              <a:off x="7333510" y="5165052"/>
              <a:ext cx="388329" cy="492905"/>
              <a:chOff x="1269507" y="967666"/>
              <a:chExt cx="747203" cy="4074851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59D6FA0-B32F-1F27-AFC7-00D416C17FCF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BC705B-DC22-02CB-36B5-308510CB8E77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1D073DF-06B1-F5CB-0ED8-64A4F342BEA8}"/>
                </a:ext>
              </a:extLst>
            </p:cNvPr>
            <p:cNvSpPr/>
            <p:nvPr/>
          </p:nvSpPr>
          <p:spPr>
            <a:xfrm>
              <a:off x="7808765" y="5165050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F216B33-14ED-43B1-E385-3D8F27780559}"/>
              </a:ext>
            </a:extLst>
          </p:cNvPr>
          <p:cNvGrpSpPr/>
          <p:nvPr/>
        </p:nvGrpSpPr>
        <p:grpSpPr>
          <a:xfrm>
            <a:off x="7739382" y="4970802"/>
            <a:ext cx="441386" cy="366373"/>
            <a:chOff x="6066145" y="1752918"/>
            <a:chExt cx="833650" cy="691972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8642393-D0A3-D622-6E4A-74060C751B0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2EABA09-475A-1E5C-4591-0D5EB50B99EC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2A2E6B89-7DD4-B98F-FD78-73798650E20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5A9208-89AE-86E8-C64C-3108ABCBE35A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B08695-35A2-93EE-9B4B-87CBED65507A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2576B2CB-1350-8206-A30D-F9EE2B08DB11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A4680378-8D7A-1165-903E-53E52690D67B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A76B613-F662-CB8A-44A4-6109BFFD0DF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2331B92-1280-C362-AE37-2E4EAD844E5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C5288C6-0E21-34C5-9C35-0DB007CEE143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500658A-D551-1D57-4EF6-DA4587F21FF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C638FC-88C1-2009-5B92-2F3AECD1EC0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D8FFC9C-C4E3-F210-7BCA-0B4E78BB258E}"/>
              </a:ext>
            </a:extLst>
          </p:cNvPr>
          <p:cNvGrpSpPr/>
          <p:nvPr/>
        </p:nvGrpSpPr>
        <p:grpSpPr>
          <a:xfrm>
            <a:off x="8213052" y="4977898"/>
            <a:ext cx="441386" cy="366373"/>
            <a:chOff x="6066145" y="1752918"/>
            <a:chExt cx="833650" cy="691972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E496D6B6-6952-6609-4331-15128E93A3E5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15B1D64E-CAF2-4B64-8750-6F0B6908F30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F3202457-5ECA-40AE-C355-3290408CEB11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50D347F-76C8-A548-3446-46C893EDD041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E81B0CF1-63BF-1EB0-D421-6344C0FF690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07B00B44-58CF-18D5-05AD-F28C8C4F0A8E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8285AA1F-F460-1F10-E1C7-8097298CF59E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B27F467-D211-4156-B775-191C7CF003C9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13471E90-7CF8-68AD-66E0-71E0C246058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72F845E-6C9C-D3AE-4BB5-E7C843D66FC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3F09D6B-731B-1388-29FA-1BE47F3354C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B52E955-3344-27BC-7845-2E760A03686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16A82D55-733B-969A-F3A7-B58CC63B7A25}"/>
              </a:ext>
            </a:extLst>
          </p:cNvPr>
          <p:cNvGrpSpPr/>
          <p:nvPr/>
        </p:nvGrpSpPr>
        <p:grpSpPr>
          <a:xfrm>
            <a:off x="9137540" y="4978623"/>
            <a:ext cx="441386" cy="366373"/>
            <a:chOff x="6066145" y="1752918"/>
            <a:chExt cx="833650" cy="691972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449F89E-91B4-35E9-0A75-AB30ED1FC1EB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59667E90-87D1-A62D-E6A2-18A40E3E860D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1EB2330-4EFB-4C76-42EE-601CDE0F6217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BD5D7306-6C1F-635F-F640-F29FCB2CB46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C900479-6F56-91AF-1AFE-20C1646C47D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0AA7C31-C5B5-0FF1-BA96-2D2263778F0A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2F745A18-14B1-CB1D-BC21-2FEE06205607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C85874B8-656C-47DB-D69A-FCFDE58E847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3D838A05-AC06-5ADD-9F72-F9B9B4A3467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6F6A2478-06C7-7462-4329-B4FE3A794BE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6A425847-5410-30F2-5DEA-D4D6BB2D899F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E129BF8-1DBA-CB5B-3DFC-2F3D4A3BC42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70" name="TextBox 369">
            <a:extLst>
              <a:ext uri="{FF2B5EF4-FFF2-40B4-BE49-F238E27FC236}">
                <a16:creationId xmlns:a16="http://schemas.microsoft.com/office/drawing/2014/main" id="{A53D0021-C573-96F8-E5E0-1F1D4D5DE24B}"/>
              </a:ext>
            </a:extLst>
          </p:cNvPr>
          <p:cNvSpPr txBox="1"/>
          <p:nvPr/>
        </p:nvSpPr>
        <p:spPr>
          <a:xfrm>
            <a:off x="9873913" y="3406757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Nearest position for pallet data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0CF196E-B899-B409-E64B-B2F2C75991F1}"/>
              </a:ext>
            </a:extLst>
          </p:cNvPr>
          <p:cNvSpPr txBox="1"/>
          <p:nvPr/>
        </p:nvSpPr>
        <p:spPr>
          <a:xfrm rot="5400000">
            <a:off x="736220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C6F5433-F7F4-33DF-E83A-13EC149D2251}"/>
              </a:ext>
            </a:extLst>
          </p:cNvPr>
          <p:cNvSpPr txBox="1"/>
          <p:nvPr/>
        </p:nvSpPr>
        <p:spPr>
          <a:xfrm rot="5400000">
            <a:off x="7839012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F13F052-E00A-B44D-B60A-DCAFE044EE2F}"/>
              </a:ext>
            </a:extLst>
          </p:cNvPr>
          <p:cNvSpPr txBox="1"/>
          <p:nvPr/>
        </p:nvSpPr>
        <p:spPr>
          <a:xfrm rot="5400000">
            <a:off x="875069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3</a:t>
            </a:r>
          </a:p>
        </p:txBody>
      </p:sp>
    </p:spTree>
    <p:extLst>
      <p:ext uri="{BB962C8B-B14F-4D97-AF65-F5344CB8AC3E}">
        <p14:creationId xmlns:p14="http://schemas.microsoft.com/office/powerpoint/2010/main" val="2562831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264">
            <a:extLst>
              <a:ext uri="{FF2B5EF4-FFF2-40B4-BE49-F238E27FC236}">
                <a16:creationId xmlns:a16="http://schemas.microsoft.com/office/drawing/2014/main" id="{190B735C-1A84-F81B-4298-6CA069D7666A}"/>
              </a:ext>
            </a:extLst>
          </p:cNvPr>
          <p:cNvSpPr/>
          <p:nvPr/>
        </p:nvSpPr>
        <p:spPr>
          <a:xfrm>
            <a:off x="4898822" y="560011"/>
            <a:ext cx="374488" cy="177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9BF445B-9E18-F60E-C721-E2B2B8F536A1}"/>
              </a:ext>
            </a:extLst>
          </p:cNvPr>
          <p:cNvSpPr/>
          <p:nvPr/>
        </p:nvSpPr>
        <p:spPr>
          <a:xfrm>
            <a:off x="4901731" y="2744204"/>
            <a:ext cx="374488" cy="177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92179C0-0FF3-2522-8720-EEBD056C6C57}"/>
              </a:ext>
            </a:extLst>
          </p:cNvPr>
          <p:cNvSpPr/>
          <p:nvPr/>
        </p:nvSpPr>
        <p:spPr>
          <a:xfrm>
            <a:off x="6328548" y="566763"/>
            <a:ext cx="367951" cy="177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D635670-75F8-E52E-0A3E-6EE20DA706F1}"/>
              </a:ext>
            </a:extLst>
          </p:cNvPr>
          <p:cNvGrpSpPr/>
          <p:nvPr/>
        </p:nvGrpSpPr>
        <p:grpSpPr>
          <a:xfrm>
            <a:off x="2529595" y="174109"/>
            <a:ext cx="7132809" cy="5233431"/>
            <a:chOff x="703627" y="424526"/>
            <a:chExt cx="7132809" cy="523343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7B4AFCF-241D-7488-155B-585804382BE0}"/>
                </a:ext>
              </a:extLst>
            </p:cNvPr>
            <p:cNvSpPr/>
            <p:nvPr/>
          </p:nvSpPr>
          <p:spPr>
            <a:xfrm>
              <a:off x="711099" y="424526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5047AF-7A55-8E93-FDD5-DBAF239092CA}"/>
                </a:ext>
              </a:extLst>
            </p:cNvPr>
            <p:cNvGrpSpPr/>
            <p:nvPr/>
          </p:nvGrpSpPr>
          <p:grpSpPr>
            <a:xfrm>
              <a:off x="3081771" y="424526"/>
              <a:ext cx="2373788" cy="2560857"/>
              <a:chOff x="803761" y="656796"/>
              <a:chExt cx="4567525" cy="49274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9F483A-0A1E-F068-8C10-F069A61AC39D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877784E-E4D4-DC60-7A00-65603B8A0CB3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598AAAA-F1FB-1DA4-1C6B-6D0EDD66382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D83D5D1-7B65-93B0-8F86-7C88E668499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EDEC853-E61A-BE52-65FF-A46FAA132CD3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B220715-9C64-3D75-961D-43DEC59FF4D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7BCDB-5D31-7577-5F8C-E245796748C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20BCB02-E3CB-FB65-5C2D-78FA816CFE9C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B84F4D-2FE5-D943-136A-4BCF2870066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0741547-3EB4-A1C1-83FF-CE998E405B5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E432FA7-5A1E-110E-96DA-F36852C4CD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AFAE25D-B4E6-9E7D-26BB-CC0C151488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C045B62-A700-08C2-269B-7D21827A33D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11CF53C-4F7F-E85E-B3B4-6C43DAA4E0E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45F02F-00B5-629A-B68E-47D809616818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8DA789-8B00-9673-7616-8E77CB61A8F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A11952C-0F7D-8022-0CA9-60C2454A5923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DFCDA1-CF00-81A5-D3B4-8487618D54D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8E8DFC7-2C12-1B46-7BC1-C0B1A4818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8E07736-EBD1-AD88-F9E1-2213E42E6AB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A556B1-44AA-BA10-CDDB-7466968DB450}"/>
                </a:ext>
              </a:extLst>
            </p:cNvPr>
            <p:cNvGrpSpPr/>
            <p:nvPr/>
          </p:nvGrpSpPr>
          <p:grpSpPr>
            <a:xfrm>
              <a:off x="705996" y="424527"/>
              <a:ext cx="2373788" cy="2560857"/>
              <a:chOff x="803761" y="656796"/>
              <a:chExt cx="4567525" cy="492747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43CD6F2-377E-DF59-36DA-275F2EAF6852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353F696-2082-46BA-38EB-744FACC7BBE4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AAE8681-A81F-B3BB-5EF4-B2258FFA37B6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19FF3E7-D745-B4AD-A182-F22686931F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2C27652-ABAD-23E3-B2C3-7C19F969599A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FD970DF-F181-9FC7-2F73-B8D55BEE632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D2F3155-3847-DF0A-EC40-3BB11B37921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CFFB6C0-D41D-189F-1836-82004DD0BDD6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9F2A1E6-882C-BBCE-581F-7CA3B554BEC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9C42CCA-1223-8A17-8E0E-36B0DBA6881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DCB65F4-2B9D-4212-226B-E93A4F14C5C5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3FDECE6-D7DA-D85D-93B7-C4EE1D6F49F4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4A38D99-4C56-F7D7-B2E3-BC0A659A7724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D15B057-31C2-6135-A4E5-94EA29ACDEF6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628AE9F-6912-4FF7-1C7B-FAF22E8344D6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2079AB7E-5712-B278-208C-8E599E23690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9D5FBE1-077F-67FA-E427-CABB3D9E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A73403E-CA89-22F9-B33B-941CE09933AE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B31C9DA-B3A6-1282-06A3-885D35A6A7E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5658B0-4E4F-1A4C-5F2D-745B941379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8B4EAE8-8B8F-4145-58D4-485B0EECE1C2}"/>
                </a:ext>
              </a:extLst>
            </p:cNvPr>
            <p:cNvGrpSpPr/>
            <p:nvPr/>
          </p:nvGrpSpPr>
          <p:grpSpPr>
            <a:xfrm>
              <a:off x="5462648" y="424526"/>
              <a:ext cx="2373788" cy="2560857"/>
              <a:chOff x="803761" y="656796"/>
              <a:chExt cx="4567525" cy="4927473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701D52-D5CB-399A-0903-39EE951E46FE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D351AD8-A728-2ABB-A7FF-19FCC9C69669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E83F7E0-C46D-9F1D-4E5A-2BC4816632D3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BBD98C84-3EBD-3DDE-E51C-DC1D5A51F29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F71F781-082D-6591-91FC-23CA12771042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83EA649-0AE0-3EC5-9506-1E8ED0F5E04A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B2D5B2A-3DB3-EF21-2DE7-D4E551DEF0F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02DAF6E-28A2-3409-291A-CEDFFAFF274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1B98A2F-24CA-48D6-F3C3-FD59E8FAE4C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8DF32E4-EA0A-7F2E-77BD-69540357D9D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CC2FD3-4F6E-5846-2030-6F2A421277F9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A474A06F-4FEC-7706-F361-2AEDCF54884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0C6E57D9-FFBC-4C73-01F9-60F3FEE0082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1CAE9E1-463C-7293-91BD-F47A089489A7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87A04A2D-9203-3D10-51F5-135498B4944A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E321F28-919C-0F75-B429-AA48EE56333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77194403-6E7A-ED82-A857-489B90533F9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F0214D3-9DBD-29D8-1327-0D998A97BB32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069609F-281A-B881-EF8D-FFA9BDA5468C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C7D5753-FD10-3E8E-D4BF-F767C5A650AD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80A9A69-FD4E-47CE-E675-210981AD6DD9}"/>
                </a:ext>
              </a:extLst>
            </p:cNvPr>
            <p:cNvSpPr/>
            <p:nvPr/>
          </p:nvSpPr>
          <p:spPr>
            <a:xfrm>
              <a:off x="708730" y="2592190"/>
              <a:ext cx="26792" cy="25608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570A193-D205-C4BD-D9FC-510CE36A145F}"/>
                </a:ext>
              </a:extLst>
            </p:cNvPr>
            <p:cNvGrpSpPr/>
            <p:nvPr/>
          </p:nvGrpSpPr>
          <p:grpSpPr>
            <a:xfrm>
              <a:off x="3079402" y="2592190"/>
              <a:ext cx="2373788" cy="2560857"/>
              <a:chOff x="803761" y="656796"/>
              <a:chExt cx="4567525" cy="4927473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91F5B44-F194-70D1-CEB8-7379F232E154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647BF6F7-A8AF-36F8-EEB8-D1D3F2CF339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8FFE746C-21E0-A8C4-BA02-693B5BB4A1F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8216F54-CC93-0F16-E89B-84EA201BDE2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095F048-B4DF-C657-D227-E0503E02377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880FBE8-44B8-20BC-220B-E5B5C60ED26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8597888-005D-7D63-1393-E7EC2A5D54C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9056548-18FE-DD1D-4E98-F4FC67EC06FA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020289E-CA4C-A756-5908-12AEF7027379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BB8F9557-8AA4-714E-A1BC-98BA42FF723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21CE69F1-135D-5AF6-1F6A-F9C434514106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FF16C5B-EFEE-EE02-89B5-8227DF9EDA15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A6BB0C1-A085-45A3-C91C-FD1DBE831BB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70D7827-7BF3-53F3-4943-2E9F11E62F6D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0D09EA-9D62-E8DB-AC88-652BF9C11A1F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5940270-2C3C-B6C0-2CCB-070D0559F83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268A14C-12B7-0EE4-EDE7-AC86B6F82BE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FCD8A9-5BD1-5B4F-9D78-934D32216DC7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4E5EAE5-F535-4BEA-09E0-23910A748BCF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2F7A3F9-DB6E-FF0C-A9F9-11B093541E6C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38CBB29-FC27-7DDE-6101-971455D310C3}"/>
                </a:ext>
              </a:extLst>
            </p:cNvPr>
            <p:cNvGrpSpPr/>
            <p:nvPr/>
          </p:nvGrpSpPr>
          <p:grpSpPr>
            <a:xfrm>
              <a:off x="703627" y="2592191"/>
              <a:ext cx="2373788" cy="2560857"/>
              <a:chOff x="803761" y="656796"/>
              <a:chExt cx="4567525" cy="4927473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66F0C42-C912-244A-0102-D42ACDCED277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DA28E316-76D3-7120-A014-560170C26CF5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28DACAAA-33E4-5135-B125-25190053817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1581406-477B-9BDA-06DE-15221623F38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56A416-FAD3-3687-2A4D-F98B3C3796C7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3F9B4C6-0505-2597-DCB6-18564836E0DE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B3AA606F-8717-A43C-74E9-7A5BD575ED2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1E258834-467B-31AA-E215-CCB2AF278053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EA72334-FFB2-2A7A-1A4D-ACDEB0C66060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4BFB37E-83EF-E29A-A492-271F166A453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0B26759-1FDC-F853-7B28-A7C0404A5C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A9F2455-066B-0E2B-AB2E-560606D6694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AE6EA72-4EDB-6ADC-AC91-55EF3F03F292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E4DA161-3074-60C4-6C8E-540F4F0C9BAC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31020FB-4F56-C7D3-F1B2-D03D5DA930DE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43E8BAF6-36B3-9652-760B-F4A2601877E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63650CA-2254-B2C8-AEA9-5138BCFF6F07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8592A215-FDB7-ED6B-5AA4-9651680E1989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EB779F0-D442-426F-E06B-6D01490C6EC7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8E6A5ED0-6618-75A6-B230-16F656746FA6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2ED4B98-F847-2B27-8A0A-2B3609B2838C}"/>
                </a:ext>
              </a:extLst>
            </p:cNvPr>
            <p:cNvGrpSpPr/>
            <p:nvPr/>
          </p:nvGrpSpPr>
          <p:grpSpPr>
            <a:xfrm>
              <a:off x="5460279" y="2592190"/>
              <a:ext cx="2373788" cy="2560857"/>
              <a:chOff x="803761" y="656796"/>
              <a:chExt cx="4567525" cy="4927473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02C72E0-8A28-19B7-BF99-0E9EFEDA4ED1}"/>
                  </a:ext>
                </a:extLst>
              </p:cNvPr>
              <p:cNvSpPr/>
              <p:nvPr/>
            </p:nvSpPr>
            <p:spPr>
              <a:xfrm>
                <a:off x="1507517" y="656797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380E855E-4572-5FE0-1CFD-C3D73D0915B7}"/>
                  </a:ext>
                </a:extLst>
              </p:cNvPr>
              <p:cNvGrpSpPr/>
              <p:nvPr/>
            </p:nvGrpSpPr>
            <p:grpSpPr>
              <a:xfrm>
                <a:off x="1726328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4620BE-447A-CAE1-32C2-A137D158564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3E59B6A-9CE2-BED6-2D27-0A80C567C848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B4EF026-C763-B7F6-21D0-041934A10F69}"/>
                  </a:ext>
                </a:extLst>
              </p:cNvPr>
              <p:cNvGrpSpPr/>
              <p:nvPr/>
            </p:nvGrpSpPr>
            <p:grpSpPr>
              <a:xfrm>
                <a:off x="2628983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8F739619-33C1-7CF8-D20E-49308AD334A2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02CFE6B-BC45-5421-D72B-192CF744003E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3F46130C-8CC8-3B79-E277-D4001BFC0244}"/>
                  </a:ext>
                </a:extLst>
              </p:cNvPr>
              <p:cNvGrpSpPr/>
              <p:nvPr/>
            </p:nvGrpSpPr>
            <p:grpSpPr>
              <a:xfrm>
                <a:off x="3543445" y="656798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17ABB5B-6092-91A1-88CC-9750BE3055DD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296CDC8-EBDA-2DFF-3BC3-C0460CBA0DA1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96123A7-1AC6-9A83-DF10-3C0249899FDE}"/>
                  </a:ext>
                </a:extLst>
              </p:cNvPr>
              <p:cNvGrpSpPr/>
              <p:nvPr/>
            </p:nvGrpSpPr>
            <p:grpSpPr>
              <a:xfrm>
                <a:off x="4405271" y="656799"/>
                <a:ext cx="747203" cy="4927470"/>
                <a:chOff x="1269507" y="967666"/>
                <a:chExt cx="747203" cy="40748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0B1DA062-A309-2668-9BF8-D8150606585B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B171ADF-85C1-75A5-CA49-34BA1ABAA4C9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9B7EA49A-E3DE-876E-4C5C-AE2781E7E28A}"/>
                  </a:ext>
                </a:extLst>
              </p:cNvPr>
              <p:cNvSpPr/>
              <p:nvPr/>
            </p:nvSpPr>
            <p:spPr>
              <a:xfrm>
                <a:off x="5319733" y="656796"/>
                <a:ext cx="51552" cy="49274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7CCCBB0-B586-5BFC-1EE1-E69867E20194}"/>
                  </a:ext>
                </a:extLst>
              </p:cNvPr>
              <p:cNvGrpSpPr/>
              <p:nvPr/>
            </p:nvGrpSpPr>
            <p:grpSpPr>
              <a:xfrm rot="5400000">
                <a:off x="2713922" y="-1253361"/>
                <a:ext cx="747203" cy="4567525"/>
                <a:chOff x="1269507" y="967666"/>
                <a:chExt cx="747203" cy="4074851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D21774AB-FB23-D8AF-5999-ACF0960A2608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791B751-F078-A04A-A147-22882060686B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959828-D61A-4E1B-9521-E74AD1252136}"/>
                  </a:ext>
                </a:extLst>
              </p:cNvPr>
              <p:cNvGrpSpPr/>
              <p:nvPr/>
            </p:nvGrpSpPr>
            <p:grpSpPr>
              <a:xfrm rot="5400000">
                <a:off x="2718830" y="2931814"/>
                <a:ext cx="747203" cy="4557705"/>
                <a:chOff x="1269507" y="967666"/>
                <a:chExt cx="747203" cy="4074851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CFD8576-436B-31E4-F608-178536F66B41}"/>
                    </a:ext>
                  </a:extLst>
                </p:cNvPr>
                <p:cNvSpPr/>
                <p:nvPr/>
              </p:nvSpPr>
              <p:spPr>
                <a:xfrm>
                  <a:off x="1269507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4EDBCE9-21A8-01AF-84B7-CA820FDEDB8F}"/>
                    </a:ext>
                  </a:extLst>
                </p:cNvPr>
                <p:cNvSpPr/>
                <p:nvPr/>
              </p:nvSpPr>
              <p:spPr>
                <a:xfrm>
                  <a:off x="1963444" y="967666"/>
                  <a:ext cx="53266" cy="407485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DD2D14D-093B-E0B6-D675-AD1758656C5F}"/>
                </a:ext>
              </a:extLst>
            </p:cNvPr>
            <p:cNvSpPr/>
            <p:nvPr/>
          </p:nvSpPr>
          <p:spPr>
            <a:xfrm>
              <a:off x="5827519" y="5165051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1BEC04A-5A9E-0F39-0AE7-DCF59B27E14E}"/>
                </a:ext>
              </a:extLst>
            </p:cNvPr>
            <p:cNvGrpSpPr/>
            <p:nvPr/>
          </p:nvGrpSpPr>
          <p:grpSpPr>
            <a:xfrm>
              <a:off x="5941237" y="5165051"/>
              <a:ext cx="388329" cy="492905"/>
              <a:chOff x="1269507" y="967666"/>
              <a:chExt cx="747203" cy="4074851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B877063-7665-F1B2-58C4-093502B1076E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8916E32-26B6-EF8B-B342-5ECAF2CAF444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45E8D5B-6182-CDBF-FE29-D40ACD93F723}"/>
                </a:ext>
              </a:extLst>
            </p:cNvPr>
            <p:cNvGrpSpPr/>
            <p:nvPr/>
          </p:nvGrpSpPr>
          <p:grpSpPr>
            <a:xfrm>
              <a:off x="6410356" y="5165051"/>
              <a:ext cx="388329" cy="492905"/>
              <a:chOff x="1269507" y="967666"/>
              <a:chExt cx="747203" cy="4074851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9DE355A-8B54-4C09-D753-1F50A32017C1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13E1639-DAF5-36B7-9B90-DB7CD2BBDF0A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6E3980-141E-6F34-6FFD-FBE2DE6FEACD}"/>
                </a:ext>
              </a:extLst>
            </p:cNvPr>
            <p:cNvGrpSpPr/>
            <p:nvPr/>
          </p:nvGrpSpPr>
          <p:grpSpPr>
            <a:xfrm>
              <a:off x="6885611" y="5165051"/>
              <a:ext cx="388329" cy="492905"/>
              <a:chOff x="1269507" y="967666"/>
              <a:chExt cx="747203" cy="4074851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269894E-CDAC-8F27-8088-A4AF7E420D4C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3809C29-303D-43C4-8D78-E78AFDEDC3A2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442CF6D-4066-74C8-056B-41EEAFC2B312}"/>
                </a:ext>
              </a:extLst>
            </p:cNvPr>
            <p:cNvGrpSpPr/>
            <p:nvPr/>
          </p:nvGrpSpPr>
          <p:grpSpPr>
            <a:xfrm>
              <a:off x="7333510" y="5165052"/>
              <a:ext cx="388329" cy="492905"/>
              <a:chOff x="1269507" y="967666"/>
              <a:chExt cx="747203" cy="4074851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59D6FA0-B32F-1F27-AFC7-00D416C17FCF}"/>
                  </a:ext>
                </a:extLst>
              </p:cNvPr>
              <p:cNvSpPr/>
              <p:nvPr/>
            </p:nvSpPr>
            <p:spPr>
              <a:xfrm>
                <a:off x="1269507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BC705B-DC22-02CB-36B5-308510CB8E77}"/>
                  </a:ext>
                </a:extLst>
              </p:cNvPr>
              <p:cNvSpPr/>
              <p:nvPr/>
            </p:nvSpPr>
            <p:spPr>
              <a:xfrm>
                <a:off x="1963444" y="967666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1D073DF-06B1-F5CB-0ED8-64A4F342BEA8}"/>
                </a:ext>
              </a:extLst>
            </p:cNvPr>
            <p:cNvSpPr/>
            <p:nvPr/>
          </p:nvSpPr>
          <p:spPr>
            <a:xfrm>
              <a:off x="7808765" y="5165050"/>
              <a:ext cx="26792" cy="492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F216B33-14ED-43B1-E385-3D8F27780559}"/>
              </a:ext>
            </a:extLst>
          </p:cNvPr>
          <p:cNvGrpSpPr/>
          <p:nvPr/>
        </p:nvGrpSpPr>
        <p:grpSpPr>
          <a:xfrm>
            <a:off x="7739382" y="4970802"/>
            <a:ext cx="441386" cy="366373"/>
            <a:chOff x="6066145" y="1752918"/>
            <a:chExt cx="833650" cy="691972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8642393-D0A3-D622-6E4A-74060C751B0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2EABA09-475A-1E5C-4591-0D5EB50B99EC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2A2E6B89-7DD4-B98F-FD78-73798650E208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5A9208-89AE-86E8-C64C-3108ABCBE35A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B08695-35A2-93EE-9B4B-87CBED65507A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2576B2CB-1350-8206-A30D-F9EE2B08DB11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A4680378-8D7A-1165-903E-53E52690D67B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A76B613-F662-CB8A-44A4-6109BFFD0DF2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2331B92-1280-C362-AE37-2E4EAD844E5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C5288C6-0E21-34C5-9C35-0DB007CEE143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500658A-D551-1D57-4EF6-DA4587F21FFD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C638FC-88C1-2009-5B92-2F3AECD1EC0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D8FFC9C-C4E3-F210-7BCA-0B4E78BB258E}"/>
              </a:ext>
            </a:extLst>
          </p:cNvPr>
          <p:cNvGrpSpPr/>
          <p:nvPr/>
        </p:nvGrpSpPr>
        <p:grpSpPr>
          <a:xfrm>
            <a:off x="8213052" y="4977898"/>
            <a:ext cx="441386" cy="366373"/>
            <a:chOff x="6066145" y="1752918"/>
            <a:chExt cx="833650" cy="691972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E496D6B6-6952-6609-4331-15128E93A3E5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15B1D64E-CAF2-4B64-8750-6F0B6908F30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F3202457-5ECA-40AE-C355-3290408CEB11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50D347F-76C8-A548-3446-46C893EDD041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E81B0CF1-63BF-1EB0-D421-6344C0FF690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07B00B44-58CF-18D5-05AD-F28C8C4F0A8E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8285AA1F-F460-1F10-E1C7-8097298CF59E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B27F467-D211-4156-B775-191C7CF003C9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13471E90-7CF8-68AD-66E0-71E0C246058F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72F845E-6C9C-D3AE-4BB5-E7C843D66FC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3F09D6B-731B-1388-29FA-1BE47F3354C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B52E955-3344-27BC-7845-2E760A03686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16A82D55-733B-969A-F3A7-B58CC63B7A25}"/>
              </a:ext>
            </a:extLst>
          </p:cNvPr>
          <p:cNvGrpSpPr/>
          <p:nvPr/>
        </p:nvGrpSpPr>
        <p:grpSpPr>
          <a:xfrm>
            <a:off x="9137540" y="4978623"/>
            <a:ext cx="441386" cy="366373"/>
            <a:chOff x="6066145" y="1752918"/>
            <a:chExt cx="833650" cy="691972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449F89E-91B4-35E9-0A75-AB30ED1FC1EB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59667E90-87D1-A62D-E6A2-18A40E3E860D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1EB2330-4EFB-4C76-42EE-601CDE0F6217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BD5D7306-6C1F-635F-F640-F29FCB2CB466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C900479-6F56-91AF-1AFE-20C1646C47D9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20AA7C31-C5B5-0FF1-BA96-2D2263778F0A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2F745A18-14B1-CB1D-BC21-2FEE06205607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C85874B8-656C-47DB-D69A-FCFDE58E847A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3D838A05-AC06-5ADD-9F72-F9B9B4A3467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6F6A2478-06C7-7462-4329-B4FE3A794BEF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6A425847-5410-30F2-5DEA-D4D6BB2D899F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E129BF8-1DBA-CB5B-3DFC-2F3D4A3BC428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70" name="TextBox 369">
            <a:extLst>
              <a:ext uri="{FF2B5EF4-FFF2-40B4-BE49-F238E27FC236}">
                <a16:creationId xmlns:a16="http://schemas.microsoft.com/office/drawing/2014/main" id="{A53D0021-C573-96F8-E5E0-1F1D4D5DE24B}"/>
              </a:ext>
            </a:extLst>
          </p:cNvPr>
          <p:cNvSpPr txBox="1"/>
          <p:nvPr/>
        </p:nvSpPr>
        <p:spPr>
          <a:xfrm>
            <a:off x="5558228" y="2882599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Random position for pallet data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0CF196E-B899-B409-E64B-B2F2C75991F1}"/>
              </a:ext>
            </a:extLst>
          </p:cNvPr>
          <p:cNvSpPr txBox="1"/>
          <p:nvPr/>
        </p:nvSpPr>
        <p:spPr>
          <a:xfrm rot="5400000">
            <a:off x="736220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C6F5433-F7F4-33DF-E83A-13EC149D2251}"/>
              </a:ext>
            </a:extLst>
          </p:cNvPr>
          <p:cNvSpPr txBox="1"/>
          <p:nvPr/>
        </p:nvSpPr>
        <p:spPr>
          <a:xfrm rot="5400000">
            <a:off x="7839012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F13F052-E00A-B44D-B60A-DCAFE044EE2F}"/>
              </a:ext>
            </a:extLst>
          </p:cNvPr>
          <p:cNvSpPr txBox="1"/>
          <p:nvPr/>
        </p:nvSpPr>
        <p:spPr>
          <a:xfrm rot="5400000">
            <a:off x="8750694" y="5908478"/>
            <a:ext cx="117262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Pallet data type 3</a:t>
            </a:r>
          </a:p>
        </p:txBody>
      </p:sp>
    </p:spTree>
    <p:extLst>
      <p:ext uri="{BB962C8B-B14F-4D97-AF65-F5344CB8AC3E}">
        <p14:creationId xmlns:p14="http://schemas.microsoft.com/office/powerpoint/2010/main" val="165215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924C6B2-82D6-59E0-B600-AB5352EC66E4}"/>
              </a:ext>
            </a:extLst>
          </p:cNvPr>
          <p:cNvGrpSpPr/>
          <p:nvPr/>
        </p:nvGrpSpPr>
        <p:grpSpPr>
          <a:xfrm>
            <a:off x="1452994" y="458182"/>
            <a:ext cx="747203" cy="5941635"/>
            <a:chOff x="1269507" y="967666"/>
            <a:chExt cx="747203" cy="407485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F72AAB1-B83A-9ED4-5E8F-F4829822087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F3257F-FBCC-2AE0-1842-9347E4BE24F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85A4830-65BB-3657-F926-4B3AD4648145}"/>
              </a:ext>
            </a:extLst>
          </p:cNvPr>
          <p:cNvGrpSpPr/>
          <p:nvPr/>
        </p:nvGrpSpPr>
        <p:grpSpPr>
          <a:xfrm rot="5400000">
            <a:off x="1523904" y="4971678"/>
            <a:ext cx="747203" cy="1675735"/>
            <a:chOff x="1269507" y="967666"/>
            <a:chExt cx="747203" cy="407485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CCACCEC-D6FE-B4BE-8A71-2CE17F76094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CC64CD-ADFF-69B4-7589-243BA4D37CB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EC8152A1-C5E7-3010-BD6D-6634F4B3FF2F}"/>
              </a:ext>
            </a:extLst>
          </p:cNvPr>
          <p:cNvSpPr txBox="1"/>
          <p:nvPr/>
        </p:nvSpPr>
        <p:spPr>
          <a:xfrm>
            <a:off x="2444734" y="2434866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B168D-ACFB-FEFF-234D-C4B805FE6799}"/>
              </a:ext>
            </a:extLst>
          </p:cNvPr>
          <p:cNvGrpSpPr/>
          <p:nvPr/>
        </p:nvGrpSpPr>
        <p:grpSpPr>
          <a:xfrm rot="5400000">
            <a:off x="1521090" y="158476"/>
            <a:ext cx="747203" cy="1675735"/>
            <a:chOff x="1269507" y="967666"/>
            <a:chExt cx="747203" cy="4074851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F7A4A99-5356-C2BA-716E-86046AFCB621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211AE53-C91A-62DF-ED8D-9766068072A5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9296072-1556-E40E-6FE2-C4175D86DA4C}"/>
              </a:ext>
            </a:extLst>
          </p:cNvPr>
          <p:cNvGrpSpPr/>
          <p:nvPr/>
        </p:nvGrpSpPr>
        <p:grpSpPr>
          <a:xfrm>
            <a:off x="1409293" y="2219316"/>
            <a:ext cx="833650" cy="691972"/>
            <a:chOff x="6066145" y="1752918"/>
            <a:chExt cx="833650" cy="69197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6B21A70-054B-3E69-FE61-C55631F3129E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CFC563E-80D3-4BF0-B048-A2C55230DE50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B82BB72-DA11-8FA9-6C51-D47267CC7ED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3F39DD8-5DDF-9A70-69F5-A58E3DB82C7C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62D2389-FB0D-5465-1B05-F85CA34969E1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AAFA09E-94D7-CCE9-4120-6979F97C0246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EEC0F58-E9A5-7C31-A5EB-E5FA7FBE72B6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81A937D3-BD96-AB9D-4A31-7AEAEF1E93F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96B2517-0373-E017-1CCA-50E6E3E512A0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D6B1C8E7-F9B7-44A6-635F-D27118689D02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2E46F18-4A6E-84C1-4F8C-B993047C07A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7E1F189-64C4-3488-9171-A3680DC9434E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CDE2D8E-7849-848A-0BC2-B6DE16675320}"/>
              </a:ext>
            </a:extLst>
          </p:cNvPr>
          <p:cNvGrpSpPr/>
          <p:nvPr/>
        </p:nvGrpSpPr>
        <p:grpSpPr>
          <a:xfrm>
            <a:off x="1409293" y="3021976"/>
            <a:ext cx="833650" cy="691972"/>
            <a:chOff x="6066145" y="1752918"/>
            <a:chExt cx="833650" cy="69197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0C8CEDF-4D02-D583-F0BC-8706FB220B07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58DA7C76-AED8-DFFE-E08F-A83A630B00E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ECFC7CA-8352-BEFD-3BC6-8D4E4E97340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0C4DD762-D837-E175-7CFC-92B2E4E40E44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1835A8EC-FB17-6AA6-3505-08AA351C1A30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34499E63-B9A7-91DF-0BB2-7E99D9A40BB2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6CA01F4-9D7E-E735-A4C8-0CE23C289BD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AF54803-BC24-E376-34CB-4113EA1A8CFE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8CBF060-1339-E9AF-A7BB-8EF9EDEBE70C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C2B3C776-999F-E7DB-448C-C122E6336E78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C478970-7A47-8C2F-5505-A6E8C59CEA1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F270D4F-41CB-7F21-B145-AC8A0FC0247B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EF112A0-E905-DE99-1161-3AEA7DFBF2FF}"/>
              </a:ext>
            </a:extLst>
          </p:cNvPr>
          <p:cNvGrpSpPr/>
          <p:nvPr/>
        </p:nvGrpSpPr>
        <p:grpSpPr>
          <a:xfrm>
            <a:off x="1409293" y="3824636"/>
            <a:ext cx="833650" cy="691972"/>
            <a:chOff x="6066145" y="1752918"/>
            <a:chExt cx="833650" cy="69197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69D1846-7AF9-342F-A332-213F5C68DE3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04454D6-AD03-F8CB-4D8F-C629EDDF5C46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FF3C3856-90C6-EAC0-3DDD-02F4015682F1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2C4A9B98-4857-846B-2737-6A73B830A768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05B66B0-FA0F-1688-80D2-13F6E9DE8830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07751F6-693E-323F-33C0-7B77E8109290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62AC4BCF-7DE2-B6D6-43D8-187652804158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7AB44E5-B608-A6CA-EEFD-8D7D52D2FC54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94EB945C-FE44-1189-57F9-E81B45E0FCDB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0210311-CEF5-FB67-0200-65BD8475421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320C7BC-75C3-C782-B03A-34C25DC35EE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76C0B32-CA56-868B-0867-187650B6D276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408EE5E-B244-221B-6A66-6E90813C7D47}"/>
              </a:ext>
            </a:extLst>
          </p:cNvPr>
          <p:cNvGrpSpPr/>
          <p:nvPr/>
        </p:nvGrpSpPr>
        <p:grpSpPr>
          <a:xfrm>
            <a:off x="1409293" y="4627295"/>
            <a:ext cx="833650" cy="691972"/>
            <a:chOff x="6066145" y="1752918"/>
            <a:chExt cx="833650" cy="691972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544A108-B86C-C626-1F0F-6CF28A53362C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E51714BF-AB23-41F0-B637-766676069DE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354E2AE-41C1-9A73-E752-9C4704DE930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DB758EF-FE0F-2BB6-1E3E-CB7E4615DCF3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36F1E76-E097-C402-746B-795091ECC348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F9F1E1-F347-B21C-92E8-003C9E2B6B0B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C868B6EA-59BF-7AD4-8045-7588A34047B5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56B8F5DD-1986-10B6-62C2-32795F59714D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D4EE90A8-9763-4232-176B-30302900B83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0134326-6A3F-DA6D-205C-B7981A16F6CB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AAEEFE8-C5BF-EFFB-38C2-701C3C805723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276C765-C8BF-29AF-CAF5-1EC8F3B70AD7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B8D95D1C-5B30-819E-E4BD-4B4C1564C524}"/>
              </a:ext>
            </a:extLst>
          </p:cNvPr>
          <p:cNvSpPr txBox="1"/>
          <p:nvPr/>
        </p:nvSpPr>
        <p:spPr>
          <a:xfrm>
            <a:off x="2444734" y="3244274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Desired Pallet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E7BE019-1E66-B942-0610-E9253B7BAFFD}"/>
              </a:ext>
            </a:extLst>
          </p:cNvPr>
          <p:cNvSpPr txBox="1"/>
          <p:nvPr/>
        </p:nvSpPr>
        <p:spPr>
          <a:xfrm>
            <a:off x="2444734" y="3981591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3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F53AEBC-B93D-C21C-9BA7-395192912095}"/>
              </a:ext>
            </a:extLst>
          </p:cNvPr>
          <p:cNvGrpSpPr/>
          <p:nvPr/>
        </p:nvGrpSpPr>
        <p:grpSpPr>
          <a:xfrm>
            <a:off x="5116345" y="458182"/>
            <a:ext cx="747203" cy="5941635"/>
            <a:chOff x="1269507" y="967666"/>
            <a:chExt cx="747203" cy="4074851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AC5E840-D677-12FB-BDA9-D3B93E5FC583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200623-B2FC-E190-BC9F-0C7D607CBFF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31DFDD0-7980-8F5B-41C8-9C9F40CC14EA}"/>
              </a:ext>
            </a:extLst>
          </p:cNvPr>
          <p:cNvGrpSpPr/>
          <p:nvPr/>
        </p:nvGrpSpPr>
        <p:grpSpPr>
          <a:xfrm rot="5400000">
            <a:off x="5187255" y="4971678"/>
            <a:ext cx="747203" cy="1675735"/>
            <a:chOff x="1269507" y="967666"/>
            <a:chExt cx="747203" cy="4074851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1929509-3F4F-8195-5171-299310281D2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00EE9ED-B6B4-6A65-F8A6-14FB4C55C8FD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0F290914-44CD-B747-A300-960F70BC7ED6}"/>
              </a:ext>
            </a:extLst>
          </p:cNvPr>
          <p:cNvSpPr txBox="1"/>
          <p:nvPr/>
        </p:nvSpPr>
        <p:spPr>
          <a:xfrm>
            <a:off x="6096000" y="2434866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F6CFADD-9124-CB00-9C5B-87B741E55A7A}"/>
              </a:ext>
            </a:extLst>
          </p:cNvPr>
          <p:cNvGrpSpPr/>
          <p:nvPr/>
        </p:nvGrpSpPr>
        <p:grpSpPr>
          <a:xfrm rot="5400000">
            <a:off x="5184441" y="158476"/>
            <a:ext cx="747203" cy="1675735"/>
            <a:chOff x="1269507" y="967666"/>
            <a:chExt cx="747203" cy="407485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8F893AE-5F69-CF50-2A18-383474374D6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57E953E-CD87-7104-E0B8-0A5FB92BD17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AD02C72-68D5-B7CD-EB7A-72DDEA0DDBB7}"/>
              </a:ext>
            </a:extLst>
          </p:cNvPr>
          <p:cNvGrpSpPr/>
          <p:nvPr/>
        </p:nvGrpSpPr>
        <p:grpSpPr>
          <a:xfrm>
            <a:off x="5072644" y="2219316"/>
            <a:ext cx="833650" cy="691972"/>
            <a:chOff x="6066145" y="1752918"/>
            <a:chExt cx="833650" cy="69197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B139762-4C64-1A35-B113-4EE7F0F55B51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36BBAE8-EB53-E7FF-2FB4-EB2DDFAA8EC5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AB185B2-1F62-C2B7-43C1-BAD444E01D6A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84CB55D5-5A49-9B4E-C65E-D80E681EDE38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4FEDA4D-13A2-DF26-F738-06736AB6F696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E4C8B4C-7520-5D33-601D-D5ED5549A89E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C4378A4-8A46-B6D9-0FD1-AF686053E7D5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F86E3B5-1F64-0C15-42AF-BDC6ED36AE0F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4FAF185-781F-250F-B8C5-7324105B9EEB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6647605-E28C-7C35-F6B5-585272ED035A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89F3739B-0747-EA17-149C-DA328087D978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3589FFC-B8D8-A937-DE52-3421C756071B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D899B1E-91EC-424E-5201-E746EBC3AF85}"/>
              </a:ext>
            </a:extLst>
          </p:cNvPr>
          <p:cNvGrpSpPr/>
          <p:nvPr/>
        </p:nvGrpSpPr>
        <p:grpSpPr>
          <a:xfrm>
            <a:off x="5072644" y="3021976"/>
            <a:ext cx="833650" cy="691972"/>
            <a:chOff x="6066145" y="1752918"/>
            <a:chExt cx="833650" cy="69197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F1D6D6D3-8BAB-8B1A-B40D-894313F8016F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53C596A-F79C-8048-4939-ECCB37C9BB89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A9438A11-D1DD-62D3-DB66-1CC1642C375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A5153963-B001-546A-4750-A02B5189677D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9443D03-8DC3-2E0E-B9CD-E473C2ED5838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A230BBB5-FFC0-996A-312F-C288DFC08F89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EB711893-616D-9BDE-1E0E-E6B5BFBA4CF9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F4227F0-57D3-83BC-D9CF-E540D192E761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893B0C6-4D56-9624-61A2-A3D415F4DBC7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D1823AAB-A980-5E05-8D4E-D4C46396F94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0853F461-94E2-32A2-7C8F-2DF204C0FF38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5E3FB66-B4F2-9167-DB95-12224FB9750D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5C8F6FE-6D2A-3C36-34E4-E56D36790F77}"/>
              </a:ext>
            </a:extLst>
          </p:cNvPr>
          <p:cNvGrpSpPr/>
          <p:nvPr/>
        </p:nvGrpSpPr>
        <p:grpSpPr>
          <a:xfrm>
            <a:off x="5072644" y="3824636"/>
            <a:ext cx="833650" cy="691972"/>
            <a:chOff x="6066145" y="1752918"/>
            <a:chExt cx="833650" cy="691972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5D2D9E50-14DB-869F-C56D-A7019D6ACF25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302879D-4FE5-7633-9664-4CF02941CD7F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66BB1355-93A5-48D6-EFAE-5A180B208E39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BE38A204-5E54-ED0A-9F92-2F9EF9C62E7F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F3B02416-AF15-30AF-581F-DB350B5405F1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68AA67D6-E2B2-7549-2724-F2693067B8B9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D7167BF0-5147-8532-30CC-2D17F8CF3FA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C8914BD-7747-D73C-1498-0B68F03693C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70B9124-DB94-9F89-CA88-0FCECB1B1E37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E2EFF0C-35D8-3E92-12E1-A4944566B111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9D907A3A-2D4E-9286-5DF9-EFBB48D0163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91EF2D4-0E54-AF1A-D28D-28A5E16D1AF5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5C9F6F1-5434-9B7A-1BB5-BF64699BE638}"/>
              </a:ext>
            </a:extLst>
          </p:cNvPr>
          <p:cNvGrpSpPr/>
          <p:nvPr/>
        </p:nvGrpSpPr>
        <p:grpSpPr>
          <a:xfrm>
            <a:off x="5072644" y="4627295"/>
            <a:ext cx="833650" cy="691972"/>
            <a:chOff x="6066145" y="1752918"/>
            <a:chExt cx="833650" cy="691972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686845A2-B41E-5A0A-4770-E6D922973285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9D943D1-4091-3383-9A3B-CBC5F429B958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0941C0E-18D1-5186-1155-11DB289FE144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66FC84A-C38B-4E8B-2E9B-5BD5C020D444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FAA876EC-867D-8544-065D-22227FC41B92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2937EF8E-44C0-1824-B56A-917953ECF6A3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9A9FDF3-024E-F0AB-D91D-3EFC1700B768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A86BFFBC-4FFE-1863-FE30-FBD7125D56B0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1A7C8E-478A-5CAC-E493-8412ED5B1DAD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F98072-C8F5-CD98-39E8-8A8C5C3C5C8B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0569ADC-DDCD-7205-1BFB-F3458814018A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4A0FC46-E805-6326-6C8B-D8A7DB852679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85BD618C-AF64-D6FF-B0B5-BC9B6E8A8628}"/>
              </a:ext>
            </a:extLst>
          </p:cNvPr>
          <p:cNvSpPr txBox="1"/>
          <p:nvPr/>
        </p:nvSpPr>
        <p:spPr>
          <a:xfrm>
            <a:off x="6096000" y="3244274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Desired Pallet 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456F829-A4C7-E8A9-529C-C95AAACFBFED}"/>
              </a:ext>
            </a:extLst>
          </p:cNvPr>
          <p:cNvSpPr txBox="1"/>
          <p:nvPr/>
        </p:nvSpPr>
        <p:spPr>
          <a:xfrm>
            <a:off x="6096000" y="3981591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89BD774-5B0F-92B0-20BB-CA2C0AE5C530}"/>
              </a:ext>
            </a:extLst>
          </p:cNvPr>
          <p:cNvSpPr txBox="1"/>
          <p:nvPr/>
        </p:nvSpPr>
        <p:spPr>
          <a:xfrm>
            <a:off x="6096000" y="4769281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Desired Pallet 2</a:t>
            </a:r>
          </a:p>
        </p:txBody>
      </p:sp>
    </p:spTree>
    <p:extLst>
      <p:ext uri="{BB962C8B-B14F-4D97-AF65-F5344CB8AC3E}">
        <p14:creationId xmlns:p14="http://schemas.microsoft.com/office/powerpoint/2010/main" val="3003415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924C6B2-82D6-59E0-B600-AB5352EC66E4}"/>
              </a:ext>
            </a:extLst>
          </p:cNvPr>
          <p:cNvGrpSpPr/>
          <p:nvPr/>
        </p:nvGrpSpPr>
        <p:grpSpPr>
          <a:xfrm>
            <a:off x="1452994" y="458182"/>
            <a:ext cx="747203" cy="5941635"/>
            <a:chOff x="1269507" y="967666"/>
            <a:chExt cx="747203" cy="407485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F72AAB1-B83A-9ED4-5E8F-F4829822087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F3257F-FBCC-2AE0-1842-9347E4BE24F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85A4830-65BB-3657-F926-4B3AD4648145}"/>
              </a:ext>
            </a:extLst>
          </p:cNvPr>
          <p:cNvGrpSpPr/>
          <p:nvPr/>
        </p:nvGrpSpPr>
        <p:grpSpPr>
          <a:xfrm rot="5400000">
            <a:off x="1523904" y="4971678"/>
            <a:ext cx="747203" cy="1675735"/>
            <a:chOff x="1269507" y="967666"/>
            <a:chExt cx="747203" cy="407485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CCACCEC-D6FE-B4BE-8A71-2CE17F760945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CC64CD-ADFF-69B4-7589-243BA4D37CB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B168D-ACFB-FEFF-234D-C4B805FE6799}"/>
              </a:ext>
            </a:extLst>
          </p:cNvPr>
          <p:cNvGrpSpPr/>
          <p:nvPr/>
        </p:nvGrpSpPr>
        <p:grpSpPr>
          <a:xfrm rot="5400000">
            <a:off x="1521090" y="158476"/>
            <a:ext cx="747203" cy="1675735"/>
            <a:chOff x="1269507" y="967666"/>
            <a:chExt cx="747203" cy="4074851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F7A4A99-5356-C2BA-716E-86046AFCB621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211AE53-C91A-62DF-ED8D-9766068072A5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9296072-1556-E40E-6FE2-C4175D86DA4C}"/>
              </a:ext>
            </a:extLst>
          </p:cNvPr>
          <p:cNvGrpSpPr/>
          <p:nvPr/>
        </p:nvGrpSpPr>
        <p:grpSpPr>
          <a:xfrm>
            <a:off x="1409293" y="2134671"/>
            <a:ext cx="833650" cy="691972"/>
            <a:chOff x="6066145" y="1752918"/>
            <a:chExt cx="833650" cy="69197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6B21A70-054B-3E69-FE61-C55631F3129E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CFC563E-80D3-4BF0-B048-A2C55230DE50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B82BB72-DA11-8FA9-6C51-D47267CC7ED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3F39DD8-5DDF-9A70-69F5-A58E3DB82C7C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62D2389-FB0D-5465-1B05-F85CA34969E1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AAFA09E-94D7-CCE9-4120-6979F97C0246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EEC0F58-E9A5-7C31-A5EB-E5FA7FBE72B6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81A937D3-BD96-AB9D-4A31-7AEAEF1E93F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96B2517-0373-E017-1CCA-50E6E3E512A0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D6B1C8E7-F9B7-44A6-635F-D27118689D02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2E46F18-4A6E-84C1-4F8C-B993047C07A4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7E1F189-64C4-3488-9171-A3680DC9434E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EF112A0-E905-DE99-1161-3AEA7DFBF2FF}"/>
              </a:ext>
            </a:extLst>
          </p:cNvPr>
          <p:cNvGrpSpPr/>
          <p:nvPr/>
        </p:nvGrpSpPr>
        <p:grpSpPr>
          <a:xfrm>
            <a:off x="1409293" y="2865746"/>
            <a:ext cx="833650" cy="691972"/>
            <a:chOff x="6066145" y="1752918"/>
            <a:chExt cx="833650" cy="69197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69D1846-7AF9-342F-A332-213F5C68DE36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04454D6-AD03-F8CB-4D8F-C629EDDF5C46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FF3C3856-90C6-EAC0-3DDD-02F4015682F1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2C4A9B98-4857-846B-2737-6A73B830A768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05B66B0-FA0F-1688-80D2-13F6E9DE8830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07751F6-693E-323F-33C0-7B77E8109290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62AC4BCF-7DE2-B6D6-43D8-187652804158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7AB44E5-B608-A6CA-EEFD-8D7D52D2FC54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94EB945C-FE44-1189-57F9-E81B45E0FCDB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0210311-CEF5-FB67-0200-65BD84754217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320C7BC-75C3-C782-B03A-34C25DC35EE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76C0B32-CA56-868B-0867-187650B6D276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408EE5E-B244-221B-6A66-6E90813C7D47}"/>
              </a:ext>
            </a:extLst>
          </p:cNvPr>
          <p:cNvGrpSpPr/>
          <p:nvPr/>
        </p:nvGrpSpPr>
        <p:grpSpPr>
          <a:xfrm>
            <a:off x="1405747" y="3639318"/>
            <a:ext cx="833650" cy="691972"/>
            <a:chOff x="6066145" y="1752918"/>
            <a:chExt cx="833650" cy="691972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544A108-B86C-C626-1F0F-6CF28A53362C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E51714BF-AB23-41F0-B637-766676069DE1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354E2AE-41C1-9A73-E752-9C4704DE930E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DB758EF-FE0F-2BB6-1E3E-CB7E4615DCF3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36F1E76-E097-C402-746B-795091ECC348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AF9F1E1-F347-B21C-92E8-003C9E2B6B0B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C868B6EA-59BF-7AD4-8045-7588A34047B5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56B8F5DD-1986-10B6-62C2-32795F59714D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D4EE90A8-9763-4232-176B-30302900B836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0134326-6A3F-DA6D-205C-B7981A16F6CB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AAEEFE8-C5BF-EFFB-38C2-701C3C805723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276C765-C8BF-29AF-CAF5-1EC8F3B70AD7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F53AEBC-B93D-C21C-9BA7-395192912095}"/>
              </a:ext>
            </a:extLst>
          </p:cNvPr>
          <p:cNvGrpSpPr/>
          <p:nvPr/>
        </p:nvGrpSpPr>
        <p:grpSpPr>
          <a:xfrm>
            <a:off x="5116345" y="458182"/>
            <a:ext cx="747203" cy="5941635"/>
            <a:chOff x="1269507" y="967666"/>
            <a:chExt cx="747203" cy="4074851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AC5E840-D677-12FB-BDA9-D3B93E5FC583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200623-B2FC-E190-BC9F-0C7D607CBFFA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31DFDD0-7980-8F5B-41C8-9C9F40CC14EA}"/>
              </a:ext>
            </a:extLst>
          </p:cNvPr>
          <p:cNvGrpSpPr/>
          <p:nvPr/>
        </p:nvGrpSpPr>
        <p:grpSpPr>
          <a:xfrm rot="5400000">
            <a:off x="5187255" y="4971678"/>
            <a:ext cx="747203" cy="1675735"/>
            <a:chOff x="1269507" y="967666"/>
            <a:chExt cx="747203" cy="4074851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1929509-3F4F-8195-5171-299310281D2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00EE9ED-B6B4-6A65-F8A6-14FB4C55C8FD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0F290914-44CD-B747-A300-960F70BC7ED6}"/>
              </a:ext>
            </a:extLst>
          </p:cNvPr>
          <p:cNvSpPr txBox="1"/>
          <p:nvPr/>
        </p:nvSpPr>
        <p:spPr>
          <a:xfrm>
            <a:off x="6096000" y="2434866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1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F6CFADD-9124-CB00-9C5B-87B741E55A7A}"/>
              </a:ext>
            </a:extLst>
          </p:cNvPr>
          <p:cNvGrpSpPr/>
          <p:nvPr/>
        </p:nvGrpSpPr>
        <p:grpSpPr>
          <a:xfrm rot="5400000">
            <a:off x="5184441" y="158476"/>
            <a:ext cx="747203" cy="1675735"/>
            <a:chOff x="1269507" y="967666"/>
            <a:chExt cx="747203" cy="407485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8F893AE-5F69-CF50-2A18-383474374D6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57E953E-CD87-7104-E0B8-0A5FB92BD17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AD02C72-68D5-B7CD-EB7A-72DDEA0DDBB7}"/>
              </a:ext>
            </a:extLst>
          </p:cNvPr>
          <p:cNvGrpSpPr/>
          <p:nvPr/>
        </p:nvGrpSpPr>
        <p:grpSpPr>
          <a:xfrm>
            <a:off x="5072644" y="2219316"/>
            <a:ext cx="833650" cy="691972"/>
            <a:chOff x="6066145" y="1752918"/>
            <a:chExt cx="833650" cy="69197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B139762-4C64-1A35-B113-4EE7F0F55B51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36BBAE8-EB53-E7FF-2FB4-EB2DDFAA8EC5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AB185B2-1F62-C2B7-43C1-BAD444E01D6A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84CB55D5-5A49-9B4E-C65E-D80E681EDE38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64FEDA4D-13A2-DF26-F738-06736AB6F696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E4C8B4C-7520-5D33-601D-D5ED5549A89E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C4378A4-8A46-B6D9-0FD1-AF686053E7D5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F86E3B5-1F64-0C15-42AF-BDC6ED36AE0F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4FAF185-781F-250F-B8C5-7324105B9EEB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6647605-E28C-7C35-F6B5-585272ED035A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89F3739B-0747-EA17-149C-DA328087D978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3589FFC-B8D8-A937-DE52-3421C756071B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5C8F6FE-6D2A-3C36-34E4-E56D36790F77}"/>
              </a:ext>
            </a:extLst>
          </p:cNvPr>
          <p:cNvGrpSpPr/>
          <p:nvPr/>
        </p:nvGrpSpPr>
        <p:grpSpPr>
          <a:xfrm>
            <a:off x="5072644" y="3824636"/>
            <a:ext cx="833650" cy="691972"/>
            <a:chOff x="6066145" y="1752918"/>
            <a:chExt cx="833650" cy="691972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5D2D9E50-14DB-869F-C56D-A7019D6ACF25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302879D-4FE5-7633-9664-4CF02941CD7F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66BB1355-93A5-48D6-EFAE-5A180B208E39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BE38A204-5E54-ED0A-9F92-2F9EF9C62E7F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F3B02416-AF15-30AF-581F-DB350B5405F1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68AA67D6-E2B2-7549-2724-F2693067B8B9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D7167BF0-5147-8532-30CC-2D17F8CF3FA1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C8914BD-7747-D73C-1498-0B68F03693C7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70B9124-DB94-9F89-CA88-0FCECB1B1E37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E2EFF0C-35D8-3E92-12E1-A4944566B111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9D907A3A-2D4E-9286-5DF9-EFBB48D01630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91EF2D4-0E54-AF1A-D28D-28A5E16D1AF5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85BD618C-AF64-D6FF-B0B5-BC9B6E8A8628}"/>
              </a:ext>
            </a:extLst>
          </p:cNvPr>
          <p:cNvSpPr txBox="1"/>
          <p:nvPr/>
        </p:nvSpPr>
        <p:spPr>
          <a:xfrm>
            <a:off x="6096000" y="3244274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Desired Pallet 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456F829-A4C7-E8A9-529C-C95AAACFBFED}"/>
              </a:ext>
            </a:extLst>
          </p:cNvPr>
          <p:cNvSpPr txBox="1"/>
          <p:nvPr/>
        </p:nvSpPr>
        <p:spPr>
          <a:xfrm>
            <a:off x="6096000" y="3981591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 err="1"/>
              <a:t>ProductId</a:t>
            </a:r>
            <a:r>
              <a:rPr lang="en-ZA" sz="1100" dirty="0"/>
              <a:t> 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89BD774-5B0F-92B0-20BB-CA2C0AE5C530}"/>
              </a:ext>
            </a:extLst>
          </p:cNvPr>
          <p:cNvSpPr txBox="1"/>
          <p:nvPr/>
        </p:nvSpPr>
        <p:spPr>
          <a:xfrm>
            <a:off x="6096000" y="4769281"/>
            <a:ext cx="141948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Desired Pallet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074E7B-8BAF-153D-CE5E-47E436A7B92D}"/>
              </a:ext>
            </a:extLst>
          </p:cNvPr>
          <p:cNvGrpSpPr/>
          <p:nvPr/>
        </p:nvGrpSpPr>
        <p:grpSpPr>
          <a:xfrm>
            <a:off x="1409293" y="1405401"/>
            <a:ext cx="833650" cy="691972"/>
            <a:chOff x="6066145" y="1752918"/>
            <a:chExt cx="833650" cy="6919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0C04D1-FCA2-2B80-193D-0C60786292D1}"/>
                </a:ext>
              </a:extLst>
            </p:cNvPr>
            <p:cNvGrpSpPr/>
            <p:nvPr/>
          </p:nvGrpSpPr>
          <p:grpSpPr>
            <a:xfrm>
              <a:off x="6066145" y="1752918"/>
              <a:ext cx="833650" cy="691972"/>
              <a:chOff x="1296140" y="1911424"/>
              <a:chExt cx="698834" cy="5800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9F875E3-9A28-2FC6-2758-79166BDA41DD}"/>
                  </a:ext>
                </a:extLst>
              </p:cNvPr>
              <p:cNvGrpSpPr/>
              <p:nvPr/>
            </p:nvGrpSpPr>
            <p:grpSpPr>
              <a:xfrm>
                <a:off x="1312966" y="1911424"/>
                <a:ext cx="665183" cy="580068"/>
                <a:chOff x="1320885" y="1911424"/>
                <a:chExt cx="665183" cy="528353"/>
              </a:xfrm>
              <a:solidFill>
                <a:srgbClr val="663300"/>
              </a:solidFill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1F58F26-348A-563D-2775-F8D13FA7AD63}"/>
                    </a:ext>
                  </a:extLst>
                </p:cNvPr>
                <p:cNvSpPr/>
                <p:nvPr/>
              </p:nvSpPr>
              <p:spPr>
                <a:xfrm rot="5400000">
                  <a:off x="1102649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8677B64-D690-AAA3-5E03-278E3CBBC8EF}"/>
                    </a:ext>
                  </a:extLst>
                </p:cNvPr>
                <p:cNvSpPr/>
                <p:nvPr/>
              </p:nvSpPr>
              <p:spPr>
                <a:xfrm rot="5400000">
                  <a:off x="138930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DECC0CC-D779-C205-B857-87937DB41B0D}"/>
                    </a:ext>
                  </a:extLst>
                </p:cNvPr>
                <p:cNvSpPr/>
                <p:nvPr/>
              </p:nvSpPr>
              <p:spPr>
                <a:xfrm rot="5400000">
                  <a:off x="1675950" y="2129660"/>
                  <a:ext cx="528353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E9E84E0-D01C-6459-9D0D-175723DA5B8B}"/>
                  </a:ext>
                </a:extLst>
              </p:cNvPr>
              <p:cNvGrpSpPr/>
              <p:nvPr/>
            </p:nvGrpSpPr>
            <p:grpSpPr>
              <a:xfrm>
                <a:off x="1296140" y="1940919"/>
                <a:ext cx="698834" cy="521079"/>
                <a:chOff x="1300086" y="1932495"/>
                <a:chExt cx="698834" cy="521079"/>
              </a:xfrm>
              <a:solidFill>
                <a:srgbClr val="996633"/>
              </a:solidFill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AEDEC7-56B3-3A6C-BCA6-FABB695CD423}"/>
                    </a:ext>
                  </a:extLst>
                </p:cNvPr>
                <p:cNvSpPr/>
                <p:nvPr/>
              </p:nvSpPr>
              <p:spPr>
                <a:xfrm>
                  <a:off x="1300086" y="1932495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10515F4-8DF7-C24C-F016-95F8E762331F}"/>
                    </a:ext>
                  </a:extLst>
                </p:cNvPr>
                <p:cNvSpPr/>
                <p:nvPr/>
              </p:nvSpPr>
              <p:spPr>
                <a:xfrm>
                  <a:off x="1300086" y="2039794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4B4BB93-043A-4A62-D89C-55956CA6568E}"/>
                    </a:ext>
                  </a:extLst>
                </p:cNvPr>
                <p:cNvSpPr/>
                <p:nvPr/>
              </p:nvSpPr>
              <p:spPr>
                <a:xfrm>
                  <a:off x="1300086" y="22543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2D70580-E8BA-86F4-74C9-04BCD9922202}"/>
                    </a:ext>
                  </a:extLst>
                </p:cNvPr>
                <p:cNvSpPr/>
                <p:nvPr/>
              </p:nvSpPr>
              <p:spPr>
                <a:xfrm>
                  <a:off x="1300086" y="2147093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BF96773-3E02-49BA-6163-B3FE21F622A9}"/>
                    </a:ext>
                  </a:extLst>
                </p:cNvPr>
                <p:cNvSpPr/>
                <p:nvPr/>
              </p:nvSpPr>
              <p:spPr>
                <a:xfrm>
                  <a:off x="1300086" y="2361692"/>
                  <a:ext cx="698834" cy="918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CAC6E4-913D-072E-E962-9878132BF0FF}"/>
                </a:ext>
              </a:extLst>
            </p:cNvPr>
            <p:cNvSpPr/>
            <p:nvPr/>
          </p:nvSpPr>
          <p:spPr>
            <a:xfrm>
              <a:off x="6097135" y="1830431"/>
              <a:ext cx="764579" cy="557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624908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B6D021-24BB-6A5C-2A79-2AB6707CECA3}"/>
              </a:ext>
            </a:extLst>
          </p:cNvPr>
          <p:cNvGrpSpPr/>
          <p:nvPr/>
        </p:nvGrpSpPr>
        <p:grpSpPr>
          <a:xfrm>
            <a:off x="2694975" y="718245"/>
            <a:ext cx="747203" cy="5137674"/>
            <a:chOff x="1269507" y="967666"/>
            <a:chExt cx="747203" cy="4074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5CAA01-5527-0BCC-7EC9-1C9D0C4681C6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18BB80-E5EA-07C8-096A-468DCBDE3A73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3CB473-B1D8-071A-4702-65481B8A250D}"/>
              </a:ext>
            </a:extLst>
          </p:cNvPr>
          <p:cNvGrpSpPr/>
          <p:nvPr/>
        </p:nvGrpSpPr>
        <p:grpSpPr>
          <a:xfrm rot="5400000">
            <a:off x="2712622" y="468987"/>
            <a:ext cx="747203" cy="1574838"/>
            <a:chOff x="1269507" y="967666"/>
            <a:chExt cx="747203" cy="40748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EB156E-A994-061A-B59F-8D0DD8FB22BD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19CE38-2839-D3DE-C84D-F891CE49C5E9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631F9B3-65D9-ACCB-98F5-75A44C7B99C7}"/>
              </a:ext>
            </a:extLst>
          </p:cNvPr>
          <p:cNvGrpSpPr/>
          <p:nvPr/>
        </p:nvGrpSpPr>
        <p:grpSpPr>
          <a:xfrm>
            <a:off x="2705616" y="934170"/>
            <a:ext cx="709929" cy="640670"/>
            <a:chOff x="1285045" y="2684755"/>
            <a:chExt cx="709929" cy="64067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F1AC8C8-8DF8-90DD-4DC4-F9DA5A60A8CA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F31DE81-59DB-5FEE-35D9-5D25AD3A58A1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D3AA173-B1C8-B7F4-63C6-1A1DE087445C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AD4EE2D-D826-A985-9822-93232B9D9159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B1B69EE-7E47-D27D-D606-CFDFABF8742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6934F4F-BD83-D6F9-4A21-5B96505AA95B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2FF4C01-1161-3BDD-C8CC-7044089589FE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408411-F758-864B-0DDD-04C43029EA5F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C6AE76-E2E2-DC42-415F-8C70427B733A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2B258D-0E87-FE7F-03C9-EFA360158DB2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995A7D-1B4F-AC10-B732-CD3178DB1A33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FC75F9-59E7-AE61-C83F-37002129DD11}"/>
              </a:ext>
            </a:extLst>
          </p:cNvPr>
          <p:cNvCxnSpPr/>
          <p:nvPr/>
        </p:nvCxnSpPr>
        <p:spPr>
          <a:xfrm>
            <a:off x="3086224" y="1536444"/>
            <a:ext cx="0" cy="2686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95881E-98AF-98F8-3FB4-EF1505B53500}"/>
              </a:ext>
            </a:extLst>
          </p:cNvPr>
          <p:cNvSpPr txBox="1"/>
          <p:nvPr/>
        </p:nvSpPr>
        <p:spPr>
          <a:xfrm>
            <a:off x="982294" y="1720995"/>
            <a:ext cx="1919443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b="1" dirty="0"/>
              <a:t>Auto Instruction</a:t>
            </a:r>
          </a:p>
          <a:p>
            <a:r>
              <a:rPr lang="en-ZA" sz="1100" dirty="0"/>
              <a:t>Distance TMS sent: 5000mm</a:t>
            </a:r>
          </a:p>
          <a:p>
            <a:r>
              <a:rPr lang="en-ZA" sz="1100" dirty="0"/>
              <a:t>Instruction: 6501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024112-E015-2E1A-9DE4-18EE9FB56D73}"/>
              </a:ext>
            </a:extLst>
          </p:cNvPr>
          <p:cNvGrpSpPr/>
          <p:nvPr/>
        </p:nvGrpSpPr>
        <p:grpSpPr>
          <a:xfrm>
            <a:off x="5663518" y="718245"/>
            <a:ext cx="747203" cy="5137674"/>
            <a:chOff x="1269507" y="967666"/>
            <a:chExt cx="747203" cy="40748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69CA1C-C8E2-003B-2825-61A5C4B34D1F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33A98C-27ED-85B7-6CB4-C3ACDEF7C5B6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30F598-E98E-BD72-72E7-6A74C4E17B80}"/>
              </a:ext>
            </a:extLst>
          </p:cNvPr>
          <p:cNvGrpSpPr/>
          <p:nvPr/>
        </p:nvGrpSpPr>
        <p:grpSpPr>
          <a:xfrm rot="5400000">
            <a:off x="5681165" y="468987"/>
            <a:ext cx="747203" cy="1574838"/>
            <a:chOff x="1269507" y="967666"/>
            <a:chExt cx="747203" cy="40748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97B3F2-E578-21FB-7265-C5BCAED1EBD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3E37D7-E1D9-B8C2-0640-E8A39D28EE9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F3B776-5319-13C5-6153-D817A9B0D30E}"/>
              </a:ext>
            </a:extLst>
          </p:cNvPr>
          <p:cNvGrpSpPr/>
          <p:nvPr/>
        </p:nvGrpSpPr>
        <p:grpSpPr>
          <a:xfrm>
            <a:off x="5674159" y="1638648"/>
            <a:ext cx="709929" cy="640670"/>
            <a:chOff x="1285045" y="2684755"/>
            <a:chExt cx="709929" cy="6406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63812F-8E89-2D11-4690-129A6321E819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C73A44F-7BD0-DEB7-CF54-70C574C3186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C53DBA7-C182-ABC6-FFD8-9648D4EA3663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6AB8DF9-60C6-310A-DCB5-8A5F45B4E25D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E728626-3975-E558-C0CB-986FB1A1164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4B6E66B-710F-FAC1-D8C6-9BD8453774C0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8F2B9-F568-3142-D9A4-6C289AB232F2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8F299B-92E2-D2FD-9FD1-AF1B72E5D2D8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778F3E-EFB5-1CAB-DF70-476DE5910304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5E2E1-DAC8-79D4-5702-0EAB493635BA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C051C2-613C-B098-59D3-ED944CC73978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FB5897-9602-AE18-F72F-F5C0CF209307}"/>
              </a:ext>
            </a:extLst>
          </p:cNvPr>
          <p:cNvCxnSpPr>
            <a:cxnSpLocks/>
          </p:cNvCxnSpPr>
          <p:nvPr/>
        </p:nvCxnSpPr>
        <p:spPr>
          <a:xfrm>
            <a:off x="6523999" y="1536444"/>
            <a:ext cx="0" cy="7428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5750E3-D09F-2A2D-78D8-E0A340437288}"/>
              </a:ext>
            </a:extLst>
          </p:cNvPr>
          <p:cNvSpPr txBox="1"/>
          <p:nvPr/>
        </p:nvSpPr>
        <p:spPr>
          <a:xfrm>
            <a:off x="6718488" y="1720995"/>
            <a:ext cx="2218976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b="1" dirty="0"/>
              <a:t>Task Complete</a:t>
            </a:r>
          </a:p>
          <a:p>
            <a:r>
              <a:rPr lang="en-ZA" sz="1100" dirty="0"/>
              <a:t>Distance mole travelled: 1200mm</a:t>
            </a:r>
          </a:p>
          <a:p>
            <a:r>
              <a:rPr lang="en-ZA" sz="1100" dirty="0"/>
              <a:t>Instruction: 6501</a:t>
            </a:r>
          </a:p>
        </p:txBody>
      </p:sp>
    </p:spTree>
    <p:extLst>
      <p:ext uri="{BB962C8B-B14F-4D97-AF65-F5344CB8AC3E}">
        <p14:creationId xmlns:p14="http://schemas.microsoft.com/office/powerpoint/2010/main" val="19019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9BDF36E-87BA-68B3-63C0-EEAF5B57A398}"/>
              </a:ext>
            </a:extLst>
          </p:cNvPr>
          <p:cNvGrpSpPr/>
          <p:nvPr/>
        </p:nvGrpSpPr>
        <p:grpSpPr>
          <a:xfrm>
            <a:off x="2251624" y="341667"/>
            <a:ext cx="3944712" cy="3216755"/>
            <a:chOff x="2251624" y="341667"/>
            <a:chExt cx="3944712" cy="32167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5181F5-6950-4E7F-9699-012566F512C6}"/>
                </a:ext>
              </a:extLst>
            </p:cNvPr>
            <p:cNvGrpSpPr/>
            <p:nvPr/>
          </p:nvGrpSpPr>
          <p:grpSpPr>
            <a:xfrm rot="10800000">
              <a:off x="3021497" y="1657567"/>
              <a:ext cx="633156" cy="1500997"/>
              <a:chOff x="247925" y="155273"/>
              <a:chExt cx="747203" cy="40748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604557-6617-4D96-9D1A-77D64F725EA6}"/>
                  </a:ext>
                </a:extLst>
              </p:cNvPr>
              <p:cNvSpPr/>
              <p:nvPr/>
            </p:nvSpPr>
            <p:spPr>
              <a:xfrm>
                <a:off x="247925" y="155273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Z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56806-B148-4CFC-A498-F1FE3C325A0E}"/>
                  </a:ext>
                </a:extLst>
              </p:cNvPr>
              <p:cNvSpPr/>
              <p:nvPr/>
            </p:nvSpPr>
            <p:spPr>
              <a:xfrm>
                <a:off x="941862" y="155273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ZA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E23EC4-7052-E886-DFAD-A16170E13C88}"/>
                </a:ext>
              </a:extLst>
            </p:cNvPr>
            <p:cNvSpPr/>
            <p:nvPr/>
          </p:nvSpPr>
          <p:spPr>
            <a:xfrm>
              <a:off x="4643581" y="1657570"/>
              <a:ext cx="1552755" cy="15009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ZA" sz="2400" dirty="0"/>
                <a:t>VTU 51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66B681-435D-40F8-B1CE-0BAA872CC73C}"/>
                </a:ext>
              </a:extLst>
            </p:cNvPr>
            <p:cNvGrpSpPr/>
            <p:nvPr/>
          </p:nvGrpSpPr>
          <p:grpSpPr>
            <a:xfrm rot="5400000">
              <a:off x="4009767" y="764603"/>
              <a:ext cx="747203" cy="3272861"/>
              <a:chOff x="1359724" y="-989861"/>
              <a:chExt cx="747203" cy="407485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85820E-EFBB-4839-8862-BA30C3320BAC}"/>
                  </a:ext>
                </a:extLst>
              </p:cNvPr>
              <p:cNvSpPr/>
              <p:nvPr/>
            </p:nvSpPr>
            <p:spPr>
              <a:xfrm>
                <a:off x="1359724" y="-989861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Z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B08DCA-0C75-4B13-A1C4-699529DBE881}"/>
                  </a:ext>
                </a:extLst>
              </p:cNvPr>
              <p:cNvSpPr/>
              <p:nvPr/>
            </p:nvSpPr>
            <p:spPr>
              <a:xfrm>
                <a:off x="2053661" y="-989861"/>
                <a:ext cx="53266" cy="40748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ZA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F306F1-A718-46C4-A551-88447E1B1A53}"/>
                </a:ext>
              </a:extLst>
            </p:cNvPr>
            <p:cNvGrpSpPr/>
            <p:nvPr/>
          </p:nvGrpSpPr>
          <p:grpSpPr>
            <a:xfrm rot="5400000">
              <a:off x="3002945" y="2080698"/>
              <a:ext cx="709929" cy="640670"/>
              <a:chOff x="256005" y="423126"/>
              <a:chExt cx="709929" cy="6406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04F6DA6-58FD-46CC-A224-24021A10C32D}"/>
                  </a:ext>
                </a:extLst>
              </p:cNvPr>
              <p:cNvGrpSpPr/>
              <p:nvPr/>
            </p:nvGrpSpPr>
            <p:grpSpPr>
              <a:xfrm>
                <a:off x="911544" y="461523"/>
                <a:ext cx="49493" cy="563877"/>
                <a:chOff x="911544" y="461523"/>
                <a:chExt cx="49493" cy="5638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6B801D0-8F37-4C62-B1FD-0E2656BB0CBE}"/>
                    </a:ext>
                  </a:extLst>
                </p:cNvPr>
                <p:cNvSpPr/>
                <p:nvPr/>
              </p:nvSpPr>
              <p:spPr>
                <a:xfrm>
                  <a:off x="915318" y="461523"/>
                  <a:ext cx="45719" cy="20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ZA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8F9C0B6-315D-41DC-A104-20FD1A91B9F0}"/>
                    </a:ext>
                  </a:extLst>
                </p:cNvPr>
                <p:cNvSpPr/>
                <p:nvPr/>
              </p:nvSpPr>
              <p:spPr>
                <a:xfrm>
                  <a:off x="911544" y="822200"/>
                  <a:ext cx="45719" cy="20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ZA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8392563-C95B-41EF-B6D7-1F0A0F06C970}"/>
                  </a:ext>
                </a:extLst>
              </p:cNvPr>
              <p:cNvGrpSpPr/>
              <p:nvPr/>
            </p:nvGrpSpPr>
            <p:grpSpPr>
              <a:xfrm>
                <a:off x="268986" y="461523"/>
                <a:ext cx="49493" cy="563877"/>
                <a:chOff x="268986" y="461523"/>
                <a:chExt cx="49493" cy="563877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FD4C063-FEBE-473E-A992-BDE1A9A9662D}"/>
                    </a:ext>
                  </a:extLst>
                </p:cNvPr>
                <p:cNvSpPr/>
                <p:nvPr/>
              </p:nvSpPr>
              <p:spPr>
                <a:xfrm>
                  <a:off x="272760" y="461523"/>
                  <a:ext cx="45719" cy="20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ZA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0B772AA-2ACD-4926-8528-B91E79DFE918}"/>
                    </a:ext>
                  </a:extLst>
                </p:cNvPr>
                <p:cNvSpPr/>
                <p:nvPr/>
              </p:nvSpPr>
              <p:spPr>
                <a:xfrm>
                  <a:off x="268986" y="822200"/>
                  <a:ext cx="45719" cy="203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ZA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395124F-59F4-4B7D-898E-A49D54A297A8}"/>
                  </a:ext>
                </a:extLst>
              </p:cNvPr>
              <p:cNvSpPr/>
              <p:nvPr/>
            </p:nvSpPr>
            <p:spPr>
              <a:xfrm>
                <a:off x="293732" y="461523"/>
                <a:ext cx="640671" cy="5638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dirty="0"/>
                  <a:t>MOLE</a:t>
                </a:r>
              </a:p>
              <a:p>
                <a:pPr algn="ctr"/>
                <a:r>
                  <a:rPr lang="en-ZA" dirty="0"/>
                  <a:t>7</a:t>
                </a:r>
              </a:p>
            </p:txBody>
          </p:sp>
          <p:sp>
            <p:nvSpPr>
              <p:cNvPr id="11" name="TextBox 33">
                <a:extLst>
                  <a:ext uri="{FF2B5EF4-FFF2-40B4-BE49-F238E27FC236}">
                    <a16:creationId xmlns:a16="http://schemas.microsoft.com/office/drawing/2014/main" id="{D0001281-0AE2-4B6A-981A-83ACCA487A90}"/>
                  </a:ext>
                </a:extLst>
              </p:cNvPr>
              <p:cNvSpPr txBox="1"/>
              <p:nvPr/>
            </p:nvSpPr>
            <p:spPr>
              <a:xfrm>
                <a:off x="411184" y="423126"/>
                <a:ext cx="40576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sz="600" b="1">
                    <a:solidFill>
                      <a:schemeClr val="bg1"/>
                    </a:solidFill>
                  </a:rPr>
                  <a:t>FRONT</a:t>
                </a:r>
              </a:p>
            </p:txBody>
          </p:sp>
          <p:sp>
            <p:nvSpPr>
              <p:cNvPr id="12" name="TextBox 34">
                <a:extLst>
                  <a:ext uri="{FF2B5EF4-FFF2-40B4-BE49-F238E27FC236}">
                    <a16:creationId xmlns:a16="http://schemas.microsoft.com/office/drawing/2014/main" id="{2F389D2E-8DC7-4BDB-9694-2FB48258DE73}"/>
                  </a:ext>
                </a:extLst>
              </p:cNvPr>
              <p:cNvSpPr txBox="1"/>
              <p:nvPr/>
            </p:nvSpPr>
            <p:spPr>
              <a:xfrm>
                <a:off x="415336" y="879130"/>
                <a:ext cx="40576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sz="600" b="1">
                    <a:solidFill>
                      <a:schemeClr val="bg1"/>
                    </a:solidFill>
                  </a:rPr>
                  <a:t>REAR</a:t>
                </a:r>
              </a:p>
            </p:txBody>
          </p:sp>
          <p:sp>
            <p:nvSpPr>
              <p:cNvPr id="13" name="TextBox 35">
                <a:extLst>
                  <a:ext uri="{FF2B5EF4-FFF2-40B4-BE49-F238E27FC236}">
                    <a16:creationId xmlns:a16="http://schemas.microsoft.com/office/drawing/2014/main" id="{4E7CF67B-48D5-411C-9DA2-F3DFFEFD3DA7}"/>
                  </a:ext>
                </a:extLst>
              </p:cNvPr>
              <p:cNvSpPr txBox="1"/>
              <p:nvPr/>
            </p:nvSpPr>
            <p:spPr>
              <a:xfrm rot="16200000">
                <a:off x="670718" y="631930"/>
                <a:ext cx="40576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sz="600" b="1">
                    <a:solidFill>
                      <a:srgbClr val="92D050"/>
                    </a:solidFill>
                  </a:rPr>
                  <a:t>GREEN</a:t>
                </a:r>
              </a:p>
            </p:txBody>
          </p:sp>
          <p:sp>
            <p:nvSpPr>
              <p:cNvPr id="14" name="TextBox 36">
                <a:extLst>
                  <a:ext uri="{FF2B5EF4-FFF2-40B4-BE49-F238E27FC236}">
                    <a16:creationId xmlns:a16="http://schemas.microsoft.com/office/drawing/2014/main" id="{E9016FBC-B75C-4D8C-9E19-20B4BA86250E}"/>
                  </a:ext>
                </a:extLst>
              </p:cNvPr>
              <p:cNvSpPr txBox="1"/>
              <p:nvPr/>
            </p:nvSpPr>
            <p:spPr>
              <a:xfrm rot="16200000">
                <a:off x="145455" y="628584"/>
                <a:ext cx="40576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sz="600" b="1">
                    <a:solidFill>
                      <a:srgbClr val="C00000"/>
                    </a:solidFill>
                  </a:rPr>
                  <a:t>RED</a:t>
                </a:r>
              </a:p>
            </p:txBody>
          </p:sp>
        </p:grpSp>
        <p:sp>
          <p:nvSpPr>
            <p:cNvPr id="21" name="Callout: Line 20">
              <a:extLst>
                <a:ext uri="{FF2B5EF4-FFF2-40B4-BE49-F238E27FC236}">
                  <a16:creationId xmlns:a16="http://schemas.microsoft.com/office/drawing/2014/main" id="{3D0C6E98-8642-966F-4CCD-0FB6A43F25BE}"/>
                </a:ext>
              </a:extLst>
            </p:cNvPr>
            <p:cNvSpPr/>
            <p:nvPr/>
          </p:nvSpPr>
          <p:spPr>
            <a:xfrm>
              <a:off x="2251624" y="3299577"/>
              <a:ext cx="769872" cy="258845"/>
            </a:xfrm>
            <a:prstGeom prst="borderCallout1">
              <a:avLst>
                <a:gd name="adj1" fmla="val 1601"/>
                <a:gd name="adj2" fmla="val 41252"/>
                <a:gd name="adj3" fmla="val -350512"/>
                <a:gd name="adj4" fmla="val 10580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b="1" dirty="0"/>
                <a:t>TAG: 100</a:t>
              </a:r>
            </a:p>
          </p:txBody>
        </p:sp>
        <p:sp>
          <p:nvSpPr>
            <p:cNvPr id="22" name="Callout: Line 21">
              <a:extLst>
                <a:ext uri="{FF2B5EF4-FFF2-40B4-BE49-F238E27FC236}">
                  <a16:creationId xmlns:a16="http://schemas.microsoft.com/office/drawing/2014/main" id="{33AC0C3F-D37B-B38F-E980-E8F45C89F967}"/>
                </a:ext>
              </a:extLst>
            </p:cNvPr>
            <p:cNvSpPr/>
            <p:nvPr/>
          </p:nvSpPr>
          <p:spPr>
            <a:xfrm>
              <a:off x="4643581" y="3268770"/>
              <a:ext cx="769872" cy="258845"/>
            </a:xfrm>
            <a:prstGeom prst="borderCallout1">
              <a:avLst>
                <a:gd name="adj1" fmla="val 1601"/>
                <a:gd name="adj2" fmla="val 41252"/>
                <a:gd name="adj3" fmla="val -350512"/>
                <a:gd name="adj4" fmla="val 10580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b="1" dirty="0"/>
                <a:t>TAG: 200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1E7A74-EAF8-57A3-4D56-1F992A5B6C9D}"/>
                </a:ext>
              </a:extLst>
            </p:cNvPr>
            <p:cNvCxnSpPr/>
            <p:nvPr/>
          </p:nvCxnSpPr>
          <p:spPr>
            <a:xfrm>
              <a:off x="3678245" y="1367161"/>
              <a:ext cx="96533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4281ECD-C3A4-748D-07F8-33AD16B30A80}"/>
                </a:ext>
              </a:extLst>
            </p:cNvPr>
            <p:cNvCxnSpPr>
              <a:cxnSpLocks/>
            </p:cNvCxnSpPr>
            <p:nvPr/>
          </p:nvCxnSpPr>
          <p:spPr>
            <a:xfrm>
              <a:off x="4643581" y="1365615"/>
              <a:ext cx="137621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1C42EF-7D1A-084E-22CE-C38FF8343538}"/>
                </a:ext>
              </a:extLst>
            </p:cNvPr>
            <p:cNvSpPr txBox="1"/>
            <p:nvPr/>
          </p:nvSpPr>
          <p:spPr>
            <a:xfrm>
              <a:off x="4009212" y="1095543"/>
              <a:ext cx="429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b="1" dirty="0">
                  <a:solidFill>
                    <a:srgbClr val="FF0000"/>
                  </a:solidFill>
                </a:rPr>
                <a:t>Y1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1533EB-BF61-DAD8-31F6-41BB7C92D36B}"/>
                </a:ext>
              </a:extLst>
            </p:cNvPr>
            <p:cNvSpPr txBox="1"/>
            <p:nvPr/>
          </p:nvSpPr>
          <p:spPr>
            <a:xfrm>
              <a:off x="5213840" y="1089389"/>
              <a:ext cx="429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b="1" dirty="0">
                  <a:solidFill>
                    <a:srgbClr val="C00000"/>
                  </a:solidFill>
                </a:rPr>
                <a:t>Y2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65AB5-8931-5FC5-A30A-F9380F3C0617}"/>
                </a:ext>
              </a:extLst>
            </p:cNvPr>
            <p:cNvSpPr txBox="1"/>
            <p:nvPr/>
          </p:nvSpPr>
          <p:spPr>
            <a:xfrm>
              <a:off x="2920875" y="341667"/>
              <a:ext cx="29249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100" b="1" dirty="0">
                  <a:solidFill>
                    <a:schemeClr val="bg1">
                      <a:lumMod val="50000"/>
                    </a:schemeClr>
                  </a:solidFill>
                </a:rPr>
                <a:t>S – Value from 0.0-1.0 used to scale (%)</a:t>
              </a:r>
            </a:p>
            <a:p>
              <a:r>
                <a:rPr lang="en-ZA" sz="1100" b="1" dirty="0">
                  <a:solidFill>
                    <a:srgbClr val="00B0F0"/>
                  </a:solidFill>
                </a:rPr>
                <a:t>Y0 – Aisle distance (mm)</a:t>
              </a:r>
            </a:p>
            <a:p>
              <a:r>
                <a:rPr lang="en-ZA" sz="1100" b="1" dirty="0">
                  <a:solidFill>
                    <a:srgbClr val="FF0000"/>
                  </a:solidFill>
                </a:rPr>
                <a:t>Y1 – Lane bridge piece distance (mm)</a:t>
              </a:r>
            </a:p>
            <a:p>
              <a:r>
                <a:rPr lang="en-ZA" sz="1100" b="1" dirty="0">
                  <a:solidFill>
                    <a:srgbClr val="C00000"/>
                  </a:solidFill>
                </a:rPr>
                <a:t>Y2 – VTU drive in distance (mm)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EF242E-6A42-DD6D-172A-7FA60A538FC0}"/>
              </a:ext>
            </a:extLst>
          </p:cNvPr>
          <p:cNvCxnSpPr>
            <a:cxnSpLocks/>
          </p:cNvCxnSpPr>
          <p:nvPr/>
        </p:nvCxnSpPr>
        <p:spPr>
          <a:xfrm>
            <a:off x="2971800" y="1365615"/>
            <a:ext cx="706445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EB55F4-9FFE-333C-D8EE-6E6F8332690D}"/>
              </a:ext>
            </a:extLst>
          </p:cNvPr>
          <p:cNvSpPr txBox="1"/>
          <p:nvPr/>
        </p:nvSpPr>
        <p:spPr>
          <a:xfrm>
            <a:off x="3174225" y="1087071"/>
            <a:ext cx="42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>
                <a:solidFill>
                  <a:srgbClr val="00B0F0"/>
                </a:solidFill>
              </a:rPr>
              <a:t>Y0</a:t>
            </a:r>
          </a:p>
        </p:txBody>
      </p:sp>
    </p:spTree>
    <p:extLst>
      <p:ext uri="{BB962C8B-B14F-4D97-AF65-F5344CB8AC3E}">
        <p14:creationId xmlns:p14="http://schemas.microsoft.com/office/powerpoint/2010/main" val="10861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66B681-435D-40F8-B1CE-0BAA872CC73C}"/>
              </a:ext>
            </a:extLst>
          </p:cNvPr>
          <p:cNvGrpSpPr/>
          <p:nvPr/>
        </p:nvGrpSpPr>
        <p:grpSpPr>
          <a:xfrm>
            <a:off x="1269507" y="967666"/>
            <a:ext cx="747203" cy="4074851"/>
            <a:chOff x="1269507" y="967666"/>
            <a:chExt cx="747203" cy="40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85820E-EFBB-4839-8862-BA30C3320BA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B08DCA-0C75-4B13-A1C4-699529DBE88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8F3-BBCF-421F-ACFD-157EF8DF7C1C}"/>
              </a:ext>
            </a:extLst>
          </p:cNvPr>
          <p:cNvGrpSpPr/>
          <p:nvPr/>
        </p:nvGrpSpPr>
        <p:grpSpPr>
          <a:xfrm>
            <a:off x="1269506" y="2009954"/>
            <a:ext cx="747204" cy="603849"/>
            <a:chOff x="1269506" y="2009954"/>
            <a:chExt cx="747204" cy="60384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2EE2CF-98F2-477C-AE11-6F98B9C679DF}"/>
                </a:ext>
              </a:extLst>
            </p:cNvPr>
            <p:cNvSpPr/>
            <p:nvPr/>
          </p:nvSpPr>
          <p:spPr>
            <a:xfrm rot="5400000">
              <a:off x="1620249" y="2122902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1B1E64E-EC56-45E2-8B04-1DEF88D788FD}"/>
                </a:ext>
              </a:extLst>
            </p:cNvPr>
            <p:cNvSpPr/>
            <p:nvPr/>
          </p:nvSpPr>
          <p:spPr>
            <a:xfrm rot="5400000">
              <a:off x="1620248" y="1749521"/>
              <a:ext cx="45719" cy="7472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9AD1B0-19ED-48FA-8D47-E5B45F198700}"/>
                </a:ext>
              </a:extLst>
            </p:cNvPr>
            <p:cNvGrpSpPr/>
            <p:nvPr/>
          </p:nvGrpSpPr>
          <p:grpSpPr>
            <a:xfrm>
              <a:off x="1359267" y="2009954"/>
              <a:ext cx="567683" cy="603849"/>
              <a:chOff x="1359267" y="2009954"/>
              <a:chExt cx="567683" cy="60384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C832B6-1008-4299-B944-AA0E85260E52}"/>
                  </a:ext>
                </a:extLst>
              </p:cNvPr>
              <p:cNvSpPr/>
              <p:nvPr/>
            </p:nvSpPr>
            <p:spPr>
              <a:xfrm>
                <a:off x="1359267" y="2009954"/>
                <a:ext cx="567683" cy="603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58FADB-C98C-4C73-B9A3-263255DF4E95}"/>
                  </a:ext>
                </a:extLst>
              </p:cNvPr>
              <p:cNvSpPr/>
              <p:nvPr/>
            </p:nvSpPr>
            <p:spPr>
              <a:xfrm>
                <a:off x="1443038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48E6D9-ECC5-44A8-89DD-E7DEFBB291C0}"/>
                  </a:ext>
                </a:extLst>
              </p:cNvPr>
              <p:cNvSpPr/>
              <p:nvPr/>
            </p:nvSpPr>
            <p:spPr>
              <a:xfrm>
                <a:off x="1719263" y="2100263"/>
                <a:ext cx="123825" cy="419100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9C1D3D-7D54-4000-B0E2-E54E09EDDB30}"/>
              </a:ext>
            </a:extLst>
          </p:cNvPr>
          <p:cNvGrpSpPr/>
          <p:nvPr/>
        </p:nvGrpSpPr>
        <p:grpSpPr>
          <a:xfrm>
            <a:off x="4718075" y="4259158"/>
            <a:ext cx="2366735" cy="886460"/>
            <a:chOff x="1054646" y="5417634"/>
            <a:chExt cx="2366735" cy="88646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4335C8F-67C8-4548-9942-B8D154703DCE}"/>
                </a:ext>
              </a:extLst>
            </p:cNvPr>
            <p:cNvGrpSpPr/>
            <p:nvPr/>
          </p:nvGrpSpPr>
          <p:grpSpPr>
            <a:xfrm>
              <a:off x="1054646" y="5417634"/>
              <a:ext cx="1088007" cy="886460"/>
              <a:chOff x="1035747" y="5340023"/>
              <a:chExt cx="1088007" cy="8864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D029AD3-E7FD-4A34-8951-1F32F8CA1561}"/>
                  </a:ext>
                </a:extLst>
              </p:cNvPr>
              <p:cNvSpPr/>
              <p:nvPr/>
            </p:nvSpPr>
            <p:spPr>
              <a:xfrm>
                <a:off x="1035747" y="5625482"/>
                <a:ext cx="121102" cy="139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246C7DD-8D9D-412D-841B-0518CA8FAB7B}"/>
                  </a:ext>
                </a:extLst>
              </p:cNvPr>
              <p:cNvSpPr/>
              <p:nvPr/>
            </p:nvSpPr>
            <p:spPr>
              <a:xfrm rot="5400000">
                <a:off x="1015238" y="5777566"/>
                <a:ext cx="159127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9141928-C065-4D9C-A990-80F249A3DE5B}"/>
                  </a:ext>
                </a:extLst>
              </p:cNvPr>
              <p:cNvGrpSpPr/>
              <p:nvPr/>
            </p:nvGrpSpPr>
            <p:grpSpPr>
              <a:xfrm>
                <a:off x="1156123" y="5340023"/>
                <a:ext cx="967631" cy="886460"/>
                <a:chOff x="1156123" y="5340023"/>
                <a:chExt cx="967631" cy="88646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E7113F4-5DD1-4ED6-B763-BFCFDFEC36B2}"/>
                    </a:ext>
                  </a:extLst>
                </p:cNvPr>
                <p:cNvGrpSpPr/>
                <p:nvPr/>
              </p:nvGrpSpPr>
              <p:grpSpPr>
                <a:xfrm>
                  <a:off x="1196708" y="5374200"/>
                  <a:ext cx="892797" cy="804445"/>
                  <a:chOff x="1199876" y="5135249"/>
                  <a:chExt cx="892797" cy="804445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392A3C0-635E-4C88-84E1-10AD564BA5C6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135249"/>
                    <a:ext cx="886460" cy="118110"/>
                    <a:chOff x="1199876" y="5135249"/>
                    <a:chExt cx="886460" cy="118110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F67A21FB-192C-432F-ADD2-710705F031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4754705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35AFB9A3-1A8D-4C82-B6DA-5D086B08A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6" y="5135249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4BB0C19-03EA-4CD5-B30E-D2E2DFF12322}"/>
                      </a:ext>
                    </a:extLst>
                  </p:cNvPr>
                  <p:cNvGrpSpPr/>
                  <p:nvPr/>
                </p:nvGrpSpPr>
                <p:grpSpPr>
                  <a:xfrm>
                    <a:off x="1199945" y="5271600"/>
                    <a:ext cx="886460" cy="118110"/>
                    <a:chOff x="1199945" y="5271600"/>
                    <a:chExt cx="886460" cy="118110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28E7925-EB63-4F41-BFD6-18281E2557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315" y="4887263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483423B3-FC4F-4462-90E2-7090C7B89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271600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4B7D9C78-EFC0-42FB-A0E1-D1AC02816B4E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407951"/>
                    <a:ext cx="886460" cy="118110"/>
                    <a:chOff x="1199876" y="5407951"/>
                    <a:chExt cx="886460" cy="118110"/>
                  </a:xfrm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443E7ACA-C2A4-4588-A44B-7862A00F1F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02138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E92ABD3B-085D-4349-B438-90907092E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407951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502721ED-2174-4FF3-9ED9-278A176CA803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544302"/>
                    <a:ext cx="886460" cy="118110"/>
                    <a:chOff x="1199876" y="5544302"/>
                    <a:chExt cx="886460" cy="11811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B3FE9A3-1D9E-43A4-8458-E289E480E1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16091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216EE877-B219-45C2-84B4-ACA36140A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544302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A155DCED-AE9D-4CD7-AD08-8DE293B0F046}"/>
                      </a:ext>
                    </a:extLst>
                  </p:cNvPr>
                  <p:cNvGrpSpPr/>
                  <p:nvPr/>
                </p:nvGrpSpPr>
                <p:grpSpPr>
                  <a:xfrm>
                    <a:off x="1206213" y="5680366"/>
                    <a:ext cx="886460" cy="118110"/>
                    <a:chOff x="1206213" y="5680366"/>
                    <a:chExt cx="886460" cy="118110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0E4BCA2-3F2E-4E62-A77C-CC5A4FBEA13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6583" y="5296191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36F540D9-1035-4F1E-88E0-85B55A79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680366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D69B941B-DDBF-4C62-B213-29D689197368}"/>
                      </a:ext>
                    </a:extLst>
                  </p:cNvPr>
                  <p:cNvGrpSpPr/>
                  <p:nvPr/>
                </p:nvGrpSpPr>
                <p:grpSpPr>
                  <a:xfrm>
                    <a:off x="1199876" y="5821584"/>
                    <a:ext cx="886460" cy="118110"/>
                    <a:chOff x="1199876" y="5821584"/>
                    <a:chExt cx="886460" cy="11811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711334BC-C524-47F2-8B4C-69FD30593B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620246" y="5435434"/>
                      <a:ext cx="45720" cy="88646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585B469A-C52C-4B0E-851B-59B0CA84B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9505" y="5821584"/>
                      <a:ext cx="747203" cy="11811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47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/>
                    </a:p>
                  </p:txBody>
                </p:sp>
              </p:grp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0E34A08-DAFC-4856-BA5B-9D79D525D550}"/>
                    </a:ext>
                  </a:extLst>
                </p:cNvPr>
                <p:cNvSpPr/>
                <p:nvPr/>
              </p:nvSpPr>
              <p:spPr>
                <a:xfrm>
                  <a:off x="2042720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4BBCA7-0A52-4E55-AA25-DC17A90B5090}"/>
                    </a:ext>
                  </a:extLst>
                </p:cNvPr>
                <p:cNvSpPr/>
                <p:nvPr/>
              </p:nvSpPr>
              <p:spPr>
                <a:xfrm>
                  <a:off x="1156123" y="5340023"/>
                  <a:ext cx="81034" cy="886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F053D3-A638-42A5-8996-BFCEC9D9B2A9}"/>
                </a:ext>
              </a:extLst>
            </p:cNvPr>
            <p:cNvSpPr txBox="1"/>
            <p:nvPr/>
          </p:nvSpPr>
          <p:spPr>
            <a:xfrm>
              <a:off x="2171833" y="5724513"/>
              <a:ext cx="124954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Subsection ID: 001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CB1325-F2E4-4707-B7E2-75CCE392721D}"/>
              </a:ext>
            </a:extLst>
          </p:cNvPr>
          <p:cNvGrpSpPr/>
          <p:nvPr/>
        </p:nvGrpSpPr>
        <p:grpSpPr>
          <a:xfrm>
            <a:off x="3548097" y="2775458"/>
            <a:ext cx="2261118" cy="1125456"/>
            <a:chOff x="2681692" y="5151582"/>
            <a:chExt cx="2261118" cy="112545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CB2AA0-991E-4734-AC59-1B143E07D9F5}"/>
                </a:ext>
              </a:extLst>
            </p:cNvPr>
            <p:cNvSpPr txBox="1"/>
            <p:nvPr/>
          </p:nvSpPr>
          <p:spPr>
            <a:xfrm>
              <a:off x="2681692" y="5352000"/>
              <a:ext cx="124954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Subsection ID: 001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3A2BA57-01E7-4FEC-A5CC-8F84D9BF5ED3}"/>
                </a:ext>
              </a:extLst>
            </p:cNvPr>
            <p:cNvGrpSpPr/>
            <p:nvPr/>
          </p:nvGrpSpPr>
          <p:grpSpPr>
            <a:xfrm>
              <a:off x="3851671" y="5151582"/>
              <a:ext cx="1091139" cy="1125456"/>
              <a:chOff x="3851671" y="5151582"/>
              <a:chExt cx="1091139" cy="112545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1CFBBFA-3090-4574-9A17-33CAF77E2017}"/>
                  </a:ext>
                </a:extLst>
              </p:cNvPr>
              <p:cNvSpPr/>
              <p:nvPr/>
            </p:nvSpPr>
            <p:spPr>
              <a:xfrm>
                <a:off x="3851671" y="5655255"/>
                <a:ext cx="121102" cy="139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9906954-420D-4734-AA7D-9A282046BE07}"/>
                  </a:ext>
                </a:extLst>
              </p:cNvPr>
              <p:cNvSpPr/>
              <p:nvPr/>
            </p:nvSpPr>
            <p:spPr>
              <a:xfrm rot="5400000">
                <a:off x="3831162" y="5807339"/>
                <a:ext cx="159127" cy="1181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86D3450-2B40-4AC9-BE29-BA4A1B3FA809}"/>
                  </a:ext>
                </a:extLst>
              </p:cNvPr>
              <p:cNvGrpSpPr/>
              <p:nvPr/>
            </p:nvGrpSpPr>
            <p:grpSpPr>
              <a:xfrm>
                <a:off x="4015765" y="5214411"/>
                <a:ext cx="886460" cy="118110"/>
                <a:chOff x="1199876" y="5135249"/>
                <a:chExt cx="886460" cy="11811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F2B3A43-9A60-4C6B-820D-86B54B0694AA}"/>
                    </a:ext>
                  </a:extLst>
                </p:cNvPr>
                <p:cNvSpPr/>
                <p:nvPr/>
              </p:nvSpPr>
              <p:spPr>
                <a:xfrm rot="5400000">
                  <a:off x="1620246" y="4754705"/>
                  <a:ext cx="45720" cy="8864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6C19CA7-81D1-4010-83DA-F9C9C107BD65}"/>
                    </a:ext>
                  </a:extLst>
                </p:cNvPr>
                <p:cNvSpPr/>
                <p:nvPr/>
              </p:nvSpPr>
              <p:spPr>
                <a:xfrm>
                  <a:off x="1269506" y="5135249"/>
                  <a:ext cx="747203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750CED9-06EF-4D56-B1B2-48018467F33E}"/>
                  </a:ext>
                </a:extLst>
              </p:cNvPr>
              <p:cNvGrpSpPr/>
              <p:nvPr/>
            </p:nvGrpSpPr>
            <p:grpSpPr>
              <a:xfrm>
                <a:off x="4015834" y="5350762"/>
                <a:ext cx="886460" cy="118110"/>
                <a:chOff x="1199945" y="5271600"/>
                <a:chExt cx="886460" cy="118110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B1F6D67-A73B-448D-A425-B19DE1443B0D}"/>
                    </a:ext>
                  </a:extLst>
                </p:cNvPr>
                <p:cNvSpPr/>
                <p:nvPr/>
              </p:nvSpPr>
              <p:spPr>
                <a:xfrm rot="5400000">
                  <a:off x="1620315" y="4887263"/>
                  <a:ext cx="45720" cy="8864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128D132-F4C3-4273-86E1-4C0ACE6F3BCA}"/>
                    </a:ext>
                  </a:extLst>
                </p:cNvPr>
                <p:cNvSpPr/>
                <p:nvPr/>
              </p:nvSpPr>
              <p:spPr>
                <a:xfrm>
                  <a:off x="1269505" y="5271600"/>
                  <a:ext cx="747203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6DC32B0-ED71-4C7A-A5BF-19ED98EC4CBB}"/>
                  </a:ext>
                </a:extLst>
              </p:cNvPr>
              <p:cNvGrpSpPr/>
              <p:nvPr/>
            </p:nvGrpSpPr>
            <p:grpSpPr>
              <a:xfrm>
                <a:off x="4015765" y="5596200"/>
                <a:ext cx="886460" cy="118110"/>
                <a:chOff x="1199876" y="5407951"/>
                <a:chExt cx="886460" cy="118110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BED6FB9-CCDF-49A3-9A75-DC660377787A}"/>
                    </a:ext>
                  </a:extLst>
                </p:cNvPr>
                <p:cNvSpPr/>
                <p:nvPr/>
              </p:nvSpPr>
              <p:spPr>
                <a:xfrm rot="5400000">
                  <a:off x="1620246" y="5021384"/>
                  <a:ext cx="45720" cy="8864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2C3D5CF-9BFC-44AB-BB70-053A3A96CD58}"/>
                    </a:ext>
                  </a:extLst>
                </p:cNvPr>
                <p:cNvSpPr/>
                <p:nvPr/>
              </p:nvSpPr>
              <p:spPr>
                <a:xfrm>
                  <a:off x="1269505" y="5407951"/>
                  <a:ext cx="747203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E1D5506-8345-46C6-A192-631C5CC7F914}"/>
                  </a:ext>
                </a:extLst>
              </p:cNvPr>
              <p:cNvGrpSpPr/>
              <p:nvPr/>
            </p:nvGrpSpPr>
            <p:grpSpPr>
              <a:xfrm>
                <a:off x="4015765" y="5732551"/>
                <a:ext cx="886460" cy="118110"/>
                <a:chOff x="1199876" y="5544302"/>
                <a:chExt cx="886460" cy="11811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4A9839F-1ACB-4C84-A9E5-F1BA4F3725DC}"/>
                    </a:ext>
                  </a:extLst>
                </p:cNvPr>
                <p:cNvSpPr/>
                <p:nvPr/>
              </p:nvSpPr>
              <p:spPr>
                <a:xfrm rot="5400000">
                  <a:off x="1620246" y="5160914"/>
                  <a:ext cx="45720" cy="8864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041443C-8CFA-4A05-A6A8-EDDDD3CD01C9}"/>
                    </a:ext>
                  </a:extLst>
                </p:cNvPr>
                <p:cNvSpPr/>
                <p:nvPr/>
              </p:nvSpPr>
              <p:spPr>
                <a:xfrm>
                  <a:off x="1269505" y="5544302"/>
                  <a:ext cx="747203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99ABEF4-10C4-4F4E-9CED-F17DA2B0F555}"/>
                  </a:ext>
                </a:extLst>
              </p:cNvPr>
              <p:cNvGrpSpPr/>
              <p:nvPr/>
            </p:nvGrpSpPr>
            <p:grpSpPr>
              <a:xfrm>
                <a:off x="4022102" y="5986218"/>
                <a:ext cx="886460" cy="118110"/>
                <a:chOff x="1206213" y="5680366"/>
                <a:chExt cx="886460" cy="11811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A95A5B1-2DBF-4EB8-B064-09A4FC2571CC}"/>
                    </a:ext>
                  </a:extLst>
                </p:cNvPr>
                <p:cNvSpPr/>
                <p:nvPr/>
              </p:nvSpPr>
              <p:spPr>
                <a:xfrm rot="5400000">
                  <a:off x="1626583" y="5296191"/>
                  <a:ext cx="45720" cy="8864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D7385C9-6BDF-4555-B7E6-D44CE2AC9CFE}"/>
                    </a:ext>
                  </a:extLst>
                </p:cNvPr>
                <p:cNvSpPr/>
                <p:nvPr/>
              </p:nvSpPr>
              <p:spPr>
                <a:xfrm>
                  <a:off x="1269505" y="5680366"/>
                  <a:ext cx="747203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30A9BAB-D240-4AE3-88DA-4546ED416FBD}"/>
                  </a:ext>
                </a:extLst>
              </p:cNvPr>
              <p:cNvGrpSpPr/>
              <p:nvPr/>
            </p:nvGrpSpPr>
            <p:grpSpPr>
              <a:xfrm>
                <a:off x="4015765" y="6127436"/>
                <a:ext cx="886460" cy="118110"/>
                <a:chOff x="1199876" y="5821584"/>
                <a:chExt cx="886460" cy="11811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147A8BC-D560-4A3F-B972-EF5C9AA406B0}"/>
                    </a:ext>
                  </a:extLst>
                </p:cNvPr>
                <p:cNvSpPr/>
                <p:nvPr/>
              </p:nvSpPr>
              <p:spPr>
                <a:xfrm rot="5400000">
                  <a:off x="1620246" y="5435434"/>
                  <a:ext cx="45720" cy="8864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9C53E3A-72EC-43B0-A91F-0A79C7635096}"/>
                    </a:ext>
                  </a:extLst>
                </p:cNvPr>
                <p:cNvSpPr/>
                <p:nvPr/>
              </p:nvSpPr>
              <p:spPr>
                <a:xfrm>
                  <a:off x="1269505" y="5821584"/>
                  <a:ext cx="747203" cy="11811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47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A9D10B-284B-45FC-ADA9-AD57749423AE}"/>
                  </a:ext>
                </a:extLst>
              </p:cNvPr>
              <p:cNvSpPr/>
              <p:nvPr/>
            </p:nvSpPr>
            <p:spPr>
              <a:xfrm>
                <a:off x="4861777" y="5151582"/>
                <a:ext cx="81033" cy="1125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2555B35-1C46-494F-B0A7-144F1C89F3B7}"/>
                  </a:ext>
                </a:extLst>
              </p:cNvPr>
              <p:cNvSpPr/>
              <p:nvPr/>
            </p:nvSpPr>
            <p:spPr>
              <a:xfrm>
                <a:off x="3975192" y="5151582"/>
                <a:ext cx="81033" cy="11254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3D758E5-26A6-420E-A190-FF7156DA6BD3}"/>
                  </a:ext>
                </a:extLst>
              </p:cNvPr>
              <p:cNvGrpSpPr/>
              <p:nvPr/>
            </p:nvGrpSpPr>
            <p:grpSpPr>
              <a:xfrm>
                <a:off x="4063173" y="5482805"/>
                <a:ext cx="798604" cy="100122"/>
                <a:chOff x="5090160" y="5232399"/>
                <a:chExt cx="798604" cy="100122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25EC51E-CD40-4896-A377-C69C7E13DD71}"/>
                    </a:ext>
                  </a:extLst>
                </p:cNvPr>
                <p:cNvSpPr/>
                <p:nvPr/>
              </p:nvSpPr>
              <p:spPr>
                <a:xfrm>
                  <a:off x="5090160" y="5232399"/>
                  <a:ext cx="798604" cy="10012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EAF5104-FBBA-446C-B27C-97F4A20FC0C9}"/>
                    </a:ext>
                  </a:extLst>
                </p:cNvPr>
                <p:cNvSpPr/>
                <p:nvPr/>
              </p:nvSpPr>
              <p:spPr>
                <a:xfrm flipV="1">
                  <a:off x="5090160" y="5259600"/>
                  <a:ext cx="798604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2AEC182-ED63-4C57-96B0-040CAE0C5F2E}"/>
                  </a:ext>
                </a:extLst>
              </p:cNvPr>
              <p:cNvGrpSpPr/>
              <p:nvPr/>
            </p:nvGrpSpPr>
            <p:grpSpPr>
              <a:xfrm>
                <a:off x="4063173" y="5864489"/>
                <a:ext cx="798604" cy="100122"/>
                <a:chOff x="5090160" y="5232399"/>
                <a:chExt cx="798604" cy="100122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402792E-145D-418B-AE2B-100892E02DC9}"/>
                    </a:ext>
                  </a:extLst>
                </p:cNvPr>
                <p:cNvSpPr/>
                <p:nvPr/>
              </p:nvSpPr>
              <p:spPr>
                <a:xfrm>
                  <a:off x="5090160" y="5232399"/>
                  <a:ext cx="798604" cy="10012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7D6505A-4A77-4CF0-A506-1139DF62F391}"/>
                    </a:ext>
                  </a:extLst>
                </p:cNvPr>
                <p:cNvSpPr/>
                <p:nvPr/>
              </p:nvSpPr>
              <p:spPr>
                <a:xfrm flipV="1">
                  <a:off x="5090160" y="5259600"/>
                  <a:ext cx="798604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D90780-4D3B-4AD8-BCFA-032CF438DA5B}"/>
              </a:ext>
            </a:extLst>
          </p:cNvPr>
          <p:cNvGrpSpPr/>
          <p:nvPr/>
        </p:nvGrpSpPr>
        <p:grpSpPr>
          <a:xfrm>
            <a:off x="3550794" y="1865997"/>
            <a:ext cx="2178064" cy="798604"/>
            <a:chOff x="3587432" y="1861870"/>
            <a:chExt cx="2178064" cy="79860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4A668A0-724D-465A-ACAA-BE24E581477A}"/>
                </a:ext>
              </a:extLst>
            </p:cNvPr>
            <p:cNvGrpSpPr/>
            <p:nvPr/>
          </p:nvGrpSpPr>
          <p:grpSpPr>
            <a:xfrm>
              <a:off x="4944003" y="1861870"/>
              <a:ext cx="821493" cy="798604"/>
              <a:chOff x="4919485" y="1831626"/>
              <a:chExt cx="821493" cy="79860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D778FD5-A878-45DE-A29A-2A4E3E23F061}"/>
                  </a:ext>
                </a:extLst>
              </p:cNvPr>
              <p:cNvGrpSpPr/>
              <p:nvPr/>
            </p:nvGrpSpPr>
            <p:grpSpPr>
              <a:xfrm rot="5400000">
                <a:off x="5291615" y="2180867"/>
                <a:ext cx="798604" cy="100122"/>
                <a:chOff x="6581594" y="2446443"/>
                <a:chExt cx="798604" cy="100122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165C7F0-D869-4191-8E47-344B8BB22DCC}"/>
                    </a:ext>
                  </a:extLst>
                </p:cNvPr>
                <p:cNvSpPr/>
                <p:nvPr/>
              </p:nvSpPr>
              <p:spPr>
                <a:xfrm>
                  <a:off x="6581594" y="2446443"/>
                  <a:ext cx="798604" cy="10012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18FE1C7-F76F-4F61-B760-534D305DE25D}"/>
                    </a:ext>
                  </a:extLst>
                </p:cNvPr>
                <p:cNvSpPr/>
                <p:nvPr/>
              </p:nvSpPr>
              <p:spPr>
                <a:xfrm flipV="1">
                  <a:off x="6581594" y="2473644"/>
                  <a:ext cx="798604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126068E-3B52-48B6-8F42-AC0A8106F4C6}"/>
                  </a:ext>
                </a:extLst>
              </p:cNvPr>
              <p:cNvGrpSpPr/>
              <p:nvPr/>
            </p:nvGrpSpPr>
            <p:grpSpPr>
              <a:xfrm rot="5400000">
                <a:off x="4570244" y="2180867"/>
                <a:ext cx="798604" cy="100122"/>
                <a:chOff x="6581594" y="2446443"/>
                <a:chExt cx="798604" cy="100122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ECD4A58-FF06-49AD-892F-0819A3510425}"/>
                    </a:ext>
                  </a:extLst>
                </p:cNvPr>
                <p:cNvSpPr/>
                <p:nvPr/>
              </p:nvSpPr>
              <p:spPr>
                <a:xfrm>
                  <a:off x="6581594" y="2446443"/>
                  <a:ext cx="798604" cy="10012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75C4508-129B-4C77-B6AD-EF563EB358D3}"/>
                    </a:ext>
                  </a:extLst>
                </p:cNvPr>
                <p:cNvSpPr/>
                <p:nvPr/>
              </p:nvSpPr>
              <p:spPr>
                <a:xfrm flipV="1">
                  <a:off x="6581594" y="2473644"/>
                  <a:ext cx="798604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22DDDE3-314A-4E58-AC7B-DBF0A37E5429}"/>
                </a:ext>
              </a:extLst>
            </p:cNvPr>
            <p:cNvSpPr txBox="1"/>
            <p:nvPr/>
          </p:nvSpPr>
          <p:spPr>
            <a:xfrm>
              <a:off x="3587432" y="1964158"/>
              <a:ext cx="124954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Subsection ID: 001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3F13735-9E43-43B0-86EE-478EAD624AE7}"/>
              </a:ext>
            </a:extLst>
          </p:cNvPr>
          <p:cNvGrpSpPr/>
          <p:nvPr/>
        </p:nvGrpSpPr>
        <p:grpSpPr>
          <a:xfrm>
            <a:off x="3231699" y="831122"/>
            <a:ext cx="2854141" cy="961185"/>
            <a:chOff x="3196139" y="673929"/>
            <a:chExt cx="2854141" cy="96118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8D1FEAB-CA9B-4B14-8B95-E683204D5E09}"/>
                </a:ext>
              </a:extLst>
            </p:cNvPr>
            <p:cNvSpPr/>
            <p:nvPr/>
          </p:nvSpPr>
          <p:spPr>
            <a:xfrm>
              <a:off x="4514850" y="694883"/>
              <a:ext cx="1535430" cy="9192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366BCB-0C73-43AA-B68E-4285E39284A6}"/>
                </a:ext>
              </a:extLst>
            </p:cNvPr>
            <p:cNvGrpSpPr/>
            <p:nvPr/>
          </p:nvGrpSpPr>
          <p:grpSpPr>
            <a:xfrm>
              <a:off x="4871819" y="755219"/>
              <a:ext cx="821493" cy="798604"/>
              <a:chOff x="4919485" y="1831626"/>
              <a:chExt cx="821493" cy="79860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9679573-6141-4446-9ECE-22B16EE2DB7F}"/>
                  </a:ext>
                </a:extLst>
              </p:cNvPr>
              <p:cNvGrpSpPr/>
              <p:nvPr/>
            </p:nvGrpSpPr>
            <p:grpSpPr>
              <a:xfrm rot="5400000">
                <a:off x="5291615" y="2180867"/>
                <a:ext cx="798604" cy="100122"/>
                <a:chOff x="6581594" y="2446443"/>
                <a:chExt cx="798604" cy="10012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1EDA164-494F-4144-996D-92D913C6EFD7}"/>
                    </a:ext>
                  </a:extLst>
                </p:cNvPr>
                <p:cNvSpPr/>
                <p:nvPr/>
              </p:nvSpPr>
              <p:spPr>
                <a:xfrm>
                  <a:off x="6581594" y="2446443"/>
                  <a:ext cx="798604" cy="10012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6CD237C-FAE7-4068-B1A6-94D1043DD08D}"/>
                    </a:ext>
                  </a:extLst>
                </p:cNvPr>
                <p:cNvSpPr/>
                <p:nvPr/>
              </p:nvSpPr>
              <p:spPr>
                <a:xfrm flipV="1">
                  <a:off x="6581594" y="2473644"/>
                  <a:ext cx="798604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74E9E17-42ED-4C02-AAB1-A02122B5E065}"/>
                  </a:ext>
                </a:extLst>
              </p:cNvPr>
              <p:cNvGrpSpPr/>
              <p:nvPr/>
            </p:nvGrpSpPr>
            <p:grpSpPr>
              <a:xfrm rot="5400000">
                <a:off x="4570244" y="2180867"/>
                <a:ext cx="798604" cy="100122"/>
                <a:chOff x="6581594" y="2446443"/>
                <a:chExt cx="798604" cy="100122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BA5F584-21F6-4A22-A923-DC6AB4CAC784}"/>
                    </a:ext>
                  </a:extLst>
                </p:cNvPr>
                <p:cNvSpPr/>
                <p:nvPr/>
              </p:nvSpPr>
              <p:spPr>
                <a:xfrm>
                  <a:off x="6581594" y="2446443"/>
                  <a:ext cx="798604" cy="10012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2DBE93C-3232-43A3-8F96-2410D10C5102}"/>
                    </a:ext>
                  </a:extLst>
                </p:cNvPr>
                <p:cNvSpPr/>
                <p:nvPr/>
              </p:nvSpPr>
              <p:spPr>
                <a:xfrm flipV="1">
                  <a:off x="6581594" y="2473644"/>
                  <a:ext cx="798604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7F1E5D9-D2BD-4119-84E9-CFF88D171EFC}"/>
                </a:ext>
              </a:extLst>
            </p:cNvPr>
            <p:cNvSpPr txBox="1"/>
            <p:nvPr/>
          </p:nvSpPr>
          <p:spPr>
            <a:xfrm>
              <a:off x="3196139" y="1023716"/>
              <a:ext cx="124954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sz="1100" dirty="0"/>
                <a:t>Subsection ID: 002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B077267-5A19-4D30-9D8F-DEF2D89F69EB}"/>
                </a:ext>
              </a:extLst>
            </p:cNvPr>
            <p:cNvGrpSpPr/>
            <p:nvPr/>
          </p:nvGrpSpPr>
          <p:grpSpPr>
            <a:xfrm>
              <a:off x="5815642" y="673929"/>
              <a:ext cx="139507" cy="160461"/>
              <a:chOff x="5815642" y="673929"/>
              <a:chExt cx="139507" cy="1604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A782B8D-27A5-4300-8552-ADD3B89B9B3F}"/>
                  </a:ext>
                </a:extLst>
              </p:cNvPr>
              <p:cNvSpPr/>
              <p:nvPr/>
            </p:nvSpPr>
            <p:spPr>
              <a:xfrm>
                <a:off x="5842473" y="673929"/>
                <a:ext cx="85843" cy="4571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D194B3D-1F7D-4143-BBE0-09C88AD1A86D}"/>
                  </a:ext>
                </a:extLst>
              </p:cNvPr>
              <p:cNvSpPr/>
              <p:nvPr/>
            </p:nvSpPr>
            <p:spPr>
              <a:xfrm>
                <a:off x="5815642" y="694883"/>
                <a:ext cx="139507" cy="13950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1F637C7-844F-4686-9A0C-97FF1F80A695}"/>
                </a:ext>
              </a:extLst>
            </p:cNvPr>
            <p:cNvGrpSpPr/>
            <p:nvPr/>
          </p:nvGrpSpPr>
          <p:grpSpPr>
            <a:xfrm rot="10800000">
              <a:off x="5816171" y="1474653"/>
              <a:ext cx="139507" cy="160461"/>
              <a:chOff x="5815642" y="673929"/>
              <a:chExt cx="139507" cy="16046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9FE6F29-C62C-4962-AA07-CCAB88DDB755}"/>
                  </a:ext>
                </a:extLst>
              </p:cNvPr>
              <p:cNvSpPr/>
              <p:nvPr/>
            </p:nvSpPr>
            <p:spPr>
              <a:xfrm>
                <a:off x="5842473" y="673929"/>
                <a:ext cx="85843" cy="4571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0B434FF-844E-4911-919E-C9536819C859}"/>
                  </a:ext>
                </a:extLst>
              </p:cNvPr>
              <p:cNvSpPr/>
              <p:nvPr/>
            </p:nvSpPr>
            <p:spPr>
              <a:xfrm>
                <a:off x="5815642" y="694883"/>
                <a:ext cx="139507" cy="13950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4FB6FB5-154E-4DC5-B3B9-450C868A91C3}"/>
                </a:ext>
              </a:extLst>
            </p:cNvPr>
            <p:cNvGrpSpPr/>
            <p:nvPr/>
          </p:nvGrpSpPr>
          <p:grpSpPr>
            <a:xfrm>
              <a:off x="4642613" y="673929"/>
              <a:ext cx="139507" cy="160461"/>
              <a:chOff x="5815642" y="673929"/>
              <a:chExt cx="139507" cy="16046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36EAAFF-8ECA-4FAD-A2B3-577E95A95FA2}"/>
                  </a:ext>
                </a:extLst>
              </p:cNvPr>
              <p:cNvSpPr/>
              <p:nvPr/>
            </p:nvSpPr>
            <p:spPr>
              <a:xfrm>
                <a:off x="5842473" y="673929"/>
                <a:ext cx="85843" cy="4571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BCFEC52-4CB4-4CE1-981D-1086906FF7DD}"/>
                  </a:ext>
                </a:extLst>
              </p:cNvPr>
              <p:cNvSpPr/>
              <p:nvPr/>
            </p:nvSpPr>
            <p:spPr>
              <a:xfrm>
                <a:off x="5815642" y="694883"/>
                <a:ext cx="139507" cy="13950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558577F-AD5D-471E-BDC2-0542ACA34816}"/>
                </a:ext>
              </a:extLst>
            </p:cNvPr>
            <p:cNvGrpSpPr/>
            <p:nvPr/>
          </p:nvGrpSpPr>
          <p:grpSpPr>
            <a:xfrm rot="10800000">
              <a:off x="4643142" y="1474653"/>
              <a:ext cx="139507" cy="160461"/>
              <a:chOff x="5815642" y="673929"/>
              <a:chExt cx="139507" cy="160461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41E47FC-5D61-4F81-B6AA-6519468B16FD}"/>
                  </a:ext>
                </a:extLst>
              </p:cNvPr>
              <p:cNvSpPr/>
              <p:nvPr/>
            </p:nvSpPr>
            <p:spPr>
              <a:xfrm>
                <a:off x="5842473" y="673929"/>
                <a:ext cx="85843" cy="4571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B47DB13-5FA7-4E84-90C2-7F5A684672CE}"/>
                  </a:ext>
                </a:extLst>
              </p:cNvPr>
              <p:cNvSpPr/>
              <p:nvPr/>
            </p:nvSpPr>
            <p:spPr>
              <a:xfrm>
                <a:off x="5815642" y="694883"/>
                <a:ext cx="139507" cy="13950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6265D8B-0AF4-4B7E-98BB-4EA550769909}"/>
              </a:ext>
            </a:extLst>
          </p:cNvPr>
          <p:cNvGrpSpPr/>
          <p:nvPr/>
        </p:nvGrpSpPr>
        <p:grpSpPr>
          <a:xfrm>
            <a:off x="7661073" y="2942897"/>
            <a:ext cx="857652" cy="963930"/>
            <a:chOff x="7000203" y="3253589"/>
            <a:chExt cx="857652" cy="9639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2DA4FED-BDB7-4C3E-99C1-4F17F601E426}"/>
                </a:ext>
              </a:extLst>
            </p:cNvPr>
            <p:cNvGrpSpPr/>
            <p:nvPr/>
          </p:nvGrpSpPr>
          <p:grpSpPr>
            <a:xfrm>
              <a:off x="7637178" y="3253589"/>
              <a:ext cx="220677" cy="963930"/>
              <a:chOff x="7986062" y="4133850"/>
              <a:chExt cx="220677" cy="96393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BDEFA6B-7099-48D0-ACE7-0368B4B1FB61}"/>
                  </a:ext>
                </a:extLst>
              </p:cNvPr>
              <p:cNvSpPr/>
              <p:nvPr/>
            </p:nvSpPr>
            <p:spPr>
              <a:xfrm>
                <a:off x="7986062" y="4133850"/>
                <a:ext cx="220677" cy="9639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2B7C8F3-52D8-42F8-B389-7C2B3F9B993A}"/>
                  </a:ext>
                </a:extLst>
              </p:cNvPr>
              <p:cNvSpPr/>
              <p:nvPr/>
            </p:nvSpPr>
            <p:spPr>
              <a:xfrm>
                <a:off x="8004950" y="4956562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1300EB1-8417-48C0-ACBA-8C341E997914}"/>
                  </a:ext>
                </a:extLst>
              </p:cNvPr>
              <p:cNvSpPr/>
              <p:nvPr/>
            </p:nvSpPr>
            <p:spPr>
              <a:xfrm>
                <a:off x="8004950" y="4823716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C557680-ED36-42A3-93D6-C07775BAA89E}"/>
                  </a:ext>
                </a:extLst>
              </p:cNvPr>
              <p:cNvSpPr/>
              <p:nvPr/>
            </p:nvSpPr>
            <p:spPr>
              <a:xfrm>
                <a:off x="8004950" y="4690871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180118B-4294-4476-AB99-CF659C23BA50}"/>
                  </a:ext>
                </a:extLst>
              </p:cNvPr>
              <p:cNvSpPr/>
              <p:nvPr/>
            </p:nvSpPr>
            <p:spPr>
              <a:xfrm>
                <a:off x="8004950" y="4558026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84A4BDD-3BA5-4497-8231-FE725E4DE9F8}"/>
                  </a:ext>
                </a:extLst>
              </p:cNvPr>
              <p:cNvSpPr/>
              <p:nvPr/>
            </p:nvSpPr>
            <p:spPr>
              <a:xfrm>
                <a:off x="8004950" y="4425180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B4F8E68-8747-4A14-92D6-6821448307BE}"/>
                  </a:ext>
                </a:extLst>
              </p:cNvPr>
              <p:cNvSpPr/>
              <p:nvPr/>
            </p:nvSpPr>
            <p:spPr>
              <a:xfrm>
                <a:off x="8004950" y="4292334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E43BD39-9E48-44EA-A646-60C5C97D0C15}"/>
                  </a:ext>
                </a:extLst>
              </p:cNvPr>
              <p:cNvSpPr/>
              <p:nvPr/>
            </p:nvSpPr>
            <p:spPr>
              <a:xfrm>
                <a:off x="8004950" y="4159489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67E961E-0C48-4CCB-B8BE-3E3A1387A65C}"/>
                </a:ext>
              </a:extLst>
            </p:cNvPr>
            <p:cNvGrpSpPr/>
            <p:nvPr/>
          </p:nvGrpSpPr>
          <p:grpSpPr>
            <a:xfrm>
              <a:off x="7000203" y="3253589"/>
              <a:ext cx="220677" cy="963930"/>
              <a:chOff x="7986062" y="4133850"/>
              <a:chExt cx="220677" cy="96393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33D26C6-D557-464C-9A36-4A3D8273F10A}"/>
                  </a:ext>
                </a:extLst>
              </p:cNvPr>
              <p:cNvSpPr/>
              <p:nvPr/>
            </p:nvSpPr>
            <p:spPr>
              <a:xfrm>
                <a:off x="7986062" y="4133850"/>
                <a:ext cx="220677" cy="9639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4B48F7E-EE92-4FB9-9674-674A837F1475}"/>
                  </a:ext>
                </a:extLst>
              </p:cNvPr>
              <p:cNvSpPr/>
              <p:nvPr/>
            </p:nvSpPr>
            <p:spPr>
              <a:xfrm>
                <a:off x="8004950" y="4956562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B932CE4-359E-40C9-AF6A-9375B486C891}"/>
                  </a:ext>
                </a:extLst>
              </p:cNvPr>
              <p:cNvSpPr/>
              <p:nvPr/>
            </p:nvSpPr>
            <p:spPr>
              <a:xfrm>
                <a:off x="8004950" y="4823716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112F171-23F4-418D-AE2C-3587F0ED8252}"/>
                  </a:ext>
                </a:extLst>
              </p:cNvPr>
              <p:cNvSpPr/>
              <p:nvPr/>
            </p:nvSpPr>
            <p:spPr>
              <a:xfrm>
                <a:off x="8004950" y="4690871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BDF0E85-018E-4D30-B91D-EB61DC46681F}"/>
                  </a:ext>
                </a:extLst>
              </p:cNvPr>
              <p:cNvSpPr/>
              <p:nvPr/>
            </p:nvSpPr>
            <p:spPr>
              <a:xfrm>
                <a:off x="8004950" y="4558026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037310-5AB6-4D48-95A6-C1924956F1FE}"/>
                  </a:ext>
                </a:extLst>
              </p:cNvPr>
              <p:cNvSpPr/>
              <p:nvPr/>
            </p:nvSpPr>
            <p:spPr>
              <a:xfrm>
                <a:off x="8004950" y="4425180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D1D3815-6F37-4A6A-93EB-E4160406F7AA}"/>
                  </a:ext>
                </a:extLst>
              </p:cNvPr>
              <p:cNvSpPr/>
              <p:nvPr/>
            </p:nvSpPr>
            <p:spPr>
              <a:xfrm>
                <a:off x="8004950" y="4292334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F4C0C07-9715-49BF-ABFA-E47421AE8900}"/>
                  </a:ext>
                </a:extLst>
              </p:cNvPr>
              <p:cNvSpPr/>
              <p:nvPr/>
            </p:nvSpPr>
            <p:spPr>
              <a:xfrm>
                <a:off x="8004950" y="4159489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322B9A4-E68E-43CA-A97C-0CD9D3D90EDB}"/>
                </a:ext>
              </a:extLst>
            </p:cNvPr>
            <p:cNvGrpSpPr/>
            <p:nvPr/>
          </p:nvGrpSpPr>
          <p:grpSpPr>
            <a:xfrm>
              <a:off x="7316874" y="3253589"/>
              <a:ext cx="220677" cy="963930"/>
              <a:chOff x="7986062" y="4133850"/>
              <a:chExt cx="220677" cy="96393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BD177E6-E615-42CA-93DD-69FE024B4CEF}"/>
                  </a:ext>
                </a:extLst>
              </p:cNvPr>
              <p:cNvSpPr/>
              <p:nvPr/>
            </p:nvSpPr>
            <p:spPr>
              <a:xfrm>
                <a:off x="7986062" y="4133850"/>
                <a:ext cx="220677" cy="9639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23A683B-7497-4B9F-8DC3-9C70FAD27BF0}"/>
                  </a:ext>
                </a:extLst>
              </p:cNvPr>
              <p:cNvSpPr/>
              <p:nvPr/>
            </p:nvSpPr>
            <p:spPr>
              <a:xfrm>
                <a:off x="8004950" y="4904831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D05193D-63F1-471D-922C-F5E82380456E}"/>
                  </a:ext>
                </a:extLst>
              </p:cNvPr>
              <p:cNvSpPr/>
              <p:nvPr/>
            </p:nvSpPr>
            <p:spPr>
              <a:xfrm>
                <a:off x="8004950" y="4762694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02F5B1E-37EA-4B6A-BD21-F76537A07979}"/>
                  </a:ext>
                </a:extLst>
              </p:cNvPr>
              <p:cNvSpPr/>
              <p:nvPr/>
            </p:nvSpPr>
            <p:spPr>
              <a:xfrm>
                <a:off x="8004950" y="4629849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8A8CBFD-3F9F-42C9-882E-53C494BE0CA4}"/>
                  </a:ext>
                </a:extLst>
              </p:cNvPr>
              <p:cNvSpPr/>
              <p:nvPr/>
            </p:nvSpPr>
            <p:spPr>
              <a:xfrm>
                <a:off x="8004950" y="4497003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EC2E52E-96F5-48FF-8881-4AE57226B635}"/>
                  </a:ext>
                </a:extLst>
              </p:cNvPr>
              <p:cNvSpPr/>
              <p:nvPr/>
            </p:nvSpPr>
            <p:spPr>
              <a:xfrm>
                <a:off x="8004950" y="4364157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D5C5013-9557-45BF-85CE-52A5CA41876A}"/>
                  </a:ext>
                </a:extLst>
              </p:cNvPr>
              <p:cNvSpPr/>
              <p:nvPr/>
            </p:nvSpPr>
            <p:spPr>
              <a:xfrm>
                <a:off x="8004950" y="4231312"/>
                <a:ext cx="186418" cy="11931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54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D9E-05DC-4618-87A4-3E91BD567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Continuous Deposit</a:t>
            </a:r>
          </a:p>
        </p:txBody>
      </p:sp>
    </p:spTree>
    <p:extLst>
      <p:ext uri="{BB962C8B-B14F-4D97-AF65-F5344CB8AC3E}">
        <p14:creationId xmlns:p14="http://schemas.microsoft.com/office/powerpoint/2010/main" val="42604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66B681-435D-40F8-B1CE-0BAA872CC73C}"/>
              </a:ext>
            </a:extLst>
          </p:cNvPr>
          <p:cNvGrpSpPr/>
          <p:nvPr/>
        </p:nvGrpSpPr>
        <p:grpSpPr>
          <a:xfrm>
            <a:off x="1269507" y="967666"/>
            <a:ext cx="747203" cy="4074851"/>
            <a:chOff x="1269507" y="967666"/>
            <a:chExt cx="747203" cy="40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85820E-EFBB-4839-8862-BA30C3320BAC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B08DCA-0C75-4B13-A1C4-699529DBE881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4AF027-202B-49B3-AAF7-E19E47743CD8}"/>
              </a:ext>
            </a:extLst>
          </p:cNvPr>
          <p:cNvGrpSpPr/>
          <p:nvPr/>
        </p:nvGrpSpPr>
        <p:grpSpPr>
          <a:xfrm rot="5400000">
            <a:off x="1340417" y="3035904"/>
            <a:ext cx="747203" cy="1675735"/>
            <a:chOff x="1269507" y="967666"/>
            <a:chExt cx="747203" cy="4074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F454E0-EB02-4CB2-B810-F1D139EEBFFD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DAE78C-EB3D-4B54-9F36-FFEDBA8C408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0E031-7DEF-482A-9C2F-A5CC82FC5A8C}"/>
              </a:ext>
            </a:extLst>
          </p:cNvPr>
          <p:cNvGrpSpPr/>
          <p:nvPr/>
        </p:nvGrpSpPr>
        <p:grpSpPr>
          <a:xfrm>
            <a:off x="1285045" y="3553435"/>
            <a:ext cx="709929" cy="640670"/>
            <a:chOff x="1285045" y="2684755"/>
            <a:chExt cx="709929" cy="64067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DF48B6-6E5D-4009-9993-967EE3260852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E2751B-EB04-493A-87CD-1A5788AB9555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11457F-9807-428E-AAAC-DD26E4FA386F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0D99FF8-EC9C-4F49-B873-618B3AAD33D9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76CD887-8DF0-44E7-A2DE-62677A5CCB6E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724965-E5F4-4CED-B53F-CFA5576D9267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8FF987-FE8B-44B7-B5AA-3A3DEE7A8DE8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48BB70-BE2D-4EF4-81FA-D7D44DF68353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D8E071-2BF9-4E8E-914A-B290A54A8029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A8BAA0-9124-4D67-AF44-33A80319A3D3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B45615-A945-42B1-9227-8406BF8CAD0D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4701B9-B57A-4434-AA68-07332EDE02E3}"/>
              </a:ext>
            </a:extLst>
          </p:cNvPr>
          <p:cNvGrpSpPr/>
          <p:nvPr/>
        </p:nvGrpSpPr>
        <p:grpSpPr>
          <a:xfrm>
            <a:off x="1246738" y="1059327"/>
            <a:ext cx="833650" cy="691972"/>
            <a:chOff x="1296140" y="1911424"/>
            <a:chExt cx="698834" cy="5800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BE95C8-A95F-494B-B855-77E0E8C86221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57C782-B1A0-4D95-AA11-11C2606CF27F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1EB473-E57D-4ECF-A4A9-97DDB628C2AE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6157D69-83B6-4509-A3C8-E946D89FC718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E2959E-8CB8-41D7-AFF0-2FC80DE6AB4E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2A34585-9128-4585-B05D-FBA821BA48F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DF7898B-BC16-480F-B347-85667D64A84C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CBC63-D9F6-4DD8-8700-64D883937823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5EF1E3D-B446-470A-B817-BCC8D7FE5C96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CFFEB4-D82B-4646-9719-F4A2E33E6206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AC276D7-4C5A-45B2-8C02-71294C7AA61A}"/>
              </a:ext>
            </a:extLst>
          </p:cNvPr>
          <p:cNvSpPr txBox="1"/>
          <p:nvPr/>
        </p:nvSpPr>
        <p:spPr>
          <a:xfrm>
            <a:off x="2176357" y="3645768"/>
            <a:ext cx="1282381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Instruction sent:</a:t>
            </a:r>
          </a:p>
          <a:p>
            <a:r>
              <a:rPr lang="en-ZA" sz="1100" dirty="0"/>
              <a:t>6441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8DF256-06B7-438E-A109-D3013D6A55AD}"/>
              </a:ext>
            </a:extLst>
          </p:cNvPr>
          <p:cNvCxnSpPr/>
          <p:nvPr/>
        </p:nvCxnSpPr>
        <p:spPr>
          <a:xfrm flipV="1">
            <a:off x="1632560" y="2613660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A9E844-F6A6-4B91-B5CC-A84E4D2A87BB}"/>
              </a:ext>
            </a:extLst>
          </p:cNvPr>
          <p:cNvGrpSpPr/>
          <p:nvPr/>
        </p:nvGrpSpPr>
        <p:grpSpPr>
          <a:xfrm>
            <a:off x="4284236" y="967666"/>
            <a:ext cx="747203" cy="4074851"/>
            <a:chOff x="1269507" y="967666"/>
            <a:chExt cx="747203" cy="40748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2DB610-8A72-4D3A-AA21-C6FD8BEA0C9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38C61F-FFA8-43FD-92D3-8B72E9A8CFF0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1DEC5E-4710-44BD-9A8A-CE34E30172BA}"/>
              </a:ext>
            </a:extLst>
          </p:cNvPr>
          <p:cNvGrpSpPr/>
          <p:nvPr/>
        </p:nvGrpSpPr>
        <p:grpSpPr>
          <a:xfrm rot="5400000">
            <a:off x="4355146" y="3035904"/>
            <a:ext cx="747203" cy="1675735"/>
            <a:chOff x="1269507" y="967666"/>
            <a:chExt cx="747203" cy="40748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CDF465-1A3E-4623-9C9C-50CFD9CA7E8E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C565B1-F8C5-48FE-B91E-6D79308A755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B1CD65-0E1F-4C35-AF66-795255A8D70A}"/>
              </a:ext>
            </a:extLst>
          </p:cNvPr>
          <p:cNvGrpSpPr/>
          <p:nvPr/>
        </p:nvGrpSpPr>
        <p:grpSpPr>
          <a:xfrm>
            <a:off x="4299774" y="1078117"/>
            <a:ext cx="709929" cy="640670"/>
            <a:chOff x="1285045" y="2684755"/>
            <a:chExt cx="709929" cy="6406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EAD70CA-BBB4-4DB2-86C0-42EE848CBE83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E149E7-726D-467E-9A52-3E589669E131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67B35E0-6122-4EFB-B8B2-B78E2F609EDB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09CE76-E42C-48C1-8344-D301F86F859B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60D703-A6BE-4E37-9B97-7267C3C9EC61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FCAC5A-29C5-4772-A435-0A1B03055B38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2C4D23-75C8-4F95-BF9A-58689EAC2C14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A75BD1-8A56-4DD1-B926-5AAAF319D62C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4B3C82-D9A9-4F1F-A898-43FE672716A9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C83505E-B760-40AE-91C4-FA715336E1CC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035D37-1D84-4947-9FCC-55F0C37D0D74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80AD7D-951F-4F58-AF6D-17593CF6FEFA}"/>
              </a:ext>
            </a:extLst>
          </p:cNvPr>
          <p:cNvGrpSpPr/>
          <p:nvPr/>
        </p:nvGrpSpPr>
        <p:grpSpPr>
          <a:xfrm>
            <a:off x="4261467" y="1059327"/>
            <a:ext cx="833650" cy="691972"/>
            <a:chOff x="1296140" y="1911424"/>
            <a:chExt cx="698834" cy="58006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8771FB8-5AC1-4CAF-ACDC-6CBD077D1E5F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C39255B-0324-4DC4-BFCA-144CC756E407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2F65CE2-96B9-489E-94AA-1DC58E9C13F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D96B08-CFB2-4423-807C-3F5582E2390C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947519-B8A5-4612-8BA8-74FC884ED35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F7CAC0-B82D-43F0-9525-799C9811D765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CE279E0-1D41-4CAD-A123-40587DC3BFD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388FE9-C475-4537-9107-4D95FBD4CE1B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FCB5D2C-4BEF-470D-8D2B-908763BD4948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7C9B5BA-7877-48EC-913B-18DC8C3E299E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963031-D073-4594-8CB2-F5C804C54551}"/>
              </a:ext>
            </a:extLst>
          </p:cNvPr>
          <p:cNvSpPr txBox="1"/>
          <p:nvPr/>
        </p:nvSpPr>
        <p:spPr>
          <a:xfrm>
            <a:off x="5362322" y="2049780"/>
            <a:ext cx="1282381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Put pallet in deepest position in lane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0B1E0D-E16B-4FEB-8942-ECA70D9642F9}"/>
              </a:ext>
            </a:extLst>
          </p:cNvPr>
          <p:cNvCxnSpPr>
            <a:cxnSpLocks/>
          </p:cNvCxnSpPr>
          <p:nvPr/>
        </p:nvCxnSpPr>
        <p:spPr>
          <a:xfrm>
            <a:off x="4647289" y="2049780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202D42-D784-414F-90A2-975DB2DDE2A5}"/>
              </a:ext>
            </a:extLst>
          </p:cNvPr>
          <p:cNvGrpSpPr/>
          <p:nvPr/>
        </p:nvGrpSpPr>
        <p:grpSpPr>
          <a:xfrm>
            <a:off x="7328962" y="967666"/>
            <a:ext cx="747203" cy="4074851"/>
            <a:chOff x="1269507" y="967666"/>
            <a:chExt cx="747203" cy="4074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F01D56F-E4B6-409B-B92F-BBD96017638D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1C6FF1-A680-4425-8083-3E82386B891C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BB69AE-7474-4E8A-B47D-31456372EC17}"/>
              </a:ext>
            </a:extLst>
          </p:cNvPr>
          <p:cNvGrpSpPr/>
          <p:nvPr/>
        </p:nvGrpSpPr>
        <p:grpSpPr>
          <a:xfrm rot="5400000">
            <a:off x="7399872" y="3035904"/>
            <a:ext cx="747203" cy="1675735"/>
            <a:chOff x="1269507" y="967666"/>
            <a:chExt cx="747203" cy="407485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F7A7FFB-264E-485C-99F9-C24FED6B05AD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A3CEA89-5E2E-47B9-A284-571DEB81CB4F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CD3D881-290B-4AEA-9173-1964F2A6C70B}"/>
              </a:ext>
            </a:extLst>
          </p:cNvPr>
          <p:cNvGrpSpPr/>
          <p:nvPr/>
        </p:nvGrpSpPr>
        <p:grpSpPr>
          <a:xfrm>
            <a:off x="7344500" y="1414908"/>
            <a:ext cx="709929" cy="640670"/>
            <a:chOff x="1285045" y="2684755"/>
            <a:chExt cx="709929" cy="64067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D1B03A2-1F22-439C-8247-86438D1AC093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1308A64-2A8C-4635-A3DF-221F59BCEBCD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D6CA4E1-67D6-4A5D-9179-62831A8253AF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17061F-8984-4908-9C6E-0BDB99F8211B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6B1BCBB-0BA1-4A76-91ED-9C444C5DD800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6B84778-20E2-44D0-8C48-06420FE27299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99AC2A-2E0F-4234-AC2F-093D53A8E589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7B72E80-AB59-44DD-A55A-090804FF52DE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D5FAFAD-1DE4-4883-BA70-A5EBFBA1A1F3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DD5945-A1EE-47D3-9199-47E7DF0205C5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36D98D-A617-46A1-8183-29B33F5082C2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B5D3B2-F58C-4732-8113-AE552A138BA2}"/>
              </a:ext>
            </a:extLst>
          </p:cNvPr>
          <p:cNvGrpSpPr/>
          <p:nvPr/>
        </p:nvGrpSpPr>
        <p:grpSpPr>
          <a:xfrm>
            <a:off x="7285736" y="2769802"/>
            <a:ext cx="833650" cy="691972"/>
            <a:chOff x="1296140" y="1911424"/>
            <a:chExt cx="698834" cy="58006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67B6311-F311-4168-9374-EE994775CAB4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2910454-6A38-4FC7-B056-D7CEB79A57DC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3E1B15B-6420-411E-AC70-4387E16C71C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DB7F2A6-0312-4507-BAD7-2430E8DAC962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370272F-176B-44AD-A8AC-3B1341B6FDED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912F177-BFC7-47FC-941D-FB30B88156CE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C3925D4-315B-42A0-82BF-B0E2539CE064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A4C8E44-0231-4E9C-9C5F-6559917ABBC0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1C84A02-7B5F-4DE2-BC69-B688F62C51F5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E7FA88B-8BF9-43D9-A14A-FCE36417F83A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4DC7078-21FB-48C6-AA43-03580C609D96}"/>
              </a:ext>
            </a:extLst>
          </p:cNvPr>
          <p:cNvSpPr txBox="1"/>
          <p:nvPr/>
        </p:nvSpPr>
        <p:spPr>
          <a:xfrm>
            <a:off x="8441556" y="1315163"/>
            <a:ext cx="1282381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Return to position slightly before pallet position and wait for next pallet to be placed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B9F4DDE-EF97-48DB-A19F-B752AA9B2EFE}"/>
              </a:ext>
            </a:extLst>
          </p:cNvPr>
          <p:cNvGrpSpPr/>
          <p:nvPr/>
        </p:nvGrpSpPr>
        <p:grpSpPr>
          <a:xfrm>
            <a:off x="7285736" y="230208"/>
            <a:ext cx="833650" cy="691972"/>
            <a:chOff x="1296140" y="1911424"/>
            <a:chExt cx="698834" cy="58006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627B91F-12BC-461E-B186-A32832DDF668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F2009F8-A098-4113-BF13-3057954212C8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0669952-5CEC-4C0B-B51E-BCCF16B8002F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ED03875-5CE8-4FA5-AA6D-7544B0EC1BE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9814A9C-5D57-4916-A6ED-B953D9F2DB70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90D2D90-B33C-4162-BD17-B1BD73099B13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3AFEB3E-0C99-40F0-9D41-AF6D4862A1A1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E8C9293-93BA-4B97-9657-FE3AB1993BED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C6E22EB-1783-4DEB-8EA5-3F5E0459BA8D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22FE7A-44AA-4E23-A477-E275E086E79C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C616F15-63AA-474A-A0C0-CF4D6A33F2C3}"/>
              </a:ext>
            </a:extLst>
          </p:cNvPr>
          <p:cNvSpPr txBox="1"/>
          <p:nvPr/>
        </p:nvSpPr>
        <p:spPr>
          <a:xfrm>
            <a:off x="8430557" y="265393"/>
            <a:ext cx="1282381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Fork truck operator places next pallet in the lane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818D2F3-9865-4EF6-9296-12D86A797E33}"/>
              </a:ext>
            </a:extLst>
          </p:cNvPr>
          <p:cNvSpPr/>
          <p:nvPr/>
        </p:nvSpPr>
        <p:spPr>
          <a:xfrm>
            <a:off x="7150416" y="1350041"/>
            <a:ext cx="1112594" cy="818129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085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BA9E844-F6A6-4B91-B5CC-A84E4D2A87BB}"/>
              </a:ext>
            </a:extLst>
          </p:cNvPr>
          <p:cNvGrpSpPr/>
          <p:nvPr/>
        </p:nvGrpSpPr>
        <p:grpSpPr>
          <a:xfrm>
            <a:off x="4284236" y="967666"/>
            <a:ext cx="747203" cy="4074851"/>
            <a:chOff x="1269507" y="967666"/>
            <a:chExt cx="747203" cy="40748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2DB610-8A72-4D3A-AA21-C6FD8BEA0C9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38C61F-FFA8-43FD-92D3-8B72E9A8CFF0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1DEC5E-4710-44BD-9A8A-CE34E30172BA}"/>
              </a:ext>
            </a:extLst>
          </p:cNvPr>
          <p:cNvGrpSpPr/>
          <p:nvPr/>
        </p:nvGrpSpPr>
        <p:grpSpPr>
          <a:xfrm rot="5400000">
            <a:off x="4355146" y="3035904"/>
            <a:ext cx="747203" cy="1675735"/>
            <a:chOff x="1269507" y="967666"/>
            <a:chExt cx="747203" cy="40748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CDF465-1A3E-4623-9C9C-50CFD9CA7E8E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C565B1-F8C5-48FE-B91E-6D79308A7558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B1CD65-0E1F-4C35-AF66-795255A8D70A}"/>
              </a:ext>
            </a:extLst>
          </p:cNvPr>
          <p:cNvGrpSpPr/>
          <p:nvPr/>
        </p:nvGrpSpPr>
        <p:grpSpPr>
          <a:xfrm>
            <a:off x="4299774" y="1078117"/>
            <a:ext cx="709929" cy="640670"/>
            <a:chOff x="1285045" y="2684755"/>
            <a:chExt cx="709929" cy="6406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EAD70CA-BBB4-4DB2-86C0-42EE848CBE83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E149E7-726D-467E-9A52-3E589669E131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67B35E0-6122-4EFB-B8B2-B78E2F609EDB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09CE76-E42C-48C1-8344-D301F86F859B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60D703-A6BE-4E37-9B97-7267C3C9EC61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FCAC5A-29C5-4772-A435-0A1B03055B38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2C4D23-75C8-4F95-BF9A-58689EAC2C14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A75BD1-8A56-4DD1-B926-5AAAF319D62C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4B3C82-D9A9-4F1F-A898-43FE672716A9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C83505E-B760-40AE-91C4-FA715336E1CC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035D37-1D84-4947-9FCC-55F0C37D0D74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80AD7D-951F-4F58-AF6D-17593CF6FEFA}"/>
              </a:ext>
            </a:extLst>
          </p:cNvPr>
          <p:cNvGrpSpPr/>
          <p:nvPr/>
        </p:nvGrpSpPr>
        <p:grpSpPr>
          <a:xfrm>
            <a:off x="4261467" y="1059327"/>
            <a:ext cx="833650" cy="691972"/>
            <a:chOff x="1296140" y="1911424"/>
            <a:chExt cx="698834" cy="58006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8771FB8-5AC1-4CAF-ACDC-6CBD077D1E5F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C39255B-0324-4DC4-BFCA-144CC756E407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2F65CE2-96B9-489E-94AA-1DC58E9C13F4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D96B08-CFB2-4423-807C-3F5582E2390C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947519-B8A5-4612-8BA8-74FC884ED358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F7CAC0-B82D-43F0-9525-799C9811D765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CE279E0-1D41-4CAD-A123-40587DC3BFDF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388FE9-C475-4537-9107-4D95FBD4CE1B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FCB5D2C-4BEF-470D-8D2B-908763BD4948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7C9B5BA-7877-48EC-913B-18DC8C3E299E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963031-D073-4594-8CB2-F5C804C54551}"/>
              </a:ext>
            </a:extLst>
          </p:cNvPr>
          <p:cNvSpPr txBox="1"/>
          <p:nvPr/>
        </p:nvSpPr>
        <p:spPr>
          <a:xfrm>
            <a:off x="5362322" y="1801680"/>
            <a:ext cx="1282381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Repeat placement of pallet in deepest position in lane until N quantity value is reached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0B1E0D-E16B-4FEB-8942-ECA70D9642F9}"/>
              </a:ext>
            </a:extLst>
          </p:cNvPr>
          <p:cNvCxnSpPr>
            <a:cxnSpLocks/>
          </p:cNvCxnSpPr>
          <p:nvPr/>
        </p:nvCxnSpPr>
        <p:spPr>
          <a:xfrm>
            <a:off x="4647289" y="1916710"/>
            <a:ext cx="0" cy="7086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07A63E2-7AB9-457B-B576-1DD62A364FD5}"/>
              </a:ext>
            </a:extLst>
          </p:cNvPr>
          <p:cNvGrpSpPr/>
          <p:nvPr/>
        </p:nvGrpSpPr>
        <p:grpSpPr>
          <a:xfrm>
            <a:off x="4237862" y="2769802"/>
            <a:ext cx="833650" cy="691972"/>
            <a:chOff x="1296140" y="1911424"/>
            <a:chExt cx="698834" cy="58006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66D4BE6-FA4C-4F19-8BDB-B002B0E9F3BD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8064D44-A047-4F20-A38C-DE7CF81089CE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00D2F93-3FF4-4274-92CE-53CF64968361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6C6AD15-7F80-4F5C-8C82-C41E1F35AB61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8663AB6-DF9D-4A56-AAD9-672AF6197B65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E5904D2-4134-406F-8885-4E70DF4E5FD6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11406CE-EAF6-47B7-8062-DBE07340C2EA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1CF187A-3F70-4DAC-B3D9-C22BE54E9DB5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3D6498E-BD75-4ADC-BEAD-070EE5F6B43F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295555-DD8C-4D4D-8E61-EB20C0CA338E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04F1B45-1CBB-425C-A716-1F04B21C40D5}"/>
              </a:ext>
            </a:extLst>
          </p:cNvPr>
          <p:cNvGrpSpPr/>
          <p:nvPr/>
        </p:nvGrpSpPr>
        <p:grpSpPr>
          <a:xfrm>
            <a:off x="7160563" y="967666"/>
            <a:ext cx="747203" cy="4074851"/>
            <a:chOff x="1269507" y="967666"/>
            <a:chExt cx="747203" cy="407485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307448-2B4D-46EB-AE95-78F9B981E0F9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2C809C-4D1B-4300-943C-94A509E8B4C0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3DE72CA-79DF-444F-BBD4-7AD825AA3773}"/>
              </a:ext>
            </a:extLst>
          </p:cNvPr>
          <p:cNvGrpSpPr/>
          <p:nvPr/>
        </p:nvGrpSpPr>
        <p:grpSpPr>
          <a:xfrm rot="5400000">
            <a:off x="7231473" y="3035904"/>
            <a:ext cx="747203" cy="1675735"/>
            <a:chOff x="1269507" y="967666"/>
            <a:chExt cx="747203" cy="407485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75512A2-7F9D-4679-B82C-A7E7C0FB6BA2}"/>
                </a:ext>
              </a:extLst>
            </p:cNvPr>
            <p:cNvSpPr/>
            <p:nvPr/>
          </p:nvSpPr>
          <p:spPr>
            <a:xfrm>
              <a:off x="1269507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E7E0F2-E3D9-45C7-95BC-A16D4D0D73A4}"/>
                </a:ext>
              </a:extLst>
            </p:cNvPr>
            <p:cNvSpPr/>
            <p:nvPr/>
          </p:nvSpPr>
          <p:spPr>
            <a:xfrm>
              <a:off x="1963444" y="967666"/>
              <a:ext cx="53266" cy="4074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75B98C2-0B95-4AA1-8D6E-738EC22ADD02}"/>
              </a:ext>
            </a:extLst>
          </p:cNvPr>
          <p:cNvGrpSpPr/>
          <p:nvPr/>
        </p:nvGrpSpPr>
        <p:grpSpPr>
          <a:xfrm>
            <a:off x="7176101" y="3553435"/>
            <a:ext cx="709929" cy="640670"/>
            <a:chOff x="1285045" y="2684755"/>
            <a:chExt cx="709929" cy="64067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7796651-06CD-436F-B42D-498C38E9294B}"/>
                </a:ext>
              </a:extLst>
            </p:cNvPr>
            <p:cNvGrpSpPr/>
            <p:nvPr/>
          </p:nvGrpSpPr>
          <p:grpSpPr>
            <a:xfrm>
              <a:off x="1940584" y="2723152"/>
              <a:ext cx="49493" cy="563877"/>
              <a:chOff x="1940584" y="2723152"/>
              <a:chExt cx="49493" cy="563877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A87107C-1F95-470D-A0D1-C19CF03C2868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21EB484-A6B3-44AA-9041-4D057239F507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3D8BC9F-1A47-4153-8323-D02124FC4061}"/>
                </a:ext>
              </a:extLst>
            </p:cNvPr>
            <p:cNvGrpSpPr/>
            <p:nvPr/>
          </p:nvGrpSpPr>
          <p:grpSpPr>
            <a:xfrm>
              <a:off x="1298026" y="2723152"/>
              <a:ext cx="49493" cy="563877"/>
              <a:chOff x="1940584" y="2723152"/>
              <a:chExt cx="49493" cy="563877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577CEB2-5FCF-4DA5-8F43-57DFF668C54A}"/>
                  </a:ext>
                </a:extLst>
              </p:cNvPr>
              <p:cNvSpPr/>
              <p:nvPr/>
            </p:nvSpPr>
            <p:spPr>
              <a:xfrm>
                <a:off x="1944358" y="2723152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4717FD0-79F3-4237-AAC9-880433960639}"/>
                  </a:ext>
                </a:extLst>
              </p:cNvPr>
              <p:cNvSpPr/>
              <p:nvPr/>
            </p:nvSpPr>
            <p:spPr>
              <a:xfrm>
                <a:off x="1940584" y="3083829"/>
                <a:ext cx="45719" cy="203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61A3D41-9E8D-448C-B91D-1490AD480974}"/>
                </a:ext>
              </a:extLst>
            </p:cNvPr>
            <p:cNvSpPr/>
            <p:nvPr/>
          </p:nvSpPr>
          <p:spPr>
            <a:xfrm>
              <a:off x="1322772" y="2723152"/>
              <a:ext cx="640671" cy="563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FBF52D0-A86D-4025-813A-C11C86BE818F}"/>
                </a:ext>
              </a:extLst>
            </p:cNvPr>
            <p:cNvSpPr txBox="1"/>
            <p:nvPr/>
          </p:nvSpPr>
          <p:spPr>
            <a:xfrm>
              <a:off x="1440224" y="2684755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FRONT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B7B70DA-C622-4661-8536-35C0DB1DE6DD}"/>
                </a:ext>
              </a:extLst>
            </p:cNvPr>
            <p:cNvSpPr txBox="1"/>
            <p:nvPr/>
          </p:nvSpPr>
          <p:spPr>
            <a:xfrm>
              <a:off x="1444376" y="31407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chemeClr val="bg1"/>
                  </a:solidFill>
                </a:rPr>
                <a:t>REAR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B081B2-3914-402B-9F11-26818DBDAECB}"/>
                </a:ext>
              </a:extLst>
            </p:cNvPr>
            <p:cNvSpPr txBox="1"/>
            <p:nvPr/>
          </p:nvSpPr>
          <p:spPr>
            <a:xfrm rot="16200000">
              <a:off x="1699758" y="2893559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92D050"/>
                  </a:solidFill>
                </a:rPr>
                <a:t>GREEN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9E3A5C-B2A7-47C5-A3A6-7B509EB1ACF6}"/>
                </a:ext>
              </a:extLst>
            </p:cNvPr>
            <p:cNvSpPr txBox="1"/>
            <p:nvPr/>
          </p:nvSpPr>
          <p:spPr>
            <a:xfrm rot="16200000">
              <a:off x="1174495" y="2890213"/>
              <a:ext cx="4057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600" b="1" dirty="0">
                  <a:solidFill>
                    <a:srgbClr val="C00000"/>
                  </a:solidFill>
                </a:rPr>
                <a:t>RED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0E84CF4-664D-4D1A-AA09-B4CEA4A048D2}"/>
              </a:ext>
            </a:extLst>
          </p:cNvPr>
          <p:cNvGrpSpPr/>
          <p:nvPr/>
        </p:nvGrpSpPr>
        <p:grpSpPr>
          <a:xfrm>
            <a:off x="7130708" y="1059327"/>
            <a:ext cx="833650" cy="691972"/>
            <a:chOff x="1296140" y="1911424"/>
            <a:chExt cx="698834" cy="58006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1C2AD9-888A-4D7B-B009-EFAF8ACA0BE3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3DD278F-145E-4B11-AF32-B0B9B2950E2C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E276EB9-24FF-425D-84B5-6031C89A3E5D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C1055D2-1162-46E0-90FC-47D71253D098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BBB99D3-8138-460E-AFF0-3613CBEA8551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E4E2D42-05E4-4F17-A648-CD485F2C3972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FC879F3-A06D-4207-B3A4-987C8DB6B259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BCD4524-7755-453E-9E57-66A7FACFB08E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B4FFF7F-D4A7-4B27-8585-B05C5CD3230E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9FB75E-5D70-4697-AB71-805ED3580B23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293116E9-577C-444F-BADC-08810CD7F299}"/>
              </a:ext>
            </a:extLst>
          </p:cNvPr>
          <p:cNvSpPr txBox="1"/>
          <p:nvPr/>
        </p:nvSpPr>
        <p:spPr>
          <a:xfrm>
            <a:off x="8067413" y="3645768"/>
            <a:ext cx="1419487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100" dirty="0"/>
              <a:t>Return to aisle and send </a:t>
            </a:r>
            <a:r>
              <a:rPr lang="en-ZA" sz="1100" dirty="0" err="1"/>
              <a:t>TaskComplete</a:t>
            </a:r>
            <a:endParaRPr lang="en-ZA" sz="1100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D852C54-22A8-4007-BDE8-3D8577C442E4}"/>
              </a:ext>
            </a:extLst>
          </p:cNvPr>
          <p:cNvGrpSpPr/>
          <p:nvPr/>
        </p:nvGrpSpPr>
        <p:grpSpPr>
          <a:xfrm>
            <a:off x="7130708" y="2743554"/>
            <a:ext cx="833650" cy="691972"/>
            <a:chOff x="1296140" y="1911424"/>
            <a:chExt cx="698834" cy="580068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1FC75FE-0B3D-4E9A-B3D9-E0C956263327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7571CD1-51FC-418B-B173-1FCC75A43692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8C6D259-C852-4A5C-A487-35509EC2E429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67B87B6-4A79-49B9-B9EB-23B3977A3AD6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51EC24-5E9D-42D2-ABC2-ADC7E9B62FE7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020D561-1FCB-4B06-BF08-8BB830AE73A7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18B10E9-EA13-4BBF-A683-61A8FFBA4D9B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AFF6227-0019-4DA6-9839-AC43185EDC9C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BF2B6F5-B45C-4BB9-A705-EA3FF54728B7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23CA676-6B1F-4D25-B103-82F686EFA123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DDCFFFB-E192-443B-816C-288676B4B3F6}"/>
              </a:ext>
            </a:extLst>
          </p:cNvPr>
          <p:cNvGrpSpPr/>
          <p:nvPr/>
        </p:nvGrpSpPr>
        <p:grpSpPr>
          <a:xfrm>
            <a:off x="7130708" y="1901441"/>
            <a:ext cx="833650" cy="691972"/>
            <a:chOff x="1296140" y="1911424"/>
            <a:chExt cx="698834" cy="58006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E936A01-D0CC-43A6-85A7-334D40D02837}"/>
                </a:ext>
              </a:extLst>
            </p:cNvPr>
            <p:cNvGrpSpPr/>
            <p:nvPr/>
          </p:nvGrpSpPr>
          <p:grpSpPr>
            <a:xfrm>
              <a:off x="1312966" y="1911424"/>
              <a:ext cx="665183" cy="580068"/>
              <a:chOff x="1320885" y="1911424"/>
              <a:chExt cx="665183" cy="528353"/>
            </a:xfrm>
            <a:solidFill>
              <a:srgbClr val="663300"/>
            </a:solidFill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D32EE74-F236-4709-B782-5F95DEE955F1}"/>
                  </a:ext>
                </a:extLst>
              </p:cNvPr>
              <p:cNvSpPr/>
              <p:nvPr/>
            </p:nvSpPr>
            <p:spPr>
              <a:xfrm rot="5400000">
                <a:off x="1102649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C3C8AC-0ED6-49B4-8BB3-5B1E8018C6ED}"/>
                  </a:ext>
                </a:extLst>
              </p:cNvPr>
              <p:cNvSpPr/>
              <p:nvPr/>
            </p:nvSpPr>
            <p:spPr>
              <a:xfrm rot="5400000">
                <a:off x="138930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39E3819-1F9E-44B8-8B01-F2E72A1B6FB1}"/>
                  </a:ext>
                </a:extLst>
              </p:cNvPr>
              <p:cNvSpPr/>
              <p:nvPr/>
            </p:nvSpPr>
            <p:spPr>
              <a:xfrm rot="5400000">
                <a:off x="1675950" y="2129660"/>
                <a:ext cx="528353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8017909-DF6B-4FAB-80D0-5F63404C65EF}"/>
                </a:ext>
              </a:extLst>
            </p:cNvPr>
            <p:cNvGrpSpPr/>
            <p:nvPr/>
          </p:nvGrpSpPr>
          <p:grpSpPr>
            <a:xfrm>
              <a:off x="1296140" y="1940919"/>
              <a:ext cx="698834" cy="521079"/>
              <a:chOff x="1300086" y="1932495"/>
              <a:chExt cx="698834" cy="521079"/>
            </a:xfrm>
            <a:solidFill>
              <a:srgbClr val="996633"/>
            </a:solidFill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96304B2-867F-4E84-AD0D-B882D91AEEC0}"/>
                  </a:ext>
                </a:extLst>
              </p:cNvPr>
              <p:cNvSpPr/>
              <p:nvPr/>
            </p:nvSpPr>
            <p:spPr>
              <a:xfrm>
                <a:off x="1300086" y="1932495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78B7C26-6961-4827-BC52-59AE582FCA1D}"/>
                  </a:ext>
                </a:extLst>
              </p:cNvPr>
              <p:cNvSpPr/>
              <p:nvPr/>
            </p:nvSpPr>
            <p:spPr>
              <a:xfrm>
                <a:off x="1300086" y="2039794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2E7A153-EC41-43B6-ADB1-F0279CA31F66}"/>
                  </a:ext>
                </a:extLst>
              </p:cNvPr>
              <p:cNvSpPr/>
              <p:nvPr/>
            </p:nvSpPr>
            <p:spPr>
              <a:xfrm>
                <a:off x="1300086" y="22543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7694202-6E3B-454E-AF0F-48A067ACF982}"/>
                  </a:ext>
                </a:extLst>
              </p:cNvPr>
              <p:cNvSpPr/>
              <p:nvPr/>
            </p:nvSpPr>
            <p:spPr>
              <a:xfrm>
                <a:off x="1300086" y="2147093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1F47ABE-F659-46A3-8817-88FE9A0DAE45}"/>
                  </a:ext>
                </a:extLst>
              </p:cNvPr>
              <p:cNvSpPr/>
              <p:nvPr/>
            </p:nvSpPr>
            <p:spPr>
              <a:xfrm>
                <a:off x="1300086" y="2361692"/>
                <a:ext cx="698834" cy="91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01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1598</Words>
  <Application>Microsoft Office PowerPoint</Application>
  <PresentationFormat>Widescreen</PresentationFormat>
  <Paragraphs>503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Deposit</vt:lpstr>
      <vt:lpstr>PowerPoint Presentation</vt:lpstr>
      <vt:lpstr>PowerPoint Presentation</vt:lpstr>
      <vt:lpstr>Continuous Retrieve</vt:lpstr>
      <vt:lpstr>PowerPoint Presentation</vt:lpstr>
      <vt:lpstr>PowerPoint Presentation</vt:lpstr>
      <vt:lpstr>Shuffle Toward</vt:lpstr>
      <vt:lpstr>PowerPoint Presentation</vt:lpstr>
      <vt:lpstr>Shuffle Away</vt:lpstr>
      <vt:lpstr>PowerPoint Presentation</vt:lpstr>
      <vt:lpstr>Stock Count</vt:lpstr>
      <vt:lpstr>PowerPoint Presentation</vt:lpstr>
      <vt:lpstr>Chargers</vt:lpstr>
      <vt:lpstr>PowerPoint Presentation</vt:lpstr>
      <vt:lpstr>PowerPoint Presentation</vt:lpstr>
      <vt:lpstr>PowerPoint Presentation</vt:lpstr>
      <vt:lpstr>Conveyors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WMS Inbound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Wolff</dc:creator>
  <cp:lastModifiedBy>Tudor Wolff</cp:lastModifiedBy>
  <cp:revision>11</cp:revision>
  <dcterms:created xsi:type="dcterms:W3CDTF">2021-11-17T07:35:18Z</dcterms:created>
  <dcterms:modified xsi:type="dcterms:W3CDTF">2023-06-23T07:27:51Z</dcterms:modified>
</cp:coreProperties>
</file>