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3E69E2-F77A-4F1D-9C87-0835C3394E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Executive Overview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18857C-9312-491E-AA4E-41EEDE4BBC3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5/30/2021 23:44:42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cutive Overview" id="2" name="slide2">
            <a:extLst>
              <a:ext uri="{FF2B5EF4-FFF2-40B4-BE49-F238E27FC236}">
                <a16:creationId xmlns:a16="http://schemas.microsoft.com/office/drawing/2014/main" id="{30EDF218-19AB-4B7F-A60D-535695627F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2021-05-31T06:44:42Z</dcterms:created>
  <dcterms:modified xsi:type="dcterms:W3CDTF">2021-05-31T06:44:42Z</dcterms:modified>
</cp:coreProperties>
</file>