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A37-2763-3661-6B7C-D4D24F5F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EA6B-C3E1-696D-3336-8E84B165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B5D3-4D6C-A46B-22C5-6452749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8B3-8983-A3C6-9E0B-DE421BD8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315E-6191-D60F-2D22-D2699527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A93C-19E7-6F18-6023-4498B64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37162-7E2E-29AD-503E-121ECF7D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1E51-37FB-872C-10AE-3FFF4223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CE04-4270-B1F1-4A1F-0F0AF033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FA0F-2617-59EF-DB43-7A0ECD7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77F1F-666F-6BCB-8FE2-E871D803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9C6B6-3E80-5B4A-DA94-C47E707D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2D64-BAE7-749C-B977-B7782B8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8655-4D4C-5B51-9237-EF7446F1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5F52-8A30-6C2C-9250-6254820B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84F5-10B1-2B35-B229-32EDA5C5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C258-AAA6-A6FD-389F-EC610D60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B67F-CA38-19BB-E137-059677B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22D-2637-1B0B-FC3F-E5F5F3CA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61CC-90C3-AF60-F7F0-953C0B3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8928-0236-A516-749E-8622FE4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F4AF-50DD-2B19-0864-E5F7AF1F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25D-7B94-750E-3FD5-2C45D44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4112-B9A9-9F56-F55A-26A2429B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F960-59AF-BF20-2EBF-52FBBB19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6549-1D22-4E64-4DB2-08256E69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0ACA-6B30-44BF-9727-FA71726C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783A-DD9C-05D4-376F-8C9859BC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4F6D-D715-ADA5-8543-8898D3A5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1606-AA2C-06CA-3DB2-F278D01D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3751E-5FB1-83F1-1F4C-F6F6DE8B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4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6B0B-C48D-B0C8-E6AE-B1309AB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C4EA4-99E8-F848-8B84-3F416D44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9F4C-FA25-F025-A0BB-1F4C6D69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FE05F-1A9B-B060-2047-8B0B6F2F3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FF3A-3311-4BC7-9E14-2E2786644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70991-9839-1874-6E68-EFF4834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7B3F9-24F7-9737-A8B1-928505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61E49-1C94-E567-A8DA-42911375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1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E4A-67EF-BCC8-F7A5-BE0643A1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44303-2CA4-AD8D-2FEE-4695FF6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69F0A-4A16-9DF2-2D87-A2B7C048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A90B8-168A-E28F-48DF-136481CD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1C666-5D7D-C7AE-E2E2-4343168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234E1-9B28-B8B6-3A76-1360490A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0475E-8EBE-95F2-9B5B-69205D6A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E1F6-7188-718F-79E8-AE984B2B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C7E2-C940-929B-9DEE-6ED5BD71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BE90-3864-B855-6B47-5E84ED5B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335E-52FB-D4C1-7746-F5C88918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3757-AF15-0FEE-6C6B-A9CF588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4FF-5AD9-F0F3-3615-79A136C7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F146-6814-F753-D5EB-11ABEAE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61BA9-4AE6-5D6D-F28C-39196BB0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E46B-64C1-47C7-A6B1-0E1D0A8F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2B72-6BB8-EF7F-A735-EC636DE4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CF67-7B0D-2442-0AA2-1D35F035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285-2574-09A3-8FE6-91788A93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E7A76-726F-D7E2-313E-278DEA3A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31AB-985D-475C-12B8-1E400054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325CA-BB3F-72B2-3268-317F6D61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1DEA8-278E-4AD7-82EB-2AEBA95EFEC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32F0-7A93-719E-DB4F-F93E083A4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31A-881C-A4AD-11EC-17825C76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155E0-FB25-495C-A47C-8F4AF54A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908CC-D168-43CF-F477-0940C999670C}"/>
              </a:ext>
            </a:extLst>
          </p:cNvPr>
          <p:cNvSpPr/>
          <p:nvPr/>
        </p:nvSpPr>
        <p:spPr>
          <a:xfrm>
            <a:off x="2372126" y="1179443"/>
            <a:ext cx="7321855" cy="2345635"/>
          </a:xfrm>
          <a:prstGeom prst="roundRect">
            <a:avLst>
              <a:gd name="adj" fmla="val 847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F8CDA7-83BF-BB50-1753-271687384DC6}"/>
              </a:ext>
            </a:extLst>
          </p:cNvPr>
          <p:cNvSpPr/>
          <p:nvPr/>
        </p:nvSpPr>
        <p:spPr>
          <a:xfrm>
            <a:off x="2484768" y="2703444"/>
            <a:ext cx="7103180" cy="675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F930A-D287-A672-5A1F-077CD9D08249}"/>
              </a:ext>
            </a:extLst>
          </p:cNvPr>
          <p:cNvSpPr/>
          <p:nvPr/>
        </p:nvSpPr>
        <p:spPr>
          <a:xfrm>
            <a:off x="2965168" y="133183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sz="1100" dirty="0"/>
              <a:t>(Ground Collision Avoidance System)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F28A4-401F-44E2-2C10-87550B8F9D14}"/>
              </a:ext>
            </a:extLst>
          </p:cNvPr>
          <p:cNvSpPr/>
          <p:nvPr/>
        </p:nvSpPr>
        <p:spPr>
          <a:xfrm>
            <a:off x="5234603" y="133183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</a:t>
            </a:r>
          </a:p>
          <a:p>
            <a:pPr algn="ctr"/>
            <a:r>
              <a:rPr lang="en-GB" sz="1100" dirty="0"/>
              <a:t>(Autopilot Flight Director System)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9F66B-AEB2-DBF3-C80B-7C53EA138985}"/>
              </a:ext>
            </a:extLst>
          </p:cNvPr>
          <p:cNvSpPr/>
          <p:nvPr/>
        </p:nvSpPr>
        <p:spPr>
          <a:xfrm>
            <a:off x="7504038" y="133183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sz="1100" dirty="0"/>
              <a:t>(Waypoint Navigation)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6634FF-EEC3-15E3-C0F2-601F52FDCA4A}"/>
              </a:ext>
            </a:extLst>
          </p:cNvPr>
          <p:cNvSpPr/>
          <p:nvPr/>
        </p:nvSpPr>
        <p:spPr>
          <a:xfrm>
            <a:off x="2653735" y="2849217"/>
            <a:ext cx="1954692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84588D-939A-2FBE-4938-82D0BBF2F26D}"/>
              </a:ext>
            </a:extLst>
          </p:cNvPr>
          <p:cNvSpPr/>
          <p:nvPr/>
        </p:nvSpPr>
        <p:spPr>
          <a:xfrm>
            <a:off x="5146810" y="283761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CBC7D9-C2F3-3642-AE81-52FF69516D54}"/>
              </a:ext>
            </a:extLst>
          </p:cNvPr>
          <p:cNvSpPr/>
          <p:nvPr/>
        </p:nvSpPr>
        <p:spPr>
          <a:xfrm>
            <a:off x="4305287" y="2438394"/>
            <a:ext cx="851452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override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CE8825-E78A-5B59-5F4F-081D73496762}"/>
              </a:ext>
            </a:extLst>
          </p:cNvPr>
          <p:cNvSpPr/>
          <p:nvPr/>
        </p:nvSpPr>
        <p:spPr>
          <a:xfrm flipH="1">
            <a:off x="6652582" y="2438394"/>
            <a:ext cx="851453" cy="35780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config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E27F2BEA-F28A-C4EA-101E-D9BDBB26818C}"/>
              </a:ext>
            </a:extLst>
          </p:cNvPr>
          <p:cNvSpPr/>
          <p:nvPr/>
        </p:nvSpPr>
        <p:spPr>
          <a:xfrm>
            <a:off x="5837575" y="230588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CD6855-1F72-0839-56DD-D6564509C350}"/>
              </a:ext>
            </a:extLst>
          </p:cNvPr>
          <p:cNvSpPr/>
          <p:nvPr/>
        </p:nvSpPr>
        <p:spPr>
          <a:xfrm>
            <a:off x="2484768" y="3899451"/>
            <a:ext cx="7103180" cy="8845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Flight Dynamic Model  (FDM)</a:t>
            </a:r>
          </a:p>
          <a:p>
            <a:pPr algn="ctr"/>
            <a:r>
              <a:rPr lang="en-GB" sz="1200" dirty="0"/>
              <a:t>Aircraft flight simulation (</a:t>
            </a:r>
            <a:r>
              <a:rPr lang="en-GB" sz="1200" dirty="0" err="1"/>
              <a:t>lat</a:t>
            </a:r>
            <a:r>
              <a:rPr lang="en-GB" sz="1200" dirty="0"/>
              <a:t>, long, alt, heading, roll, pitch, etc.)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892DA9D-1A23-67AE-8E3D-28480D2B28D8}"/>
              </a:ext>
            </a:extLst>
          </p:cNvPr>
          <p:cNvSpPr/>
          <p:nvPr/>
        </p:nvSpPr>
        <p:spPr>
          <a:xfrm>
            <a:off x="5830949" y="3445565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itle 60">
            <a:extLst>
              <a:ext uri="{FF2B5EF4-FFF2-40B4-BE49-F238E27FC236}">
                <a16:creationId xmlns:a16="http://schemas.microsoft.com/office/drawing/2014/main" id="{E5CBBD63-AA7A-8943-C4D4-A6DAC4EE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4" y="148290"/>
            <a:ext cx="1783210" cy="730356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Application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6B06B8-4591-7BDB-6624-D92AC8FE5152}"/>
              </a:ext>
            </a:extLst>
          </p:cNvPr>
          <p:cNvSpPr/>
          <p:nvPr/>
        </p:nvSpPr>
        <p:spPr>
          <a:xfrm>
            <a:off x="7583575" y="2837614"/>
            <a:ext cx="1908294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4349A6C0-8C9C-B2B2-85F6-8ED490DAEBE7}"/>
              </a:ext>
            </a:extLst>
          </p:cNvPr>
          <p:cNvSpPr/>
          <p:nvPr/>
        </p:nvSpPr>
        <p:spPr>
          <a:xfrm>
            <a:off x="8107010" y="2309188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2B064D7F-5263-EB02-DCF2-783A10650F9F}"/>
              </a:ext>
            </a:extLst>
          </p:cNvPr>
          <p:cNvSpPr/>
          <p:nvPr/>
        </p:nvSpPr>
        <p:spPr>
          <a:xfrm>
            <a:off x="3564821" y="2320794"/>
            <a:ext cx="212036" cy="3677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CC3BB4-CE12-05F7-14C9-0EA8A77EEE80}"/>
              </a:ext>
            </a:extLst>
          </p:cNvPr>
          <p:cNvSpPr/>
          <p:nvPr/>
        </p:nvSpPr>
        <p:spPr>
          <a:xfrm>
            <a:off x="3803374" y="801756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AFDS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C3A9-EA49-E774-27E2-B82048350840}"/>
              </a:ext>
            </a:extLst>
          </p:cNvPr>
          <p:cNvSpPr/>
          <p:nvPr/>
        </p:nvSpPr>
        <p:spPr>
          <a:xfrm>
            <a:off x="5493021" y="1258949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AFDS-*</a:t>
            </a:r>
          </a:p>
          <a:p>
            <a:pPr algn="ctr"/>
            <a:r>
              <a:rPr lang="en-GB" dirty="0"/>
              <a:t>autopilot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C6FC9-8CE7-7EEC-D953-9E21AE17E5F2}"/>
              </a:ext>
            </a:extLst>
          </p:cNvPr>
          <p:cNvSpPr/>
          <p:nvPr/>
        </p:nvSpPr>
        <p:spPr>
          <a:xfrm>
            <a:off x="3922638" y="125894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C788F-F7E9-32DF-62D7-E09D2B830DA0}"/>
              </a:ext>
            </a:extLst>
          </p:cNvPr>
          <p:cNvSpPr/>
          <p:nvPr/>
        </p:nvSpPr>
        <p:spPr>
          <a:xfrm>
            <a:off x="7063404" y="125894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B9D026-5059-C2B3-275E-ADF5C31B2519}"/>
              </a:ext>
            </a:extLst>
          </p:cNvPr>
          <p:cNvSpPr/>
          <p:nvPr/>
        </p:nvSpPr>
        <p:spPr>
          <a:xfrm>
            <a:off x="1250665" y="196462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914995-91B0-989C-2E79-CED2D11F1FF3}"/>
              </a:ext>
            </a:extLst>
          </p:cNvPr>
          <p:cNvSpPr/>
          <p:nvPr/>
        </p:nvSpPr>
        <p:spPr>
          <a:xfrm>
            <a:off x="1250665" y="1156242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154D0A-B759-8C06-3E42-0C75B0FEA090}"/>
              </a:ext>
            </a:extLst>
          </p:cNvPr>
          <p:cNvSpPr/>
          <p:nvPr/>
        </p:nvSpPr>
        <p:spPr>
          <a:xfrm>
            <a:off x="1250665" y="156706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75D09B-35AF-B161-9BF9-23508495A134}"/>
              </a:ext>
            </a:extLst>
          </p:cNvPr>
          <p:cNvSpPr/>
          <p:nvPr/>
        </p:nvSpPr>
        <p:spPr>
          <a:xfrm>
            <a:off x="9200312" y="1553807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84E960-C89A-13F8-F571-421FB59EE3E4}"/>
              </a:ext>
            </a:extLst>
          </p:cNvPr>
          <p:cNvSpPr/>
          <p:nvPr/>
        </p:nvSpPr>
        <p:spPr>
          <a:xfrm>
            <a:off x="3273287" y="1567060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F68941C-5E63-06EE-4E43-6230F4A9B145}"/>
              </a:ext>
            </a:extLst>
          </p:cNvPr>
          <p:cNvSpPr/>
          <p:nvPr/>
        </p:nvSpPr>
        <p:spPr>
          <a:xfrm>
            <a:off x="8660286" y="1537232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B4625F-008D-ED7F-CD21-C17ACFD8C7D6}"/>
              </a:ext>
            </a:extLst>
          </p:cNvPr>
          <p:cNvSpPr/>
          <p:nvPr/>
        </p:nvSpPr>
        <p:spPr>
          <a:xfrm>
            <a:off x="3803374" y="266119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64E33-FA6E-2D0F-CAB8-1B808BCF7FD9}"/>
              </a:ext>
            </a:extLst>
          </p:cNvPr>
          <p:cNvSpPr/>
          <p:nvPr/>
        </p:nvSpPr>
        <p:spPr>
          <a:xfrm>
            <a:off x="5493021" y="311838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GCAS-IMPL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CD2BC-49A0-8029-3B44-14B76E2000B7}"/>
              </a:ext>
            </a:extLst>
          </p:cNvPr>
          <p:cNvSpPr/>
          <p:nvPr/>
        </p:nvSpPr>
        <p:spPr>
          <a:xfrm>
            <a:off x="3922638" y="3118384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65DF1-ACA1-74A0-94A6-5C3F15313E77}"/>
              </a:ext>
            </a:extLst>
          </p:cNvPr>
          <p:cNvSpPr/>
          <p:nvPr/>
        </p:nvSpPr>
        <p:spPr>
          <a:xfrm>
            <a:off x="7020340" y="3118383"/>
            <a:ext cx="1461048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D8BADF-3474-94A3-4E0D-130930C2462D}"/>
              </a:ext>
            </a:extLst>
          </p:cNvPr>
          <p:cNvSpPr/>
          <p:nvPr/>
        </p:nvSpPr>
        <p:spPr>
          <a:xfrm>
            <a:off x="1252338" y="3631050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354F9C-2B5B-5E36-9AEB-7BA8D446DBF0}"/>
              </a:ext>
            </a:extLst>
          </p:cNvPr>
          <p:cNvSpPr/>
          <p:nvPr/>
        </p:nvSpPr>
        <p:spPr>
          <a:xfrm>
            <a:off x="1250664" y="3226858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962A7-32E1-17C5-EF13-475DA05727D7}"/>
              </a:ext>
            </a:extLst>
          </p:cNvPr>
          <p:cNvSpPr/>
          <p:nvPr/>
        </p:nvSpPr>
        <p:spPr>
          <a:xfrm>
            <a:off x="9200312" y="341324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1F25217-7E70-01BE-4712-851CFCE194E6}"/>
              </a:ext>
            </a:extLst>
          </p:cNvPr>
          <p:cNvSpPr/>
          <p:nvPr/>
        </p:nvSpPr>
        <p:spPr>
          <a:xfrm>
            <a:off x="3273287" y="342649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FAEE4AD-AF89-0C16-B920-1CB174D57EEF}"/>
              </a:ext>
            </a:extLst>
          </p:cNvPr>
          <p:cNvSpPr/>
          <p:nvPr/>
        </p:nvSpPr>
        <p:spPr>
          <a:xfrm>
            <a:off x="8660286" y="339666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DF3E0-97DF-7058-35DD-5A706D087FD0}"/>
              </a:ext>
            </a:extLst>
          </p:cNvPr>
          <p:cNvSpPr/>
          <p:nvPr/>
        </p:nvSpPr>
        <p:spPr>
          <a:xfrm>
            <a:off x="3803374" y="4550452"/>
            <a:ext cx="4777409" cy="1560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NAV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C418E-92FF-851C-E145-70A92FB1E836}"/>
              </a:ext>
            </a:extLst>
          </p:cNvPr>
          <p:cNvSpPr/>
          <p:nvPr/>
        </p:nvSpPr>
        <p:spPr>
          <a:xfrm>
            <a:off x="5493021" y="500764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NAV-IMPL</a:t>
            </a:r>
          </a:p>
          <a:p>
            <a:pPr algn="ctr"/>
            <a:r>
              <a:rPr lang="en-GB" dirty="0"/>
              <a:t>navigation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CBD995-8507-A337-66D9-1C5907777A67}"/>
              </a:ext>
            </a:extLst>
          </p:cNvPr>
          <p:cNvSpPr/>
          <p:nvPr/>
        </p:nvSpPr>
        <p:spPr>
          <a:xfrm>
            <a:off x="3922638" y="500764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8609F9-6816-2998-F7E5-646B5B3F1FFB}"/>
              </a:ext>
            </a:extLst>
          </p:cNvPr>
          <p:cNvSpPr/>
          <p:nvPr/>
        </p:nvSpPr>
        <p:spPr>
          <a:xfrm>
            <a:off x="7063404" y="500764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4F4AE7-1165-0CD4-5C7E-FDFCF179DFD1}"/>
              </a:ext>
            </a:extLst>
          </p:cNvPr>
          <p:cNvSpPr/>
          <p:nvPr/>
        </p:nvSpPr>
        <p:spPr>
          <a:xfrm>
            <a:off x="1250664" y="509709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8D3703-733D-46E5-351E-C8E4F0EF3562}"/>
              </a:ext>
            </a:extLst>
          </p:cNvPr>
          <p:cNvSpPr/>
          <p:nvPr/>
        </p:nvSpPr>
        <p:spPr>
          <a:xfrm>
            <a:off x="1250664" y="5501285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172937-F475-6E16-9B0E-C1EAE50AF125}"/>
              </a:ext>
            </a:extLst>
          </p:cNvPr>
          <p:cNvSpPr/>
          <p:nvPr/>
        </p:nvSpPr>
        <p:spPr>
          <a:xfrm>
            <a:off x="9200312" y="5302503"/>
            <a:ext cx="1898379" cy="3975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NAV Interface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DF3602-D2EC-253C-F194-7537D26EB926}"/>
              </a:ext>
            </a:extLst>
          </p:cNvPr>
          <p:cNvSpPr/>
          <p:nvPr/>
        </p:nvSpPr>
        <p:spPr>
          <a:xfrm>
            <a:off x="3273287" y="5315756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5A0ACFF-0D29-7EAC-D209-AE30A85D4C36}"/>
              </a:ext>
            </a:extLst>
          </p:cNvPr>
          <p:cNvSpPr/>
          <p:nvPr/>
        </p:nvSpPr>
        <p:spPr>
          <a:xfrm>
            <a:off x="8660286" y="5285928"/>
            <a:ext cx="430691" cy="384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D649A-9B92-6EFA-D47E-7826AD2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E2105-10CC-E5C0-9DA8-FA5BFA2E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64291" y="147430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64291" y="2819397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64290" y="41644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371059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371058" y="3564831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43258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58744" y="3424028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03970" y="3428995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58744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03971" y="738804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03970" y="477409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588485" y="270013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03970" y="208390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21953" y="2577544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21953" y="3193774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21953" y="3193774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21954" y="1232448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76727" y="3917672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982274" y="2577544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982274" y="1232448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61241" y="1232448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982273" y="4658137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982274" y="3313041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82274" y="1232448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789041" y="1967945"/>
            <a:ext cx="775250" cy="209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789041" y="3313041"/>
            <a:ext cx="775250" cy="74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789041" y="4058475"/>
            <a:ext cx="775249" cy="59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789042" y="1967945"/>
            <a:ext cx="775249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789042" y="2577544"/>
            <a:ext cx="775249" cy="73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789042" y="2577544"/>
            <a:ext cx="775248" cy="20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76727" y="1232448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1682203B-9450-9B32-BD03-C992017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9"/>
            <a:ext cx="3092406" cy="624337"/>
          </a:xfrm>
        </p:spPr>
        <p:txBody>
          <a:bodyPr>
            <a:normAutofit/>
          </a:bodyPr>
          <a:lstStyle/>
          <a:p>
            <a:r>
              <a:rPr lang="en-GB" sz="2800" dirty="0"/>
              <a:t>AFDS-* (Autopilot)</a:t>
            </a:r>
          </a:p>
        </p:txBody>
      </p:sp>
    </p:spTree>
    <p:extLst>
      <p:ext uri="{BB962C8B-B14F-4D97-AF65-F5344CB8AC3E}">
        <p14:creationId xmlns:p14="http://schemas.microsoft.com/office/powerpoint/2010/main" val="29443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BA31-8377-4A5A-45C9-57A836BD003A}"/>
              </a:ext>
            </a:extLst>
          </p:cNvPr>
          <p:cNvSpPr/>
          <p:nvPr/>
        </p:nvSpPr>
        <p:spPr>
          <a:xfrm>
            <a:off x="2584169" y="24417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Altitude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A9B11-46BE-C9EC-A5CF-AD69CE6FCC13}"/>
              </a:ext>
            </a:extLst>
          </p:cNvPr>
          <p:cNvSpPr/>
          <p:nvPr/>
        </p:nvSpPr>
        <p:spPr>
          <a:xfrm>
            <a:off x="2584169" y="3786809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C3387-B209-8129-BF91-A9BA1AD59B01}"/>
              </a:ext>
            </a:extLst>
          </p:cNvPr>
          <p:cNvSpPr/>
          <p:nvPr/>
        </p:nvSpPr>
        <p:spPr>
          <a:xfrm>
            <a:off x="2584168" y="51319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Velocity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BFF6D-D8CD-0B4A-F7AC-9DB677FC21FD}"/>
              </a:ext>
            </a:extLst>
          </p:cNvPr>
          <p:cNvSpPr/>
          <p:nvPr/>
        </p:nvSpPr>
        <p:spPr>
          <a:xfrm>
            <a:off x="410812" y="3127513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1B1A8-C243-21FC-E1CD-2BE904AFB49C}"/>
              </a:ext>
            </a:extLst>
          </p:cNvPr>
          <p:cNvSpPr/>
          <p:nvPr/>
        </p:nvSpPr>
        <p:spPr>
          <a:xfrm>
            <a:off x="410815" y="445935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</a:t>
            </a:r>
          </a:p>
          <a:p>
            <a:pPr algn="ctr"/>
            <a:r>
              <a:rPr lang="en-GB" dirty="0"/>
              <a:t>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DCE79-CD58-F68D-0F21-8FB059B45B40}"/>
              </a:ext>
            </a:extLst>
          </p:cNvPr>
          <p:cNvSpPr/>
          <p:nvPr/>
        </p:nvSpPr>
        <p:spPr>
          <a:xfrm>
            <a:off x="6563136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B3ECB-8707-D244-37CC-A6B50D98EF35}"/>
              </a:ext>
            </a:extLst>
          </p:cNvPr>
          <p:cNvSpPr/>
          <p:nvPr/>
        </p:nvSpPr>
        <p:spPr>
          <a:xfrm>
            <a:off x="4578622" y="4391440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2960C-ACE1-68B1-ABF4-EA7EC34BEBB9}"/>
              </a:ext>
            </a:extLst>
          </p:cNvPr>
          <p:cNvSpPr/>
          <p:nvPr/>
        </p:nvSpPr>
        <p:spPr>
          <a:xfrm>
            <a:off x="8623848" y="4396407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Ailerons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EAC6-0BCF-A476-F73E-01FAF2459D2C}"/>
              </a:ext>
            </a:extLst>
          </p:cNvPr>
          <p:cNvSpPr/>
          <p:nvPr/>
        </p:nvSpPr>
        <p:spPr>
          <a:xfrm>
            <a:off x="4578622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Vertical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00776-7CB7-C975-4C71-C21B39578110}"/>
              </a:ext>
            </a:extLst>
          </p:cNvPr>
          <p:cNvSpPr/>
          <p:nvPr/>
        </p:nvSpPr>
        <p:spPr>
          <a:xfrm>
            <a:off x="8623849" y="1706216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Elevators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E09BF-561D-A1FB-FAA9-29C4D0BFC62C}"/>
              </a:ext>
            </a:extLst>
          </p:cNvPr>
          <p:cNvSpPr/>
          <p:nvPr/>
        </p:nvSpPr>
        <p:spPr>
          <a:xfrm>
            <a:off x="8623848" y="5741505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Throttles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78173-958D-AD3A-BDC9-B44530117CAB}"/>
              </a:ext>
            </a:extLst>
          </p:cNvPr>
          <p:cNvSpPr/>
          <p:nvPr/>
        </p:nvSpPr>
        <p:spPr>
          <a:xfrm>
            <a:off x="10608363" y="366754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</a:t>
            </a:r>
          </a:p>
          <a:p>
            <a:pPr algn="ctr"/>
            <a:r>
              <a:rPr lang="en-GB" dirty="0"/>
              <a:t>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F511-CF72-2B5E-C7D9-809DCD24AB4E}"/>
              </a:ext>
            </a:extLst>
          </p:cNvPr>
          <p:cNvSpPr/>
          <p:nvPr/>
        </p:nvSpPr>
        <p:spPr>
          <a:xfrm>
            <a:off x="8623848" y="3051312"/>
            <a:ext cx="1417983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Rudder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E64262-9583-18CA-7C55-4E8A19C06678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10041831" y="3544956"/>
            <a:ext cx="566532" cy="6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01BDA-D7CA-2C3A-259D-3FC4C2ADE0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041831" y="4161186"/>
            <a:ext cx="566532" cy="7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0A8AD-06F6-3E7A-7C9A-A02644ADE13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41831" y="4161186"/>
            <a:ext cx="566532" cy="20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36D34F-0763-282F-AF82-1CD2D66B7B5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0041832" y="2199860"/>
            <a:ext cx="566531" cy="196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65CEC-1BED-A184-7DB6-DAF9FEA3E0B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96605" y="4885084"/>
            <a:ext cx="2627243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A5603-3EAF-EC7A-B8D6-52CD219C710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4002152" y="3544956"/>
            <a:ext cx="4621696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3BF4F3-F84C-EAD6-3E0D-CBF6F68A598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4002152" y="2199860"/>
            <a:ext cx="4621697" cy="208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26249-9725-ED06-5CA7-39091D5D80B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81119" y="2199860"/>
            <a:ext cx="64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C1FE92-FA4B-244B-F7C5-ABF0474437A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02151" y="5625549"/>
            <a:ext cx="462169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2FC923-F2CC-AA09-ABE5-7FA6F93F47E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002152" y="4280453"/>
            <a:ext cx="576470" cy="6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FE65BB-5DF9-D0E9-0288-8131CB768A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002152" y="2199860"/>
            <a:ext cx="576470" cy="73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8BBD38-17E7-8E19-2BB2-C2DD19A84F6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828798" y="2935357"/>
            <a:ext cx="755371" cy="201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56C18F-6013-ACDD-669C-B18119B829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828798" y="4280453"/>
            <a:ext cx="755371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A4E21B-8316-64DC-BDAF-DD92083D7AF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828798" y="4953001"/>
            <a:ext cx="755370" cy="67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D8DF70-9A0E-8261-3D38-8614FEDB636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828795" y="2935357"/>
            <a:ext cx="755374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5F1C4F-724E-9EDA-88B1-742175246CE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828795" y="3621157"/>
            <a:ext cx="755374" cy="6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EEE687F-8591-A07C-E0B2-E4EB3AB1CA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828795" y="3621157"/>
            <a:ext cx="755373" cy="200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D48FBE-525C-86BA-FA22-D259F1CAED0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96605" y="2199860"/>
            <a:ext cx="56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F0E937D-1656-6ECE-8A2B-257F8DDBE3C7}"/>
              </a:ext>
            </a:extLst>
          </p:cNvPr>
          <p:cNvSpPr/>
          <p:nvPr/>
        </p:nvSpPr>
        <p:spPr>
          <a:xfrm>
            <a:off x="2206481" y="602973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AFDS-GCAS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10B1D3-DED6-18B1-F868-154C531F40E3}"/>
              </a:ext>
            </a:extLst>
          </p:cNvPr>
          <p:cNvCxnSpPr>
            <a:cxnSpLocks/>
            <a:stCxn id="13" idx="0"/>
            <a:endCxn id="2" idx="1"/>
          </p:cNvCxnSpPr>
          <p:nvPr/>
        </p:nvCxnSpPr>
        <p:spPr>
          <a:xfrm flipV="1">
            <a:off x="1142995" y="1096617"/>
            <a:ext cx="1063486" cy="760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607BE5-D27C-E6ED-FDC0-9829D157EF7E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624464" y="1096617"/>
            <a:ext cx="2938672" cy="11032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25733-8328-BDD9-250B-CC459FBF84AC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>
            <a:off x="3624464" y="1096617"/>
            <a:ext cx="1663150" cy="32948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FFB9C1-B4BD-152F-0AB3-5B2365D9E5C0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624464" y="1096617"/>
            <a:ext cx="4999384" cy="51385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727C85-EC8B-61E0-5F50-D8947E4046E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915473" y="1590260"/>
            <a:ext cx="377688" cy="8514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34F3A8-66AB-EB45-CAD4-59F2E80471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915473" y="1590260"/>
            <a:ext cx="377687" cy="3541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95CE87A3-DEDC-7E04-70B8-55225AFBE15E}"/>
              </a:ext>
            </a:extLst>
          </p:cNvPr>
          <p:cNvSpPr txBox="1">
            <a:spLocks/>
          </p:cNvSpPr>
          <p:nvPr/>
        </p:nvSpPr>
        <p:spPr>
          <a:xfrm>
            <a:off x="0" y="39065"/>
            <a:ext cx="1899711" cy="44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AFDS-GCAS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D25A4-CEDD-8166-1662-4091F69D90CA}"/>
              </a:ext>
            </a:extLst>
          </p:cNvPr>
          <p:cNvSpPr/>
          <p:nvPr/>
        </p:nvSpPr>
        <p:spPr>
          <a:xfrm>
            <a:off x="434003" y="1856960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</a:t>
            </a:r>
          </a:p>
          <a:p>
            <a:pPr algn="ctr"/>
            <a:r>
              <a:rPr lang="en-GB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76517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15C8B-B3DF-FC80-F7E5-6D73F8D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FAD6E-70B2-2F58-26A5-F3AC0499A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3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CF64B-3EFF-A590-EFF2-279B2131A72F}"/>
              </a:ext>
            </a:extLst>
          </p:cNvPr>
          <p:cNvSpPr/>
          <p:nvPr/>
        </p:nvSpPr>
        <p:spPr>
          <a:xfrm>
            <a:off x="3707295" y="474583"/>
            <a:ext cx="4777409" cy="15604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GCAS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41F20-9DB9-A130-F066-E4A76DA80ECD}"/>
              </a:ext>
            </a:extLst>
          </p:cNvPr>
          <p:cNvSpPr/>
          <p:nvPr/>
        </p:nvSpPr>
        <p:spPr>
          <a:xfrm>
            <a:off x="5396942" y="931776"/>
            <a:ext cx="1417983" cy="98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GCAS-IMPL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E28F6-F2FC-47DB-53EE-7D9E16408CA5}"/>
              </a:ext>
            </a:extLst>
          </p:cNvPr>
          <p:cNvSpPr/>
          <p:nvPr/>
        </p:nvSpPr>
        <p:spPr>
          <a:xfrm>
            <a:off x="3826559" y="931775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  <a:endParaRPr lang="en-GB" sz="1100" dirty="0"/>
          </a:p>
          <a:p>
            <a:pPr algn="ctr"/>
            <a:r>
              <a:rPr lang="en-GB" sz="1100" dirty="0"/>
              <a:t>Data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8C09B-6E85-5F19-A5F2-6A7FA719E047}"/>
              </a:ext>
            </a:extLst>
          </p:cNvPr>
          <p:cNvSpPr/>
          <p:nvPr/>
        </p:nvSpPr>
        <p:spPr>
          <a:xfrm>
            <a:off x="6924261" y="931774"/>
            <a:ext cx="1461048" cy="9872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GCAS-IFACE</a:t>
            </a:r>
          </a:p>
          <a:p>
            <a:pPr algn="ctr"/>
            <a:r>
              <a:rPr lang="en-GB" sz="1100" dirty="0"/>
              <a:t>Data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9315B-F62E-C451-4064-95CC5C92E726}"/>
              </a:ext>
            </a:extLst>
          </p:cNvPr>
          <p:cNvSpPr/>
          <p:nvPr/>
        </p:nvSpPr>
        <p:spPr>
          <a:xfrm>
            <a:off x="1156259" y="1444441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735929-E813-313D-8692-DA1C46FBE916}"/>
              </a:ext>
            </a:extLst>
          </p:cNvPr>
          <p:cNvSpPr/>
          <p:nvPr/>
        </p:nvSpPr>
        <p:spPr>
          <a:xfrm>
            <a:off x="1154585" y="1040249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Aircraft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693D19-96BE-943B-6BD0-5B01C64310CF}"/>
              </a:ext>
            </a:extLst>
          </p:cNvPr>
          <p:cNvSpPr/>
          <p:nvPr/>
        </p:nvSpPr>
        <p:spPr>
          <a:xfrm>
            <a:off x="9104233" y="1226634"/>
            <a:ext cx="1898379" cy="39756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GCAS Interface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627525-6D5A-4C56-E171-8C93EB7A6657}"/>
              </a:ext>
            </a:extLst>
          </p:cNvPr>
          <p:cNvSpPr/>
          <p:nvPr/>
        </p:nvSpPr>
        <p:spPr>
          <a:xfrm>
            <a:off x="3177208" y="1239887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FE958B-6CB7-F7C7-ACDD-B5D5C187A1C8}"/>
              </a:ext>
            </a:extLst>
          </p:cNvPr>
          <p:cNvSpPr/>
          <p:nvPr/>
        </p:nvSpPr>
        <p:spPr>
          <a:xfrm>
            <a:off x="8564207" y="1210059"/>
            <a:ext cx="430691" cy="384312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98A320-6C49-DB3D-61F8-E06D54919A14}"/>
              </a:ext>
            </a:extLst>
          </p:cNvPr>
          <p:cNvSpPr/>
          <p:nvPr/>
        </p:nvSpPr>
        <p:spPr>
          <a:xfrm>
            <a:off x="2408581" y="3750365"/>
            <a:ext cx="1537253" cy="54333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disengaged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26DE8D-C94E-4FDC-8493-49BBDB2E7332}"/>
              </a:ext>
            </a:extLst>
          </p:cNvPr>
          <p:cNvSpPr/>
          <p:nvPr/>
        </p:nvSpPr>
        <p:spPr>
          <a:xfrm>
            <a:off x="5277672" y="2720005"/>
            <a:ext cx="1537253" cy="5433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emergency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7D9DC9-2CA3-7D48-37D8-F39E8690DADB}"/>
              </a:ext>
            </a:extLst>
          </p:cNvPr>
          <p:cNvSpPr/>
          <p:nvPr/>
        </p:nvSpPr>
        <p:spPr>
          <a:xfrm>
            <a:off x="8150070" y="3750365"/>
            <a:ext cx="1537253" cy="54333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99A7CC-278F-49AB-BEC0-3240196F070A}"/>
              </a:ext>
            </a:extLst>
          </p:cNvPr>
          <p:cNvSpPr/>
          <p:nvPr/>
        </p:nvSpPr>
        <p:spPr>
          <a:xfrm>
            <a:off x="5327372" y="5382885"/>
            <a:ext cx="1537253" cy="54333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stabilize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358A02-5642-E470-5E35-E6FAE4306DE1}"/>
              </a:ext>
            </a:extLst>
          </p:cNvPr>
          <p:cNvSpPr/>
          <p:nvPr/>
        </p:nvSpPr>
        <p:spPr>
          <a:xfrm>
            <a:off x="1278834" y="3902765"/>
            <a:ext cx="233559" cy="238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4086F-9131-3D50-706C-67B8773CAC77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1512393" y="4022034"/>
            <a:ext cx="89618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95CCA-2F4D-E0A5-9056-C152D2027563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flipV="1">
            <a:off x="3177208" y="2991675"/>
            <a:ext cx="2100464" cy="75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CD740-A86A-846A-B336-79223F2DAC78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814925" y="2991675"/>
            <a:ext cx="2103772" cy="758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A1647-CB1B-3B40-DA94-D89F26C7339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>
            <a:off x="6864625" y="4293704"/>
            <a:ext cx="2054072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600C65-E2DF-2B2D-650A-1587B45AB3C0}"/>
              </a:ext>
            </a:extLst>
          </p:cNvPr>
          <p:cNvCxnSpPr>
            <a:cxnSpLocks/>
            <a:stCxn id="18" idx="1"/>
            <a:endCxn id="15" idx="2"/>
          </p:cNvCxnSpPr>
          <p:nvPr/>
        </p:nvCxnSpPr>
        <p:spPr>
          <a:xfrm flipH="1" flipV="1">
            <a:off x="3177208" y="4293704"/>
            <a:ext cx="2150164" cy="1360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CCEA19-983C-53D8-C357-CBE49C50F1A3}"/>
              </a:ext>
            </a:extLst>
          </p:cNvPr>
          <p:cNvSpPr txBox="1"/>
          <p:nvPr/>
        </p:nvSpPr>
        <p:spPr>
          <a:xfrm rot="20379495">
            <a:off x="3611984" y="311723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F6DFC-C08F-6B8F-03E7-126E1BEA26ED}"/>
              </a:ext>
            </a:extLst>
          </p:cNvPr>
          <p:cNvSpPr txBox="1"/>
          <p:nvPr/>
        </p:nvSpPr>
        <p:spPr>
          <a:xfrm>
            <a:off x="7433404" y="2980677"/>
            <a:ext cx="16995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Vertical speed &gt; threshold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E74C85-DAD2-DD31-9C79-8BB26985CD58}"/>
              </a:ext>
            </a:extLst>
          </p:cNvPr>
          <p:cNvSpPr txBox="1"/>
          <p:nvPr/>
        </p:nvSpPr>
        <p:spPr>
          <a:xfrm>
            <a:off x="7866811" y="4973598"/>
            <a:ext cx="13227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Altitude &gt; threshold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A25796-A536-C9B9-7A16-D3E9CD3B0AB5}"/>
              </a:ext>
            </a:extLst>
          </p:cNvPr>
          <p:cNvSpPr txBox="1"/>
          <p:nvPr/>
        </p:nvSpPr>
        <p:spPr>
          <a:xfrm>
            <a:off x="3256729" y="5023656"/>
            <a:ext cx="13837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Stable flight</a:t>
            </a:r>
          </a:p>
          <a:p>
            <a:r>
              <a:rPr lang="en-GB" sz="1050" dirty="0"/>
              <a:t>(Pitch, Roll, Velocity)</a:t>
            </a:r>
          </a:p>
          <a:p>
            <a:endParaRPr lang="en-GB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6CFC36-F5C3-E96C-365E-2348EBA0CBE5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flipH="1" flipV="1">
            <a:off x="6046299" y="3263344"/>
            <a:ext cx="2103771" cy="7586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026901-2045-B7B5-4BD2-B4BF5A4AB1B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6046299" y="3263344"/>
            <a:ext cx="49700" cy="2119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6B4800-130F-3ECA-AB82-9B332F57A642}"/>
              </a:ext>
            </a:extLst>
          </p:cNvPr>
          <p:cNvSpPr txBox="1"/>
          <p:nvPr/>
        </p:nvSpPr>
        <p:spPr>
          <a:xfrm rot="16200000">
            <a:off x="5277177" y="4109862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70617-0969-4B8D-9BBF-358285E7529B}"/>
              </a:ext>
            </a:extLst>
          </p:cNvPr>
          <p:cNvSpPr txBox="1"/>
          <p:nvPr/>
        </p:nvSpPr>
        <p:spPr>
          <a:xfrm rot="1241175">
            <a:off x="6367012" y="3591463"/>
            <a:ext cx="12843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Collision predicted</a:t>
            </a:r>
          </a:p>
        </p:txBody>
      </p:sp>
    </p:spTree>
    <p:extLst>
      <p:ext uri="{BB962C8B-B14F-4D97-AF65-F5344CB8AC3E}">
        <p14:creationId xmlns:p14="http://schemas.microsoft.com/office/powerpoint/2010/main" val="42923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184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Application</vt:lpstr>
      <vt:lpstr>PowerPoint Presentation</vt:lpstr>
      <vt:lpstr>AFDS</vt:lpstr>
      <vt:lpstr>AFDS-* (Autopilot)</vt:lpstr>
      <vt:lpstr>PowerPoint Presentation</vt:lpstr>
      <vt:lpstr>GCAS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Colin</dc:creator>
  <cp:lastModifiedBy>Antoine Colin</cp:lastModifiedBy>
  <cp:revision>9</cp:revision>
  <dcterms:created xsi:type="dcterms:W3CDTF">2024-06-10T09:09:54Z</dcterms:created>
  <dcterms:modified xsi:type="dcterms:W3CDTF">2024-06-13T22:19:48Z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b5e46-1ff9-439a-9dec-3ea741dd4491_Enabled">
    <vt:lpwstr>true</vt:lpwstr>
  </property>
  <property fmtid="{D5CDD505-2E9C-101B-9397-08002B2CF9AE}" pid="3" name="MSIP_Label_e6fb5e46-1ff9-439a-9dec-3ea741dd4491_SetDate">
    <vt:lpwstr>2024-06-10T09:22:13Z</vt:lpwstr>
  </property>
  <property fmtid="{D5CDD505-2E9C-101B-9397-08002B2CF9AE}" pid="4" name="MSIP_Label_e6fb5e46-1ff9-439a-9dec-3ea741dd4491_Method">
    <vt:lpwstr>Standard</vt:lpwstr>
  </property>
  <property fmtid="{D5CDD505-2E9C-101B-9397-08002B2CF9AE}" pid="5" name="MSIP_Label_e6fb5e46-1ff9-439a-9dec-3ea741dd4491_Name">
    <vt:lpwstr>Internal</vt:lpwstr>
  </property>
  <property fmtid="{D5CDD505-2E9C-101B-9397-08002B2CF9AE}" pid="6" name="MSIP_Label_e6fb5e46-1ff9-439a-9dec-3ea741dd4491_SiteId">
    <vt:lpwstr>63a1ab10-c4bd-4b99-881c-0040cec74971</vt:lpwstr>
  </property>
  <property fmtid="{D5CDD505-2E9C-101B-9397-08002B2CF9AE}" pid="7" name="MSIP_Label_e6fb5e46-1ff9-439a-9dec-3ea741dd4491_ActionId">
    <vt:lpwstr>3f74dcf5-8aa5-47ca-adaa-34e6412a9786</vt:lpwstr>
  </property>
  <property fmtid="{D5CDD505-2E9C-101B-9397-08002B2CF9AE}" pid="8" name="MSIP_Label_e6fb5e46-1ff9-439a-9dec-3ea741dd4491_ContentBits">
    <vt:lpwstr>0</vt:lpwstr>
  </property>
</Properties>
</file>