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0097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732" y="7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854381-F985-4256-83D5-74B39F289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7DF7752-99C1-42BC-B146-12409E20C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F3F9686-DA2C-4412-9ADE-A7D89F22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C6F7-4C7D-4D8C-B574-0A4BB868A065}" type="datetimeFigureOut">
              <a:rPr lang="sk-SK" smtClean="0"/>
              <a:t>6. 4. 2019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852C951-AD6B-408D-B17F-CCC8CF9C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2FDEECC-8DAB-4E4F-894E-614CBDE4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4DAF-B191-4E8A-9AAD-C50A6386E1E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084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FE0ACA-D865-4297-9F0B-EBB84DE3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BC1F72F5-4457-478F-8466-8D4EA5B2B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AA52182-AB25-46E5-8721-FE7F3C0C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C6F7-4C7D-4D8C-B574-0A4BB868A065}" type="datetimeFigureOut">
              <a:rPr lang="sk-SK" smtClean="0"/>
              <a:t>6. 4. 2019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1E7AF3A-F86C-4DA7-AD55-128AD34A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BB1C9AD-0655-4057-A835-175775DCB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4DAF-B191-4E8A-9AAD-C50A6386E1E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867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590D74AF-EB7A-42AC-B202-A3D4271C3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4AF16B72-793A-48BC-834C-E30FA998B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0E361D1-B8CD-4EC4-9DB1-884A0B63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C6F7-4C7D-4D8C-B574-0A4BB868A065}" type="datetimeFigureOut">
              <a:rPr lang="sk-SK" smtClean="0"/>
              <a:t>6. 4. 2019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607D670-ED70-4C9C-AA3C-947D4F2D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BC9E388-C05A-475B-8CB3-5F1AB9E3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4DAF-B191-4E8A-9AAD-C50A6386E1E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799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9457F9-D9FD-4920-AB39-E3D084C3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615EDDF-A445-4340-BE81-7942771BC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83DFCD1-EC80-4C43-B1AA-2F7D4CCA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C6F7-4C7D-4D8C-B574-0A4BB868A065}" type="datetimeFigureOut">
              <a:rPr lang="sk-SK" smtClean="0"/>
              <a:t>6. 4. 2019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6C7D4CC-BECD-43A4-95ED-E3D16CEE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F925D72-F052-4162-A656-1A25615A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4DAF-B191-4E8A-9AAD-C50A6386E1E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845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714CC0-469F-4285-BF69-9AF2C5928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4CC31F86-11ED-43AA-BAD8-144405090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086D9F7-1DF4-4071-8D8F-C14433B8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C6F7-4C7D-4D8C-B574-0A4BB868A065}" type="datetimeFigureOut">
              <a:rPr lang="sk-SK" smtClean="0"/>
              <a:t>6. 4. 2019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85F095B-E20C-46D2-BD2F-18C848A7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DA54DFD-8C5C-4B79-B613-67F37FE4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4DAF-B191-4E8A-9AAD-C50A6386E1E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841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1B5DDA-C240-43CD-A4B3-2BAFBD433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E333D33-F9C7-4188-9F8C-89739CC3F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D7D314E-1B95-4230-AF4C-B77051139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748EAA33-BB37-46E7-99A7-605AE67F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C6F7-4C7D-4D8C-B574-0A4BB868A065}" type="datetimeFigureOut">
              <a:rPr lang="sk-SK" smtClean="0"/>
              <a:t>6. 4. 2019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14866B9-DA69-4CDD-8D58-54E1EA78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46F1236-4FC5-4610-914F-49A83523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4DAF-B191-4E8A-9AAD-C50A6386E1E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140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69AA73-4798-4F95-9D09-B5D5BABE2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68582D87-BE53-4B20-B25C-2A8330633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A95CE61-699F-4AEF-A783-22600CA8A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80A58368-CACB-4342-80CF-521DE93EC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5C4B9A04-9144-432C-8A5F-5685592EA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352FA0A9-2BCF-4C31-9ED3-16057B35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C6F7-4C7D-4D8C-B574-0A4BB868A065}" type="datetimeFigureOut">
              <a:rPr lang="sk-SK" smtClean="0"/>
              <a:t>6. 4. 2019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1B5AE779-67DA-477E-8BD6-FE9D4A2E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FC0749B1-A135-430F-AFE5-9BC5C92F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4DAF-B191-4E8A-9AAD-C50A6386E1E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610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8DC73E-D382-45D2-8BA1-C103C9D3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97171D87-EB45-4426-8887-453685D8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C6F7-4C7D-4D8C-B574-0A4BB868A065}" type="datetimeFigureOut">
              <a:rPr lang="sk-SK" smtClean="0"/>
              <a:t>6. 4. 2019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02D9665D-DAC9-4237-990A-0D2FBE2A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0C83B68F-8315-46ED-8388-1A4EAB55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4DAF-B191-4E8A-9AAD-C50A6386E1E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620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208143D7-3727-4F65-AC30-093345D7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C6F7-4C7D-4D8C-B574-0A4BB868A065}" type="datetimeFigureOut">
              <a:rPr lang="sk-SK" smtClean="0"/>
              <a:t>6. 4. 2019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4DED5798-B365-4DF3-A0F0-B17414B6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D5BC2555-83C3-4782-ACB8-B7E5DBBD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4DAF-B191-4E8A-9AAD-C50A6386E1E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477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1AAE12-C4E9-4FAF-9B55-76475166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2A453EF-F3A1-4EDD-A94C-B93DD0721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79D481B5-7FDC-4006-A65D-3ADC15D20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D2FB6FF-D744-421E-90C8-A132C629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C6F7-4C7D-4D8C-B574-0A4BB868A065}" type="datetimeFigureOut">
              <a:rPr lang="sk-SK" smtClean="0"/>
              <a:t>6. 4. 2019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7B08A6E4-C1B5-4185-A7D7-B6C1635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6B1B9F5F-A00B-4C82-ABD9-EB523E97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4DAF-B191-4E8A-9AAD-C50A6386E1E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469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42FD58-74CB-49F8-8455-37ED463D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FE850975-A08F-4D0C-9C81-A4300154E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8E33F049-BF50-4740-B2CB-34370C750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B233E06-2607-4B3F-AC52-B3458477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C6F7-4C7D-4D8C-B574-0A4BB868A065}" type="datetimeFigureOut">
              <a:rPr lang="sk-SK" smtClean="0"/>
              <a:t>6. 4. 2019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F18A764-0BFE-42A3-A1D0-90C5BCEF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6D7FD70B-7E52-48E0-B773-E18CDE14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4DAF-B191-4E8A-9AAD-C50A6386E1E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4675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3C9A7A4C-92F6-411C-8277-4ED21BAF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601E1963-163E-418F-9DE2-596E7F9D3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8F3D387-9466-418C-AEFE-83BA35E34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DC6F7-4C7D-4D8C-B574-0A4BB868A065}" type="datetimeFigureOut">
              <a:rPr lang="sk-SK" smtClean="0"/>
              <a:t>6. 4. 2019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98DB80F-2DBC-49A9-8F48-E98E49008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CBF62BC-8C38-4D75-AB35-64440B5D0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B4DAF-B191-4E8A-9AAD-C50A6386E1E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419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4B33E7-B37A-4B94-8712-9AF8B3EC8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5736"/>
            <a:ext cx="3848100" cy="923925"/>
          </a:xfrm>
        </p:spPr>
        <p:txBody>
          <a:bodyPr>
            <a:normAutofit/>
          </a:bodyPr>
          <a:lstStyle/>
          <a:p>
            <a:pPr algn="l"/>
            <a:r>
              <a:rPr lang="sk-SK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PlatformIO</a:t>
            </a:r>
            <a:endParaRPr lang="sk-SK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F74A22E-6D92-4F0B-85A2-5C4A56E91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6515100" cy="722312"/>
          </a:xfrm>
        </p:spPr>
        <p:txBody>
          <a:bodyPr>
            <a:normAutofit/>
          </a:bodyPr>
          <a:lstStyle/>
          <a:p>
            <a:pPr algn="l"/>
            <a:r>
              <a:rPr lang="sk-SK" sz="4400" b="1" dirty="0">
                <a:solidFill>
                  <a:srgbClr val="00979C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NAMAKANÉ ARDUINO IDE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D30DDFC3-A099-4DDE-9098-4E5CF608E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725" y="211138"/>
            <a:ext cx="3543300" cy="3543300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566D9CFE-7ECD-4300-A1E2-6B21A4C33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502274"/>
            <a:ext cx="466725" cy="466725"/>
          </a:xfrm>
          <a:prstGeom prst="rect">
            <a:avLst/>
          </a:prstGeom>
        </p:spPr>
      </p:pic>
      <p:sp>
        <p:nvSpPr>
          <p:cNvPr id="11" name="Obdĺžnik 10">
            <a:extLst>
              <a:ext uri="{FF2B5EF4-FFF2-40B4-BE49-F238E27FC236}">
                <a16:creationId xmlns:a16="http://schemas.microsoft.com/office/drawing/2014/main" id="{8AA13841-7B73-4498-A05A-E2C767DC8772}"/>
              </a:ext>
            </a:extLst>
          </p:cNvPr>
          <p:cNvSpPr/>
          <p:nvPr/>
        </p:nvSpPr>
        <p:spPr>
          <a:xfrm>
            <a:off x="1990725" y="5537139"/>
            <a:ext cx="13452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vzahradnik</a:t>
            </a:r>
            <a:endParaRPr lang="sk-SK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Obrázok 12">
            <a:extLst>
              <a:ext uri="{FF2B5EF4-FFF2-40B4-BE49-F238E27FC236}">
                <a16:creationId xmlns:a16="http://schemas.microsoft.com/office/drawing/2014/main" id="{11FD2355-A4E1-43F9-9617-38707B7AF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930" y="5968999"/>
            <a:ext cx="804863" cy="804863"/>
          </a:xfrm>
          <a:prstGeom prst="rect">
            <a:avLst/>
          </a:prstGeom>
        </p:spPr>
      </p:pic>
      <p:sp>
        <p:nvSpPr>
          <p:cNvPr id="14" name="Obdĺžnik 13">
            <a:extLst>
              <a:ext uri="{FF2B5EF4-FFF2-40B4-BE49-F238E27FC236}">
                <a16:creationId xmlns:a16="http://schemas.microsoft.com/office/drawing/2014/main" id="{D74F6115-86D7-4EFD-880B-7AC3FFC8C6BA}"/>
              </a:ext>
            </a:extLst>
          </p:cNvPr>
          <p:cNvSpPr/>
          <p:nvPr/>
        </p:nvSpPr>
        <p:spPr>
          <a:xfrm>
            <a:off x="1990725" y="6171375"/>
            <a:ext cx="21210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sk-SK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VladoZahradnik</a:t>
            </a:r>
            <a:endParaRPr lang="sk-SK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138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F63C99E6-BC89-4246-AE97-278837430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619125"/>
            <a:ext cx="9525000" cy="5619750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1DC1DD5C-909B-4A13-A547-65D5A7CA4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907" y="5248274"/>
            <a:ext cx="1942186" cy="1322305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13606E7D-081C-4245-BDBD-1D7078854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003" y="5600701"/>
            <a:ext cx="2314575" cy="381000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54E035EE-D5D7-4295-80CE-D1D2C4E62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8499" y="5969483"/>
            <a:ext cx="1181100" cy="31432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9D6B47AD-19DC-4F37-B3C5-50C0D20F7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5474" y="4375253"/>
            <a:ext cx="1628775" cy="390525"/>
          </a:xfrm>
          <a:prstGeom prst="rect">
            <a:avLst/>
          </a:prstGeom>
        </p:spPr>
      </p:pic>
      <p:pic>
        <p:nvPicPr>
          <p:cNvPr id="14" name="Obrázok 13">
            <a:extLst>
              <a:ext uri="{FF2B5EF4-FFF2-40B4-BE49-F238E27FC236}">
                <a16:creationId xmlns:a16="http://schemas.microsoft.com/office/drawing/2014/main" id="{982FCE35-7797-45E2-B2B0-32BD7C6766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744" y="5446269"/>
            <a:ext cx="1019175" cy="381000"/>
          </a:xfrm>
          <a:prstGeom prst="rect">
            <a:avLst/>
          </a:prstGeom>
        </p:spPr>
      </p:pic>
      <p:pic>
        <p:nvPicPr>
          <p:cNvPr id="16" name="Obrázok 15">
            <a:extLst>
              <a:ext uri="{FF2B5EF4-FFF2-40B4-BE49-F238E27FC236}">
                <a16:creationId xmlns:a16="http://schemas.microsoft.com/office/drawing/2014/main" id="{CD5FB9F9-2430-4FA1-95AD-35F61DDFE5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204" y="2867320"/>
            <a:ext cx="1724025" cy="390525"/>
          </a:xfrm>
          <a:prstGeom prst="rect">
            <a:avLst/>
          </a:prstGeom>
        </p:spPr>
      </p:pic>
      <p:pic>
        <p:nvPicPr>
          <p:cNvPr id="17" name="Obrázok 16">
            <a:extLst>
              <a:ext uri="{FF2B5EF4-FFF2-40B4-BE49-F238E27FC236}">
                <a16:creationId xmlns:a16="http://schemas.microsoft.com/office/drawing/2014/main" id="{A100717E-14EF-4E2C-BB80-5F7C1655CE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012" y="2069182"/>
            <a:ext cx="1076325" cy="333375"/>
          </a:xfrm>
          <a:prstGeom prst="rect">
            <a:avLst/>
          </a:prstGeom>
        </p:spPr>
      </p:pic>
      <p:pic>
        <p:nvPicPr>
          <p:cNvPr id="18" name="Obrázok 17">
            <a:extLst>
              <a:ext uri="{FF2B5EF4-FFF2-40B4-BE49-F238E27FC236}">
                <a16:creationId xmlns:a16="http://schemas.microsoft.com/office/drawing/2014/main" id="{3CF1F632-8783-4C38-8032-D552D4760C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39374" y="2303508"/>
            <a:ext cx="1552575" cy="381000"/>
          </a:xfrm>
          <a:prstGeom prst="rect">
            <a:avLst/>
          </a:prstGeom>
        </p:spPr>
      </p:pic>
      <p:pic>
        <p:nvPicPr>
          <p:cNvPr id="19" name="Obrázok 18">
            <a:extLst>
              <a:ext uri="{FF2B5EF4-FFF2-40B4-BE49-F238E27FC236}">
                <a16:creationId xmlns:a16="http://schemas.microsoft.com/office/drawing/2014/main" id="{3A257028-DE60-4A6B-AD2F-7F2CEAE19E1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60843" y="1466589"/>
            <a:ext cx="1314450" cy="400050"/>
          </a:xfrm>
          <a:prstGeom prst="rect">
            <a:avLst/>
          </a:prstGeom>
        </p:spPr>
      </p:pic>
      <p:pic>
        <p:nvPicPr>
          <p:cNvPr id="20" name="Obrázok 19">
            <a:extLst>
              <a:ext uri="{FF2B5EF4-FFF2-40B4-BE49-F238E27FC236}">
                <a16:creationId xmlns:a16="http://schemas.microsoft.com/office/drawing/2014/main" id="{E3B85B65-87D8-4595-ADE9-579D8935D0C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7902" y="930929"/>
            <a:ext cx="838200" cy="295275"/>
          </a:xfrm>
          <a:prstGeom prst="rect">
            <a:avLst/>
          </a:prstGeom>
        </p:spPr>
      </p:pic>
      <p:pic>
        <p:nvPicPr>
          <p:cNvPr id="21" name="Obrázok 20">
            <a:extLst>
              <a:ext uri="{FF2B5EF4-FFF2-40B4-BE49-F238E27FC236}">
                <a16:creationId xmlns:a16="http://schemas.microsoft.com/office/drawing/2014/main" id="{4C6F84CC-FB3D-479E-96AA-19A72AA1C6F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0949" y="6468740"/>
            <a:ext cx="1733550" cy="266700"/>
          </a:xfrm>
          <a:prstGeom prst="rect">
            <a:avLst/>
          </a:prstGeom>
        </p:spPr>
      </p:pic>
      <p:pic>
        <p:nvPicPr>
          <p:cNvPr id="22" name="Obrázok 21">
            <a:extLst>
              <a:ext uri="{FF2B5EF4-FFF2-40B4-BE49-F238E27FC236}">
                <a16:creationId xmlns:a16="http://schemas.microsoft.com/office/drawing/2014/main" id="{E44BCD0B-FF37-4EEA-9BE4-7370EEC6DB3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6707" y="1523535"/>
            <a:ext cx="1447800" cy="390525"/>
          </a:xfrm>
          <a:prstGeom prst="rect">
            <a:avLst/>
          </a:prstGeom>
        </p:spPr>
      </p:pic>
      <p:pic>
        <p:nvPicPr>
          <p:cNvPr id="23" name="Obrázok 22">
            <a:extLst>
              <a:ext uri="{FF2B5EF4-FFF2-40B4-BE49-F238E27FC236}">
                <a16:creationId xmlns:a16="http://schemas.microsoft.com/office/drawing/2014/main" id="{C20D441E-4531-479C-B18E-C8FC1FCD68A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07591" y="5833227"/>
            <a:ext cx="1009650" cy="381000"/>
          </a:xfrm>
          <a:prstGeom prst="rect">
            <a:avLst/>
          </a:prstGeom>
        </p:spPr>
      </p:pic>
      <p:pic>
        <p:nvPicPr>
          <p:cNvPr id="24" name="Obrázok 23">
            <a:extLst>
              <a:ext uri="{FF2B5EF4-FFF2-40B4-BE49-F238E27FC236}">
                <a16:creationId xmlns:a16="http://schemas.microsoft.com/office/drawing/2014/main" id="{BA8A2098-B4DA-41A1-9D7A-D81539868F6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81654" y="3506942"/>
            <a:ext cx="771525" cy="381000"/>
          </a:xfrm>
          <a:prstGeom prst="rect">
            <a:avLst/>
          </a:prstGeom>
        </p:spPr>
      </p:pic>
      <p:pic>
        <p:nvPicPr>
          <p:cNvPr id="25" name="Obrázok 24">
            <a:extLst>
              <a:ext uri="{FF2B5EF4-FFF2-40B4-BE49-F238E27FC236}">
                <a16:creationId xmlns:a16="http://schemas.microsoft.com/office/drawing/2014/main" id="{E9E47E72-EDB8-4B8F-8A22-E2DA9FECF6A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114359" y="156836"/>
            <a:ext cx="1781175" cy="285750"/>
          </a:xfrm>
          <a:prstGeom prst="rect">
            <a:avLst/>
          </a:prstGeom>
        </p:spPr>
      </p:pic>
      <p:pic>
        <p:nvPicPr>
          <p:cNvPr id="26" name="Obrázok 25">
            <a:extLst>
              <a:ext uri="{FF2B5EF4-FFF2-40B4-BE49-F238E27FC236}">
                <a16:creationId xmlns:a16="http://schemas.microsoft.com/office/drawing/2014/main" id="{1898A81E-E735-4C9D-94C2-0D325DC9369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81084" y="4756678"/>
            <a:ext cx="733425" cy="381000"/>
          </a:xfrm>
          <a:prstGeom prst="rect">
            <a:avLst/>
          </a:prstGeom>
        </p:spPr>
      </p:pic>
      <p:pic>
        <p:nvPicPr>
          <p:cNvPr id="27" name="Obrázok 26">
            <a:extLst>
              <a:ext uri="{FF2B5EF4-FFF2-40B4-BE49-F238E27FC236}">
                <a16:creationId xmlns:a16="http://schemas.microsoft.com/office/drawing/2014/main" id="{35125D59-97E0-4F70-BB1C-AD8D08ACA5B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858499" y="5226359"/>
            <a:ext cx="590550" cy="381000"/>
          </a:xfrm>
          <a:prstGeom prst="rect">
            <a:avLst/>
          </a:prstGeom>
        </p:spPr>
      </p:pic>
      <p:pic>
        <p:nvPicPr>
          <p:cNvPr id="28" name="Obrázok 27">
            <a:extLst>
              <a:ext uri="{FF2B5EF4-FFF2-40B4-BE49-F238E27FC236}">
                <a16:creationId xmlns:a16="http://schemas.microsoft.com/office/drawing/2014/main" id="{FAB96CDB-1842-4B8B-BBBD-2045E2B90D6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320337" y="671639"/>
            <a:ext cx="1076325" cy="381000"/>
          </a:xfrm>
          <a:prstGeom prst="rect">
            <a:avLst/>
          </a:prstGeom>
        </p:spPr>
      </p:pic>
      <p:pic>
        <p:nvPicPr>
          <p:cNvPr id="29" name="Obrázok 28">
            <a:extLst>
              <a:ext uri="{FF2B5EF4-FFF2-40B4-BE49-F238E27FC236}">
                <a16:creationId xmlns:a16="http://schemas.microsoft.com/office/drawing/2014/main" id="{E8F6E66E-63BE-480F-8F87-DA3662728DF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838258" y="2947194"/>
            <a:ext cx="1152525" cy="381000"/>
          </a:xfrm>
          <a:prstGeom prst="rect">
            <a:avLst/>
          </a:prstGeom>
        </p:spPr>
      </p:pic>
      <p:pic>
        <p:nvPicPr>
          <p:cNvPr id="30" name="Obrázok 29">
            <a:extLst>
              <a:ext uri="{FF2B5EF4-FFF2-40B4-BE49-F238E27FC236}">
                <a16:creationId xmlns:a16="http://schemas.microsoft.com/office/drawing/2014/main" id="{A3B089E6-CE6A-4B00-A0EC-D6DD51F0CE4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50042" y="4314313"/>
            <a:ext cx="1352550" cy="371475"/>
          </a:xfrm>
          <a:prstGeom prst="rect">
            <a:avLst/>
          </a:prstGeom>
        </p:spPr>
      </p:pic>
      <p:pic>
        <p:nvPicPr>
          <p:cNvPr id="31" name="Obrázok 30">
            <a:extLst>
              <a:ext uri="{FF2B5EF4-FFF2-40B4-BE49-F238E27FC236}">
                <a16:creationId xmlns:a16="http://schemas.microsoft.com/office/drawing/2014/main" id="{A59B993B-6DF0-46D4-8286-2F9F1188D6C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486900" y="6330629"/>
            <a:ext cx="1152525" cy="381000"/>
          </a:xfrm>
          <a:prstGeom prst="rect">
            <a:avLst/>
          </a:prstGeom>
        </p:spPr>
      </p:pic>
      <p:pic>
        <p:nvPicPr>
          <p:cNvPr id="32" name="Obrázok 31">
            <a:extLst>
              <a:ext uri="{FF2B5EF4-FFF2-40B4-BE49-F238E27FC236}">
                <a16:creationId xmlns:a16="http://schemas.microsoft.com/office/drawing/2014/main" id="{DD5E7A74-AA92-4ABF-B62E-5E4154145F4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15553" y="3584591"/>
            <a:ext cx="866775" cy="381000"/>
          </a:xfrm>
          <a:prstGeom prst="rect">
            <a:avLst/>
          </a:prstGeom>
        </p:spPr>
      </p:pic>
      <p:pic>
        <p:nvPicPr>
          <p:cNvPr id="33" name="Obrázok 32">
            <a:extLst>
              <a:ext uri="{FF2B5EF4-FFF2-40B4-BE49-F238E27FC236}">
                <a16:creationId xmlns:a16="http://schemas.microsoft.com/office/drawing/2014/main" id="{7B92D8AA-17FE-49E4-AFD5-EA2D9E18FC3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96466" y="167235"/>
            <a:ext cx="1504950" cy="381000"/>
          </a:xfrm>
          <a:prstGeom prst="rect">
            <a:avLst/>
          </a:prstGeom>
        </p:spPr>
      </p:pic>
      <p:pic>
        <p:nvPicPr>
          <p:cNvPr id="34" name="Obrázok 33">
            <a:extLst>
              <a:ext uri="{FF2B5EF4-FFF2-40B4-BE49-F238E27FC236}">
                <a16:creationId xmlns:a16="http://schemas.microsoft.com/office/drawing/2014/main" id="{E270F9BD-815B-4C7C-94D3-8F8AFF6D815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50042" y="6119265"/>
            <a:ext cx="12763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937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703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A0AC14D0-F75A-4B77-B61A-F28EF6AB4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123"/>
            <a:ext cx="12192000" cy="600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83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ázok 12">
            <a:extLst>
              <a:ext uri="{FF2B5EF4-FFF2-40B4-BE49-F238E27FC236}">
                <a16:creationId xmlns:a16="http://schemas.microsoft.com/office/drawing/2014/main" id="{127A2DF8-F670-4407-AFB9-7F62F8AF6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  <p:pic>
        <p:nvPicPr>
          <p:cNvPr id="14" name="Obrázok 13">
            <a:extLst>
              <a:ext uri="{FF2B5EF4-FFF2-40B4-BE49-F238E27FC236}">
                <a16:creationId xmlns:a16="http://schemas.microsoft.com/office/drawing/2014/main" id="{FA631422-0A99-423D-9095-03485CA28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140" y="141204"/>
            <a:ext cx="3424271" cy="5599913"/>
          </a:xfrm>
          <a:prstGeom prst="rect">
            <a:avLst/>
          </a:prstGeom>
        </p:spPr>
      </p:pic>
      <p:pic>
        <p:nvPicPr>
          <p:cNvPr id="18" name="Obrázok 17">
            <a:extLst>
              <a:ext uri="{FF2B5EF4-FFF2-40B4-BE49-F238E27FC236}">
                <a16:creationId xmlns:a16="http://schemas.microsoft.com/office/drawing/2014/main" id="{33CDA212-CF80-48B8-AD4C-E5F87C4C0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735" y="1094206"/>
            <a:ext cx="8944530" cy="464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914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7</Words>
  <Application>Microsoft Office PowerPoint</Application>
  <PresentationFormat>Širokouhlá</PresentationFormat>
  <Paragraphs>4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Segoe UI</vt:lpstr>
      <vt:lpstr>Segoe UI Light</vt:lpstr>
      <vt:lpstr>Motív balíka Office</vt:lpstr>
      <vt:lpstr>PlatformIO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PlatformIO</dc:title>
  <dc:creator>Vladimír Záhradník</dc:creator>
  <cp:lastModifiedBy>Vladimír Záhradník</cp:lastModifiedBy>
  <cp:revision>24</cp:revision>
  <dcterms:created xsi:type="dcterms:W3CDTF">2019-04-06T14:01:38Z</dcterms:created>
  <dcterms:modified xsi:type="dcterms:W3CDTF">2019-04-06T18:31:15Z</dcterms:modified>
</cp:coreProperties>
</file>