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4A30CC-D63C-12F8-D624-C3D93D959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5094EC-8A4B-494E-C9FB-282C2DB2D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F906DC3-5895-0500-22B0-83BA1CF9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0F9D7F-FCCC-26E9-9E80-D6AA2DC5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A34EE19-0ECE-44D5-7615-1A998D4A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880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ECBC7-C18B-A39C-1AF8-9445882D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CC41419-A848-BFF3-1E1F-FDD7D624B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4DA174-D2B1-DC89-CCCC-6A2E9BA8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5D05630-4E5D-82E3-9E53-110320A9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CC80A70-9DD7-2C38-36E5-24D30C18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094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8FCF1DA-73A0-4443-B27B-5C92B30C3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A607F67-C7A9-B650-D1B3-832A1AB56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92FE1E9-DA6F-AB65-F9A4-C55D5935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A81F163-990F-CC2B-6690-3A6E865B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EFCE305-9CA4-DA0C-414F-A38F3384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127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FB9EE6-A25F-27D8-20AE-6C2BFA8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66255B-A2AA-6BA1-57A8-90B0F19F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2CE7DC-C68C-A195-F315-8E1E411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469902-B0F6-05A7-23E9-ACFE50AC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EF589A2-6D37-29A8-57C6-60CFD55B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880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435B40-9837-8C42-BC31-5E325E35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70C38A-C1A0-4C33-5EE6-8FDE6B84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10D5F1D-4BE3-8CDF-A691-16FF25D9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BF3879-428E-F597-C740-2FF6AD54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45255A-8186-4226-C595-FBAFC20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561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A4C314-003C-B4E7-08F7-A05F980E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B24B1A-FF87-8F4B-0E2D-C62CCAB20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F03D920-4440-050B-2DAE-59669DE8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3E90873-54DE-3E9E-A221-24A46518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91FEB81-6BD9-5B3E-C84E-B3B9D619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1B06981-DBB3-7B46-2DCC-60FE9886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56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E3B991-0136-19DA-456C-1E3CA962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F83D79-A4D1-51AA-081B-F57B5771E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D44E412-B6A0-BF45-FABA-250C2DA9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F52CC66-B8A1-0D87-CEAC-A6FA0B41C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CE17915-F9D7-9A42-8D77-A0B064B4D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152DCC3-4CE3-5EE4-F647-AB8A082C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09D4CCB-2174-18EE-B694-4F19EEE5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560CCF8C-EF2D-76B0-F4DE-DDEC747C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672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834A3-AC22-5011-4143-1218C77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F16EE16-FA4B-C855-F7C4-9246BF53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9425B95-FB39-35A2-25D5-903F2167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728A321-7245-C631-DABB-A67CEB33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664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ED9FED9-7E36-E577-8ECD-210F693D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42047EC-048F-B1C6-6FB1-07D675B6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5D8B815-2A52-406A-6292-2A36D7BD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475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A6DFEE-10BA-9414-BA0C-7A5DB530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DD7071-AC6F-13D9-A4B8-A1B8DE74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FAB8062-D5C4-DC6F-911F-1C4440619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856481E-DBD5-CDAA-5385-6107601E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E7B6A97-8E5C-45ED-9B65-13F387E1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F94BFB4-CB10-A47C-25E4-6303E4C1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723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72B22-16ED-5891-7039-507A9F98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5D4F093-55A8-5C55-180C-0D8FE838A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22D7E8D-6918-B785-A49B-9D4C92E6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24D42F2-B470-6742-9483-B89F99D0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18F90B2-BC30-91DD-7D17-D09E0850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3A15A2D-085D-B442-4DB4-E24EA009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85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22BB052-CA3B-7E9F-170E-B0F2954C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E69FB41-6F94-B9DE-F11F-AF9C9559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973D7C6-1E7C-7BAF-147B-569DF0AEA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134E-471D-4B11-AC47-2754E6B6E26D}" type="datetimeFigureOut">
              <a:rPr lang="sk-SK" smtClean="0"/>
              <a:t>3. 2. 2024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B073E28-111A-1CDE-A0B5-10B8C60C8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CBD73B4-7102-9D75-911F-3807DA624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5CCF-AAF1-4EC7-BBD1-1AC6C56D75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555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 obrázku môže byť príroda">
            <a:extLst>
              <a:ext uri="{FF2B5EF4-FFF2-40B4-BE49-F238E27FC236}">
                <a16:creationId xmlns:a16="http://schemas.microsoft.com/office/drawing/2014/main" id="{96372DC6-6689-232C-0501-F14292DA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842569"/>
            <a:ext cx="12192000" cy="145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5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238E912-A61C-5DDA-2572-7FE808A0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4" y="336431"/>
            <a:ext cx="11767192" cy="6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9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1EA17901-0AF2-B5BD-EE52-10367974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659" y="1"/>
            <a:ext cx="1264731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8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+ Free The Next Step &amp; Next Images - Pixabay">
            <a:extLst>
              <a:ext uri="{FF2B5EF4-FFF2-40B4-BE49-F238E27FC236}">
                <a16:creationId xmlns:a16="http://schemas.microsoft.com/office/drawing/2014/main" id="{98CFE855-C4BB-93DA-0F21-9C26F997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02" y="-694963"/>
            <a:ext cx="12377618" cy="82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0F9C92E2-7F12-B762-0FD1-43E0FC147B66}"/>
              </a:ext>
            </a:extLst>
          </p:cNvPr>
          <p:cNvSpPr txBox="1"/>
          <p:nvPr/>
        </p:nvSpPr>
        <p:spPr>
          <a:xfrm>
            <a:off x="3812875" y="4641011"/>
            <a:ext cx="511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>
                <a:solidFill>
                  <a:schemeClr val="bg1"/>
                </a:solidFill>
              </a:rPr>
              <a:t>Workshop </a:t>
            </a:r>
            <a:r>
              <a:rPr lang="sk-SK" sz="3600" dirty="0" err="1">
                <a:solidFill>
                  <a:schemeClr val="bg1"/>
                </a:solidFill>
              </a:rPr>
              <a:t>for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club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officers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C0A05C8C-23D5-308F-30BB-93BCBC1FF5B2}"/>
              </a:ext>
            </a:extLst>
          </p:cNvPr>
          <p:cNvSpPr txBox="1"/>
          <p:nvPr/>
        </p:nvSpPr>
        <p:spPr>
          <a:xfrm>
            <a:off x="3812875" y="5261463"/>
            <a:ext cx="4780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err="1">
                <a:solidFill>
                  <a:srgbClr val="FFC000"/>
                </a:solidFill>
              </a:rPr>
              <a:t>Lets</a:t>
            </a:r>
            <a:r>
              <a:rPr lang="sk-SK" sz="4000" b="1" dirty="0">
                <a:solidFill>
                  <a:srgbClr val="FFC000"/>
                </a:solidFill>
              </a:rPr>
              <a:t> </a:t>
            </a:r>
            <a:r>
              <a:rPr lang="sk-SK" sz="4000" b="1" dirty="0" err="1">
                <a:solidFill>
                  <a:srgbClr val="FFC000"/>
                </a:solidFill>
              </a:rPr>
              <a:t>discuss</a:t>
            </a:r>
            <a:r>
              <a:rPr lang="sk-SK" sz="4000" b="1" dirty="0">
                <a:solidFill>
                  <a:srgbClr val="FFC000"/>
                </a:solidFill>
              </a:rPr>
              <a:t> </a:t>
            </a:r>
            <a:r>
              <a:rPr lang="sk-SK" sz="4000" b="1" dirty="0" err="1">
                <a:solidFill>
                  <a:srgbClr val="FFC000"/>
                </a:solidFill>
              </a:rPr>
              <a:t>together</a:t>
            </a:r>
            <a:r>
              <a:rPr lang="sk-SK" sz="4000" b="1" dirty="0">
                <a:solidFill>
                  <a:srgbClr val="FFC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277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D4EA7692-FFB2-194C-8EFF-2C448F9FC67E}"/>
              </a:ext>
            </a:extLst>
          </p:cNvPr>
          <p:cNvSpPr txBox="1"/>
          <p:nvPr/>
        </p:nvSpPr>
        <p:spPr>
          <a:xfrm>
            <a:off x="3403371" y="3763805"/>
            <a:ext cx="5385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800" dirty="0" err="1">
                <a:solidFill>
                  <a:schemeClr val="bg1"/>
                </a:solidFill>
              </a:rPr>
              <a:t>Thank</a:t>
            </a:r>
            <a:r>
              <a:rPr lang="sk-SK" sz="8800" dirty="0">
                <a:solidFill>
                  <a:schemeClr val="bg1"/>
                </a:solidFill>
              </a:rPr>
              <a:t> </a:t>
            </a:r>
            <a:r>
              <a:rPr lang="sk-SK" sz="8800" dirty="0" err="1">
                <a:solidFill>
                  <a:schemeClr val="bg1"/>
                </a:solidFill>
              </a:rPr>
              <a:t>You</a:t>
            </a:r>
            <a:r>
              <a:rPr lang="sk-SK" sz="88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3F9E033-E8ED-470D-2DDA-5CEF21DC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74" y="546153"/>
            <a:ext cx="3217652" cy="321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3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metimes it takes an outsider, someone with fresh eyes to see the truth. - Ally Carter">
            <a:extLst>
              <a:ext uri="{FF2B5EF4-FFF2-40B4-BE49-F238E27FC236}">
                <a16:creationId xmlns:a16="http://schemas.microsoft.com/office/drawing/2014/main" id="{DED34BA1-1366-7659-3937-319D6634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2400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Fundamental Key To Solving Any Problem - Forbes India Blogs">
            <a:extLst>
              <a:ext uri="{FF2B5EF4-FFF2-40B4-BE49-F238E27FC236}">
                <a16:creationId xmlns:a16="http://schemas.microsoft.com/office/drawing/2014/main" id="{4B41E0A3-CE35-7DF3-B5C4-AE9099A1B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89" y="-690593"/>
            <a:ext cx="12358778" cy="823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5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DA9052FE-567F-D683-4340-9A02DE21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90" y="198408"/>
            <a:ext cx="9155220" cy="6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0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legram (software) - Wikipedia">
            <a:extLst>
              <a:ext uri="{FF2B5EF4-FFF2-40B4-BE49-F238E27FC236}">
                <a16:creationId xmlns:a16="http://schemas.microsoft.com/office/drawing/2014/main" id="{0066AD0E-F6BC-80DF-6F44-EDF643F7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66" y="102223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sApp Messenger – Aplikácie v službe Google Play">
            <a:extLst>
              <a:ext uri="{FF2B5EF4-FFF2-40B4-BE49-F238E27FC236}">
                <a16:creationId xmlns:a16="http://schemas.microsoft.com/office/drawing/2014/main" id="{E4BEFB37-C57E-51DC-9C39-EC916C2B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907" y="1022230"/>
            <a:ext cx="1595886" cy="15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asySpeak - In Camera Online Toastmasters Club">
            <a:extLst>
              <a:ext uri="{FF2B5EF4-FFF2-40B4-BE49-F238E27FC236}">
                <a16:creationId xmlns:a16="http://schemas.microsoft.com/office/drawing/2014/main" id="{8A8477EC-C79A-6F04-2B71-545D95E3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52" y="3429000"/>
            <a:ext cx="6881696" cy="276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7E35FA7F-3153-6693-F556-3AABD7FEE275}"/>
              </a:ext>
            </a:extLst>
          </p:cNvPr>
          <p:cNvCxnSpPr>
            <a:cxnSpLocks/>
          </p:cNvCxnSpPr>
          <p:nvPr/>
        </p:nvCxnSpPr>
        <p:spPr>
          <a:xfrm>
            <a:off x="5037826" y="1708030"/>
            <a:ext cx="1802921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2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hatsApp Messenger – Aplikácie v službe Google Play">
            <a:extLst>
              <a:ext uri="{FF2B5EF4-FFF2-40B4-BE49-F238E27FC236}">
                <a16:creationId xmlns:a16="http://schemas.microsoft.com/office/drawing/2014/main" id="{B4F0590F-B367-9D11-9018-E6E0EFD3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24" y="366623"/>
            <a:ext cx="1595886" cy="15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C5DF3B15-1533-713A-5520-EF5DE2BF0336}"/>
              </a:ext>
            </a:extLst>
          </p:cNvPr>
          <p:cNvSpPr txBox="1"/>
          <p:nvPr/>
        </p:nvSpPr>
        <p:spPr>
          <a:xfrm>
            <a:off x="1227824" y="2493034"/>
            <a:ext cx="8935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dirty="0">
                <a:solidFill>
                  <a:schemeClr val="bg1"/>
                </a:solidFill>
              </a:rPr>
              <a:t>Most </a:t>
            </a:r>
            <a:r>
              <a:rPr lang="sk-SK" sz="4400" dirty="0" err="1">
                <a:solidFill>
                  <a:schemeClr val="bg1"/>
                </a:solidFill>
              </a:rPr>
              <a:t>used</a:t>
            </a:r>
            <a:r>
              <a:rPr lang="sk-SK" sz="4400" dirty="0">
                <a:solidFill>
                  <a:schemeClr val="bg1"/>
                </a:solidFill>
              </a:rPr>
              <a:t> chat </a:t>
            </a:r>
            <a:r>
              <a:rPr lang="sk-SK" sz="4400" dirty="0" err="1">
                <a:solidFill>
                  <a:schemeClr val="bg1"/>
                </a:solidFill>
              </a:rPr>
              <a:t>application</a:t>
            </a:r>
            <a:r>
              <a:rPr lang="sk-SK" sz="4400" dirty="0">
                <a:solidFill>
                  <a:schemeClr val="bg1"/>
                </a:solidFill>
              </a:rPr>
              <a:t> </a:t>
            </a:r>
            <a:r>
              <a:rPr lang="sk-SK" sz="4400" dirty="0" err="1">
                <a:solidFill>
                  <a:schemeClr val="bg1"/>
                </a:solidFill>
              </a:rPr>
              <a:t>worldwide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66998B80-C5F3-FAD2-98B5-C27D85F951E0}"/>
              </a:ext>
            </a:extLst>
          </p:cNvPr>
          <p:cNvSpPr txBox="1"/>
          <p:nvPr/>
        </p:nvSpPr>
        <p:spPr>
          <a:xfrm>
            <a:off x="1227824" y="3262475"/>
            <a:ext cx="5751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dirty="0">
                <a:solidFill>
                  <a:schemeClr val="bg1"/>
                </a:solidFill>
              </a:rPr>
              <a:t>WhatsApp </a:t>
            </a:r>
            <a:r>
              <a:rPr lang="sk-SK" sz="4400" dirty="0" err="1">
                <a:solidFill>
                  <a:schemeClr val="bg1"/>
                </a:solidFill>
              </a:rPr>
              <a:t>Communities</a:t>
            </a:r>
            <a:endParaRPr lang="sk-SK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4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46BC16AF-7CE6-AD16-3312-F4A9296D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67" y="267419"/>
            <a:ext cx="10272466" cy="63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3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40A0E-FC49-7A3B-B0E9-DB660F14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2ABB6D4C-30DC-919D-2C79-6BABEDA2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7" y="232913"/>
            <a:ext cx="11290526" cy="63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4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asySpeak - In Camera Online Toastmasters Club">
            <a:extLst>
              <a:ext uri="{FF2B5EF4-FFF2-40B4-BE49-F238E27FC236}">
                <a16:creationId xmlns:a16="http://schemas.microsoft.com/office/drawing/2014/main" id="{2A42D47C-6C98-12CA-67B2-5AC0552F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14" y="388189"/>
            <a:ext cx="2817198" cy="11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ACBBCBCD-D87B-0A1D-6C03-B0F1D6C715C4}"/>
              </a:ext>
            </a:extLst>
          </p:cNvPr>
          <p:cNvSpPr txBox="1"/>
          <p:nvPr/>
        </p:nvSpPr>
        <p:spPr>
          <a:xfrm>
            <a:off x="805514" y="1984075"/>
            <a:ext cx="725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err="1">
                <a:solidFill>
                  <a:schemeClr val="bg1"/>
                </a:solidFill>
              </a:rPr>
              <a:t>Used</a:t>
            </a:r>
            <a:r>
              <a:rPr lang="sk-SK" sz="3600" dirty="0"/>
              <a:t> </a:t>
            </a:r>
            <a:r>
              <a:rPr lang="sk-SK" sz="3600" dirty="0">
                <a:solidFill>
                  <a:schemeClr val="bg1"/>
                </a:solidFill>
              </a:rPr>
              <a:t>by </a:t>
            </a:r>
            <a:r>
              <a:rPr lang="sk-SK" sz="3600" dirty="0" err="1">
                <a:solidFill>
                  <a:schemeClr val="bg1"/>
                </a:solidFill>
              </a:rPr>
              <a:t>almost</a:t>
            </a:r>
            <a:r>
              <a:rPr lang="sk-SK" sz="3600" dirty="0">
                <a:solidFill>
                  <a:schemeClr val="bg1"/>
                </a:solidFill>
              </a:rPr>
              <a:t> 2000 </a:t>
            </a:r>
            <a:r>
              <a:rPr lang="sk-SK" sz="3600" dirty="0" err="1">
                <a:solidFill>
                  <a:schemeClr val="bg1"/>
                </a:solidFill>
              </a:rPr>
              <a:t>clubs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worldwide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3AFD2A4-D5BC-1243-095D-A65069A01050}"/>
              </a:ext>
            </a:extLst>
          </p:cNvPr>
          <p:cNvSpPr txBox="1"/>
          <p:nvPr/>
        </p:nvSpPr>
        <p:spPr>
          <a:xfrm>
            <a:off x="805514" y="2630406"/>
            <a:ext cx="719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err="1">
                <a:solidFill>
                  <a:schemeClr val="bg1"/>
                </a:solidFill>
              </a:rPr>
              <a:t>Familiarity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for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our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potential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members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3D7AC45-7E25-BAF1-B615-BE204C7CDBAE}"/>
              </a:ext>
            </a:extLst>
          </p:cNvPr>
          <p:cNvSpPr txBox="1"/>
          <p:nvPr/>
        </p:nvSpPr>
        <p:spPr>
          <a:xfrm>
            <a:off x="805514" y="3276737"/>
            <a:ext cx="467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err="1">
                <a:solidFill>
                  <a:schemeClr val="bg1"/>
                </a:solidFill>
              </a:rPr>
              <a:t>Easier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meeting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planning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0F6D1C0E-0F55-5C95-EEDE-9D2AA0714D19}"/>
              </a:ext>
            </a:extLst>
          </p:cNvPr>
          <p:cNvSpPr txBox="1"/>
          <p:nvPr/>
        </p:nvSpPr>
        <p:spPr>
          <a:xfrm>
            <a:off x="805514" y="3923068"/>
            <a:ext cx="871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err="1">
                <a:solidFill>
                  <a:schemeClr val="bg1"/>
                </a:solidFill>
              </a:rPr>
              <a:t>Better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insights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about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your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education</a:t>
            </a:r>
            <a:r>
              <a:rPr lang="sk-SK" sz="3600" dirty="0">
                <a:solidFill>
                  <a:schemeClr val="bg1"/>
                </a:solidFill>
              </a:rPr>
              <a:t> </a:t>
            </a:r>
            <a:r>
              <a:rPr lang="sk-SK" sz="3600" dirty="0" err="1">
                <a:solidFill>
                  <a:schemeClr val="bg1"/>
                </a:solidFill>
              </a:rPr>
              <a:t>progress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BE421A6-8932-ECAA-990F-8AC53A8B4AFA}"/>
              </a:ext>
            </a:extLst>
          </p:cNvPr>
          <p:cNvSpPr txBox="1"/>
          <p:nvPr/>
        </p:nvSpPr>
        <p:spPr>
          <a:xfrm>
            <a:off x="1143009" y="5477340"/>
            <a:ext cx="9905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 err="1">
                <a:solidFill>
                  <a:srgbClr val="FFC000"/>
                </a:solidFill>
              </a:rPr>
              <a:t>Created</a:t>
            </a:r>
            <a:r>
              <a:rPr lang="sk-SK" sz="4400" b="1" dirty="0">
                <a:solidFill>
                  <a:srgbClr val="FFC000"/>
                </a:solidFill>
              </a:rPr>
              <a:t> by </a:t>
            </a:r>
            <a:r>
              <a:rPr lang="sk-SK" sz="4400" b="1" dirty="0" err="1">
                <a:solidFill>
                  <a:srgbClr val="FFC000"/>
                </a:solidFill>
              </a:rPr>
              <a:t>Toastmasters</a:t>
            </a:r>
            <a:r>
              <a:rPr lang="sk-SK" sz="4400" b="1" dirty="0">
                <a:solidFill>
                  <a:srgbClr val="FFC000"/>
                </a:solidFill>
              </a:rPr>
              <a:t> </a:t>
            </a:r>
            <a:r>
              <a:rPr lang="sk-SK" sz="4400" b="1" dirty="0" err="1">
                <a:solidFill>
                  <a:srgbClr val="FFC000"/>
                </a:solidFill>
              </a:rPr>
              <a:t>for</a:t>
            </a:r>
            <a:r>
              <a:rPr lang="sk-SK" sz="4400" b="1" dirty="0">
                <a:solidFill>
                  <a:srgbClr val="FFC000"/>
                </a:solidFill>
              </a:rPr>
              <a:t> </a:t>
            </a:r>
            <a:r>
              <a:rPr lang="sk-SK" sz="4400" b="1" dirty="0" err="1">
                <a:solidFill>
                  <a:srgbClr val="FFC000"/>
                </a:solidFill>
              </a:rPr>
              <a:t>Toastmasters</a:t>
            </a:r>
            <a:endParaRPr lang="sk-SK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0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</Words>
  <Application>Microsoft Office PowerPoint</Application>
  <PresentationFormat>Širokouhlá</PresentationFormat>
  <Paragraphs>10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Vladimír Záhradník</dc:creator>
  <cp:lastModifiedBy>Vladimír Záhradník</cp:lastModifiedBy>
  <cp:revision>1</cp:revision>
  <dcterms:created xsi:type="dcterms:W3CDTF">2024-02-03T16:57:26Z</dcterms:created>
  <dcterms:modified xsi:type="dcterms:W3CDTF">2024-02-03T17:42:37Z</dcterms:modified>
</cp:coreProperties>
</file>