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270000" y="1689100"/>
            <a:ext cx="10464800" cy="3467100"/>
          </a:xfrm>
          <a:prstGeom prst="rect">
            <a:avLst/>
          </a:prstGeom>
        </p:spPr>
        <p:txBody>
          <a:bodyPr anchor="b"/>
          <a:lstStyle>
            <a:lvl1pPr algn="ctr"/>
          </a:lstStyle>
          <a:p>
            <a:pPr/>
            <a:r>
              <a:t>タイトルテキスト</a:t>
            </a:r>
          </a:p>
        </p:txBody>
      </p:sp>
      <p:sp>
        <p:nvSpPr>
          <p:cNvPr id="12" name="本文レベル1…"/>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ここに引用を入力してください。”"/>
          <p:cNvSpPr txBox="1"/>
          <p:nvPr>
            <p:ph type="body" sz="quarter" idx="13"/>
          </p:nvPr>
        </p:nvSpPr>
        <p:spPr>
          <a:xfrm>
            <a:off x="1270000" y="4267200"/>
            <a:ext cx="10464800" cy="850900"/>
          </a:xfrm>
          <a:prstGeom prst="rect">
            <a:avLst/>
          </a:prstGeom>
        </p:spPr>
        <p:txBody>
          <a:bodyPr>
            <a:spAutoFit/>
          </a:bodyPr>
          <a:lstStyle>
            <a:lvl1pPr marL="0" indent="0" algn="ctr">
              <a:spcBef>
                <a:spcPts val="0"/>
              </a:spcBef>
              <a:buSzTx/>
              <a:buNone/>
            </a:lvl1pPr>
          </a:lstStyle>
          <a:p>
            <a:pPr/>
            <a:r>
              <a:t>“ここに引用を入力してください。”</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355600" y="0"/>
            <a:ext cx="14782326" cy="103759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1574800" y="114300"/>
            <a:ext cx="9855200" cy="6502609"/>
          </a:xfrm>
          <a:prstGeom prst="rect">
            <a:avLst/>
          </a:prstGeom>
          <a:ln w="9525">
            <a:round/>
          </a:ln>
        </p:spPr>
        <p:txBody>
          <a:bodyPr lIns="91439" tIns="45719" rIns="91439" bIns="45719" anchor="t">
            <a:noAutofit/>
          </a:bodyPr>
          <a:lstStyle/>
          <a:p>
            <a:pPr/>
          </a:p>
        </p:txBody>
      </p:sp>
      <p:sp>
        <p:nvSpPr>
          <p:cNvPr id="21" name="タイトルテキスト"/>
          <p:cNvSpPr txBox="1"/>
          <p:nvPr>
            <p:ph type="title"/>
          </p:nvPr>
        </p:nvSpPr>
        <p:spPr>
          <a:xfrm>
            <a:off x="1270000" y="6680200"/>
            <a:ext cx="10464800" cy="1270000"/>
          </a:xfrm>
          <a:prstGeom prst="rect">
            <a:avLst/>
          </a:prstGeom>
        </p:spPr>
        <p:txBody>
          <a:bodyPr anchor="b"/>
          <a:lstStyle>
            <a:lvl1pPr algn="ctr"/>
          </a:lstStyle>
          <a:p>
            <a:pPr/>
            <a:r>
              <a:t>タイトルテキスト</a:t>
            </a:r>
          </a:p>
        </p:txBody>
      </p:sp>
      <p:sp>
        <p:nvSpPr>
          <p:cNvPr id="22" name="本文レベル1…"/>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270000" y="3289300"/>
            <a:ext cx="10464800" cy="3175000"/>
          </a:xfrm>
          <a:prstGeom prst="rect">
            <a:avLst/>
          </a:prstGeom>
        </p:spPr>
        <p:txBody>
          <a:bodyPr/>
          <a:lstStyle>
            <a:lvl1pPr algn="ct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idx="13"/>
          </p:nvPr>
        </p:nvSpPr>
        <p:spPr>
          <a:xfrm>
            <a:off x="3759200" y="825500"/>
            <a:ext cx="11548692" cy="7620000"/>
          </a:xfrm>
          <a:prstGeom prst="rect">
            <a:avLst/>
          </a:prstGeom>
          <a:ln w="9525">
            <a:round/>
          </a:ln>
        </p:spPr>
        <p:txBody>
          <a:bodyPr lIns="91439" tIns="45719" rIns="91439" bIns="45719" anchor="t">
            <a:noAutofit/>
          </a:bodyPr>
          <a:lstStyle/>
          <a:p>
            <a:pPr/>
          </a:p>
        </p:txBody>
      </p:sp>
      <p:sp>
        <p:nvSpPr>
          <p:cNvPr id="39" name="タイトルテキスト"/>
          <p:cNvSpPr txBox="1"/>
          <p:nvPr>
            <p:ph type="title"/>
          </p:nvPr>
        </p:nvSpPr>
        <p:spPr>
          <a:xfrm>
            <a:off x="965200" y="1397000"/>
            <a:ext cx="5600700" cy="4038600"/>
          </a:xfrm>
          <a:prstGeom prst="rect">
            <a:avLst/>
          </a:prstGeom>
        </p:spPr>
        <p:txBody>
          <a:bodyPr anchor="b"/>
          <a:lstStyle>
            <a:lvl1pPr algn="ctr">
              <a:defRPr sz="6800"/>
            </a:lvl1pPr>
          </a:lstStyle>
          <a:p>
            <a:pPr/>
            <a:r>
              <a:t>タイトルテキスト</a:t>
            </a:r>
          </a:p>
        </p:txBody>
      </p:sp>
      <p:sp>
        <p:nvSpPr>
          <p:cNvPr id="40" name="本文レベル1…"/>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lvl1pPr algn="ct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lvl1pPr algn="ctr"/>
          </a:lstStyle>
          <a:p>
            <a:pPr/>
            <a:r>
              <a:t>タイトルテキスト</a:t>
            </a:r>
          </a:p>
        </p:txBody>
      </p:sp>
      <p:sp>
        <p:nvSpPr>
          <p:cNvPr id="57" name="本文レベル1…"/>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5283200" y="2819400"/>
            <a:ext cx="8565280" cy="5651500"/>
          </a:xfrm>
          <a:prstGeom prst="rect">
            <a:avLst/>
          </a:prstGeom>
          <a:ln w="9525">
            <a:round/>
          </a:ln>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lvl1pPr algn="ctr"/>
          </a:lstStyle>
          <a:p>
            <a:pPr/>
            <a:r>
              <a:t>タイトルテキスト</a:t>
            </a:r>
          </a:p>
        </p:txBody>
      </p:sp>
      <p:sp>
        <p:nvSpPr>
          <p:cNvPr id="67" name="本文レベル1…"/>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7391400" y="762000"/>
            <a:ext cx="4660900" cy="3075332"/>
          </a:xfrm>
          <a:prstGeom prst="rect">
            <a:avLst/>
          </a:prstGeom>
          <a:ln w="9525">
            <a:round/>
          </a:ln>
        </p:spPr>
        <p:txBody>
          <a:bodyPr lIns="91439" tIns="45719" rIns="91439" bIns="45719" anchor="t">
            <a:noAutofit/>
          </a:bodyPr>
          <a:lstStyle/>
          <a:p>
            <a:pPr/>
          </a:p>
        </p:txBody>
      </p:sp>
      <p:sp>
        <p:nvSpPr>
          <p:cNvPr id="84" name="イメージ"/>
          <p:cNvSpPr/>
          <p:nvPr>
            <p:ph type="pic" sz="half" idx="14"/>
          </p:nvPr>
        </p:nvSpPr>
        <p:spPr>
          <a:xfrm>
            <a:off x="6901631" y="3197028"/>
            <a:ext cx="5380144" cy="8115301"/>
          </a:xfrm>
          <a:prstGeom prst="rect">
            <a:avLst/>
          </a:prstGeom>
          <a:ln w="9525">
            <a:round/>
          </a:ln>
        </p:spPr>
        <p:txBody>
          <a:bodyPr lIns="91439" tIns="45719" rIns="91439" bIns="45719" anchor="t">
            <a:noAutofit/>
          </a:bodyPr>
          <a:lstStyle/>
          <a:p>
            <a:pPr/>
          </a:p>
        </p:txBody>
      </p:sp>
      <p:sp>
        <p:nvSpPr>
          <p:cNvPr id="85" name="イメージ"/>
          <p:cNvSpPr/>
          <p:nvPr>
            <p:ph type="pic" idx="15"/>
          </p:nvPr>
        </p:nvSpPr>
        <p:spPr>
          <a:xfrm>
            <a:off x="-2291141" y="-26019"/>
            <a:ext cx="12309676" cy="9233763"/>
          </a:xfrm>
          <a:prstGeom prst="rect">
            <a:avLst/>
          </a:prstGeom>
          <a:ln w="9525">
            <a:round/>
          </a:ln>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本文レベル1…"/>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本文レベル1</a:t>
            </a:r>
          </a:p>
          <a:p>
            <a:pPr lvl="1"/>
            <a:r>
              <a:t>本文レベル2</a:t>
            </a:r>
          </a:p>
          <a:p>
            <a:pPr lvl="2"/>
            <a:r>
              <a:t>本文レベル3</a:t>
            </a:r>
          </a:p>
          <a:p>
            <a:pPr lvl="3"/>
            <a:r>
              <a:t>本文レベル4</a:t>
            </a:r>
          </a:p>
          <a:p>
            <a:pPr lvl="4"/>
            <a:r>
              <a:t>本文レベル5</a:t>
            </a:r>
          </a:p>
        </p:txBody>
      </p:sp>
      <p:sp>
        <p:nvSpPr>
          <p:cNvPr id="3" name="タイトルテキスト"/>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4" name="スライド番号"/>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1pPr>
      <a:lvl2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2pPr>
      <a:lvl3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3pPr>
      <a:lvl4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4pPr>
      <a:lvl5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5pPr>
      <a:lvl6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6pPr>
      <a:lvl7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7pPr>
      <a:lvl8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8pPr>
      <a:lvl9pPr marL="0" marR="0" indent="0" algn="l" defTabSz="584200" latinLnBrk="0">
        <a:lnSpc>
          <a:spcPct val="100000"/>
        </a:lnSpc>
        <a:spcBef>
          <a:spcPts val="0"/>
        </a:spcBef>
        <a:spcAft>
          <a:spcPts val="0"/>
        </a:spcAft>
        <a:buClrTx/>
        <a:buSzTx/>
        <a:buFontTx/>
        <a:buNone/>
        <a:tabLst/>
        <a:defRPr b="0" baseline="0" cap="none" i="0" spc="0" strike="noStrike" sz="7200" u="none">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15959006.png" descr="15959006.png"/>
          <p:cNvPicPr>
            <a:picLocks noChangeAspect="1"/>
          </p:cNvPicPr>
          <p:nvPr/>
        </p:nvPicPr>
        <p:blipFill>
          <a:blip r:embed="rId2">
            <a:extLst/>
          </a:blip>
          <a:srcRect l="10076" t="20559" r="26573" b="17187"/>
          <a:stretch>
            <a:fillRect/>
          </a:stretch>
        </p:blipFill>
        <p:spPr>
          <a:xfrm>
            <a:off x="5262260" y="3678238"/>
            <a:ext cx="2327880" cy="2287587"/>
          </a:xfrm>
          <a:custGeom>
            <a:avLst/>
            <a:gdLst/>
            <a:ahLst/>
            <a:cxnLst>
              <a:cxn ang="0">
                <a:pos x="wd2" y="hd2"/>
              </a:cxn>
              <a:cxn ang="5400000">
                <a:pos x="wd2" y="hd2"/>
              </a:cxn>
              <a:cxn ang="10800000">
                <a:pos x="wd2" y="hd2"/>
              </a:cxn>
              <a:cxn ang="16200000">
                <a:pos x="wd2" y="hd2"/>
              </a:cxn>
            </a:cxnLst>
            <a:rect l="0" t="0" r="r" b="b"/>
            <a:pathLst>
              <a:path w="21566" h="21537" fill="norm" stroke="1" extrusionOk="0">
                <a:moveTo>
                  <a:pt x="14675" y="7"/>
                </a:moveTo>
                <a:cubicBezTo>
                  <a:pt x="14536" y="-6"/>
                  <a:pt x="14420" y="-2"/>
                  <a:pt x="14344" y="22"/>
                </a:cubicBezTo>
                <a:cubicBezTo>
                  <a:pt x="14208" y="64"/>
                  <a:pt x="14049" y="78"/>
                  <a:pt x="13991" y="55"/>
                </a:cubicBezTo>
                <a:cubicBezTo>
                  <a:pt x="13934" y="33"/>
                  <a:pt x="13843" y="44"/>
                  <a:pt x="13793" y="81"/>
                </a:cubicBezTo>
                <a:cubicBezTo>
                  <a:pt x="13743" y="118"/>
                  <a:pt x="13523" y="162"/>
                  <a:pt x="13304" y="175"/>
                </a:cubicBezTo>
                <a:cubicBezTo>
                  <a:pt x="12985" y="194"/>
                  <a:pt x="12840" y="251"/>
                  <a:pt x="12565" y="463"/>
                </a:cubicBezTo>
                <a:cubicBezTo>
                  <a:pt x="11934" y="949"/>
                  <a:pt x="11594" y="1309"/>
                  <a:pt x="11594" y="1498"/>
                </a:cubicBezTo>
                <a:cubicBezTo>
                  <a:pt x="11594" y="1596"/>
                  <a:pt x="11562" y="1698"/>
                  <a:pt x="11524" y="1722"/>
                </a:cubicBezTo>
                <a:cubicBezTo>
                  <a:pt x="11487" y="1746"/>
                  <a:pt x="11431" y="1959"/>
                  <a:pt x="11403" y="2196"/>
                </a:cubicBezTo>
                <a:cubicBezTo>
                  <a:pt x="11375" y="2434"/>
                  <a:pt x="11320" y="2689"/>
                  <a:pt x="11282" y="2764"/>
                </a:cubicBezTo>
                <a:cubicBezTo>
                  <a:pt x="11243" y="2839"/>
                  <a:pt x="11194" y="3310"/>
                  <a:pt x="11171" y="3814"/>
                </a:cubicBezTo>
                <a:cubicBezTo>
                  <a:pt x="11149" y="4318"/>
                  <a:pt x="11101" y="4765"/>
                  <a:pt x="11065" y="4804"/>
                </a:cubicBezTo>
                <a:cubicBezTo>
                  <a:pt x="10980" y="4897"/>
                  <a:pt x="10980" y="5018"/>
                  <a:pt x="11065" y="4965"/>
                </a:cubicBezTo>
                <a:cubicBezTo>
                  <a:pt x="11101" y="4942"/>
                  <a:pt x="11175" y="4973"/>
                  <a:pt x="11227" y="5036"/>
                </a:cubicBezTo>
                <a:cubicBezTo>
                  <a:pt x="11278" y="5100"/>
                  <a:pt x="11368" y="5134"/>
                  <a:pt x="11429" y="5111"/>
                </a:cubicBezTo>
                <a:cubicBezTo>
                  <a:pt x="11489" y="5087"/>
                  <a:pt x="11599" y="5122"/>
                  <a:pt x="11672" y="5189"/>
                </a:cubicBezTo>
                <a:cubicBezTo>
                  <a:pt x="11744" y="5256"/>
                  <a:pt x="11838" y="5289"/>
                  <a:pt x="11877" y="5264"/>
                </a:cubicBezTo>
                <a:cubicBezTo>
                  <a:pt x="11968" y="5207"/>
                  <a:pt x="12179" y="5480"/>
                  <a:pt x="12569" y="6153"/>
                </a:cubicBezTo>
                <a:lnTo>
                  <a:pt x="12870" y="6676"/>
                </a:lnTo>
                <a:lnTo>
                  <a:pt x="12657" y="6826"/>
                </a:lnTo>
                <a:cubicBezTo>
                  <a:pt x="12320" y="7066"/>
                  <a:pt x="11742" y="7690"/>
                  <a:pt x="11664" y="7898"/>
                </a:cubicBezTo>
                <a:cubicBezTo>
                  <a:pt x="11625" y="8003"/>
                  <a:pt x="11594" y="8203"/>
                  <a:pt x="11594" y="8343"/>
                </a:cubicBezTo>
                <a:cubicBezTo>
                  <a:pt x="11594" y="8483"/>
                  <a:pt x="11564" y="8616"/>
                  <a:pt x="11528" y="8638"/>
                </a:cubicBezTo>
                <a:cubicBezTo>
                  <a:pt x="11493" y="8660"/>
                  <a:pt x="11440" y="8991"/>
                  <a:pt x="11410" y="9374"/>
                </a:cubicBezTo>
                <a:cubicBezTo>
                  <a:pt x="11381" y="9758"/>
                  <a:pt x="11332" y="10106"/>
                  <a:pt x="11300" y="10148"/>
                </a:cubicBezTo>
                <a:cubicBezTo>
                  <a:pt x="11268" y="10189"/>
                  <a:pt x="11218" y="10449"/>
                  <a:pt x="11190" y="10727"/>
                </a:cubicBezTo>
                <a:cubicBezTo>
                  <a:pt x="11161" y="11005"/>
                  <a:pt x="11040" y="11513"/>
                  <a:pt x="10921" y="11855"/>
                </a:cubicBezTo>
                <a:cubicBezTo>
                  <a:pt x="10802" y="12197"/>
                  <a:pt x="10705" y="12565"/>
                  <a:pt x="10705" y="12670"/>
                </a:cubicBezTo>
                <a:cubicBezTo>
                  <a:pt x="10705" y="12775"/>
                  <a:pt x="10657" y="12931"/>
                  <a:pt x="10598" y="13017"/>
                </a:cubicBezTo>
                <a:cubicBezTo>
                  <a:pt x="10538" y="13104"/>
                  <a:pt x="10385" y="13571"/>
                  <a:pt x="10260" y="14060"/>
                </a:cubicBezTo>
                <a:cubicBezTo>
                  <a:pt x="9998" y="15077"/>
                  <a:pt x="9972" y="15136"/>
                  <a:pt x="9859" y="14990"/>
                </a:cubicBezTo>
                <a:cubicBezTo>
                  <a:pt x="9743" y="14842"/>
                  <a:pt x="9361" y="14579"/>
                  <a:pt x="9175" y="14519"/>
                </a:cubicBezTo>
                <a:cubicBezTo>
                  <a:pt x="8920" y="14437"/>
                  <a:pt x="8439" y="14585"/>
                  <a:pt x="6671" y="15300"/>
                </a:cubicBezTo>
                <a:cubicBezTo>
                  <a:pt x="4942" y="16000"/>
                  <a:pt x="4604" y="16134"/>
                  <a:pt x="4267" y="16253"/>
                </a:cubicBezTo>
                <a:cubicBezTo>
                  <a:pt x="4084" y="16318"/>
                  <a:pt x="3864" y="16435"/>
                  <a:pt x="3781" y="16511"/>
                </a:cubicBezTo>
                <a:cubicBezTo>
                  <a:pt x="3644" y="16638"/>
                  <a:pt x="3615" y="16638"/>
                  <a:pt x="3414" y="16533"/>
                </a:cubicBezTo>
                <a:cubicBezTo>
                  <a:pt x="3293" y="16471"/>
                  <a:pt x="3160" y="16382"/>
                  <a:pt x="3120" y="16332"/>
                </a:cubicBezTo>
                <a:cubicBezTo>
                  <a:pt x="3079" y="16282"/>
                  <a:pt x="2850" y="16138"/>
                  <a:pt x="2612" y="16014"/>
                </a:cubicBezTo>
                <a:cubicBezTo>
                  <a:pt x="2374" y="15890"/>
                  <a:pt x="1924" y="15545"/>
                  <a:pt x="1612" y="15248"/>
                </a:cubicBezTo>
                <a:cubicBezTo>
                  <a:pt x="1082" y="14743"/>
                  <a:pt x="888" y="14636"/>
                  <a:pt x="417" y="14583"/>
                </a:cubicBezTo>
                <a:cubicBezTo>
                  <a:pt x="356" y="14576"/>
                  <a:pt x="228" y="14546"/>
                  <a:pt x="134" y="14516"/>
                </a:cubicBezTo>
                <a:cubicBezTo>
                  <a:pt x="-27" y="14464"/>
                  <a:pt x="-31" y="14470"/>
                  <a:pt x="61" y="14635"/>
                </a:cubicBezTo>
                <a:cubicBezTo>
                  <a:pt x="194" y="14876"/>
                  <a:pt x="554" y="15354"/>
                  <a:pt x="844" y="15674"/>
                </a:cubicBezTo>
                <a:cubicBezTo>
                  <a:pt x="976" y="15820"/>
                  <a:pt x="1083" y="15964"/>
                  <a:pt x="1083" y="15995"/>
                </a:cubicBezTo>
                <a:cubicBezTo>
                  <a:pt x="1083" y="16069"/>
                  <a:pt x="2877" y="17899"/>
                  <a:pt x="2987" y="17938"/>
                </a:cubicBezTo>
                <a:cubicBezTo>
                  <a:pt x="3033" y="17955"/>
                  <a:pt x="3298" y="18147"/>
                  <a:pt x="3575" y="18364"/>
                </a:cubicBezTo>
                <a:cubicBezTo>
                  <a:pt x="4080" y="18758"/>
                  <a:pt x="4469" y="19022"/>
                  <a:pt x="6006" y="20016"/>
                </a:cubicBezTo>
                <a:cubicBezTo>
                  <a:pt x="6814" y="20539"/>
                  <a:pt x="6924" y="20604"/>
                  <a:pt x="7635" y="20973"/>
                </a:cubicBezTo>
                <a:cubicBezTo>
                  <a:pt x="7838" y="21078"/>
                  <a:pt x="8137" y="21247"/>
                  <a:pt x="8300" y="21350"/>
                </a:cubicBezTo>
                <a:cubicBezTo>
                  <a:pt x="8610" y="21546"/>
                  <a:pt x="8920" y="21594"/>
                  <a:pt x="9046" y="21466"/>
                </a:cubicBezTo>
                <a:cubicBezTo>
                  <a:pt x="9129" y="21382"/>
                  <a:pt x="9603" y="21122"/>
                  <a:pt x="10557" y="20636"/>
                </a:cubicBezTo>
                <a:cubicBezTo>
                  <a:pt x="10903" y="20460"/>
                  <a:pt x="11420" y="20184"/>
                  <a:pt x="11705" y="20020"/>
                </a:cubicBezTo>
                <a:cubicBezTo>
                  <a:pt x="11990" y="19856"/>
                  <a:pt x="12539" y="19551"/>
                  <a:pt x="12925" y="19343"/>
                </a:cubicBezTo>
                <a:cubicBezTo>
                  <a:pt x="13727" y="18914"/>
                  <a:pt x="13709" y="18929"/>
                  <a:pt x="13639" y="18858"/>
                </a:cubicBezTo>
                <a:cubicBezTo>
                  <a:pt x="13610" y="18828"/>
                  <a:pt x="13518" y="18843"/>
                  <a:pt x="13436" y="18895"/>
                </a:cubicBezTo>
                <a:cubicBezTo>
                  <a:pt x="13227" y="19028"/>
                  <a:pt x="13106" y="18930"/>
                  <a:pt x="13264" y="18753"/>
                </a:cubicBezTo>
                <a:cubicBezTo>
                  <a:pt x="13334" y="18674"/>
                  <a:pt x="13429" y="18608"/>
                  <a:pt x="13473" y="18607"/>
                </a:cubicBezTo>
                <a:cubicBezTo>
                  <a:pt x="13518" y="18607"/>
                  <a:pt x="13640" y="18562"/>
                  <a:pt x="13745" y="18506"/>
                </a:cubicBezTo>
                <a:cubicBezTo>
                  <a:pt x="13871" y="18440"/>
                  <a:pt x="14231" y="18403"/>
                  <a:pt x="14793" y="18398"/>
                </a:cubicBezTo>
                <a:cubicBezTo>
                  <a:pt x="15265" y="18394"/>
                  <a:pt x="15814" y="18373"/>
                  <a:pt x="16010" y="18353"/>
                </a:cubicBezTo>
                <a:cubicBezTo>
                  <a:pt x="16206" y="18333"/>
                  <a:pt x="16649" y="18296"/>
                  <a:pt x="16995" y="18271"/>
                </a:cubicBezTo>
                <a:cubicBezTo>
                  <a:pt x="17669" y="18222"/>
                  <a:pt x="18393" y="18093"/>
                  <a:pt x="18514" y="18002"/>
                </a:cubicBezTo>
                <a:cubicBezTo>
                  <a:pt x="18554" y="17971"/>
                  <a:pt x="18710" y="17923"/>
                  <a:pt x="18863" y="17894"/>
                </a:cubicBezTo>
                <a:cubicBezTo>
                  <a:pt x="19016" y="17865"/>
                  <a:pt x="19161" y="17811"/>
                  <a:pt x="19183" y="17774"/>
                </a:cubicBezTo>
                <a:cubicBezTo>
                  <a:pt x="19205" y="17737"/>
                  <a:pt x="19273" y="17707"/>
                  <a:pt x="19334" y="17707"/>
                </a:cubicBezTo>
                <a:cubicBezTo>
                  <a:pt x="19503" y="17707"/>
                  <a:pt x="19798" y="17324"/>
                  <a:pt x="19852" y="17030"/>
                </a:cubicBezTo>
                <a:cubicBezTo>
                  <a:pt x="19879" y="16886"/>
                  <a:pt x="19924" y="16732"/>
                  <a:pt x="19955" y="16690"/>
                </a:cubicBezTo>
                <a:cubicBezTo>
                  <a:pt x="19986" y="16649"/>
                  <a:pt x="20036" y="16499"/>
                  <a:pt x="20065" y="16354"/>
                </a:cubicBezTo>
                <a:cubicBezTo>
                  <a:pt x="20095" y="16209"/>
                  <a:pt x="20143" y="16055"/>
                  <a:pt x="20172" y="16014"/>
                </a:cubicBezTo>
                <a:cubicBezTo>
                  <a:pt x="20201" y="15973"/>
                  <a:pt x="20234" y="15811"/>
                  <a:pt x="20242" y="15655"/>
                </a:cubicBezTo>
                <a:cubicBezTo>
                  <a:pt x="20250" y="15499"/>
                  <a:pt x="20295" y="15279"/>
                  <a:pt x="20341" y="15166"/>
                </a:cubicBezTo>
                <a:cubicBezTo>
                  <a:pt x="20387" y="15053"/>
                  <a:pt x="20435" y="14877"/>
                  <a:pt x="20451" y="14774"/>
                </a:cubicBezTo>
                <a:cubicBezTo>
                  <a:pt x="20468" y="14671"/>
                  <a:pt x="20528" y="14483"/>
                  <a:pt x="20584" y="14359"/>
                </a:cubicBezTo>
                <a:cubicBezTo>
                  <a:pt x="20639" y="14234"/>
                  <a:pt x="20706" y="14014"/>
                  <a:pt x="20734" y="13869"/>
                </a:cubicBezTo>
                <a:cubicBezTo>
                  <a:pt x="20763" y="13725"/>
                  <a:pt x="20830" y="13524"/>
                  <a:pt x="20882" y="13421"/>
                </a:cubicBezTo>
                <a:cubicBezTo>
                  <a:pt x="20933" y="13318"/>
                  <a:pt x="21010" y="13072"/>
                  <a:pt x="21054" y="12879"/>
                </a:cubicBezTo>
                <a:cubicBezTo>
                  <a:pt x="21099" y="12686"/>
                  <a:pt x="21220" y="12402"/>
                  <a:pt x="21323" y="12248"/>
                </a:cubicBezTo>
                <a:cubicBezTo>
                  <a:pt x="21530" y="11937"/>
                  <a:pt x="21545" y="11872"/>
                  <a:pt x="21429" y="11799"/>
                </a:cubicBezTo>
                <a:cubicBezTo>
                  <a:pt x="21378" y="11767"/>
                  <a:pt x="21398" y="11698"/>
                  <a:pt x="21485" y="11601"/>
                </a:cubicBezTo>
                <a:cubicBezTo>
                  <a:pt x="21535" y="11544"/>
                  <a:pt x="21562" y="11508"/>
                  <a:pt x="21565" y="11489"/>
                </a:cubicBezTo>
                <a:cubicBezTo>
                  <a:pt x="21569" y="11470"/>
                  <a:pt x="21549" y="11469"/>
                  <a:pt x="21507" y="11478"/>
                </a:cubicBezTo>
                <a:cubicBezTo>
                  <a:pt x="21397" y="11502"/>
                  <a:pt x="21385" y="11274"/>
                  <a:pt x="21440" y="10297"/>
                </a:cubicBezTo>
                <a:cubicBezTo>
                  <a:pt x="21460" y="9942"/>
                  <a:pt x="21397" y="9658"/>
                  <a:pt x="21205" y="9240"/>
                </a:cubicBezTo>
                <a:cubicBezTo>
                  <a:pt x="21128" y="9072"/>
                  <a:pt x="21066" y="8884"/>
                  <a:pt x="21065" y="8825"/>
                </a:cubicBezTo>
                <a:cubicBezTo>
                  <a:pt x="21064" y="8766"/>
                  <a:pt x="20998" y="8633"/>
                  <a:pt x="20918" y="8530"/>
                </a:cubicBezTo>
                <a:cubicBezTo>
                  <a:pt x="20839" y="8426"/>
                  <a:pt x="20770" y="8310"/>
                  <a:pt x="20768" y="8268"/>
                </a:cubicBezTo>
                <a:cubicBezTo>
                  <a:pt x="20765" y="8227"/>
                  <a:pt x="20664" y="8108"/>
                  <a:pt x="20543" y="8007"/>
                </a:cubicBezTo>
                <a:cubicBezTo>
                  <a:pt x="20423" y="7905"/>
                  <a:pt x="20324" y="7788"/>
                  <a:pt x="20323" y="7745"/>
                </a:cubicBezTo>
                <a:cubicBezTo>
                  <a:pt x="20320" y="7624"/>
                  <a:pt x="19819" y="7102"/>
                  <a:pt x="19705" y="7102"/>
                </a:cubicBezTo>
                <a:cubicBezTo>
                  <a:pt x="19650" y="7102"/>
                  <a:pt x="19561" y="7052"/>
                  <a:pt x="19510" y="6990"/>
                </a:cubicBezTo>
                <a:cubicBezTo>
                  <a:pt x="19459" y="6928"/>
                  <a:pt x="19357" y="6875"/>
                  <a:pt x="19282" y="6875"/>
                </a:cubicBezTo>
                <a:cubicBezTo>
                  <a:pt x="19207" y="6875"/>
                  <a:pt x="18998" y="6793"/>
                  <a:pt x="18819" y="6691"/>
                </a:cubicBezTo>
                <a:cubicBezTo>
                  <a:pt x="18640" y="6590"/>
                  <a:pt x="18476" y="6525"/>
                  <a:pt x="18451" y="6549"/>
                </a:cubicBezTo>
                <a:cubicBezTo>
                  <a:pt x="18378" y="6624"/>
                  <a:pt x="18022" y="6348"/>
                  <a:pt x="18076" y="6258"/>
                </a:cubicBezTo>
                <a:cubicBezTo>
                  <a:pt x="18107" y="6208"/>
                  <a:pt x="18094" y="6196"/>
                  <a:pt x="18043" y="6228"/>
                </a:cubicBezTo>
                <a:cubicBezTo>
                  <a:pt x="17961" y="6280"/>
                  <a:pt x="17277" y="5601"/>
                  <a:pt x="17278" y="5470"/>
                </a:cubicBezTo>
                <a:cubicBezTo>
                  <a:pt x="17279" y="5435"/>
                  <a:pt x="17232" y="5381"/>
                  <a:pt x="17172" y="5346"/>
                </a:cubicBezTo>
                <a:cubicBezTo>
                  <a:pt x="17098" y="5304"/>
                  <a:pt x="17083" y="5256"/>
                  <a:pt x="17131" y="5197"/>
                </a:cubicBezTo>
                <a:cubicBezTo>
                  <a:pt x="17171" y="5148"/>
                  <a:pt x="17217" y="5011"/>
                  <a:pt x="17231" y="4890"/>
                </a:cubicBezTo>
                <a:cubicBezTo>
                  <a:pt x="17250" y="4719"/>
                  <a:pt x="17308" y="4653"/>
                  <a:pt x="17499" y="4588"/>
                </a:cubicBezTo>
                <a:cubicBezTo>
                  <a:pt x="17633" y="4542"/>
                  <a:pt x="17774" y="4455"/>
                  <a:pt x="17812" y="4393"/>
                </a:cubicBezTo>
                <a:cubicBezTo>
                  <a:pt x="17849" y="4332"/>
                  <a:pt x="17905" y="4276"/>
                  <a:pt x="17937" y="4270"/>
                </a:cubicBezTo>
                <a:cubicBezTo>
                  <a:pt x="18324" y="4203"/>
                  <a:pt x="18508" y="3931"/>
                  <a:pt x="18345" y="3665"/>
                </a:cubicBezTo>
                <a:cubicBezTo>
                  <a:pt x="18290" y="3575"/>
                  <a:pt x="18242" y="3397"/>
                  <a:pt x="18238" y="3269"/>
                </a:cubicBezTo>
                <a:cubicBezTo>
                  <a:pt x="18234" y="3140"/>
                  <a:pt x="18203" y="3018"/>
                  <a:pt x="18168" y="2996"/>
                </a:cubicBezTo>
                <a:cubicBezTo>
                  <a:pt x="18134" y="2974"/>
                  <a:pt x="18106" y="2862"/>
                  <a:pt x="18106" y="2746"/>
                </a:cubicBezTo>
                <a:cubicBezTo>
                  <a:pt x="18106" y="2630"/>
                  <a:pt x="18037" y="2448"/>
                  <a:pt x="17955" y="2342"/>
                </a:cubicBezTo>
                <a:cubicBezTo>
                  <a:pt x="17873" y="2236"/>
                  <a:pt x="17785" y="2045"/>
                  <a:pt x="17760" y="1916"/>
                </a:cubicBezTo>
                <a:cubicBezTo>
                  <a:pt x="17701" y="1614"/>
                  <a:pt x="17191" y="1117"/>
                  <a:pt x="16624" y="810"/>
                </a:cubicBezTo>
                <a:cubicBezTo>
                  <a:pt x="16384" y="680"/>
                  <a:pt x="16088" y="503"/>
                  <a:pt x="15966" y="414"/>
                </a:cubicBezTo>
                <a:cubicBezTo>
                  <a:pt x="15705" y="225"/>
                  <a:pt x="15093" y="45"/>
                  <a:pt x="14675" y="7"/>
                </a:cubicBezTo>
                <a:close/>
              </a:path>
            </a:pathLst>
          </a:custGeom>
          <a:ln w="12700">
            <a:miter lim="400000"/>
          </a:ln>
        </p:spPr>
      </p:pic>
      <p:sp>
        <p:nvSpPr>
          <p:cNvPr id="120" name="偏愛マップ…"/>
          <p:cNvSpPr txBox="1"/>
          <p:nvPr/>
        </p:nvSpPr>
        <p:spPr>
          <a:xfrm>
            <a:off x="3885561" y="3346450"/>
            <a:ext cx="2312678"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偏愛マップ</a:t>
            </a:r>
          </a:p>
          <a:p>
            <a:pPr>
              <a:defRPr sz="3000"/>
            </a:pPr>
            <a:r>
              <a:t>ShotaTobari</a:t>
            </a:r>
          </a:p>
          <a:p>
            <a:pPr>
              <a:defRPr sz="1800"/>
            </a:pPr>
            <a:r>
              <a:t>Birth : 1994.11.02</a:t>
            </a:r>
          </a:p>
          <a:p>
            <a:pPr>
              <a:defRPr sz="1800"/>
            </a:pPr>
            <a:r>
              <a:t>Blood : B</a:t>
            </a:r>
          </a:p>
        </p:txBody>
      </p:sp>
      <p:grpSp>
        <p:nvGrpSpPr>
          <p:cNvPr id="123" name="物語シリーズ…"/>
          <p:cNvGrpSpPr/>
          <p:nvPr/>
        </p:nvGrpSpPr>
        <p:grpSpPr>
          <a:xfrm>
            <a:off x="3866598" y="990600"/>
            <a:ext cx="2782404" cy="2159000"/>
            <a:chOff x="0" y="0"/>
            <a:chExt cx="2782403" cy="2158999"/>
          </a:xfrm>
        </p:grpSpPr>
        <p:sp>
          <p:nvSpPr>
            <p:cNvPr id="122" name="物語シリーズ…"/>
            <p:cNvSpPr txBox="1"/>
            <p:nvPr/>
          </p:nvSpPr>
          <p:spPr>
            <a:xfrm>
              <a:off x="25400" y="25399"/>
              <a:ext cx="2731604" cy="2108201"/>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800"/>
              </a:pPr>
            </a:p>
            <a:p>
              <a:pPr>
                <a:defRPr sz="1800"/>
              </a:pPr>
              <a:r>
                <a:t>物語シリーズ</a:t>
              </a:r>
            </a:p>
            <a:p>
              <a:pPr>
                <a:defRPr sz="1800"/>
              </a:pPr>
              <a:r>
                <a:t>からかい上手の高木さん</a:t>
              </a:r>
            </a:p>
            <a:p>
              <a:pPr>
                <a:defRPr sz="1800"/>
              </a:pPr>
              <a:r>
                <a:t>さよならピアノソナタ</a:t>
              </a:r>
            </a:p>
            <a:p>
              <a:pPr>
                <a:defRPr sz="1800"/>
              </a:pPr>
              <a:r>
                <a:t>半分の月がのぼる空</a:t>
              </a:r>
            </a:p>
            <a:p>
              <a:pPr>
                <a:defRPr sz="1800"/>
              </a:pPr>
              <a:r>
                <a:t>ハニーレモンソーダ</a:t>
              </a:r>
            </a:p>
          </p:txBody>
        </p:sp>
        <p:pic>
          <p:nvPicPr>
            <p:cNvPr id="121" name="物語シリーズ… &#10;物語シリーズ&#10;からかい上手の高木さん&#10;さよならピアノソナタ&#10;半分の月がのぼる空&#10;ハニーレモンソーダ" descr="物語シリーズ… 物語シリーズからかい上手の高木さんさよならピアノソナタ半分の月がのぼる空ハニーレモンソーダ"/>
            <p:cNvPicPr>
              <a:picLocks noChangeAspect="0"/>
            </p:cNvPicPr>
            <p:nvPr/>
          </p:nvPicPr>
          <p:blipFill>
            <a:blip r:embed="rId3">
              <a:extLst/>
            </a:blip>
            <a:stretch>
              <a:fillRect/>
            </a:stretch>
          </p:blipFill>
          <p:spPr>
            <a:xfrm>
              <a:off x="0" y="-1"/>
              <a:ext cx="2782404" cy="2159001"/>
            </a:xfrm>
            <a:prstGeom prst="rect">
              <a:avLst/>
            </a:prstGeom>
            <a:effectLst/>
          </p:spPr>
        </p:pic>
      </p:grpSp>
      <p:sp>
        <p:nvSpPr>
          <p:cNvPr id="124" name="Anime/Comic"/>
          <p:cNvSpPr txBox="1"/>
          <p:nvPr/>
        </p:nvSpPr>
        <p:spPr>
          <a:xfrm>
            <a:off x="4513398" y="800099"/>
            <a:ext cx="1488804"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Anime/Comic</a:t>
            </a:r>
          </a:p>
        </p:txBody>
      </p:sp>
      <p:grpSp>
        <p:nvGrpSpPr>
          <p:cNvPr id="127" name="26時のマスカレイド わーすた…"/>
          <p:cNvGrpSpPr/>
          <p:nvPr/>
        </p:nvGrpSpPr>
        <p:grpSpPr>
          <a:xfrm>
            <a:off x="941499" y="984249"/>
            <a:ext cx="2654599" cy="2413002"/>
            <a:chOff x="0" y="0"/>
            <a:chExt cx="2654597" cy="2413000"/>
          </a:xfrm>
        </p:grpSpPr>
        <p:sp>
          <p:nvSpPr>
            <p:cNvPr id="126" name="26時のマスカレイド わーすた…"/>
            <p:cNvSpPr txBox="1"/>
            <p:nvPr/>
          </p:nvSpPr>
          <p:spPr>
            <a:xfrm>
              <a:off x="25400" y="25400"/>
              <a:ext cx="2603798" cy="2362201"/>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800"/>
              </a:pPr>
            </a:p>
            <a:p>
              <a:pPr>
                <a:defRPr sz="1800"/>
              </a:pPr>
              <a:r>
                <a:t>26時のマスカレイド</a:t>
              </a:r>
              <a:br/>
              <a:r>
                <a:t>わーすた</a:t>
              </a:r>
            </a:p>
            <a:p>
              <a:pPr>
                <a:defRPr sz="1800"/>
              </a:pPr>
              <a:r>
                <a:t>神宿</a:t>
              </a:r>
            </a:p>
            <a:p>
              <a:pPr>
                <a:defRPr sz="1800"/>
              </a:pPr>
              <a:r>
                <a:t>まねきケチャ</a:t>
              </a:r>
            </a:p>
            <a:p>
              <a:pPr>
                <a:defRPr sz="1800"/>
              </a:pPr>
              <a:r>
                <a:t>BiSH</a:t>
              </a:r>
            </a:p>
          </p:txBody>
        </p:sp>
        <p:pic>
          <p:nvPicPr>
            <p:cNvPr id="125" name="26時のマスカレイド わーすた… &#10;26時のマスカレイド わーすた&#10;神宿&#10;まねきケチャ&#10;BiSH" descr="26時のマスカレイド わーすた… 26時のマスカレイド わーすた神宿まねきケチャBiSH"/>
            <p:cNvPicPr>
              <a:picLocks noChangeAspect="0"/>
            </p:cNvPicPr>
            <p:nvPr/>
          </p:nvPicPr>
          <p:blipFill>
            <a:blip r:embed="rId4">
              <a:extLst/>
            </a:blip>
            <a:stretch>
              <a:fillRect/>
            </a:stretch>
          </p:blipFill>
          <p:spPr>
            <a:xfrm>
              <a:off x="0" y="0"/>
              <a:ext cx="2654598" cy="2413001"/>
            </a:xfrm>
            <a:prstGeom prst="rect">
              <a:avLst/>
            </a:prstGeom>
            <a:effectLst/>
          </p:spPr>
        </p:pic>
      </p:grpSp>
      <p:grpSp>
        <p:nvGrpSpPr>
          <p:cNvPr id="130" name="休日はだいたい家に引きこもってるか近くの銭湯にいます。…"/>
          <p:cNvGrpSpPr/>
          <p:nvPr/>
        </p:nvGrpSpPr>
        <p:grpSpPr>
          <a:xfrm>
            <a:off x="3828187" y="6778625"/>
            <a:ext cx="8264092" cy="2406650"/>
            <a:chOff x="0" y="0"/>
            <a:chExt cx="8264090" cy="2406649"/>
          </a:xfrm>
        </p:grpSpPr>
        <p:sp>
          <p:nvSpPr>
            <p:cNvPr id="129" name="休日はだいたい家に引きこもってるか近くの銭湯にいます。…"/>
            <p:cNvSpPr txBox="1"/>
            <p:nvPr/>
          </p:nvSpPr>
          <p:spPr>
            <a:xfrm>
              <a:off x="25400" y="25399"/>
              <a:ext cx="8213291" cy="2355851"/>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1700"/>
              </a:pPr>
            </a:p>
            <a:p>
              <a:pPr algn="l">
                <a:defRPr sz="1700"/>
              </a:pPr>
              <a:r>
                <a:t>休日はだいたい家に引きこもってるか近くの銭湯にいます。</a:t>
              </a:r>
            </a:p>
            <a:p>
              <a:pPr algn="l">
                <a:defRPr sz="1700"/>
              </a:pPr>
              <a:r>
                <a:t>サウナが好きで静岡にある「サウナしきじ」によく行きます。整うを追求したい。</a:t>
              </a:r>
            </a:p>
            <a:p>
              <a:pPr algn="l">
                <a:defRPr sz="1700"/>
              </a:pPr>
              <a:r>
                <a:t>学生時代に居酒屋の料理長をしていて料理が好きで休日はいつも何か作ってます。最近はカレーにハマっていて時々都内のカレーイベントに出店してます。</a:t>
              </a:r>
            </a:p>
            <a:p>
              <a:pPr algn="l">
                <a:defRPr sz="1700"/>
              </a:pPr>
              <a:r>
                <a:t>半身浴をしながら技術書を読みたくて電子書籍で買い直してます。</a:t>
              </a:r>
            </a:p>
            <a:p>
              <a:pPr algn="l">
                <a:defRPr sz="1700"/>
              </a:pPr>
              <a:r>
                <a:t>アロマを炊いて寝ることが幸せです。</a:t>
              </a:r>
            </a:p>
          </p:txBody>
        </p:sp>
        <p:pic>
          <p:nvPicPr>
            <p:cNvPr id="128" name="休日はだいたい家に引きこもってるか近くの銭湯にいます。… &#10;休日はだいたい家に引きこもってるか近くの銭湯にいます。&#10;サウナが好きで静岡にある「サウナしきじ」によく行きます。整うを追求したい。&#10;学生時代に居酒屋の料理長をしていて料理が好きで休日はいつも何か作ってます。最近はカレーにハマっていて時々都内のカレーイベントに出店してます。&#10;半身浴をしながら技術書を読みたくて電子書籍で買い直してます。&#10;アロマを炊いて寝ることが幸せです。" descr="休日はだいたい家に引きこもってるか近くの銭湯にいます。… 休日はだいたい家に引きこもってるか近くの銭湯にいます。サウナが好きで静岡にある「サウナしきじ」によく行きます。整うを追求したい。学生時代に居酒屋の料理長をしていて料理が好きで休日はいつも何か作ってます。最近はカレーにハマっていて時々都内のカレーイベントに出店してます。半身浴をしながら技術書を読みたくて電子書籍で買い直してます。アロマを炊いて寝ることが幸せです。"/>
            <p:cNvPicPr>
              <a:picLocks noChangeAspect="0"/>
            </p:cNvPicPr>
            <p:nvPr/>
          </p:nvPicPr>
          <p:blipFill>
            <a:blip r:embed="rId5">
              <a:extLst/>
            </a:blip>
            <a:stretch>
              <a:fillRect/>
            </a:stretch>
          </p:blipFill>
          <p:spPr>
            <a:xfrm>
              <a:off x="0" y="-1"/>
              <a:ext cx="8264091" cy="2406651"/>
            </a:xfrm>
            <a:prstGeom prst="rect">
              <a:avLst/>
            </a:prstGeom>
            <a:effectLst/>
          </p:spPr>
        </p:pic>
      </p:grpSp>
      <p:grpSp>
        <p:nvGrpSpPr>
          <p:cNvPr id="133" name="カレー（草枕）…"/>
          <p:cNvGrpSpPr/>
          <p:nvPr/>
        </p:nvGrpSpPr>
        <p:grpSpPr>
          <a:xfrm>
            <a:off x="9609937" y="996950"/>
            <a:ext cx="2654598" cy="3848100"/>
            <a:chOff x="0" y="0"/>
            <a:chExt cx="2654597" cy="3848099"/>
          </a:xfrm>
        </p:grpSpPr>
        <p:sp>
          <p:nvSpPr>
            <p:cNvPr id="132" name="カレー（草枕）…"/>
            <p:cNvSpPr txBox="1"/>
            <p:nvPr/>
          </p:nvSpPr>
          <p:spPr>
            <a:xfrm>
              <a:off x="25400" y="25400"/>
              <a:ext cx="2603798" cy="37973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800"/>
              </a:pPr>
            </a:p>
            <a:p>
              <a:pPr>
                <a:defRPr sz="1800"/>
              </a:pPr>
              <a:r>
                <a:t>カレー（草枕）</a:t>
              </a:r>
            </a:p>
            <a:p>
              <a:pPr>
                <a:defRPr sz="1800"/>
              </a:pPr>
              <a:r>
                <a:t>焼肉（よろにく）</a:t>
              </a:r>
            </a:p>
            <a:p>
              <a:pPr>
                <a:defRPr sz="1700"/>
              </a:pPr>
              <a:r>
                <a:t>ハンバーグ（さわやか）</a:t>
              </a:r>
            </a:p>
            <a:p>
              <a:pPr>
                <a:defRPr sz="1800"/>
              </a:pPr>
              <a:r>
                <a:t>モツ鍋（九州）</a:t>
              </a:r>
            </a:p>
            <a:p>
              <a:pPr>
                <a:defRPr sz="1800"/>
              </a:pPr>
              <a:r>
                <a:t>焼き鳥（ふりそで）</a:t>
              </a:r>
            </a:p>
            <a:p>
              <a:pPr>
                <a:defRPr sz="1800"/>
              </a:pPr>
              <a:r>
                <a:t>寿司（サーモン）</a:t>
              </a:r>
            </a:p>
            <a:p>
              <a:pPr>
                <a:defRPr sz="1800"/>
              </a:pPr>
              <a:r>
                <a:t>ビール（プレモル）</a:t>
              </a:r>
            </a:p>
            <a:p>
              <a:pPr>
                <a:defRPr sz="1700"/>
              </a:pPr>
              <a:r>
                <a:t>酎ハイ（樽ハイ倶楽部）</a:t>
              </a:r>
            </a:p>
            <a:p>
              <a:pPr>
                <a:defRPr sz="1800"/>
              </a:pPr>
              <a:r>
                <a:t>コーヒー（ブラック）</a:t>
              </a:r>
            </a:p>
            <a:p>
              <a:pPr>
                <a:defRPr sz="1800"/>
              </a:pPr>
              <a:r>
                <a:t>ジャスミン茶</a:t>
              </a:r>
            </a:p>
          </p:txBody>
        </p:sp>
        <p:pic>
          <p:nvPicPr>
            <p:cNvPr id="131" name="カレー（草枕）… &#10;カレー（草枕）&#10;焼肉（よろにく）&#10;ハンバーグ（さわやか）&#10;モツ鍋（九州）&#10;焼き鳥（ふりそで）&#10;寿司（サーモン）&#10;ビール（プレモル）&#10;酎ハイ（樽ハイ倶楽部）&#10;コーヒー（ブラック）&#10;ジャスミン茶" descr="カレー（草枕）… カレー（草枕）焼肉（よろにく）ハンバーグ（さわやか）モツ鍋（九州）焼き鳥（ふりそで）寿司（サーモン）ビール（プレモル）酎ハイ（樽ハイ倶楽部）コーヒー（ブラック）ジャスミン茶"/>
            <p:cNvPicPr>
              <a:picLocks noChangeAspect="0"/>
            </p:cNvPicPr>
            <p:nvPr/>
          </p:nvPicPr>
          <p:blipFill>
            <a:blip r:embed="rId6">
              <a:extLst/>
            </a:blip>
            <a:stretch>
              <a:fillRect/>
            </a:stretch>
          </p:blipFill>
          <p:spPr>
            <a:xfrm>
              <a:off x="0" y="0"/>
              <a:ext cx="2654598" cy="3848100"/>
            </a:xfrm>
            <a:prstGeom prst="rect">
              <a:avLst/>
            </a:prstGeom>
            <a:effectLst/>
          </p:spPr>
        </p:pic>
      </p:grpSp>
      <p:grpSp>
        <p:nvGrpSpPr>
          <p:cNvPr id="136" name="我以外皆我師"/>
          <p:cNvGrpSpPr/>
          <p:nvPr/>
        </p:nvGrpSpPr>
        <p:grpSpPr>
          <a:xfrm>
            <a:off x="7615317" y="3467100"/>
            <a:ext cx="1866901" cy="787400"/>
            <a:chOff x="0" y="0"/>
            <a:chExt cx="1866900" cy="787399"/>
          </a:xfrm>
        </p:grpSpPr>
        <p:sp>
          <p:nvSpPr>
            <p:cNvPr id="135" name="我以外皆我師"/>
            <p:cNvSpPr txBox="1"/>
            <p:nvPr/>
          </p:nvSpPr>
          <p:spPr>
            <a:xfrm>
              <a:off x="25400" y="25400"/>
              <a:ext cx="1816100" cy="736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800"/>
              </a:pPr>
            </a:p>
            <a:p>
              <a:pPr>
                <a:defRPr sz="1800"/>
              </a:pPr>
              <a:r>
                <a:t>我以外皆我師</a:t>
              </a:r>
            </a:p>
          </p:txBody>
        </p:sp>
        <p:pic>
          <p:nvPicPr>
            <p:cNvPr id="134" name="我以外皆我師 &#10;我以外皆我師" descr="我以外皆我師 我以外皆我師"/>
            <p:cNvPicPr>
              <a:picLocks noChangeAspect="0"/>
            </p:cNvPicPr>
            <p:nvPr/>
          </p:nvPicPr>
          <p:blipFill>
            <a:blip r:embed="rId7">
              <a:extLst/>
            </a:blip>
            <a:stretch>
              <a:fillRect/>
            </a:stretch>
          </p:blipFill>
          <p:spPr>
            <a:xfrm>
              <a:off x="0" y="0"/>
              <a:ext cx="1866900" cy="787400"/>
            </a:xfrm>
            <a:prstGeom prst="rect">
              <a:avLst/>
            </a:prstGeom>
            <a:effectLst/>
          </p:spPr>
        </p:pic>
      </p:grpSp>
      <p:grpSp>
        <p:nvGrpSpPr>
          <p:cNvPr id="139" name="ATTACHMENT…"/>
          <p:cNvGrpSpPr/>
          <p:nvPr/>
        </p:nvGrpSpPr>
        <p:grpSpPr>
          <a:xfrm>
            <a:off x="930976" y="3657600"/>
            <a:ext cx="2675645" cy="4013201"/>
            <a:chOff x="0" y="0"/>
            <a:chExt cx="2675644" cy="4013200"/>
          </a:xfrm>
        </p:grpSpPr>
        <p:sp>
          <p:nvSpPr>
            <p:cNvPr id="138" name="ATTACHMENT…"/>
            <p:cNvSpPr txBox="1"/>
            <p:nvPr/>
          </p:nvSpPr>
          <p:spPr>
            <a:xfrm>
              <a:off x="25400" y="25400"/>
              <a:ext cx="2624845" cy="39624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600"/>
              </a:pPr>
            </a:p>
            <a:p>
              <a:pPr>
                <a:defRPr sz="1600"/>
              </a:pPr>
              <a:r>
                <a:t>ATTACHMENT</a:t>
              </a:r>
            </a:p>
            <a:p>
              <a:pPr>
                <a:defRPr sz="1600"/>
              </a:pPr>
              <a:r>
                <a:t>DISCOVERED</a:t>
              </a:r>
              <a:br/>
              <a:r>
                <a:t>ETHOSENS</a:t>
              </a:r>
            </a:p>
            <a:p>
              <a:pPr>
                <a:defRPr sz="1600"/>
              </a:pPr>
              <a:r>
                <a:t>FACTOTUM</a:t>
              </a:r>
            </a:p>
            <a:p>
              <a:pPr>
                <a:defRPr sz="1600"/>
              </a:pPr>
              <a:r>
                <a:t>foot the coacher</a:t>
              </a:r>
            </a:p>
            <a:p>
              <a:pPr>
                <a:defRPr sz="1600"/>
              </a:pPr>
              <a:r>
                <a:t>JOHN LAWRENCE SULLIVAN</a:t>
              </a:r>
              <a:br/>
              <a:r>
                <a:t>Lad musician</a:t>
              </a:r>
            </a:p>
            <a:p>
              <a:pPr>
                <a:defRPr sz="1600"/>
              </a:pPr>
              <a:r>
                <a:t>SAINT LAURENT</a:t>
              </a:r>
            </a:p>
            <a:p>
              <a:pPr>
                <a:defRPr sz="1600"/>
              </a:pPr>
              <a:r>
                <a:t>Name.</a:t>
              </a:r>
            </a:p>
            <a:p>
              <a:pPr>
                <a:defRPr sz="1600"/>
              </a:pPr>
              <a:r>
                <a:t>Sise</a:t>
              </a:r>
            </a:p>
          </p:txBody>
        </p:sp>
        <p:pic>
          <p:nvPicPr>
            <p:cNvPr id="137" name="ATTACHMENT… &#10;ATTACHMENT&#10;DISCOVERED ETHOSENS&#10;FACTOTUM&#10;foot the coacher&#10;JOHN LAWRENCE SULLIVAN Lad musician&#10;SAINT LAURENT&#10;Name.&#10;Sise" descr="ATTACHMENT… ATTACHMENTDISCOVERED ETHOSENSFACTOTUMfoot the coacherJOHN LAWRENCE SULLIVAN Lad musicianSAINT LAURENTName.Sise"/>
            <p:cNvPicPr>
              <a:picLocks noChangeAspect="0"/>
            </p:cNvPicPr>
            <p:nvPr/>
          </p:nvPicPr>
          <p:blipFill>
            <a:blip r:embed="rId8">
              <a:extLst/>
            </a:blip>
            <a:stretch>
              <a:fillRect/>
            </a:stretch>
          </p:blipFill>
          <p:spPr>
            <a:xfrm>
              <a:off x="0" y="0"/>
              <a:ext cx="2675645" cy="4013200"/>
            </a:xfrm>
            <a:prstGeom prst="rect">
              <a:avLst/>
            </a:prstGeom>
            <a:effectLst/>
          </p:spPr>
        </p:pic>
      </p:grpSp>
      <p:sp>
        <p:nvSpPr>
          <p:cNvPr id="140" name="IDOL"/>
          <p:cNvSpPr txBox="1"/>
          <p:nvPr/>
        </p:nvSpPr>
        <p:spPr>
          <a:xfrm>
            <a:off x="1916243" y="787399"/>
            <a:ext cx="705111"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a:r>
              <a:t>IDOL</a:t>
            </a:r>
          </a:p>
        </p:txBody>
      </p:sp>
      <p:grpSp>
        <p:nvGrpSpPr>
          <p:cNvPr id="143" name="MacBookPro(13inch)…"/>
          <p:cNvGrpSpPr/>
          <p:nvPr/>
        </p:nvGrpSpPr>
        <p:grpSpPr>
          <a:xfrm>
            <a:off x="6836134" y="2231628"/>
            <a:ext cx="2654599" cy="914401"/>
            <a:chOff x="0" y="0"/>
            <a:chExt cx="2654597" cy="914400"/>
          </a:xfrm>
        </p:grpSpPr>
        <p:sp>
          <p:nvSpPr>
            <p:cNvPr id="142" name="MacBookPro(13inch)…"/>
            <p:cNvSpPr txBox="1"/>
            <p:nvPr/>
          </p:nvSpPr>
          <p:spPr>
            <a:xfrm>
              <a:off x="25400" y="25400"/>
              <a:ext cx="2603798" cy="863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800"/>
              </a:pPr>
              <a:r>
                <a:t>MacBookPro(13inch)</a:t>
              </a:r>
            </a:p>
            <a:p>
              <a:pPr>
                <a:defRPr sz="1800"/>
              </a:pPr>
              <a:r>
                <a:t>iPhone X</a:t>
              </a:r>
            </a:p>
          </p:txBody>
        </p:sp>
        <p:pic>
          <p:nvPicPr>
            <p:cNvPr id="141" name="MacBookPro(13inch)… MacBookPro(13inch)&#10;iPhone X" descr="MacBookPro(13inch)… MacBookPro(13inch)iPhone X"/>
            <p:cNvPicPr>
              <a:picLocks noChangeAspect="0"/>
            </p:cNvPicPr>
            <p:nvPr/>
          </p:nvPicPr>
          <p:blipFill>
            <a:blip r:embed="rId9">
              <a:extLst/>
            </a:blip>
            <a:stretch>
              <a:fillRect/>
            </a:stretch>
          </p:blipFill>
          <p:spPr>
            <a:xfrm>
              <a:off x="0" y="0"/>
              <a:ext cx="2654598" cy="914400"/>
            </a:xfrm>
            <a:prstGeom prst="rect">
              <a:avLst/>
            </a:prstGeom>
            <a:effectLst/>
          </p:spPr>
        </p:pic>
      </p:grpSp>
      <p:sp>
        <p:nvSpPr>
          <p:cNvPr id="144" name="Device"/>
          <p:cNvSpPr txBox="1"/>
          <p:nvPr/>
        </p:nvSpPr>
        <p:spPr>
          <a:xfrm>
            <a:off x="7761485" y="1917303"/>
            <a:ext cx="803896"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Device</a:t>
            </a:r>
          </a:p>
        </p:txBody>
      </p:sp>
      <p:grpSp>
        <p:nvGrpSpPr>
          <p:cNvPr id="147" name="iTerm2 , Tmux , Zsh , Vim"/>
          <p:cNvGrpSpPr/>
          <p:nvPr/>
        </p:nvGrpSpPr>
        <p:grpSpPr>
          <a:xfrm>
            <a:off x="6843302" y="990599"/>
            <a:ext cx="2654599" cy="914401"/>
            <a:chOff x="0" y="0"/>
            <a:chExt cx="2654597" cy="914400"/>
          </a:xfrm>
        </p:grpSpPr>
        <p:sp>
          <p:nvSpPr>
            <p:cNvPr id="146" name="iTerm2 , Tmux , Zsh , Vim"/>
            <p:cNvSpPr txBox="1"/>
            <p:nvPr/>
          </p:nvSpPr>
          <p:spPr>
            <a:xfrm>
              <a:off x="25400" y="25400"/>
              <a:ext cx="2603798" cy="8636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800"/>
              </a:pPr>
            </a:p>
            <a:p>
              <a:pPr>
                <a:defRPr sz="1800"/>
              </a:pPr>
              <a:r>
                <a:t>iTerm2 , Tmux , Zsh , Vim</a:t>
              </a:r>
            </a:p>
          </p:txBody>
        </p:sp>
        <p:pic>
          <p:nvPicPr>
            <p:cNvPr id="145" name="iTerm2 , Tmux , Zsh , Vim &#10;iTerm2 , Tmux , Zsh , Vim" descr="iTerm2 , Tmux , Zsh , Vim iTerm2 , Tmux , Zsh , Vim"/>
            <p:cNvPicPr>
              <a:picLocks noChangeAspect="0"/>
            </p:cNvPicPr>
            <p:nvPr/>
          </p:nvPicPr>
          <p:blipFill>
            <a:blip r:embed="rId9">
              <a:extLst/>
            </a:blip>
            <a:stretch>
              <a:fillRect/>
            </a:stretch>
          </p:blipFill>
          <p:spPr>
            <a:xfrm>
              <a:off x="0" y="0"/>
              <a:ext cx="2654598" cy="914400"/>
            </a:xfrm>
            <a:prstGeom prst="rect">
              <a:avLst/>
            </a:prstGeom>
            <a:effectLst/>
          </p:spPr>
        </p:pic>
      </p:grpSp>
      <p:sp>
        <p:nvSpPr>
          <p:cNvPr id="148" name="Terminal"/>
          <p:cNvSpPr txBox="1"/>
          <p:nvPr/>
        </p:nvSpPr>
        <p:spPr>
          <a:xfrm>
            <a:off x="7690941" y="787399"/>
            <a:ext cx="944985"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Terminal</a:t>
            </a:r>
          </a:p>
        </p:txBody>
      </p:sp>
      <p:sp>
        <p:nvSpPr>
          <p:cNvPr id="149" name="Food/Drink"/>
          <p:cNvSpPr txBox="1"/>
          <p:nvPr/>
        </p:nvSpPr>
        <p:spPr>
          <a:xfrm>
            <a:off x="10269016" y="787399"/>
            <a:ext cx="1336440"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Food/Drink</a:t>
            </a:r>
          </a:p>
        </p:txBody>
      </p:sp>
      <p:sp>
        <p:nvSpPr>
          <p:cNvPr id="150" name="Fashion"/>
          <p:cNvSpPr txBox="1"/>
          <p:nvPr/>
        </p:nvSpPr>
        <p:spPr>
          <a:xfrm>
            <a:off x="1815114" y="3454399"/>
            <a:ext cx="907369"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Fashion</a:t>
            </a:r>
          </a:p>
        </p:txBody>
      </p:sp>
      <p:sp>
        <p:nvSpPr>
          <p:cNvPr id="151" name="Color : Black…"/>
          <p:cNvSpPr txBox="1"/>
          <p:nvPr/>
        </p:nvSpPr>
        <p:spPr>
          <a:xfrm>
            <a:off x="3705504" y="5435599"/>
            <a:ext cx="220965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r>
              <a:t>Color : Black</a:t>
            </a:r>
          </a:p>
          <a:p>
            <a:pPr>
              <a:defRPr sz="1800"/>
            </a:pPr>
            <a:r>
              <a:t>Birthplace : Saitama</a:t>
            </a:r>
          </a:p>
          <a:p>
            <a:pPr>
              <a:defRPr sz="1800"/>
            </a:pPr>
            <a:r>
              <a:t>Fragrance: Citrus</a:t>
            </a:r>
          </a:p>
        </p:txBody>
      </p:sp>
      <p:sp>
        <p:nvSpPr>
          <p:cNvPr id="152" name="Inscription"/>
          <p:cNvSpPr txBox="1"/>
          <p:nvPr/>
        </p:nvSpPr>
        <p:spPr>
          <a:xfrm>
            <a:off x="7956003" y="3250406"/>
            <a:ext cx="1185529"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Inscription</a:t>
            </a:r>
          </a:p>
        </p:txBody>
      </p:sp>
      <p:sp>
        <p:nvSpPr>
          <p:cNvPr id="153" name="Other"/>
          <p:cNvSpPr txBox="1"/>
          <p:nvPr/>
        </p:nvSpPr>
        <p:spPr>
          <a:xfrm>
            <a:off x="4074299" y="6565899"/>
            <a:ext cx="744737"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Other</a:t>
            </a:r>
          </a:p>
        </p:txBody>
      </p:sp>
      <p:grpSp>
        <p:nvGrpSpPr>
          <p:cNvPr id="156" name="AmazonLinux, PHP, Nginx MySQL, EC2, RDS(Aurora), S3, CloudFront, WordPress"/>
          <p:cNvGrpSpPr/>
          <p:nvPr/>
        </p:nvGrpSpPr>
        <p:grpSpPr>
          <a:xfrm>
            <a:off x="930976" y="8013700"/>
            <a:ext cx="2675645" cy="1168401"/>
            <a:chOff x="0" y="0"/>
            <a:chExt cx="2675644" cy="1168400"/>
          </a:xfrm>
        </p:grpSpPr>
        <p:sp>
          <p:nvSpPr>
            <p:cNvPr id="155" name="AmazonLinux, PHP, Nginx MySQL, EC2, RDS(Aurora), S3, CloudFront, WordPress"/>
            <p:cNvSpPr txBox="1"/>
            <p:nvPr/>
          </p:nvSpPr>
          <p:spPr>
            <a:xfrm>
              <a:off x="25400" y="25400"/>
              <a:ext cx="2624845" cy="1117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40384">
                <a:defRPr sz="1600">
                  <a:solidFill>
                    <a:srgbClr val="000000"/>
                  </a:solidFill>
                  <a:uFill>
                    <a:solidFill>
                      <a:srgbClr val="000000"/>
                    </a:solidFill>
                  </a:uFill>
                  <a:latin typeface="ＭＳ Ｐ明朝"/>
                  <a:ea typeface="ＭＳ Ｐ明朝"/>
                  <a:cs typeface="ＭＳ Ｐ明朝"/>
                  <a:sym typeface="ＭＳ Ｐ明朝"/>
                </a:defRPr>
              </a:pPr>
            </a:p>
            <a:p>
              <a:pPr defTabSz="540384">
                <a:defRPr sz="1600">
                  <a:solidFill>
                    <a:srgbClr val="000000"/>
                  </a:solidFill>
                  <a:uFill>
                    <a:solidFill>
                      <a:srgbClr val="000000"/>
                    </a:solidFill>
                  </a:uFill>
                  <a:latin typeface="ＭＳ Ｐ明朝"/>
                  <a:ea typeface="ＭＳ Ｐ明朝"/>
                  <a:cs typeface="ＭＳ Ｐ明朝"/>
                  <a:sym typeface="ＭＳ Ｐ明朝"/>
                </a:defRPr>
              </a:pPr>
              <a:r>
                <a:t>AmazonLinux, PHP, Nginx MySQL, EC2, RDS(Aurora), S3, CloudFront, WordPress</a:t>
              </a:r>
            </a:p>
          </p:txBody>
        </p:sp>
        <p:pic>
          <p:nvPicPr>
            <p:cNvPr id="154" name="AmazonLinux, PHP, Nginx MySQL, EC2, RDS(Aurora), S3, CloudFront, WordPress &#10;AmazonLinux, PHP, Nginx MySQL, EC2, RDS(Aurora), S3, CloudFront, WordPress" descr="AmazonLinux, PHP, Nginx MySQL, EC2, RDS(Aurora), S3, CloudFront, WordPress AmazonLinux, PHP, Nginx MySQL, EC2, RDS(Aurora), S3, CloudFront, WordPress"/>
            <p:cNvPicPr>
              <a:picLocks noChangeAspect="0"/>
            </p:cNvPicPr>
            <p:nvPr/>
          </p:nvPicPr>
          <p:blipFill>
            <a:blip r:embed="rId10">
              <a:extLst/>
            </a:blip>
            <a:stretch>
              <a:fillRect/>
            </a:stretch>
          </p:blipFill>
          <p:spPr>
            <a:xfrm>
              <a:off x="0" y="0"/>
              <a:ext cx="2675645" cy="1168400"/>
            </a:xfrm>
            <a:prstGeom prst="rect">
              <a:avLst/>
            </a:prstGeom>
            <a:effectLst/>
          </p:spPr>
        </p:pic>
      </p:grpSp>
      <p:sp>
        <p:nvSpPr>
          <p:cNvPr id="157" name="Skill/Environment"/>
          <p:cNvSpPr txBox="1"/>
          <p:nvPr/>
        </p:nvSpPr>
        <p:spPr>
          <a:xfrm>
            <a:off x="1302662" y="7753350"/>
            <a:ext cx="1932274"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effectLst>
                  <a:outerShdw sx="100000" sy="100000" kx="0" ky="0" algn="b" rotWithShape="0" blurRad="76200" dist="12700" dir="5400000">
                    <a:srgbClr val="000000">
                      <a:alpha val="50000"/>
                    </a:srgbClr>
                  </a:outerShdw>
                </a:effectLst>
              </a:defRPr>
            </a:lvl1pPr>
          </a:lstStyle>
          <a:p>
            <a:pPr/>
            <a:r>
              <a:t>Skill/Environment</a:t>
            </a:r>
          </a:p>
        </p:txBody>
      </p:sp>
      <p:grpSp>
        <p:nvGrpSpPr>
          <p:cNvPr id="160" name="菅田将暉…"/>
          <p:cNvGrpSpPr/>
          <p:nvPr/>
        </p:nvGrpSpPr>
        <p:grpSpPr>
          <a:xfrm>
            <a:off x="7641188" y="4485878"/>
            <a:ext cx="1866901" cy="2159001"/>
            <a:chOff x="0" y="0"/>
            <a:chExt cx="1866900" cy="2158999"/>
          </a:xfrm>
        </p:grpSpPr>
        <p:sp>
          <p:nvSpPr>
            <p:cNvPr id="159" name="菅田将暉…"/>
            <p:cNvSpPr txBox="1"/>
            <p:nvPr/>
          </p:nvSpPr>
          <p:spPr>
            <a:xfrm>
              <a:off x="25400" y="25399"/>
              <a:ext cx="1816100" cy="2108201"/>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800"/>
              </a:pPr>
            </a:p>
            <a:p>
              <a:pPr>
                <a:defRPr sz="1800"/>
              </a:pPr>
              <a:r>
                <a:t>菅田将暉</a:t>
              </a:r>
            </a:p>
            <a:p>
              <a:pPr>
                <a:defRPr sz="1800"/>
              </a:pPr>
              <a:r>
                <a:t>千葉雄大</a:t>
              </a:r>
            </a:p>
            <a:p>
              <a:pPr>
                <a:defRPr sz="1800"/>
              </a:pPr>
              <a:r>
                <a:t>阿部寛</a:t>
              </a:r>
            </a:p>
            <a:p>
              <a:pPr>
                <a:defRPr sz="1800"/>
              </a:pPr>
              <a:r>
                <a:t>長野芽郁</a:t>
              </a:r>
            </a:p>
            <a:p>
              <a:pPr>
                <a:defRPr sz="1800"/>
              </a:pPr>
              <a:r>
                <a:t>白石聖</a:t>
              </a:r>
            </a:p>
          </p:txBody>
        </p:sp>
        <p:pic>
          <p:nvPicPr>
            <p:cNvPr id="158" name="菅田将暉… &#10;菅田将暉&#10;千葉雄大&#10;阿部寛&#10;長野芽郁&#10;白石聖" descr="菅田将暉… 菅田将暉千葉雄大阿部寛長野芽郁白石聖"/>
            <p:cNvPicPr>
              <a:picLocks noChangeAspect="0"/>
            </p:cNvPicPr>
            <p:nvPr/>
          </p:nvPicPr>
          <p:blipFill>
            <a:blip r:embed="rId11">
              <a:extLst/>
            </a:blip>
            <a:stretch>
              <a:fillRect/>
            </a:stretch>
          </p:blipFill>
          <p:spPr>
            <a:xfrm>
              <a:off x="0" y="-1"/>
              <a:ext cx="1866900" cy="2159001"/>
            </a:xfrm>
            <a:prstGeom prst="rect">
              <a:avLst/>
            </a:prstGeom>
            <a:effectLst/>
          </p:spPr>
        </p:pic>
      </p:grpSp>
      <p:sp>
        <p:nvSpPr>
          <p:cNvPr id="161" name="Actor"/>
          <p:cNvSpPr txBox="1"/>
          <p:nvPr/>
        </p:nvSpPr>
        <p:spPr>
          <a:xfrm>
            <a:off x="8222808" y="4294585"/>
            <a:ext cx="703661"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a:r>
              <a:t>Actor</a:t>
            </a:r>
          </a:p>
        </p:txBody>
      </p:sp>
      <p:grpSp>
        <p:nvGrpSpPr>
          <p:cNvPr id="164" name="スピッツ, Aimer, DAOKO, 東京事変, RADWIMPS, ONE OK ROCK"/>
          <p:cNvGrpSpPr/>
          <p:nvPr/>
        </p:nvGrpSpPr>
        <p:grpSpPr>
          <a:xfrm>
            <a:off x="9620020" y="4965699"/>
            <a:ext cx="2654599" cy="1676402"/>
            <a:chOff x="0" y="0"/>
            <a:chExt cx="2654597" cy="1676400"/>
          </a:xfrm>
        </p:grpSpPr>
        <p:sp>
          <p:nvSpPr>
            <p:cNvPr id="163" name="スピッツ, Aimer, DAOKO, 東京事変, RADWIMPS, ONE OK ROCK"/>
            <p:cNvSpPr txBox="1"/>
            <p:nvPr/>
          </p:nvSpPr>
          <p:spPr>
            <a:xfrm>
              <a:off x="25400" y="25400"/>
              <a:ext cx="2603798" cy="1625601"/>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600"/>
              </a:pPr>
            </a:p>
            <a:p>
              <a:pPr>
                <a:defRPr sz="1600"/>
              </a:pPr>
              <a:r>
                <a:t>スピッツ, Aimer, DAOKO, 東京事変, RADWIMPS, ONE OK ROCK</a:t>
              </a:r>
            </a:p>
          </p:txBody>
        </p:sp>
        <p:pic>
          <p:nvPicPr>
            <p:cNvPr id="162" name="スピッツ, Aimer, DAOKO, 東京事変, RADWIMPS, ONE OK ROCK &#10;スピッツ, Aimer, DAOKO, 東京事変, RADWIMPS, ONE OK ROCK" descr="スピッツ, Aimer, DAOKO, 東京事変, RADWIMPS, ONE OK ROCK スピッツ, Aimer, DAOKO, 東京事変, RADWIMPS, ONE OK ROCK"/>
            <p:cNvPicPr>
              <a:picLocks noChangeAspect="0"/>
            </p:cNvPicPr>
            <p:nvPr/>
          </p:nvPicPr>
          <p:blipFill>
            <a:blip r:embed="rId12">
              <a:extLst/>
            </a:blip>
            <a:stretch>
              <a:fillRect/>
            </a:stretch>
          </p:blipFill>
          <p:spPr>
            <a:xfrm>
              <a:off x="0" y="0"/>
              <a:ext cx="2654598" cy="1676401"/>
            </a:xfrm>
            <a:prstGeom prst="rect">
              <a:avLst/>
            </a:prstGeom>
            <a:effectLst/>
          </p:spPr>
        </p:pic>
      </p:grpSp>
      <p:sp>
        <p:nvSpPr>
          <p:cNvPr id="165" name="Music"/>
          <p:cNvSpPr txBox="1"/>
          <p:nvPr/>
        </p:nvSpPr>
        <p:spPr>
          <a:xfrm>
            <a:off x="10582671" y="4831953"/>
            <a:ext cx="709130" cy="457201"/>
          </a:xfrm>
          <a:prstGeom prst="rect">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a:r>
              <a:t>Music</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