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34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48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07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8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6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0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8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43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90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54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E940-9B15-A34F-BB5C-74AAA3C635C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6743" y="4579634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Account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0375" y="763272"/>
            <a:ext cx="1736333" cy="114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Allocation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30080" y="2546462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Backlog/Story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6743" y="2546462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45137" y="377366"/>
            <a:ext cx="1736333" cy="77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Timesheet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77141" y="4579634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>
            <a:off x="5443076" y="3198871"/>
            <a:ext cx="108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17104" y="2743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143292" y="2743062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10" idx="3"/>
            <a:endCxn id="5" idx="1"/>
          </p:cNvCxnSpPr>
          <p:nvPr/>
        </p:nvCxnSpPr>
        <p:spPr>
          <a:xfrm>
            <a:off x="2613474" y="5232043"/>
            <a:ext cx="109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47311" y="4810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93983" y="4827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5" idx="0"/>
            <a:endCxn id="8" idx="2"/>
          </p:cNvCxnSpPr>
          <p:nvPr/>
        </p:nvCxnSpPr>
        <p:spPr>
          <a:xfrm flipV="1">
            <a:off x="4574910" y="3851280"/>
            <a:ext cx="0" cy="72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532680" y="42670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574909" y="3846125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*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0" idx="0"/>
            <a:endCxn id="8" idx="1"/>
          </p:cNvCxnSpPr>
          <p:nvPr/>
        </p:nvCxnSpPr>
        <p:spPr>
          <a:xfrm flipV="1">
            <a:off x="1745308" y="3198871"/>
            <a:ext cx="1961435" cy="13807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6" idx="2"/>
          </p:cNvCxnSpPr>
          <p:nvPr/>
        </p:nvCxnSpPr>
        <p:spPr>
          <a:xfrm flipH="1" flipV="1">
            <a:off x="1858542" y="1904606"/>
            <a:ext cx="867484" cy="202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792750" y="1469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表示某个项目做了多久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18564" y="1622551"/>
            <a:ext cx="1736333" cy="77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TimeEnetry</a:t>
            </a:r>
            <a:endParaRPr kumimoji="1" lang="zh-CN" altLang="en-US" dirty="0"/>
          </a:p>
        </p:txBody>
      </p:sp>
      <p:cxnSp>
        <p:nvCxnSpPr>
          <p:cNvPr id="39" name="肘形连接符 38"/>
          <p:cNvCxnSpPr>
            <a:stCxn id="9" idx="3"/>
          </p:cNvCxnSpPr>
          <p:nvPr/>
        </p:nvCxnSpPr>
        <p:spPr>
          <a:xfrm>
            <a:off x="9681470" y="763272"/>
            <a:ext cx="705260" cy="859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686554" y="48807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347025" y="1149178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0" y="6086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表示某个人在某个项目分配了多长时间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预先分配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518564" y="2546462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实际用时间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8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08920" y="387166"/>
            <a:ext cx="3683069" cy="94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UAA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08921" y="1332388"/>
            <a:ext cx="3683069" cy="569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>
                <a:solidFill>
                  <a:schemeClr val="bg1"/>
                </a:solidFill>
                <a:latin typeface="Menlo" charset="0"/>
              </a:rPr>
              <a:t>http://localhost:8999/</a:t>
            </a:r>
            <a:r>
              <a:rPr lang="en-US" altLang="zh-CN" sz="1100" dirty="0" err="1">
                <a:solidFill>
                  <a:schemeClr val="bg1"/>
                </a:solidFill>
                <a:latin typeface="Menlo" charset="0"/>
              </a:rPr>
              <a:t>oauth</a:t>
            </a:r>
            <a:r>
              <a:rPr lang="en-US" altLang="zh-CN" sz="1100" dirty="0">
                <a:solidFill>
                  <a:schemeClr val="bg1"/>
                </a:solidFill>
                <a:latin typeface="Menlo" charset="0"/>
              </a:rPr>
              <a:t>/token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1829" y="142661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50">
                <a:solidFill>
                  <a:srgbClr val="DD1144"/>
                </a:solidFill>
                <a:latin typeface="Menlo" charset="0"/>
              </a:rPr>
              <a:t>grant_type</a:t>
            </a:r>
            <a:r>
              <a:rPr lang="en-US" altLang="zh-CN" sz="1050" dirty="0">
                <a:solidFill>
                  <a:srgbClr val="DD1144"/>
                </a:solidFill>
                <a:latin typeface="Menlo" charset="0"/>
              </a:rPr>
              <a:t>=</a:t>
            </a:r>
            <a:r>
              <a:rPr lang="en-US" altLang="zh-CN" sz="1050" dirty="0" err="1">
                <a:solidFill>
                  <a:srgbClr val="DD1144"/>
                </a:solidFill>
                <a:latin typeface="Menlo" charset="0"/>
              </a:rPr>
              <a:t>client_credentials&amp;response_type</a:t>
            </a:r>
            <a:r>
              <a:rPr lang="en-US" altLang="zh-CN" sz="1050" dirty="0">
                <a:solidFill>
                  <a:srgbClr val="DD1144"/>
                </a:solidFill>
                <a:latin typeface="Menlo" charset="0"/>
              </a:rPr>
              <a:t>=token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863029" y="146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3"/>
            <a:endCxn id="6" idx="1"/>
          </p:cNvCxnSpPr>
          <p:nvPr/>
        </p:nvCxnSpPr>
        <p:spPr>
          <a:xfrm flipV="1">
            <a:off x="1777429" y="1617150"/>
            <a:ext cx="6231492" cy="30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08920" y="4689132"/>
            <a:ext cx="3386614" cy="94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Resource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17701" y="1937681"/>
            <a:ext cx="3674290" cy="569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bg1"/>
                </a:solidFill>
                <a:latin typeface="Menlo" charset="0"/>
              </a:rPr>
              <a:t>http://</a:t>
            </a:r>
            <a:r>
              <a:rPr lang="en-US" altLang="zh-CN" sz="1100" dirty="0" smtClean="0">
                <a:solidFill>
                  <a:schemeClr val="bg1"/>
                </a:solidFill>
                <a:latin typeface="Menlo" charset="0"/>
              </a:rPr>
              <a:t>localhost:8999/</a:t>
            </a:r>
            <a:r>
              <a:rPr lang="en-US" altLang="zh-CN" sz="1100" dirty="0" err="1" smtClean="0">
                <a:solidFill>
                  <a:schemeClr val="bg1"/>
                </a:solidFill>
                <a:latin typeface="Menlo" charset="0"/>
              </a:rPr>
              <a:t>oauth</a:t>
            </a:r>
            <a:r>
              <a:rPr lang="en-US" altLang="zh-CN" sz="1100" dirty="0" smtClean="0">
                <a:solidFill>
                  <a:schemeClr val="bg1"/>
                </a:solidFill>
                <a:latin typeface="Menlo" charset="0"/>
              </a:rPr>
              <a:t>/</a:t>
            </a:r>
            <a:r>
              <a:rPr lang="en-US" altLang="zh-CN" sz="1100" dirty="0" err="1" smtClean="0">
                <a:solidFill>
                  <a:schemeClr val="bg1"/>
                </a:solidFill>
                <a:latin typeface="Menlo" charset="0"/>
              </a:rPr>
              <a:t>check_token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直线箭头连接符 12"/>
          <p:cNvCxnSpPr>
            <a:stCxn id="8" idx="3"/>
            <a:endCxn id="11" idx="1"/>
          </p:cNvCxnSpPr>
          <p:nvPr/>
        </p:nvCxnSpPr>
        <p:spPr>
          <a:xfrm>
            <a:off x="1777429" y="1919200"/>
            <a:ext cx="6231491" cy="32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91024" y="2435597"/>
            <a:ext cx="22926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smtClean="0">
                <a:solidFill>
                  <a:srgbClr val="DD1144"/>
                </a:solidFill>
                <a:latin typeface="Menlo" charset="0"/>
              </a:rPr>
              <a:t>Request with token</a:t>
            </a:r>
            <a:endParaRPr lang="zh-CN" altLang="en-US" sz="1050" dirty="0"/>
          </a:p>
        </p:txBody>
      </p:sp>
      <p:cxnSp>
        <p:nvCxnSpPr>
          <p:cNvPr id="19" name="直线箭头连接符 18"/>
          <p:cNvCxnSpPr>
            <a:stCxn id="11" idx="0"/>
            <a:endCxn id="12" idx="2"/>
          </p:cNvCxnSpPr>
          <p:nvPr/>
        </p:nvCxnSpPr>
        <p:spPr>
          <a:xfrm flipV="1">
            <a:off x="9702227" y="2507205"/>
            <a:ext cx="152619" cy="218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850454" y="3467363"/>
            <a:ext cx="12138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err="1" smtClean="0">
                <a:solidFill>
                  <a:srgbClr val="DD1144"/>
                </a:solidFill>
                <a:latin typeface="Menlo" charset="0"/>
              </a:rPr>
              <a:t>CheckToken</a:t>
            </a:r>
            <a:endParaRPr lang="zh-CN" altLang="en-US" sz="1050" dirty="0"/>
          </a:p>
        </p:txBody>
      </p:sp>
      <p:cxnSp>
        <p:nvCxnSpPr>
          <p:cNvPr id="24" name="直线箭头连接符 23"/>
          <p:cNvCxnSpPr/>
          <p:nvPr/>
        </p:nvCxnSpPr>
        <p:spPr>
          <a:xfrm flipH="1" flipV="1">
            <a:off x="1777429" y="2393688"/>
            <a:ext cx="6231492" cy="315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164638" y="3213447"/>
            <a:ext cx="22926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DD1144"/>
                </a:solidFill>
                <a:latin typeface="Menlo" charset="0"/>
              </a:rPr>
              <a:t>Response request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4460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062" y="2167848"/>
            <a:ext cx="1489753" cy="9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Browser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2062" y="3470954"/>
            <a:ext cx="1489753" cy="9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Phone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65839" y="832367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UAA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25144" y="2001750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8707" y="4619948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S3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35782" y="3310849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S2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7272" y="10876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3277456" y="270554"/>
            <a:ext cx="10274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01438" y="27055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ServerSide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65840" y="2853649"/>
            <a:ext cx="1345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Zuul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4" idx="3"/>
            <a:endCxn id="14" idx="1"/>
          </p:cNvCxnSpPr>
          <p:nvPr/>
        </p:nvCxnSpPr>
        <p:spPr>
          <a:xfrm>
            <a:off x="1941815" y="2630185"/>
            <a:ext cx="3024025" cy="68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4" idx="0"/>
            <a:endCxn id="6" idx="2"/>
          </p:cNvCxnSpPr>
          <p:nvPr/>
        </p:nvCxnSpPr>
        <p:spPr>
          <a:xfrm flipH="1" flipV="1">
            <a:off x="5638797" y="1746767"/>
            <a:ext cx="1" cy="110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441064" y="168341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Token?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Session?  </a:t>
            </a:r>
            <a:r>
              <a:rPr kumimoji="1" lang="en-US" altLang="zh-CN" smtClean="0"/>
              <a:t>jssion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45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73</Words>
  <Application>Microsoft Macintosh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Menlo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49</cp:revision>
  <dcterms:created xsi:type="dcterms:W3CDTF">2017-09-11T05:56:45Z</dcterms:created>
  <dcterms:modified xsi:type="dcterms:W3CDTF">2017-09-12T08:10:39Z</dcterms:modified>
</cp:coreProperties>
</file>