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E940-9B15-A34F-BB5C-74AAA3C635C5}" type="datetimeFigureOut">
              <a:rPr kumimoji="1" lang="zh-CN" altLang="en-US" smtClean="0"/>
              <a:t>2017/9/11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7409-627E-B24C-8876-D510BB726E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842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E940-9B15-A34F-BB5C-74AAA3C635C5}" type="datetimeFigureOut">
              <a:rPr kumimoji="1" lang="zh-CN" altLang="en-US" smtClean="0"/>
              <a:t>2017/9/11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7409-627E-B24C-8876-D510BB726E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34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E940-9B15-A34F-BB5C-74AAA3C635C5}" type="datetimeFigureOut">
              <a:rPr kumimoji="1" lang="zh-CN" altLang="en-US" smtClean="0"/>
              <a:t>2017/9/11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7409-627E-B24C-8876-D510BB726E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048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E940-9B15-A34F-BB5C-74AAA3C635C5}" type="datetimeFigureOut">
              <a:rPr kumimoji="1" lang="zh-CN" altLang="en-US" smtClean="0"/>
              <a:t>2017/9/11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7409-627E-B24C-8876-D510BB726E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07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E940-9B15-A34F-BB5C-74AAA3C635C5}" type="datetimeFigureOut">
              <a:rPr kumimoji="1" lang="zh-CN" altLang="en-US" smtClean="0"/>
              <a:t>2017/9/11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7409-627E-B24C-8876-D510BB726E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880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E940-9B15-A34F-BB5C-74AAA3C635C5}" type="datetimeFigureOut">
              <a:rPr kumimoji="1" lang="zh-CN" altLang="en-US" smtClean="0"/>
              <a:t>2017/9/11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7409-627E-B24C-8876-D510BB726E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865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E940-9B15-A34F-BB5C-74AAA3C635C5}" type="datetimeFigureOut">
              <a:rPr kumimoji="1" lang="zh-CN" altLang="en-US" smtClean="0"/>
              <a:t>2017/9/11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7409-627E-B24C-8876-D510BB726E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408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E940-9B15-A34F-BB5C-74AAA3C635C5}" type="datetimeFigureOut">
              <a:rPr kumimoji="1" lang="zh-CN" altLang="en-US" smtClean="0"/>
              <a:t>2017/9/11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7409-627E-B24C-8876-D510BB726E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87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E940-9B15-A34F-BB5C-74AAA3C635C5}" type="datetimeFigureOut">
              <a:rPr kumimoji="1" lang="zh-CN" altLang="en-US" smtClean="0"/>
              <a:t>2017/9/11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7409-627E-B24C-8876-D510BB726E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843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E940-9B15-A34F-BB5C-74AAA3C635C5}" type="datetimeFigureOut">
              <a:rPr kumimoji="1" lang="zh-CN" altLang="en-US" smtClean="0"/>
              <a:t>2017/9/11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7409-627E-B24C-8876-D510BB726E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990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E940-9B15-A34F-BB5C-74AAA3C635C5}" type="datetimeFigureOut">
              <a:rPr kumimoji="1" lang="zh-CN" altLang="en-US" smtClean="0"/>
              <a:t>2017/9/11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7409-627E-B24C-8876-D510BB726E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354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0E940-9B15-A34F-BB5C-74AAA3C635C5}" type="datetimeFigureOut">
              <a:rPr kumimoji="1" lang="zh-CN" altLang="en-US" smtClean="0"/>
              <a:t>2017/9/11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07409-627E-B24C-8876-D510BB726E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84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06743" y="4579634"/>
            <a:ext cx="1736333" cy="1304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Account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90375" y="763272"/>
            <a:ext cx="1736333" cy="1141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Allocation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530080" y="2546462"/>
            <a:ext cx="1736333" cy="1304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Backlog/Story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06743" y="2546462"/>
            <a:ext cx="1736333" cy="1304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Project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945137" y="377366"/>
            <a:ext cx="1736333" cy="771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Timesheet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77141" y="4579634"/>
            <a:ext cx="1736333" cy="1304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user</a:t>
            </a:r>
            <a:endParaRPr kumimoji="1" lang="zh-CN" altLang="en-US" dirty="0"/>
          </a:p>
        </p:txBody>
      </p:sp>
      <p:cxnSp>
        <p:nvCxnSpPr>
          <p:cNvPr id="12" name="直线箭头连接符 11"/>
          <p:cNvCxnSpPr>
            <a:stCxn id="8" idx="3"/>
            <a:endCxn id="7" idx="1"/>
          </p:cNvCxnSpPr>
          <p:nvPr/>
        </p:nvCxnSpPr>
        <p:spPr>
          <a:xfrm>
            <a:off x="5443076" y="3198871"/>
            <a:ext cx="1087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517104" y="27430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143292" y="2743062"/>
            <a:ext cx="47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*</a:t>
            </a:r>
            <a:endParaRPr kumimoji="1" lang="zh-CN" altLang="en-US" dirty="0"/>
          </a:p>
        </p:txBody>
      </p:sp>
      <p:cxnSp>
        <p:nvCxnSpPr>
          <p:cNvPr id="16" name="直线箭头连接符 15"/>
          <p:cNvCxnSpPr>
            <a:stCxn id="10" idx="3"/>
            <a:endCxn id="5" idx="1"/>
          </p:cNvCxnSpPr>
          <p:nvPr/>
        </p:nvCxnSpPr>
        <p:spPr>
          <a:xfrm>
            <a:off x="2613474" y="5232043"/>
            <a:ext cx="1093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747311" y="48109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393983" y="48273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cxnSp>
        <p:nvCxnSpPr>
          <p:cNvPr id="22" name="直线箭头连接符 21"/>
          <p:cNvCxnSpPr>
            <a:stCxn id="5" idx="0"/>
            <a:endCxn id="8" idx="2"/>
          </p:cNvCxnSpPr>
          <p:nvPr/>
        </p:nvCxnSpPr>
        <p:spPr>
          <a:xfrm flipV="1">
            <a:off x="4574910" y="3851280"/>
            <a:ext cx="0" cy="72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532680" y="42670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4574909" y="3846125"/>
            <a:ext cx="47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*</a:t>
            </a:r>
            <a:endParaRPr kumimoji="1" lang="zh-CN" altLang="en-US" dirty="0"/>
          </a:p>
        </p:txBody>
      </p:sp>
      <p:cxnSp>
        <p:nvCxnSpPr>
          <p:cNvPr id="28" name="直线箭头连接符 27"/>
          <p:cNvCxnSpPr>
            <a:stCxn id="10" idx="0"/>
            <a:endCxn id="8" idx="1"/>
          </p:cNvCxnSpPr>
          <p:nvPr/>
        </p:nvCxnSpPr>
        <p:spPr>
          <a:xfrm flipV="1">
            <a:off x="1745308" y="3198871"/>
            <a:ext cx="1961435" cy="138076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>
            <a:endCxn id="6" idx="2"/>
          </p:cNvCxnSpPr>
          <p:nvPr/>
        </p:nvCxnSpPr>
        <p:spPr>
          <a:xfrm flipH="1" flipV="1">
            <a:off x="1858542" y="1904606"/>
            <a:ext cx="867484" cy="202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792750" y="14697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表示某个项目做了多久</a:t>
            </a:r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9518564" y="1622551"/>
            <a:ext cx="1736333" cy="771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TimeEnetry</a:t>
            </a:r>
            <a:endParaRPr kumimoji="1" lang="zh-CN" altLang="en-US" dirty="0"/>
          </a:p>
        </p:txBody>
      </p:sp>
      <p:cxnSp>
        <p:nvCxnSpPr>
          <p:cNvPr id="39" name="肘形连接符 38"/>
          <p:cNvCxnSpPr>
            <a:stCxn id="9" idx="3"/>
          </p:cNvCxnSpPr>
          <p:nvPr/>
        </p:nvCxnSpPr>
        <p:spPr>
          <a:xfrm>
            <a:off x="9681470" y="763272"/>
            <a:ext cx="705260" cy="8592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9686554" y="488070"/>
            <a:ext cx="2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0347025" y="1149178"/>
            <a:ext cx="47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*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0" y="60863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表示某个人在某个项目分配了多长时间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预先分配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9518564" y="2546462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用户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项目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时间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实际用时间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87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43</Words>
  <Application>Microsoft Macintosh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32</cp:revision>
  <dcterms:created xsi:type="dcterms:W3CDTF">2017-09-11T05:56:45Z</dcterms:created>
  <dcterms:modified xsi:type="dcterms:W3CDTF">2017-09-11T07:25:18Z</dcterms:modified>
</cp:coreProperties>
</file>