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4" r:id="rId9"/>
    <p:sldId id="258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CA5C-C508-4ABE-8A4B-BC97D87FDC30}" v="1" dt="2024-09-05T14:54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849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o.opensky-network.org/u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ky-network.org/network/fa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7C63926-F413-D52E-53EE-7AFB2A5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35" r="31177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6E13-8861-AC30-A989-AF040527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41FA-4E17-A18F-AEC9-B7B3AC37F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en-150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5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C8AE-85D7-9654-5B41-77C18208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TDA for?</a:t>
            </a:r>
            <a:br>
              <a:rPr lang="en-US" dirty="0"/>
            </a:b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E8FC-9F89-7892-7D71-6BB4C1EA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 TDA is a bit uncertain</a:t>
            </a:r>
          </a:p>
          <a:p>
            <a:r>
              <a:rPr lang="en-US" dirty="0"/>
              <a:t>Potential usages could be:</a:t>
            </a:r>
          </a:p>
          <a:p>
            <a:pPr lvl="1"/>
            <a:r>
              <a:rPr lang="en-US" dirty="0"/>
              <a:t>Could be used to predict whether there has been an emergency</a:t>
            </a:r>
          </a:p>
          <a:p>
            <a:pPr lvl="1"/>
            <a:r>
              <a:rPr lang="en-US" dirty="0"/>
              <a:t>Could be used to predict whether an airport is busy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703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95C2-25A5-0204-902A-3FDD834B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can I use TDA for?</a:t>
            </a:r>
            <a:br>
              <a:rPr lang="en-US" sz="2800" dirty="0"/>
            </a:br>
            <a:endParaRPr lang="en-150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4F3F-EBDC-C182-C977-550D16E3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36" y="4525050"/>
            <a:ext cx="4553510" cy="1406259"/>
          </a:xfrm>
        </p:spPr>
        <p:txBody>
          <a:bodyPr>
            <a:normAutofit/>
          </a:bodyPr>
          <a:lstStyle/>
          <a:p>
            <a:r>
              <a:rPr lang="en-US" sz="1400" dirty="0"/>
              <a:t>Could be used to predict whether there has been an emergency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3E4BFB-9A9D-E51E-0E81-FED3BADFB929}"/>
              </a:ext>
            </a:extLst>
          </p:cNvPr>
          <p:cNvSpPr txBox="1">
            <a:spLocks/>
          </p:cNvSpPr>
          <p:nvPr/>
        </p:nvSpPr>
        <p:spPr>
          <a:xfrm>
            <a:off x="1524002" y="4610100"/>
            <a:ext cx="4553510" cy="140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Could be used to predict whether an airport is busy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E37F3-9713-ADA4-5F6A-09F95528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82" y="1995488"/>
            <a:ext cx="3841750" cy="1875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DB748-5F4B-9010-4321-7A356B80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70" y="1614315"/>
            <a:ext cx="3524641" cy="26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81AD-D145-A63F-8FAC-A68BE74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EEB5-CEF8-1C67-A396-6A45F723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15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851D-B0B4-D94E-D314-F6729278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</a:t>
            </a:r>
            <a:r>
              <a:rPr lang="en-US" dirty="0"/>
              <a:t> task: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8340-EA23-A5A2-59C7-21206A68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Topological data analysis on flight traffic data:</a:t>
            </a:r>
          </a:p>
          <a:p>
            <a:pPr lvl="1"/>
            <a:r>
              <a:rPr lang="en-US" dirty="0"/>
              <a:t>How will I get the data?</a:t>
            </a:r>
          </a:p>
          <a:p>
            <a:pPr lvl="1"/>
            <a:r>
              <a:rPr lang="en-US" dirty="0"/>
              <a:t>What does the data look like?</a:t>
            </a:r>
          </a:p>
          <a:p>
            <a:pPr lvl="1"/>
            <a:r>
              <a:rPr lang="en-US" dirty="0"/>
              <a:t>What is Topological data analysis? (TDA)</a:t>
            </a:r>
          </a:p>
          <a:p>
            <a:pPr lvl="1"/>
            <a:r>
              <a:rPr lang="en-US" dirty="0"/>
              <a:t>What can I use TDA for?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7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8B10-F61A-9D1C-A6FE-2D02CCFE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 get the data?</a:t>
            </a:r>
            <a:br>
              <a:rPr lang="en-US" dirty="0"/>
            </a:b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BD05-9F54-4558-341C-7A0A265A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Opensky</a:t>
            </a:r>
            <a:r>
              <a:rPr lang="en-US" dirty="0"/>
              <a:t> Network </a:t>
            </a:r>
          </a:p>
          <a:p>
            <a:pPr lvl="1"/>
            <a:r>
              <a:rPr lang="en-US" dirty="0"/>
              <a:t>Has large </a:t>
            </a:r>
            <a:r>
              <a:rPr lang="en-US" dirty="0">
                <a:hlinkClick r:id="rId2"/>
              </a:rPr>
              <a:t>crowd sourced database</a:t>
            </a:r>
            <a:endParaRPr lang="en-US" dirty="0"/>
          </a:p>
          <a:p>
            <a:pPr lvl="1"/>
            <a:r>
              <a:rPr lang="en-US" dirty="0"/>
              <a:t>Official python library to query the database for flights</a:t>
            </a:r>
          </a:p>
          <a:p>
            <a:pPr lvl="1"/>
            <a:r>
              <a:rPr lang="en-US" dirty="0"/>
              <a:t>Another python library to visualize and query flights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733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E98-E693-DA37-36C0-593F2F6E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the data look like?</a:t>
            </a:r>
            <a:br>
              <a:rPr lang="en-US" dirty="0"/>
            </a:b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0948-C115-0233-725C-20E96D71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objects:</a:t>
            </a:r>
          </a:p>
          <a:p>
            <a:pPr lvl="1"/>
            <a:r>
              <a:rPr lang="en-US" dirty="0"/>
              <a:t>Traffic holds data about many flights</a:t>
            </a:r>
          </a:p>
          <a:p>
            <a:pPr lvl="1"/>
            <a:r>
              <a:rPr lang="en-US" dirty="0"/>
              <a:t>Flight holds data about a single flight</a:t>
            </a:r>
          </a:p>
          <a:p>
            <a:r>
              <a:rPr lang="en-US" dirty="0"/>
              <a:t>Both are Pandas data-frames at the core.</a:t>
            </a:r>
          </a:p>
          <a:p>
            <a:pPr lvl="1"/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B29B6-13B5-398A-DDE8-20674BE0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2" y="4162330"/>
            <a:ext cx="8333501" cy="2005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5FCA0-4428-65EE-6BA8-975FF20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884" y="2204569"/>
            <a:ext cx="293410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095C2-25A5-0204-902A-3FDD834B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/>
              <a:t>What does the data look like?</a:t>
            </a:r>
            <a:br>
              <a:rPr lang="en-US" sz="2800"/>
            </a:br>
            <a:endParaRPr lang="en-150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C4547-FA30-AC81-0380-DE3D9199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" b="-2"/>
          <a:stretch/>
        </p:blipFill>
        <p:spPr>
          <a:xfrm>
            <a:off x="1371609" y="1848455"/>
            <a:ext cx="4553509" cy="2294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F6FCE-AEC1-5723-6C94-982A63B5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11" r="4861"/>
          <a:stretch/>
        </p:blipFill>
        <p:spPr>
          <a:xfrm>
            <a:off x="6246836" y="1848455"/>
            <a:ext cx="4568884" cy="22948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4F3F-EBDC-C182-C977-550D16E3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36" y="4525050"/>
            <a:ext cx="4553510" cy="1406259"/>
          </a:xfrm>
        </p:spPr>
        <p:txBody>
          <a:bodyPr>
            <a:normAutofit/>
          </a:bodyPr>
          <a:lstStyle/>
          <a:p>
            <a:r>
              <a:rPr lang="en-US" sz="1400" dirty="0"/>
              <a:t>All the flights from Gardermoen to </a:t>
            </a:r>
            <a:r>
              <a:rPr lang="en-US" sz="1400" dirty="0" err="1"/>
              <a:t>Flesland</a:t>
            </a:r>
            <a:r>
              <a:rPr lang="en-US" sz="1400" dirty="0"/>
              <a:t> between the 29</a:t>
            </a:r>
            <a:r>
              <a:rPr lang="en-US" sz="1400" baseline="30000" dirty="0"/>
              <a:t>th</a:t>
            </a:r>
            <a:r>
              <a:rPr lang="en-US" sz="1400" dirty="0"/>
              <a:t> of August to the 5</a:t>
            </a:r>
            <a:r>
              <a:rPr lang="en-US" sz="1400" baseline="30000" dirty="0"/>
              <a:t>th</a:t>
            </a:r>
            <a:r>
              <a:rPr lang="en-US" sz="1400" dirty="0"/>
              <a:t> of September</a:t>
            </a:r>
            <a:endParaRPr lang="en-150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3E4BFB-9A9D-E51E-0E81-FED3BADFB929}"/>
              </a:ext>
            </a:extLst>
          </p:cNvPr>
          <p:cNvSpPr txBox="1">
            <a:spLocks/>
          </p:cNvSpPr>
          <p:nvPr/>
        </p:nvSpPr>
        <p:spPr>
          <a:xfrm>
            <a:off x="1524002" y="4610100"/>
            <a:ext cx="4553510" cy="140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flight from </a:t>
            </a:r>
            <a:r>
              <a:rPr lang="en-US" sz="1400" dirty="0" err="1"/>
              <a:t>Gardemoen</a:t>
            </a:r>
            <a:r>
              <a:rPr lang="en-US" sz="1400" dirty="0"/>
              <a:t> to </a:t>
            </a:r>
            <a:r>
              <a:rPr lang="en-US" sz="1400" dirty="0" err="1"/>
              <a:t>Flesland</a:t>
            </a:r>
            <a:r>
              <a:rPr lang="en-US" sz="1400" dirty="0"/>
              <a:t> the 4</a:t>
            </a:r>
            <a:r>
              <a:rPr lang="en-US" sz="1400" baseline="30000" dirty="0"/>
              <a:t>th</a:t>
            </a:r>
            <a:r>
              <a:rPr lang="en-US" sz="1400" dirty="0"/>
              <a:t> of September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192529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927-7F20-2F35-B7FE-F8D618F6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7246-F9DC-0AED-30CE-7DC49331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crowd sourced by hobbyists </a:t>
            </a:r>
          </a:p>
          <a:p>
            <a:r>
              <a:rPr lang="en-US" dirty="0"/>
              <a:t>Data is collected by airplane radio sensors</a:t>
            </a:r>
          </a:p>
          <a:p>
            <a:r>
              <a:rPr lang="en-US" dirty="0"/>
              <a:t>Missing data outside of population centers</a:t>
            </a:r>
          </a:p>
          <a:p>
            <a:r>
              <a:rPr lang="en-US" dirty="0"/>
              <a:t>Missing data in oceans</a:t>
            </a:r>
          </a:p>
          <a:p>
            <a:r>
              <a:rPr lang="en-US" dirty="0">
                <a:hlinkClick r:id="rId2"/>
              </a:rPr>
              <a:t>Coverage map</a:t>
            </a:r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Probably best to focus on flights within Europe and the USA</a:t>
            </a:r>
            <a:endParaRPr lang="en-150" dirty="0"/>
          </a:p>
          <a:p>
            <a:endParaRPr 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879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979B-D9A4-FBCB-7ECF-ED57DA7F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8C0-2BFF-1128-6ABE-C9FF503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586710"/>
          </a:xfrm>
        </p:spPr>
        <p:txBody>
          <a:bodyPr>
            <a:normAutofit/>
          </a:bodyPr>
          <a:lstStyle/>
          <a:p>
            <a:r>
              <a:rPr lang="en-US" dirty="0"/>
              <a:t>There is a lot of data</a:t>
            </a:r>
          </a:p>
          <a:p>
            <a:r>
              <a:rPr lang="en-US" dirty="0"/>
              <a:t>Each flight is has a row for every second. </a:t>
            </a:r>
          </a:p>
          <a:p>
            <a:r>
              <a:rPr lang="en-US" dirty="0"/>
              <a:t>TDA is not the most efficient</a:t>
            </a:r>
          </a:p>
          <a:p>
            <a:pPr lvl="1"/>
            <a:r>
              <a:rPr lang="en-US" dirty="0"/>
              <a:t>working with millions of rows could be problematic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18000 rows for 1 flight</a:t>
            </a:r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766C5-5A32-AA65-735E-66CC1EA3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1" y="4091940"/>
            <a:ext cx="10078278" cy="17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95C2-25A5-0204-902A-3FDD834B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/>
              <a:t>Potential issues with the data:</a:t>
            </a:r>
            <a:endParaRPr lang="en-150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4F3F-EBDC-C182-C977-550D16E3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36" y="4525050"/>
            <a:ext cx="4553510" cy="1406259"/>
          </a:xfrm>
        </p:spPr>
        <p:txBody>
          <a:bodyPr>
            <a:normAutofit/>
          </a:bodyPr>
          <a:lstStyle/>
          <a:p>
            <a:r>
              <a:rPr lang="en-US" sz="1400" dirty="0"/>
              <a:t>Missing data over most of Africa</a:t>
            </a:r>
            <a:endParaRPr lang="en-150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3E4BFB-9A9D-E51E-0E81-FED3BADFB929}"/>
              </a:ext>
            </a:extLst>
          </p:cNvPr>
          <p:cNvSpPr txBox="1">
            <a:spLocks/>
          </p:cNvSpPr>
          <p:nvPr/>
        </p:nvSpPr>
        <p:spPr>
          <a:xfrm>
            <a:off x="1524002" y="4610100"/>
            <a:ext cx="4553510" cy="140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Missing data over the Atlantic ocean</a:t>
            </a:r>
          </a:p>
          <a:p>
            <a:endParaRPr lang="en-150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AF068-1478-7042-EBC1-0F77B95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58" y="1758326"/>
            <a:ext cx="4140198" cy="2475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B18E6-EE0C-1F19-668B-31944DB3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53" y="1494782"/>
            <a:ext cx="1938876" cy="2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D2BE-F985-5A4B-AA2B-D8B2615D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Topological data analysis? (TDA)</a:t>
            </a:r>
            <a:br>
              <a:rPr lang="en-US" dirty="0"/>
            </a:b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E117-4D17-6044-560B-38F42B3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811860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GradientRiseVTI</vt:lpstr>
      <vt:lpstr>PowerPoint Presentation</vt:lpstr>
      <vt:lpstr>ThE task:</vt:lpstr>
      <vt:lpstr>How will I get the data? </vt:lpstr>
      <vt:lpstr>What does the data look like? </vt:lpstr>
      <vt:lpstr>What does the data look like? </vt:lpstr>
      <vt:lpstr>Potential issues with the data:</vt:lpstr>
      <vt:lpstr>Potential issues with the data:</vt:lpstr>
      <vt:lpstr>Potential issues with the data:</vt:lpstr>
      <vt:lpstr>What is Topological data analysis? (TDA) </vt:lpstr>
      <vt:lpstr>What can I use TDA for? </vt:lpstr>
      <vt:lpstr>What can I use TDA for?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Soltvedt</dc:creator>
  <cp:lastModifiedBy>Tobias Soltvedt</cp:lastModifiedBy>
  <cp:revision>2</cp:revision>
  <dcterms:created xsi:type="dcterms:W3CDTF">2024-09-05T11:45:49Z</dcterms:created>
  <dcterms:modified xsi:type="dcterms:W3CDTF">2024-09-05T21:34:42Z</dcterms:modified>
</cp:coreProperties>
</file>