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3"/>
  </p:sldMasterIdLst>
  <p:notesMasterIdLst>
    <p:notesMasterId r:id="rId9"/>
  </p:notesMasterIdLst>
  <p:handoutMasterIdLst>
    <p:handoutMasterId r:id="rId10"/>
  </p:handoutMasterIdLst>
  <p:sldIdLst>
    <p:sldId id="1288" r:id="rId4"/>
    <p:sldId id="3241" r:id="rId5"/>
    <p:sldId id="3238" r:id="rId6"/>
    <p:sldId id="3239" r:id="rId7"/>
    <p:sldId id="3240" r:id="rId8"/>
  </p:sldIdLst>
  <p:sldSz cx="12192000" cy="6858000"/>
  <p:notesSz cx="6858000" cy="9144000"/>
  <p:custDataLst>
    <p:tags r:id="rId11"/>
  </p:custDataLst>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0200FFBD-62C7-4765-82F6-DEFF1EF72E65}">
          <p14:sldIdLst>
            <p14:sldId id="1288"/>
            <p14:sldId id="3241"/>
            <p14:sldId id="3238"/>
            <p14:sldId id="3239"/>
            <p14:sldId id="324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vier Herranz Carrillo" initials="JHC" lastIdx="1" clrIdx="0">
    <p:extLst>
      <p:ext uri="{19B8F6BF-5375-455C-9EA6-DF929625EA0E}">
        <p15:presenceInfo xmlns:p15="http://schemas.microsoft.com/office/powerpoint/2012/main" userId="S::javier.herranz@hitachiconsulting.com::9ed4fd64-60d7-4541-aff1-284bee0237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BBB4"/>
    <a:srgbClr val="FF9999"/>
    <a:srgbClr val="FF5B5B"/>
    <a:srgbClr val="FF0000"/>
    <a:srgbClr val="FF3333"/>
    <a:srgbClr val="FF4343"/>
    <a:srgbClr val="FF1111"/>
    <a:srgbClr val="78D2BD"/>
    <a:srgbClr val="FF7979"/>
    <a:srgbClr val="FFC3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2AB0D1-3FAC-443E-9E40-14381C80A75E}" v="2596" dt="2019-05-08T13:21:23.774"/>
    <p1510:client id="{E31CC984-67A2-4039-A78A-DFA7332F845C}" v="1" dt="2019-05-08T17:21:58.11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81" d="100"/>
          <a:sy n="81" d="100"/>
        </p:scale>
        <p:origin x="744" y="86"/>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tags" Target="tags/tag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ier Herranz Carrillo" userId="9ed4fd64-60d7-4541-aff1-284bee023707" providerId="ADAL" clId="{D4777488-6828-4E02-8CC1-1F9FD84BDC0E}"/>
    <pc:docChg chg="modSld">
      <pc:chgData name="Javier Herranz Carrillo" userId="9ed4fd64-60d7-4541-aff1-284bee023707" providerId="ADAL" clId="{D4777488-6828-4E02-8CC1-1F9FD84BDC0E}" dt="2019-05-07T16:19:08.405" v="1" actId="20577"/>
      <pc:docMkLst>
        <pc:docMk/>
      </pc:docMkLst>
      <pc:sldChg chg="modSp">
        <pc:chgData name="Javier Herranz Carrillo" userId="9ed4fd64-60d7-4541-aff1-284bee023707" providerId="ADAL" clId="{D4777488-6828-4E02-8CC1-1F9FD84BDC0E}" dt="2019-05-07T16:19:08.405" v="1" actId="20577"/>
        <pc:sldMkLst>
          <pc:docMk/>
          <pc:sldMk cId="2525966272" sldId="1278"/>
        </pc:sldMkLst>
        <pc:spChg chg="mod">
          <ac:chgData name="Javier Herranz Carrillo" userId="9ed4fd64-60d7-4541-aff1-284bee023707" providerId="ADAL" clId="{D4777488-6828-4E02-8CC1-1F9FD84BDC0E}" dt="2019-05-07T16:19:08.405" v="1" actId="20577"/>
          <ac:spMkLst>
            <pc:docMk/>
            <pc:sldMk cId="2525966272" sldId="1278"/>
            <ac:spMk id="2" creationId="{FB5104D2-780B-4CA8-8DDC-7C362F296F5F}"/>
          </ac:spMkLst>
        </pc:spChg>
      </pc:sldChg>
    </pc:docChg>
  </pc:docChgLst>
  <pc:docChgLst>
    <pc:chgData name="Javier Herranz Carrillo" userId="9ed4fd64-60d7-4541-aff1-284bee023707" providerId="ADAL" clId="{2EF3C0F3-29CE-4CEF-8C09-DB587EE232F8}"/>
    <pc:docChg chg="undo custSel modSld">
      <pc:chgData name="Javier Herranz Carrillo" userId="9ed4fd64-60d7-4541-aff1-284bee023707" providerId="ADAL" clId="{2EF3C0F3-29CE-4CEF-8C09-DB587EE232F8}" dt="2019-05-07T14:16:58.310" v="257" actId="6549"/>
      <pc:docMkLst>
        <pc:docMk/>
      </pc:docMkLst>
      <pc:sldChg chg="addSp delSp modSp">
        <pc:chgData name="Javier Herranz Carrillo" userId="9ed4fd64-60d7-4541-aff1-284bee023707" providerId="ADAL" clId="{2EF3C0F3-29CE-4CEF-8C09-DB587EE232F8}" dt="2019-05-07T14:12:25.210" v="169" actId="1076"/>
        <pc:sldMkLst>
          <pc:docMk/>
          <pc:sldMk cId="3041825223" sldId="1271"/>
        </pc:sldMkLst>
        <pc:spChg chg="add del mod">
          <ac:chgData name="Javier Herranz Carrillo" userId="9ed4fd64-60d7-4541-aff1-284bee023707" providerId="ADAL" clId="{2EF3C0F3-29CE-4CEF-8C09-DB587EE232F8}" dt="2019-05-07T14:11:18.550" v="159" actId="1076"/>
          <ac:spMkLst>
            <pc:docMk/>
            <pc:sldMk cId="3041825223" sldId="1271"/>
            <ac:spMk id="2" creationId="{60D0BE01-118E-40D1-94C9-93696F736CBF}"/>
          </ac:spMkLst>
        </pc:spChg>
        <pc:spChg chg="mod">
          <ac:chgData name="Javier Herranz Carrillo" userId="9ed4fd64-60d7-4541-aff1-284bee023707" providerId="ADAL" clId="{2EF3C0F3-29CE-4CEF-8C09-DB587EE232F8}" dt="2019-05-07T14:09:57.852" v="148" actId="1038"/>
          <ac:spMkLst>
            <pc:docMk/>
            <pc:sldMk cId="3041825223" sldId="1271"/>
            <ac:spMk id="10" creationId="{C9D4F972-3AEC-47D8-A054-14266D0BBA96}"/>
          </ac:spMkLst>
        </pc:spChg>
        <pc:spChg chg="mod">
          <ac:chgData name="Javier Herranz Carrillo" userId="9ed4fd64-60d7-4541-aff1-284bee023707" providerId="ADAL" clId="{2EF3C0F3-29CE-4CEF-8C09-DB587EE232F8}" dt="2019-05-07T14:09:57.852" v="148" actId="1038"/>
          <ac:spMkLst>
            <pc:docMk/>
            <pc:sldMk cId="3041825223" sldId="1271"/>
            <ac:spMk id="12" creationId="{ED8CB6CD-D243-4BC4-9FF8-30EFAAA682D2}"/>
          </ac:spMkLst>
        </pc:spChg>
        <pc:spChg chg="mod">
          <ac:chgData name="Javier Herranz Carrillo" userId="9ed4fd64-60d7-4541-aff1-284bee023707" providerId="ADAL" clId="{2EF3C0F3-29CE-4CEF-8C09-DB587EE232F8}" dt="2019-05-07T14:09:57.852" v="148" actId="1038"/>
          <ac:spMkLst>
            <pc:docMk/>
            <pc:sldMk cId="3041825223" sldId="1271"/>
            <ac:spMk id="13" creationId="{D54AF11E-384C-4747-AD32-02037B281E9E}"/>
          </ac:spMkLst>
        </pc:spChg>
        <pc:spChg chg="mod">
          <ac:chgData name="Javier Herranz Carrillo" userId="9ed4fd64-60d7-4541-aff1-284bee023707" providerId="ADAL" clId="{2EF3C0F3-29CE-4CEF-8C09-DB587EE232F8}" dt="2019-05-07T14:09:57.852" v="148" actId="1038"/>
          <ac:spMkLst>
            <pc:docMk/>
            <pc:sldMk cId="3041825223" sldId="1271"/>
            <ac:spMk id="14" creationId="{269AF420-AF0F-4DD8-B230-9C894A547B59}"/>
          </ac:spMkLst>
        </pc:spChg>
        <pc:spChg chg="mod">
          <ac:chgData name="Javier Herranz Carrillo" userId="9ed4fd64-60d7-4541-aff1-284bee023707" providerId="ADAL" clId="{2EF3C0F3-29CE-4CEF-8C09-DB587EE232F8}" dt="2019-05-07T14:09:57.852" v="148" actId="1038"/>
          <ac:spMkLst>
            <pc:docMk/>
            <pc:sldMk cId="3041825223" sldId="1271"/>
            <ac:spMk id="15" creationId="{AD99C301-CFA7-4B1B-AF1D-5B37B5C6004C}"/>
          </ac:spMkLst>
        </pc:spChg>
        <pc:spChg chg="mod">
          <ac:chgData name="Javier Herranz Carrillo" userId="9ed4fd64-60d7-4541-aff1-284bee023707" providerId="ADAL" clId="{2EF3C0F3-29CE-4CEF-8C09-DB587EE232F8}" dt="2019-05-07T14:09:57.852" v="148" actId="1038"/>
          <ac:spMkLst>
            <pc:docMk/>
            <pc:sldMk cId="3041825223" sldId="1271"/>
            <ac:spMk id="16" creationId="{3B418E87-86F9-4664-96B0-A5B38326B9F7}"/>
          </ac:spMkLst>
        </pc:spChg>
        <pc:spChg chg="mod">
          <ac:chgData name="Javier Herranz Carrillo" userId="9ed4fd64-60d7-4541-aff1-284bee023707" providerId="ADAL" clId="{2EF3C0F3-29CE-4CEF-8C09-DB587EE232F8}" dt="2019-05-07T14:09:57.852" v="148" actId="1038"/>
          <ac:spMkLst>
            <pc:docMk/>
            <pc:sldMk cId="3041825223" sldId="1271"/>
            <ac:spMk id="19" creationId="{AD5A0B97-FF7E-4EA6-A567-4A1301BD2190}"/>
          </ac:spMkLst>
        </pc:spChg>
        <pc:spChg chg="mod">
          <ac:chgData name="Javier Herranz Carrillo" userId="9ed4fd64-60d7-4541-aff1-284bee023707" providerId="ADAL" clId="{2EF3C0F3-29CE-4CEF-8C09-DB587EE232F8}" dt="2019-05-07T14:09:57.852" v="148" actId="1038"/>
          <ac:spMkLst>
            <pc:docMk/>
            <pc:sldMk cId="3041825223" sldId="1271"/>
            <ac:spMk id="20" creationId="{ED425602-E2C9-4712-AB7D-E0D63D7F4DE3}"/>
          </ac:spMkLst>
        </pc:spChg>
        <pc:spChg chg="mod">
          <ac:chgData name="Javier Herranz Carrillo" userId="9ed4fd64-60d7-4541-aff1-284bee023707" providerId="ADAL" clId="{2EF3C0F3-29CE-4CEF-8C09-DB587EE232F8}" dt="2019-05-07T14:09:57.852" v="148" actId="1038"/>
          <ac:spMkLst>
            <pc:docMk/>
            <pc:sldMk cId="3041825223" sldId="1271"/>
            <ac:spMk id="36" creationId="{36FB66D6-8258-47F1-8B46-59EB949F6A5D}"/>
          </ac:spMkLst>
        </pc:spChg>
        <pc:spChg chg="mod">
          <ac:chgData name="Javier Herranz Carrillo" userId="9ed4fd64-60d7-4541-aff1-284bee023707" providerId="ADAL" clId="{2EF3C0F3-29CE-4CEF-8C09-DB587EE232F8}" dt="2019-05-07T14:09:57.852" v="148" actId="1038"/>
          <ac:spMkLst>
            <pc:docMk/>
            <pc:sldMk cId="3041825223" sldId="1271"/>
            <ac:spMk id="42" creationId="{D18D530D-5816-499D-AF28-0269C1A7804B}"/>
          </ac:spMkLst>
        </pc:spChg>
        <pc:spChg chg="mod">
          <ac:chgData name="Javier Herranz Carrillo" userId="9ed4fd64-60d7-4541-aff1-284bee023707" providerId="ADAL" clId="{2EF3C0F3-29CE-4CEF-8C09-DB587EE232F8}" dt="2019-05-07T14:09:57.852" v="148" actId="1038"/>
          <ac:spMkLst>
            <pc:docMk/>
            <pc:sldMk cId="3041825223" sldId="1271"/>
            <ac:spMk id="43" creationId="{1B42DE44-B14D-43E9-9088-AB1695E05B35}"/>
          </ac:spMkLst>
        </pc:spChg>
        <pc:spChg chg="mod">
          <ac:chgData name="Javier Herranz Carrillo" userId="9ed4fd64-60d7-4541-aff1-284bee023707" providerId="ADAL" clId="{2EF3C0F3-29CE-4CEF-8C09-DB587EE232F8}" dt="2019-05-07T14:09:57.852" v="148" actId="1038"/>
          <ac:spMkLst>
            <pc:docMk/>
            <pc:sldMk cId="3041825223" sldId="1271"/>
            <ac:spMk id="45" creationId="{A3631D2E-7849-404F-A2FB-DA48E59FCF2E}"/>
          </ac:spMkLst>
        </pc:spChg>
        <pc:spChg chg="mod">
          <ac:chgData name="Javier Herranz Carrillo" userId="9ed4fd64-60d7-4541-aff1-284bee023707" providerId="ADAL" clId="{2EF3C0F3-29CE-4CEF-8C09-DB587EE232F8}" dt="2019-05-07T14:09:57.852" v="148" actId="1038"/>
          <ac:spMkLst>
            <pc:docMk/>
            <pc:sldMk cId="3041825223" sldId="1271"/>
            <ac:spMk id="46" creationId="{87F6D211-11B8-41AD-8F25-4FE2477692B6}"/>
          </ac:spMkLst>
        </pc:spChg>
        <pc:spChg chg="mod">
          <ac:chgData name="Javier Herranz Carrillo" userId="9ed4fd64-60d7-4541-aff1-284bee023707" providerId="ADAL" clId="{2EF3C0F3-29CE-4CEF-8C09-DB587EE232F8}" dt="2019-05-07T14:09:57.852" v="148" actId="1038"/>
          <ac:spMkLst>
            <pc:docMk/>
            <pc:sldMk cId="3041825223" sldId="1271"/>
            <ac:spMk id="59" creationId="{7170D74A-524B-416B-B55C-7313E82CD879}"/>
          </ac:spMkLst>
        </pc:spChg>
        <pc:spChg chg="mod">
          <ac:chgData name="Javier Herranz Carrillo" userId="9ed4fd64-60d7-4541-aff1-284bee023707" providerId="ADAL" clId="{2EF3C0F3-29CE-4CEF-8C09-DB587EE232F8}" dt="2019-05-07T14:09:57.852" v="148" actId="1038"/>
          <ac:spMkLst>
            <pc:docMk/>
            <pc:sldMk cId="3041825223" sldId="1271"/>
            <ac:spMk id="60" creationId="{24DF8F70-AA48-42AD-8930-A104B82BB7FE}"/>
          </ac:spMkLst>
        </pc:spChg>
        <pc:spChg chg="mod">
          <ac:chgData name="Javier Herranz Carrillo" userId="9ed4fd64-60d7-4541-aff1-284bee023707" providerId="ADAL" clId="{2EF3C0F3-29CE-4CEF-8C09-DB587EE232F8}" dt="2019-05-07T14:09:57.852" v="148" actId="1038"/>
          <ac:spMkLst>
            <pc:docMk/>
            <pc:sldMk cId="3041825223" sldId="1271"/>
            <ac:spMk id="61" creationId="{F30021A8-762A-4965-8578-467CAF2B42E9}"/>
          </ac:spMkLst>
        </pc:spChg>
        <pc:spChg chg="mod">
          <ac:chgData name="Javier Herranz Carrillo" userId="9ed4fd64-60d7-4541-aff1-284bee023707" providerId="ADAL" clId="{2EF3C0F3-29CE-4CEF-8C09-DB587EE232F8}" dt="2019-05-07T14:09:57.852" v="148" actId="1038"/>
          <ac:spMkLst>
            <pc:docMk/>
            <pc:sldMk cId="3041825223" sldId="1271"/>
            <ac:spMk id="66" creationId="{7BC9B8EC-9723-42A5-AAD1-89A632C05D63}"/>
          </ac:spMkLst>
        </pc:spChg>
        <pc:spChg chg="mod">
          <ac:chgData name="Javier Herranz Carrillo" userId="9ed4fd64-60d7-4541-aff1-284bee023707" providerId="ADAL" clId="{2EF3C0F3-29CE-4CEF-8C09-DB587EE232F8}" dt="2019-05-07T14:09:37.815" v="118" actId="1076"/>
          <ac:spMkLst>
            <pc:docMk/>
            <pc:sldMk cId="3041825223" sldId="1271"/>
            <ac:spMk id="68" creationId="{C4021DD3-2118-4202-A26E-1C38A63B4E74}"/>
          </ac:spMkLst>
        </pc:spChg>
        <pc:spChg chg="mod">
          <ac:chgData name="Javier Herranz Carrillo" userId="9ed4fd64-60d7-4541-aff1-284bee023707" providerId="ADAL" clId="{2EF3C0F3-29CE-4CEF-8C09-DB587EE232F8}" dt="2019-05-07T14:09:57.852" v="148" actId="1038"/>
          <ac:spMkLst>
            <pc:docMk/>
            <pc:sldMk cId="3041825223" sldId="1271"/>
            <ac:spMk id="76" creationId="{D1A817CF-D390-4F60-AD24-F523D638612F}"/>
          </ac:spMkLst>
        </pc:spChg>
        <pc:spChg chg="mod">
          <ac:chgData name="Javier Herranz Carrillo" userId="9ed4fd64-60d7-4541-aff1-284bee023707" providerId="ADAL" clId="{2EF3C0F3-29CE-4CEF-8C09-DB587EE232F8}" dt="2019-05-07T14:09:57.852" v="148" actId="1038"/>
          <ac:spMkLst>
            <pc:docMk/>
            <pc:sldMk cId="3041825223" sldId="1271"/>
            <ac:spMk id="78" creationId="{DB515820-E7D5-4923-890E-506FC3BAE002}"/>
          </ac:spMkLst>
        </pc:spChg>
        <pc:spChg chg="mod">
          <ac:chgData name="Javier Herranz Carrillo" userId="9ed4fd64-60d7-4541-aff1-284bee023707" providerId="ADAL" clId="{2EF3C0F3-29CE-4CEF-8C09-DB587EE232F8}" dt="2019-05-07T14:09:57.852" v="148" actId="1038"/>
          <ac:spMkLst>
            <pc:docMk/>
            <pc:sldMk cId="3041825223" sldId="1271"/>
            <ac:spMk id="92" creationId="{8493381B-5BD7-47EA-BDE9-5FEA9CD26957}"/>
          </ac:spMkLst>
        </pc:spChg>
        <pc:spChg chg="mod">
          <ac:chgData name="Javier Herranz Carrillo" userId="9ed4fd64-60d7-4541-aff1-284bee023707" providerId="ADAL" clId="{2EF3C0F3-29CE-4CEF-8C09-DB587EE232F8}" dt="2019-05-07T14:09:57.852" v="148" actId="1038"/>
          <ac:spMkLst>
            <pc:docMk/>
            <pc:sldMk cId="3041825223" sldId="1271"/>
            <ac:spMk id="93" creationId="{D3933C54-65FC-412F-ADF5-143F51299015}"/>
          </ac:spMkLst>
        </pc:spChg>
        <pc:spChg chg="mod">
          <ac:chgData name="Javier Herranz Carrillo" userId="9ed4fd64-60d7-4541-aff1-284bee023707" providerId="ADAL" clId="{2EF3C0F3-29CE-4CEF-8C09-DB587EE232F8}" dt="2019-05-07T14:09:57.852" v="148" actId="1038"/>
          <ac:spMkLst>
            <pc:docMk/>
            <pc:sldMk cId="3041825223" sldId="1271"/>
            <ac:spMk id="105" creationId="{57857A58-7197-44B1-A5D1-B996C6F0EDC7}"/>
          </ac:spMkLst>
        </pc:spChg>
        <pc:spChg chg="mod">
          <ac:chgData name="Javier Herranz Carrillo" userId="9ed4fd64-60d7-4541-aff1-284bee023707" providerId="ADAL" clId="{2EF3C0F3-29CE-4CEF-8C09-DB587EE232F8}" dt="2019-05-07T14:09:57.852" v="148" actId="1038"/>
          <ac:spMkLst>
            <pc:docMk/>
            <pc:sldMk cId="3041825223" sldId="1271"/>
            <ac:spMk id="108" creationId="{3BC1445D-55C0-4DDE-BABE-89248F0D3D38}"/>
          </ac:spMkLst>
        </pc:spChg>
        <pc:spChg chg="mod">
          <ac:chgData name="Javier Herranz Carrillo" userId="9ed4fd64-60d7-4541-aff1-284bee023707" providerId="ADAL" clId="{2EF3C0F3-29CE-4CEF-8C09-DB587EE232F8}" dt="2019-05-07T14:09:57.852" v="148" actId="1038"/>
          <ac:spMkLst>
            <pc:docMk/>
            <pc:sldMk cId="3041825223" sldId="1271"/>
            <ac:spMk id="109" creationId="{9F3EDFB2-EE51-48FC-9F8D-E47E7869A9F9}"/>
          </ac:spMkLst>
        </pc:spChg>
        <pc:spChg chg="mod">
          <ac:chgData name="Javier Herranz Carrillo" userId="9ed4fd64-60d7-4541-aff1-284bee023707" providerId="ADAL" clId="{2EF3C0F3-29CE-4CEF-8C09-DB587EE232F8}" dt="2019-05-07T14:09:57.852" v="148" actId="1038"/>
          <ac:spMkLst>
            <pc:docMk/>
            <pc:sldMk cId="3041825223" sldId="1271"/>
            <ac:spMk id="110" creationId="{4CD1B157-4D84-4151-8E7D-353EF34D4FB8}"/>
          </ac:spMkLst>
        </pc:spChg>
        <pc:spChg chg="mod">
          <ac:chgData name="Javier Herranz Carrillo" userId="9ed4fd64-60d7-4541-aff1-284bee023707" providerId="ADAL" clId="{2EF3C0F3-29CE-4CEF-8C09-DB587EE232F8}" dt="2019-05-07T14:09:57.852" v="148" actId="1038"/>
          <ac:spMkLst>
            <pc:docMk/>
            <pc:sldMk cId="3041825223" sldId="1271"/>
            <ac:spMk id="111" creationId="{10868067-5AE6-4907-89CA-947E7E8003CB}"/>
          </ac:spMkLst>
        </pc:spChg>
        <pc:spChg chg="mod">
          <ac:chgData name="Javier Herranz Carrillo" userId="9ed4fd64-60d7-4541-aff1-284bee023707" providerId="ADAL" clId="{2EF3C0F3-29CE-4CEF-8C09-DB587EE232F8}" dt="2019-05-07T14:09:57.852" v="148" actId="1038"/>
          <ac:spMkLst>
            <pc:docMk/>
            <pc:sldMk cId="3041825223" sldId="1271"/>
            <ac:spMk id="115" creationId="{BAA44978-8449-4BE5-A098-8D1E98CFEB1E}"/>
          </ac:spMkLst>
        </pc:spChg>
        <pc:spChg chg="mod">
          <ac:chgData name="Javier Herranz Carrillo" userId="9ed4fd64-60d7-4541-aff1-284bee023707" providerId="ADAL" clId="{2EF3C0F3-29CE-4CEF-8C09-DB587EE232F8}" dt="2019-05-07T14:09:57.852" v="148" actId="1038"/>
          <ac:spMkLst>
            <pc:docMk/>
            <pc:sldMk cId="3041825223" sldId="1271"/>
            <ac:spMk id="117" creationId="{71F2972D-A323-44A5-94DB-F82A2513496E}"/>
          </ac:spMkLst>
        </pc:spChg>
        <pc:spChg chg="mod">
          <ac:chgData name="Javier Herranz Carrillo" userId="9ed4fd64-60d7-4541-aff1-284bee023707" providerId="ADAL" clId="{2EF3C0F3-29CE-4CEF-8C09-DB587EE232F8}" dt="2019-05-07T14:09:57.852" v="148" actId="1038"/>
          <ac:spMkLst>
            <pc:docMk/>
            <pc:sldMk cId="3041825223" sldId="1271"/>
            <ac:spMk id="118" creationId="{08CC423E-1626-4F7C-B8CE-49E7C84E2E16}"/>
          </ac:spMkLst>
        </pc:spChg>
        <pc:spChg chg="mod">
          <ac:chgData name="Javier Herranz Carrillo" userId="9ed4fd64-60d7-4541-aff1-284bee023707" providerId="ADAL" clId="{2EF3C0F3-29CE-4CEF-8C09-DB587EE232F8}" dt="2019-05-07T14:09:57.852" v="148" actId="1038"/>
          <ac:spMkLst>
            <pc:docMk/>
            <pc:sldMk cId="3041825223" sldId="1271"/>
            <ac:spMk id="123" creationId="{EE291395-C467-47D9-8266-7DA6455A2E6A}"/>
          </ac:spMkLst>
        </pc:spChg>
        <pc:spChg chg="mod">
          <ac:chgData name="Javier Herranz Carrillo" userId="9ed4fd64-60d7-4541-aff1-284bee023707" providerId="ADAL" clId="{2EF3C0F3-29CE-4CEF-8C09-DB587EE232F8}" dt="2019-05-07T14:09:57.852" v="148" actId="1038"/>
          <ac:spMkLst>
            <pc:docMk/>
            <pc:sldMk cId="3041825223" sldId="1271"/>
            <ac:spMk id="124" creationId="{99E12BF5-1C83-4F48-B38B-7EC8F9A0C417}"/>
          </ac:spMkLst>
        </pc:spChg>
        <pc:spChg chg="mod">
          <ac:chgData name="Javier Herranz Carrillo" userId="9ed4fd64-60d7-4541-aff1-284bee023707" providerId="ADAL" clId="{2EF3C0F3-29CE-4CEF-8C09-DB587EE232F8}" dt="2019-05-07T14:09:57.852" v="148" actId="1038"/>
          <ac:spMkLst>
            <pc:docMk/>
            <pc:sldMk cId="3041825223" sldId="1271"/>
            <ac:spMk id="126" creationId="{3EE395F0-53A7-4DE6-AC72-694D8E881053}"/>
          </ac:spMkLst>
        </pc:spChg>
        <pc:spChg chg="mod">
          <ac:chgData name="Javier Herranz Carrillo" userId="9ed4fd64-60d7-4541-aff1-284bee023707" providerId="ADAL" clId="{2EF3C0F3-29CE-4CEF-8C09-DB587EE232F8}" dt="2019-05-07T14:09:57.852" v="148" actId="1038"/>
          <ac:spMkLst>
            <pc:docMk/>
            <pc:sldMk cId="3041825223" sldId="1271"/>
            <ac:spMk id="127" creationId="{5428DCCC-69E3-4304-B890-C2EF1C34EF3C}"/>
          </ac:spMkLst>
        </pc:spChg>
        <pc:spChg chg="mod">
          <ac:chgData name="Javier Herranz Carrillo" userId="9ed4fd64-60d7-4541-aff1-284bee023707" providerId="ADAL" clId="{2EF3C0F3-29CE-4CEF-8C09-DB587EE232F8}" dt="2019-05-07T14:10:15.820" v="150" actId="1076"/>
          <ac:spMkLst>
            <pc:docMk/>
            <pc:sldMk cId="3041825223" sldId="1271"/>
            <ac:spMk id="136" creationId="{11F1570E-3FF7-4574-B91B-AA36B189CA94}"/>
          </ac:spMkLst>
        </pc:spChg>
        <pc:spChg chg="mod">
          <ac:chgData name="Javier Herranz Carrillo" userId="9ed4fd64-60d7-4541-aff1-284bee023707" providerId="ADAL" clId="{2EF3C0F3-29CE-4CEF-8C09-DB587EE232F8}" dt="2019-05-07T14:10:18.565" v="151" actId="1076"/>
          <ac:spMkLst>
            <pc:docMk/>
            <pc:sldMk cId="3041825223" sldId="1271"/>
            <ac:spMk id="137" creationId="{56BE72D6-CA0B-4ACC-8009-E02DEC1D0D52}"/>
          </ac:spMkLst>
        </pc:spChg>
        <pc:spChg chg="add mod">
          <ac:chgData name="Javier Herranz Carrillo" userId="9ed4fd64-60d7-4541-aff1-284bee023707" providerId="ADAL" clId="{2EF3C0F3-29CE-4CEF-8C09-DB587EE232F8}" dt="2019-05-07T14:11:14.557" v="158" actId="14100"/>
          <ac:spMkLst>
            <pc:docMk/>
            <pc:sldMk cId="3041825223" sldId="1271"/>
            <ac:spMk id="140" creationId="{42D01043-FF20-40CC-AE84-BB6841B297BA}"/>
          </ac:spMkLst>
        </pc:spChg>
        <pc:spChg chg="add mod">
          <ac:chgData name="Javier Herranz Carrillo" userId="9ed4fd64-60d7-4541-aff1-284bee023707" providerId="ADAL" clId="{2EF3C0F3-29CE-4CEF-8C09-DB587EE232F8}" dt="2019-05-07T14:11:50.652" v="166" actId="404"/>
          <ac:spMkLst>
            <pc:docMk/>
            <pc:sldMk cId="3041825223" sldId="1271"/>
            <ac:spMk id="141" creationId="{CADF267E-F93B-4B0B-A0BC-29275278992B}"/>
          </ac:spMkLst>
        </pc:spChg>
        <pc:grpChg chg="mod">
          <ac:chgData name="Javier Herranz Carrillo" userId="9ed4fd64-60d7-4541-aff1-284bee023707" providerId="ADAL" clId="{2EF3C0F3-29CE-4CEF-8C09-DB587EE232F8}" dt="2019-05-07T14:09:57.852" v="148" actId="1038"/>
          <ac:grpSpMkLst>
            <pc:docMk/>
            <pc:sldMk cId="3041825223" sldId="1271"/>
            <ac:grpSpMk id="4" creationId="{62DB39A4-4D2F-4AA5-8558-83D50FE8F997}"/>
          </ac:grpSpMkLst>
        </pc:grpChg>
        <pc:grpChg chg="mod">
          <ac:chgData name="Javier Herranz Carrillo" userId="9ed4fd64-60d7-4541-aff1-284bee023707" providerId="ADAL" clId="{2EF3C0F3-29CE-4CEF-8C09-DB587EE232F8}" dt="2019-05-07T14:09:57.852" v="148" actId="1038"/>
          <ac:grpSpMkLst>
            <pc:docMk/>
            <pc:sldMk cId="3041825223" sldId="1271"/>
            <ac:grpSpMk id="23" creationId="{7E322629-5657-4670-84D4-EF4301C41D4F}"/>
          </ac:grpSpMkLst>
        </pc:grpChg>
        <pc:grpChg chg="mod">
          <ac:chgData name="Javier Herranz Carrillo" userId="9ed4fd64-60d7-4541-aff1-284bee023707" providerId="ADAL" clId="{2EF3C0F3-29CE-4CEF-8C09-DB587EE232F8}" dt="2019-05-07T14:09:57.852" v="148" actId="1038"/>
          <ac:grpSpMkLst>
            <pc:docMk/>
            <pc:sldMk cId="3041825223" sldId="1271"/>
            <ac:grpSpMk id="26" creationId="{11E6AE51-AFF6-4353-AE8D-FB95396B3FEE}"/>
          </ac:grpSpMkLst>
        </pc:grpChg>
        <pc:grpChg chg="mod">
          <ac:chgData name="Javier Herranz Carrillo" userId="9ed4fd64-60d7-4541-aff1-284bee023707" providerId="ADAL" clId="{2EF3C0F3-29CE-4CEF-8C09-DB587EE232F8}" dt="2019-05-07T14:09:57.852" v="148" actId="1038"/>
          <ac:grpSpMkLst>
            <pc:docMk/>
            <pc:sldMk cId="3041825223" sldId="1271"/>
            <ac:grpSpMk id="29" creationId="{D2680EBF-1A5E-4246-A5BE-EC27546D043C}"/>
          </ac:grpSpMkLst>
        </pc:grpChg>
        <pc:grpChg chg="mod">
          <ac:chgData name="Javier Herranz Carrillo" userId="9ed4fd64-60d7-4541-aff1-284bee023707" providerId="ADAL" clId="{2EF3C0F3-29CE-4CEF-8C09-DB587EE232F8}" dt="2019-05-07T14:09:57.852" v="148" actId="1038"/>
          <ac:grpSpMkLst>
            <pc:docMk/>
            <pc:sldMk cId="3041825223" sldId="1271"/>
            <ac:grpSpMk id="37" creationId="{F7AAE7F1-230B-4327-95DA-39E37EA3463B}"/>
          </ac:grpSpMkLst>
        </pc:grpChg>
        <pc:grpChg chg="mod">
          <ac:chgData name="Javier Herranz Carrillo" userId="9ed4fd64-60d7-4541-aff1-284bee023707" providerId="ADAL" clId="{2EF3C0F3-29CE-4CEF-8C09-DB587EE232F8}" dt="2019-05-07T14:09:57.852" v="148" actId="1038"/>
          <ac:grpSpMkLst>
            <pc:docMk/>
            <pc:sldMk cId="3041825223" sldId="1271"/>
            <ac:grpSpMk id="47" creationId="{162FE723-B8FC-4A29-8F74-4034E849BF68}"/>
          </ac:grpSpMkLst>
        </pc:grpChg>
        <pc:grpChg chg="mod">
          <ac:chgData name="Javier Herranz Carrillo" userId="9ed4fd64-60d7-4541-aff1-284bee023707" providerId="ADAL" clId="{2EF3C0F3-29CE-4CEF-8C09-DB587EE232F8}" dt="2019-05-07T14:09:57.852" v="148" actId="1038"/>
          <ac:grpSpMkLst>
            <pc:docMk/>
            <pc:sldMk cId="3041825223" sldId="1271"/>
            <ac:grpSpMk id="56" creationId="{EEB92775-B5F3-4AC0-BCC2-72A1A1FB70EC}"/>
          </ac:grpSpMkLst>
        </pc:grpChg>
        <pc:grpChg chg="mod">
          <ac:chgData name="Javier Herranz Carrillo" userId="9ed4fd64-60d7-4541-aff1-284bee023707" providerId="ADAL" clId="{2EF3C0F3-29CE-4CEF-8C09-DB587EE232F8}" dt="2019-05-07T14:09:57.852" v="148" actId="1038"/>
          <ac:grpSpMkLst>
            <pc:docMk/>
            <pc:sldMk cId="3041825223" sldId="1271"/>
            <ac:grpSpMk id="63" creationId="{F5FFFAF3-C0CF-47E5-A90E-B7867D197C7D}"/>
          </ac:grpSpMkLst>
        </pc:grpChg>
        <pc:grpChg chg="mod">
          <ac:chgData name="Javier Herranz Carrillo" userId="9ed4fd64-60d7-4541-aff1-284bee023707" providerId="ADAL" clId="{2EF3C0F3-29CE-4CEF-8C09-DB587EE232F8}" dt="2019-05-07T14:12:07.682" v="168" actId="1076"/>
          <ac:grpSpMkLst>
            <pc:docMk/>
            <pc:sldMk cId="3041825223" sldId="1271"/>
            <ac:grpSpMk id="67" creationId="{67FC0C30-0EF9-4FAB-ABD0-C3A56CF0581E}"/>
          </ac:grpSpMkLst>
        </pc:grpChg>
        <pc:grpChg chg="mod">
          <ac:chgData name="Javier Herranz Carrillo" userId="9ed4fd64-60d7-4541-aff1-284bee023707" providerId="ADAL" clId="{2EF3C0F3-29CE-4CEF-8C09-DB587EE232F8}" dt="2019-05-07T14:12:25.210" v="169" actId="1076"/>
          <ac:grpSpMkLst>
            <pc:docMk/>
            <pc:sldMk cId="3041825223" sldId="1271"/>
            <ac:grpSpMk id="73" creationId="{A3763205-AA59-4B6A-8369-C740FBE184E0}"/>
          </ac:grpSpMkLst>
        </pc:grpChg>
        <pc:grpChg chg="mod">
          <ac:chgData name="Javier Herranz Carrillo" userId="9ed4fd64-60d7-4541-aff1-284bee023707" providerId="ADAL" clId="{2EF3C0F3-29CE-4CEF-8C09-DB587EE232F8}" dt="2019-05-07T14:09:57.852" v="148" actId="1038"/>
          <ac:grpSpMkLst>
            <pc:docMk/>
            <pc:sldMk cId="3041825223" sldId="1271"/>
            <ac:grpSpMk id="79" creationId="{C4A6F7E1-2C5E-46A6-9D21-0CE06FFD483A}"/>
          </ac:grpSpMkLst>
        </pc:grpChg>
        <pc:grpChg chg="mod">
          <ac:chgData name="Javier Herranz Carrillo" userId="9ed4fd64-60d7-4541-aff1-284bee023707" providerId="ADAL" clId="{2EF3C0F3-29CE-4CEF-8C09-DB587EE232F8}" dt="2019-05-07T14:09:57.852" v="148" actId="1038"/>
          <ac:grpSpMkLst>
            <pc:docMk/>
            <pc:sldMk cId="3041825223" sldId="1271"/>
            <ac:grpSpMk id="82" creationId="{68B9992C-263F-4184-82B4-05E3E6A9ADED}"/>
          </ac:grpSpMkLst>
        </pc:grpChg>
        <pc:grpChg chg="mod">
          <ac:chgData name="Javier Herranz Carrillo" userId="9ed4fd64-60d7-4541-aff1-284bee023707" providerId="ADAL" clId="{2EF3C0F3-29CE-4CEF-8C09-DB587EE232F8}" dt="2019-05-07T14:09:57.852" v="148" actId="1038"/>
          <ac:grpSpMkLst>
            <pc:docMk/>
            <pc:sldMk cId="3041825223" sldId="1271"/>
            <ac:grpSpMk id="98" creationId="{151E025D-1B9C-4436-9FE3-BADED5CE4172}"/>
          </ac:grpSpMkLst>
        </pc:grpChg>
        <pc:grpChg chg="mod">
          <ac:chgData name="Javier Herranz Carrillo" userId="9ed4fd64-60d7-4541-aff1-284bee023707" providerId="ADAL" clId="{2EF3C0F3-29CE-4CEF-8C09-DB587EE232F8}" dt="2019-05-07T14:09:57.852" v="148" actId="1038"/>
          <ac:grpSpMkLst>
            <pc:docMk/>
            <pc:sldMk cId="3041825223" sldId="1271"/>
            <ac:grpSpMk id="119" creationId="{06797D7F-D42B-40D9-A678-878D07183767}"/>
          </ac:grpSpMkLst>
        </pc:grpChg>
        <pc:picChg chg="mod">
          <ac:chgData name="Javier Herranz Carrillo" userId="9ed4fd64-60d7-4541-aff1-284bee023707" providerId="ADAL" clId="{2EF3C0F3-29CE-4CEF-8C09-DB587EE232F8}" dt="2019-05-07T14:09:57.852" v="148" actId="1038"/>
          <ac:picMkLst>
            <pc:docMk/>
            <pc:sldMk cId="3041825223" sldId="1271"/>
            <ac:picMk id="18" creationId="{360ED536-AA9F-4F47-BD5D-4D754231D0B5}"/>
          </ac:picMkLst>
        </pc:picChg>
        <pc:picChg chg="mod">
          <ac:chgData name="Javier Herranz Carrillo" userId="9ed4fd64-60d7-4541-aff1-284bee023707" providerId="ADAL" clId="{2EF3C0F3-29CE-4CEF-8C09-DB587EE232F8}" dt="2019-05-07T14:09:57.852" v="148" actId="1038"/>
          <ac:picMkLst>
            <pc:docMk/>
            <pc:sldMk cId="3041825223" sldId="1271"/>
            <ac:picMk id="22" creationId="{EDFFA771-E608-4CEF-B86B-2B4DB429FA38}"/>
          </ac:picMkLst>
        </pc:picChg>
        <pc:picChg chg="mod">
          <ac:chgData name="Javier Herranz Carrillo" userId="9ed4fd64-60d7-4541-aff1-284bee023707" providerId="ADAL" clId="{2EF3C0F3-29CE-4CEF-8C09-DB587EE232F8}" dt="2019-05-07T14:09:57.852" v="148" actId="1038"/>
          <ac:picMkLst>
            <pc:docMk/>
            <pc:sldMk cId="3041825223" sldId="1271"/>
            <ac:picMk id="35" creationId="{3370E6D0-7417-48E8-A27A-911DBB40F915}"/>
          </ac:picMkLst>
        </pc:picChg>
        <pc:picChg chg="mod">
          <ac:chgData name="Javier Herranz Carrillo" userId="9ed4fd64-60d7-4541-aff1-284bee023707" providerId="ADAL" clId="{2EF3C0F3-29CE-4CEF-8C09-DB587EE232F8}" dt="2019-05-07T14:09:57.852" v="148" actId="1038"/>
          <ac:picMkLst>
            <pc:docMk/>
            <pc:sldMk cId="3041825223" sldId="1271"/>
            <ac:picMk id="40" creationId="{8B7D56AF-E9CF-4B6E-BC80-B222B01D2337}"/>
          </ac:picMkLst>
        </pc:picChg>
        <pc:picChg chg="mod">
          <ac:chgData name="Javier Herranz Carrillo" userId="9ed4fd64-60d7-4541-aff1-284bee023707" providerId="ADAL" clId="{2EF3C0F3-29CE-4CEF-8C09-DB587EE232F8}" dt="2019-05-07T14:09:57.852" v="148" actId="1038"/>
          <ac:picMkLst>
            <pc:docMk/>
            <pc:sldMk cId="3041825223" sldId="1271"/>
            <ac:picMk id="41" creationId="{C000AD32-7465-4E08-BAE9-99ABEF23F82C}"/>
          </ac:picMkLst>
        </pc:picChg>
        <pc:picChg chg="mod">
          <ac:chgData name="Javier Herranz Carrillo" userId="9ed4fd64-60d7-4541-aff1-284bee023707" providerId="ADAL" clId="{2EF3C0F3-29CE-4CEF-8C09-DB587EE232F8}" dt="2019-05-07T14:09:57.852" v="148" actId="1038"/>
          <ac:picMkLst>
            <pc:docMk/>
            <pc:sldMk cId="3041825223" sldId="1271"/>
            <ac:picMk id="44" creationId="{F8C43431-7EA6-4F15-B401-6113D941168C}"/>
          </ac:picMkLst>
        </pc:picChg>
        <pc:picChg chg="mod">
          <ac:chgData name="Javier Herranz Carrillo" userId="9ed4fd64-60d7-4541-aff1-284bee023707" providerId="ADAL" clId="{2EF3C0F3-29CE-4CEF-8C09-DB587EE232F8}" dt="2019-05-07T14:09:57.852" v="148" actId="1038"/>
          <ac:picMkLst>
            <pc:docMk/>
            <pc:sldMk cId="3041825223" sldId="1271"/>
            <ac:picMk id="62" creationId="{050DD51B-B3A1-424B-BCE8-E2239CDF5606}"/>
          </ac:picMkLst>
        </pc:picChg>
        <pc:picChg chg="mod">
          <ac:chgData name="Javier Herranz Carrillo" userId="9ed4fd64-60d7-4541-aff1-284bee023707" providerId="ADAL" clId="{2EF3C0F3-29CE-4CEF-8C09-DB587EE232F8}" dt="2019-05-07T14:09:57.852" v="148" actId="1038"/>
          <ac:picMkLst>
            <pc:docMk/>
            <pc:sldMk cId="3041825223" sldId="1271"/>
            <ac:picMk id="91" creationId="{D7D9A980-94FA-48F8-99FD-687AC7F52002}"/>
          </ac:picMkLst>
        </pc:picChg>
        <pc:picChg chg="mod">
          <ac:chgData name="Javier Herranz Carrillo" userId="9ed4fd64-60d7-4541-aff1-284bee023707" providerId="ADAL" clId="{2EF3C0F3-29CE-4CEF-8C09-DB587EE232F8}" dt="2019-05-07T14:09:57.852" v="148" actId="1038"/>
          <ac:picMkLst>
            <pc:docMk/>
            <pc:sldMk cId="3041825223" sldId="1271"/>
            <ac:picMk id="97" creationId="{D55FAFD4-E788-43F4-A607-5FD0BCD0F610}"/>
          </ac:picMkLst>
        </pc:picChg>
        <pc:picChg chg="mod">
          <ac:chgData name="Javier Herranz Carrillo" userId="9ed4fd64-60d7-4541-aff1-284bee023707" providerId="ADAL" clId="{2EF3C0F3-29CE-4CEF-8C09-DB587EE232F8}" dt="2019-05-07T14:09:57.852" v="148" actId="1038"/>
          <ac:picMkLst>
            <pc:docMk/>
            <pc:sldMk cId="3041825223" sldId="1271"/>
            <ac:picMk id="103" creationId="{D87F624E-ED2E-4155-853C-B755F25FAC39}"/>
          </ac:picMkLst>
        </pc:picChg>
        <pc:picChg chg="mod">
          <ac:chgData name="Javier Herranz Carrillo" userId="9ed4fd64-60d7-4541-aff1-284bee023707" providerId="ADAL" clId="{2EF3C0F3-29CE-4CEF-8C09-DB587EE232F8}" dt="2019-05-07T14:09:57.852" v="148" actId="1038"/>
          <ac:picMkLst>
            <pc:docMk/>
            <pc:sldMk cId="3041825223" sldId="1271"/>
            <ac:picMk id="107" creationId="{391CE240-26F2-4CDB-A6CE-0AFF9307307C}"/>
          </ac:picMkLst>
        </pc:picChg>
        <pc:picChg chg="mod">
          <ac:chgData name="Javier Herranz Carrillo" userId="9ed4fd64-60d7-4541-aff1-284bee023707" providerId="ADAL" clId="{2EF3C0F3-29CE-4CEF-8C09-DB587EE232F8}" dt="2019-05-07T14:09:57.852" v="148" actId="1038"/>
          <ac:picMkLst>
            <pc:docMk/>
            <pc:sldMk cId="3041825223" sldId="1271"/>
            <ac:picMk id="116" creationId="{90E31A9F-6100-40D7-80BE-45752E9D20E1}"/>
          </ac:picMkLst>
        </pc:picChg>
        <pc:picChg chg="mod">
          <ac:chgData name="Javier Herranz Carrillo" userId="9ed4fd64-60d7-4541-aff1-284bee023707" providerId="ADAL" clId="{2EF3C0F3-29CE-4CEF-8C09-DB587EE232F8}" dt="2019-05-07T14:09:57.852" v="148" actId="1038"/>
          <ac:picMkLst>
            <pc:docMk/>
            <pc:sldMk cId="3041825223" sldId="1271"/>
            <ac:picMk id="128" creationId="{A7FA0D25-09B6-486A-BDF0-7DBD5B583159}"/>
          </ac:picMkLst>
        </pc:picChg>
        <pc:picChg chg="mod">
          <ac:chgData name="Javier Herranz Carrillo" userId="9ed4fd64-60d7-4541-aff1-284bee023707" providerId="ADAL" clId="{2EF3C0F3-29CE-4CEF-8C09-DB587EE232F8}" dt="2019-05-07T14:09:57.852" v="148" actId="1038"/>
          <ac:picMkLst>
            <pc:docMk/>
            <pc:sldMk cId="3041825223" sldId="1271"/>
            <ac:picMk id="129" creationId="{3D81B96C-4616-4965-BE25-816906F58D5C}"/>
          </ac:picMkLst>
        </pc:picChg>
        <pc:picChg chg="mod">
          <ac:chgData name="Javier Herranz Carrillo" userId="9ed4fd64-60d7-4541-aff1-284bee023707" providerId="ADAL" clId="{2EF3C0F3-29CE-4CEF-8C09-DB587EE232F8}" dt="2019-05-07T14:09:57.852" v="148" actId="1038"/>
          <ac:picMkLst>
            <pc:docMk/>
            <pc:sldMk cId="3041825223" sldId="1271"/>
            <ac:picMk id="130" creationId="{24E18D55-A3F5-4E94-A2D6-0BD6D4EFC423}"/>
          </ac:picMkLst>
        </pc:picChg>
        <pc:cxnChg chg="mod">
          <ac:chgData name="Javier Herranz Carrillo" userId="9ed4fd64-60d7-4541-aff1-284bee023707" providerId="ADAL" clId="{2EF3C0F3-29CE-4CEF-8C09-DB587EE232F8}" dt="2019-05-07T14:09:57.852" v="148" actId="1038"/>
          <ac:cxnSpMkLst>
            <pc:docMk/>
            <pc:sldMk cId="3041825223" sldId="1271"/>
            <ac:cxnSpMk id="11" creationId="{2AA62328-C382-4033-942A-537DD3D0BABF}"/>
          </ac:cxnSpMkLst>
        </pc:cxnChg>
        <pc:cxnChg chg="mod">
          <ac:chgData name="Javier Herranz Carrillo" userId="9ed4fd64-60d7-4541-aff1-284bee023707" providerId="ADAL" clId="{2EF3C0F3-29CE-4CEF-8C09-DB587EE232F8}" dt="2019-05-07T14:09:57.852" v="148" actId="1038"/>
          <ac:cxnSpMkLst>
            <pc:docMk/>
            <pc:sldMk cId="3041825223" sldId="1271"/>
            <ac:cxnSpMk id="17" creationId="{A8DB9DCD-4E71-4DDB-A6FC-182162D71FA3}"/>
          </ac:cxnSpMkLst>
        </pc:cxnChg>
        <pc:cxnChg chg="mod">
          <ac:chgData name="Javier Herranz Carrillo" userId="9ed4fd64-60d7-4541-aff1-284bee023707" providerId="ADAL" clId="{2EF3C0F3-29CE-4CEF-8C09-DB587EE232F8}" dt="2019-05-07T14:09:57.852" v="148" actId="1038"/>
          <ac:cxnSpMkLst>
            <pc:docMk/>
            <pc:sldMk cId="3041825223" sldId="1271"/>
            <ac:cxnSpMk id="21" creationId="{D96EF685-2FCD-4D9A-93DB-112AC63AEBCC}"/>
          </ac:cxnSpMkLst>
        </pc:cxnChg>
        <pc:cxnChg chg="mod">
          <ac:chgData name="Javier Herranz Carrillo" userId="9ed4fd64-60d7-4541-aff1-284bee023707" providerId="ADAL" clId="{2EF3C0F3-29CE-4CEF-8C09-DB587EE232F8}" dt="2019-05-07T14:09:57.852" v="148" actId="1038"/>
          <ac:cxnSpMkLst>
            <pc:docMk/>
            <pc:sldMk cId="3041825223" sldId="1271"/>
            <ac:cxnSpMk id="50" creationId="{7B8669F6-DBDA-470B-8549-493A31290206}"/>
          </ac:cxnSpMkLst>
        </pc:cxnChg>
        <pc:cxnChg chg="mod">
          <ac:chgData name="Javier Herranz Carrillo" userId="9ed4fd64-60d7-4541-aff1-284bee023707" providerId="ADAL" clId="{2EF3C0F3-29CE-4CEF-8C09-DB587EE232F8}" dt="2019-05-07T14:10:12.062" v="149" actId="1076"/>
          <ac:cxnSpMkLst>
            <pc:docMk/>
            <pc:sldMk cId="3041825223" sldId="1271"/>
            <ac:cxnSpMk id="70" creationId="{1F67FB03-E5E0-4B26-8CC1-C5CBB8296007}"/>
          </ac:cxnSpMkLst>
        </pc:cxnChg>
        <pc:cxnChg chg="mod">
          <ac:chgData name="Javier Herranz Carrillo" userId="9ed4fd64-60d7-4541-aff1-284bee023707" providerId="ADAL" clId="{2EF3C0F3-29CE-4CEF-8C09-DB587EE232F8}" dt="2019-05-07T14:09:57.852" v="148" actId="1038"/>
          <ac:cxnSpMkLst>
            <pc:docMk/>
            <pc:sldMk cId="3041825223" sldId="1271"/>
            <ac:cxnSpMk id="71" creationId="{2397FB80-C6D5-459C-A0D9-BD84CD026C68}"/>
          </ac:cxnSpMkLst>
        </pc:cxnChg>
        <pc:cxnChg chg="mod">
          <ac:chgData name="Javier Herranz Carrillo" userId="9ed4fd64-60d7-4541-aff1-284bee023707" providerId="ADAL" clId="{2EF3C0F3-29CE-4CEF-8C09-DB587EE232F8}" dt="2019-05-07T14:09:57.852" v="148" actId="1038"/>
          <ac:cxnSpMkLst>
            <pc:docMk/>
            <pc:sldMk cId="3041825223" sldId="1271"/>
            <ac:cxnSpMk id="72" creationId="{39032D60-2BF3-49A2-9BC1-90E68DA5D17D}"/>
          </ac:cxnSpMkLst>
        </pc:cxnChg>
        <pc:cxnChg chg="mod">
          <ac:chgData name="Javier Herranz Carrillo" userId="9ed4fd64-60d7-4541-aff1-284bee023707" providerId="ADAL" clId="{2EF3C0F3-29CE-4CEF-8C09-DB587EE232F8}" dt="2019-05-07T14:09:57.852" v="148" actId="1038"/>
          <ac:cxnSpMkLst>
            <pc:docMk/>
            <pc:sldMk cId="3041825223" sldId="1271"/>
            <ac:cxnSpMk id="77" creationId="{BA546354-4606-4254-9FEF-29084AF2B790}"/>
          </ac:cxnSpMkLst>
        </pc:cxnChg>
        <pc:cxnChg chg="mod">
          <ac:chgData name="Javier Herranz Carrillo" userId="9ed4fd64-60d7-4541-aff1-284bee023707" providerId="ADAL" clId="{2EF3C0F3-29CE-4CEF-8C09-DB587EE232F8}" dt="2019-05-07T14:09:57.852" v="148" actId="1038"/>
          <ac:cxnSpMkLst>
            <pc:docMk/>
            <pc:sldMk cId="3041825223" sldId="1271"/>
            <ac:cxnSpMk id="85" creationId="{541DFD40-8E41-441A-998C-DE881DDA8ADB}"/>
          </ac:cxnSpMkLst>
        </pc:cxnChg>
        <pc:cxnChg chg="mod">
          <ac:chgData name="Javier Herranz Carrillo" userId="9ed4fd64-60d7-4541-aff1-284bee023707" providerId="ADAL" clId="{2EF3C0F3-29CE-4CEF-8C09-DB587EE232F8}" dt="2019-05-07T14:09:57.852" v="148" actId="1038"/>
          <ac:cxnSpMkLst>
            <pc:docMk/>
            <pc:sldMk cId="3041825223" sldId="1271"/>
            <ac:cxnSpMk id="86" creationId="{86812995-27E3-483D-BC63-94003532C26D}"/>
          </ac:cxnSpMkLst>
        </pc:cxnChg>
        <pc:cxnChg chg="mod">
          <ac:chgData name="Javier Herranz Carrillo" userId="9ed4fd64-60d7-4541-aff1-284bee023707" providerId="ADAL" clId="{2EF3C0F3-29CE-4CEF-8C09-DB587EE232F8}" dt="2019-05-07T14:09:57.852" v="148" actId="1038"/>
          <ac:cxnSpMkLst>
            <pc:docMk/>
            <pc:sldMk cId="3041825223" sldId="1271"/>
            <ac:cxnSpMk id="87" creationId="{23C5AAD5-ABF4-48B7-ADDB-29497F083360}"/>
          </ac:cxnSpMkLst>
        </pc:cxnChg>
        <pc:cxnChg chg="mod">
          <ac:chgData name="Javier Herranz Carrillo" userId="9ed4fd64-60d7-4541-aff1-284bee023707" providerId="ADAL" clId="{2EF3C0F3-29CE-4CEF-8C09-DB587EE232F8}" dt="2019-05-07T14:09:57.852" v="148" actId="1038"/>
          <ac:cxnSpMkLst>
            <pc:docMk/>
            <pc:sldMk cId="3041825223" sldId="1271"/>
            <ac:cxnSpMk id="88" creationId="{85BA707A-2F89-4E3F-9E24-1B52F68F1C62}"/>
          </ac:cxnSpMkLst>
        </pc:cxnChg>
        <pc:cxnChg chg="mod">
          <ac:chgData name="Javier Herranz Carrillo" userId="9ed4fd64-60d7-4541-aff1-284bee023707" providerId="ADAL" clId="{2EF3C0F3-29CE-4CEF-8C09-DB587EE232F8}" dt="2019-05-07T14:09:57.852" v="148" actId="1038"/>
          <ac:cxnSpMkLst>
            <pc:docMk/>
            <pc:sldMk cId="3041825223" sldId="1271"/>
            <ac:cxnSpMk id="90" creationId="{5005336A-2FDD-4B37-9B79-3CBE65B74F7D}"/>
          </ac:cxnSpMkLst>
        </pc:cxnChg>
        <pc:cxnChg chg="mod">
          <ac:chgData name="Javier Herranz Carrillo" userId="9ed4fd64-60d7-4541-aff1-284bee023707" providerId="ADAL" clId="{2EF3C0F3-29CE-4CEF-8C09-DB587EE232F8}" dt="2019-05-07T14:09:57.852" v="148" actId="1038"/>
          <ac:cxnSpMkLst>
            <pc:docMk/>
            <pc:sldMk cId="3041825223" sldId="1271"/>
            <ac:cxnSpMk id="94" creationId="{F77FE14C-6512-43B1-AF56-31BDA519D68C}"/>
          </ac:cxnSpMkLst>
        </pc:cxnChg>
        <pc:cxnChg chg="mod">
          <ac:chgData name="Javier Herranz Carrillo" userId="9ed4fd64-60d7-4541-aff1-284bee023707" providerId="ADAL" clId="{2EF3C0F3-29CE-4CEF-8C09-DB587EE232F8}" dt="2019-05-07T14:09:57.852" v="148" actId="1038"/>
          <ac:cxnSpMkLst>
            <pc:docMk/>
            <pc:sldMk cId="3041825223" sldId="1271"/>
            <ac:cxnSpMk id="95" creationId="{E40F4F9D-AA79-4EAB-899B-5033793E1705}"/>
          </ac:cxnSpMkLst>
        </pc:cxnChg>
        <pc:cxnChg chg="mod">
          <ac:chgData name="Javier Herranz Carrillo" userId="9ed4fd64-60d7-4541-aff1-284bee023707" providerId="ADAL" clId="{2EF3C0F3-29CE-4CEF-8C09-DB587EE232F8}" dt="2019-05-07T14:09:57.852" v="148" actId="1038"/>
          <ac:cxnSpMkLst>
            <pc:docMk/>
            <pc:sldMk cId="3041825223" sldId="1271"/>
            <ac:cxnSpMk id="96" creationId="{BCC51A96-1ECF-4E26-B7F2-3CF3799DCE8D}"/>
          </ac:cxnSpMkLst>
        </pc:cxnChg>
        <pc:cxnChg chg="mod">
          <ac:chgData name="Javier Herranz Carrillo" userId="9ed4fd64-60d7-4541-aff1-284bee023707" providerId="ADAL" clId="{2EF3C0F3-29CE-4CEF-8C09-DB587EE232F8}" dt="2019-05-07T14:09:57.852" v="148" actId="1038"/>
          <ac:cxnSpMkLst>
            <pc:docMk/>
            <pc:sldMk cId="3041825223" sldId="1271"/>
            <ac:cxnSpMk id="101" creationId="{CB3624AC-7B41-4715-9F05-444A46B20D23}"/>
          </ac:cxnSpMkLst>
        </pc:cxnChg>
        <pc:cxnChg chg="mod">
          <ac:chgData name="Javier Herranz Carrillo" userId="9ed4fd64-60d7-4541-aff1-284bee023707" providerId="ADAL" clId="{2EF3C0F3-29CE-4CEF-8C09-DB587EE232F8}" dt="2019-05-07T14:09:57.852" v="148" actId="1038"/>
          <ac:cxnSpMkLst>
            <pc:docMk/>
            <pc:sldMk cId="3041825223" sldId="1271"/>
            <ac:cxnSpMk id="102" creationId="{870BF861-C92B-42D7-9902-6F0424C13BFB}"/>
          </ac:cxnSpMkLst>
        </pc:cxnChg>
        <pc:cxnChg chg="mod">
          <ac:chgData name="Javier Herranz Carrillo" userId="9ed4fd64-60d7-4541-aff1-284bee023707" providerId="ADAL" clId="{2EF3C0F3-29CE-4CEF-8C09-DB587EE232F8}" dt="2019-05-07T14:09:57.852" v="148" actId="1038"/>
          <ac:cxnSpMkLst>
            <pc:docMk/>
            <pc:sldMk cId="3041825223" sldId="1271"/>
            <ac:cxnSpMk id="104" creationId="{119775C3-4427-45B8-A378-B8D8D47388D7}"/>
          </ac:cxnSpMkLst>
        </pc:cxnChg>
        <pc:cxnChg chg="mod">
          <ac:chgData name="Javier Herranz Carrillo" userId="9ed4fd64-60d7-4541-aff1-284bee023707" providerId="ADAL" clId="{2EF3C0F3-29CE-4CEF-8C09-DB587EE232F8}" dt="2019-05-07T14:09:57.852" v="148" actId="1038"/>
          <ac:cxnSpMkLst>
            <pc:docMk/>
            <pc:sldMk cId="3041825223" sldId="1271"/>
            <ac:cxnSpMk id="106" creationId="{9B473460-8063-4F40-B15A-8F7DE6F5823C}"/>
          </ac:cxnSpMkLst>
        </pc:cxnChg>
        <pc:cxnChg chg="mod">
          <ac:chgData name="Javier Herranz Carrillo" userId="9ed4fd64-60d7-4541-aff1-284bee023707" providerId="ADAL" clId="{2EF3C0F3-29CE-4CEF-8C09-DB587EE232F8}" dt="2019-05-07T14:09:57.852" v="148" actId="1038"/>
          <ac:cxnSpMkLst>
            <pc:docMk/>
            <pc:sldMk cId="3041825223" sldId="1271"/>
            <ac:cxnSpMk id="112" creationId="{48960200-C7BA-4A4E-A534-9EACC8FC8C71}"/>
          </ac:cxnSpMkLst>
        </pc:cxnChg>
        <pc:cxnChg chg="mod">
          <ac:chgData name="Javier Herranz Carrillo" userId="9ed4fd64-60d7-4541-aff1-284bee023707" providerId="ADAL" clId="{2EF3C0F3-29CE-4CEF-8C09-DB587EE232F8}" dt="2019-05-07T14:09:57.852" v="148" actId="1038"/>
          <ac:cxnSpMkLst>
            <pc:docMk/>
            <pc:sldMk cId="3041825223" sldId="1271"/>
            <ac:cxnSpMk id="113" creationId="{270873FC-ED3E-49A7-A96E-2056D5B5AAEC}"/>
          </ac:cxnSpMkLst>
        </pc:cxnChg>
        <pc:cxnChg chg="mod">
          <ac:chgData name="Javier Herranz Carrillo" userId="9ed4fd64-60d7-4541-aff1-284bee023707" providerId="ADAL" clId="{2EF3C0F3-29CE-4CEF-8C09-DB587EE232F8}" dt="2019-05-07T14:09:57.852" v="148" actId="1038"/>
          <ac:cxnSpMkLst>
            <pc:docMk/>
            <pc:sldMk cId="3041825223" sldId="1271"/>
            <ac:cxnSpMk id="114" creationId="{83621F05-3926-4F35-84AA-422AD69DC5F9}"/>
          </ac:cxnSpMkLst>
        </pc:cxnChg>
        <pc:cxnChg chg="mod">
          <ac:chgData name="Javier Herranz Carrillo" userId="9ed4fd64-60d7-4541-aff1-284bee023707" providerId="ADAL" clId="{2EF3C0F3-29CE-4CEF-8C09-DB587EE232F8}" dt="2019-05-07T14:09:57.852" v="148" actId="1038"/>
          <ac:cxnSpMkLst>
            <pc:docMk/>
            <pc:sldMk cId="3041825223" sldId="1271"/>
            <ac:cxnSpMk id="125" creationId="{3CE9BC74-2BE0-49D8-BA0F-E169975B4A43}"/>
          </ac:cxnSpMkLst>
        </pc:cxnChg>
        <pc:cxnChg chg="mod">
          <ac:chgData name="Javier Herranz Carrillo" userId="9ed4fd64-60d7-4541-aff1-284bee023707" providerId="ADAL" clId="{2EF3C0F3-29CE-4CEF-8C09-DB587EE232F8}" dt="2019-05-07T14:09:57.852" v="148" actId="1038"/>
          <ac:cxnSpMkLst>
            <pc:docMk/>
            <pc:sldMk cId="3041825223" sldId="1271"/>
            <ac:cxnSpMk id="131" creationId="{80B5E518-6C55-49A2-80D0-EDDF3BD1438C}"/>
          </ac:cxnSpMkLst>
        </pc:cxnChg>
        <pc:cxnChg chg="mod">
          <ac:chgData name="Javier Herranz Carrillo" userId="9ed4fd64-60d7-4541-aff1-284bee023707" providerId="ADAL" clId="{2EF3C0F3-29CE-4CEF-8C09-DB587EE232F8}" dt="2019-05-07T14:09:57.852" v="148" actId="1038"/>
          <ac:cxnSpMkLst>
            <pc:docMk/>
            <pc:sldMk cId="3041825223" sldId="1271"/>
            <ac:cxnSpMk id="132" creationId="{3720D742-B711-452D-B533-AA6FFC0AF0EA}"/>
          </ac:cxnSpMkLst>
        </pc:cxnChg>
        <pc:cxnChg chg="mod">
          <ac:chgData name="Javier Herranz Carrillo" userId="9ed4fd64-60d7-4541-aff1-284bee023707" providerId="ADAL" clId="{2EF3C0F3-29CE-4CEF-8C09-DB587EE232F8}" dt="2019-05-07T14:09:57.852" v="148" actId="1038"/>
          <ac:cxnSpMkLst>
            <pc:docMk/>
            <pc:sldMk cId="3041825223" sldId="1271"/>
            <ac:cxnSpMk id="133" creationId="{A4725EB9-BCE7-4833-98A3-1BD77B4EF397}"/>
          </ac:cxnSpMkLst>
        </pc:cxnChg>
        <pc:cxnChg chg="mod">
          <ac:chgData name="Javier Herranz Carrillo" userId="9ed4fd64-60d7-4541-aff1-284bee023707" providerId="ADAL" clId="{2EF3C0F3-29CE-4CEF-8C09-DB587EE232F8}" dt="2019-05-07T14:09:57.852" v="148" actId="1038"/>
          <ac:cxnSpMkLst>
            <pc:docMk/>
            <pc:sldMk cId="3041825223" sldId="1271"/>
            <ac:cxnSpMk id="134" creationId="{7272F095-CD2B-49AB-A33A-B3845BE1820B}"/>
          </ac:cxnSpMkLst>
        </pc:cxnChg>
      </pc:sldChg>
      <pc:sldChg chg="addSp delSp modSp">
        <pc:chgData name="Javier Herranz Carrillo" userId="9ed4fd64-60d7-4541-aff1-284bee023707" providerId="ADAL" clId="{2EF3C0F3-29CE-4CEF-8C09-DB587EE232F8}" dt="2019-05-07T13:50:40.694" v="61" actId="478"/>
        <pc:sldMkLst>
          <pc:docMk/>
          <pc:sldMk cId="277691436" sldId="1277"/>
        </pc:sldMkLst>
        <pc:picChg chg="add del mod">
          <ac:chgData name="Javier Herranz Carrillo" userId="9ed4fd64-60d7-4541-aff1-284bee023707" providerId="ADAL" clId="{2EF3C0F3-29CE-4CEF-8C09-DB587EE232F8}" dt="2019-05-07T11:53:53.324" v="13" actId="478"/>
          <ac:picMkLst>
            <pc:docMk/>
            <pc:sldMk cId="277691436" sldId="1277"/>
            <ac:picMk id="2" creationId="{DC609940-5026-47A9-BDB7-8AEB77E41727}"/>
          </ac:picMkLst>
        </pc:picChg>
        <pc:picChg chg="add del mod">
          <ac:chgData name="Javier Herranz Carrillo" userId="9ed4fd64-60d7-4541-aff1-284bee023707" providerId="ADAL" clId="{2EF3C0F3-29CE-4CEF-8C09-DB587EE232F8}" dt="2019-05-07T11:57:02.542" v="22" actId="478"/>
          <ac:picMkLst>
            <pc:docMk/>
            <pc:sldMk cId="277691436" sldId="1277"/>
            <ac:picMk id="5" creationId="{BC05101D-63F7-4D1B-9178-47D57591B40E}"/>
          </ac:picMkLst>
        </pc:picChg>
        <pc:picChg chg="add del mod">
          <ac:chgData name="Javier Herranz Carrillo" userId="9ed4fd64-60d7-4541-aff1-284bee023707" providerId="ADAL" clId="{2EF3C0F3-29CE-4CEF-8C09-DB587EE232F8}" dt="2019-05-07T13:34:23.619" v="35" actId="478"/>
          <ac:picMkLst>
            <pc:docMk/>
            <pc:sldMk cId="277691436" sldId="1277"/>
            <ac:picMk id="6" creationId="{BCCE660D-85F0-4E10-A652-76F39FBB3C61}"/>
          </ac:picMkLst>
        </pc:picChg>
        <pc:picChg chg="add del mod">
          <ac:chgData name="Javier Herranz Carrillo" userId="9ed4fd64-60d7-4541-aff1-284bee023707" providerId="ADAL" clId="{2EF3C0F3-29CE-4CEF-8C09-DB587EE232F8}" dt="2019-05-07T13:40:07.587" v="38" actId="478"/>
          <ac:picMkLst>
            <pc:docMk/>
            <pc:sldMk cId="277691436" sldId="1277"/>
            <ac:picMk id="7" creationId="{F0F9B347-D36F-4F84-AF21-CB5DA97B1BD5}"/>
          </ac:picMkLst>
        </pc:picChg>
        <pc:picChg chg="add del mod">
          <ac:chgData name="Javier Herranz Carrillo" userId="9ed4fd64-60d7-4541-aff1-284bee023707" providerId="ADAL" clId="{2EF3C0F3-29CE-4CEF-8C09-DB587EE232F8}" dt="2019-05-07T13:41:28.029" v="48" actId="478"/>
          <ac:picMkLst>
            <pc:docMk/>
            <pc:sldMk cId="277691436" sldId="1277"/>
            <ac:picMk id="8" creationId="{D85D0DEB-26F4-4775-9BC2-1A76CF1B0B2A}"/>
          </ac:picMkLst>
        </pc:picChg>
        <pc:picChg chg="add del mod">
          <ac:chgData name="Javier Herranz Carrillo" userId="9ed4fd64-60d7-4541-aff1-284bee023707" providerId="ADAL" clId="{2EF3C0F3-29CE-4CEF-8C09-DB587EE232F8}" dt="2019-05-07T13:44:46.852" v="54" actId="478"/>
          <ac:picMkLst>
            <pc:docMk/>
            <pc:sldMk cId="277691436" sldId="1277"/>
            <ac:picMk id="9" creationId="{E8893657-06DF-4D16-BCDC-4AE324970CDC}"/>
          </ac:picMkLst>
        </pc:picChg>
        <pc:picChg chg="add del mod">
          <ac:chgData name="Javier Herranz Carrillo" userId="9ed4fd64-60d7-4541-aff1-284bee023707" providerId="ADAL" clId="{2EF3C0F3-29CE-4CEF-8C09-DB587EE232F8}" dt="2019-05-07T13:50:40.694" v="61" actId="478"/>
          <ac:picMkLst>
            <pc:docMk/>
            <pc:sldMk cId="277691436" sldId="1277"/>
            <ac:picMk id="10" creationId="{93CE431B-9A86-4A1C-AB7F-118689C2F1B2}"/>
          </ac:picMkLst>
        </pc:picChg>
      </pc:sldChg>
      <pc:sldChg chg="modSp">
        <pc:chgData name="Javier Herranz Carrillo" userId="9ed4fd64-60d7-4541-aff1-284bee023707" providerId="ADAL" clId="{2EF3C0F3-29CE-4CEF-8C09-DB587EE232F8}" dt="2019-05-07T11:00:13.227" v="7" actId="1076"/>
        <pc:sldMkLst>
          <pc:docMk/>
          <pc:sldMk cId="2525966272" sldId="1278"/>
        </pc:sldMkLst>
        <pc:spChg chg="mod">
          <ac:chgData name="Javier Herranz Carrillo" userId="9ed4fd64-60d7-4541-aff1-284bee023707" providerId="ADAL" clId="{2EF3C0F3-29CE-4CEF-8C09-DB587EE232F8}" dt="2019-05-07T11:00:13.227" v="7" actId="1076"/>
          <ac:spMkLst>
            <pc:docMk/>
            <pc:sldMk cId="2525966272" sldId="1278"/>
            <ac:spMk id="2" creationId="{FB5104D2-780B-4CA8-8DDC-7C362F296F5F}"/>
          </ac:spMkLst>
        </pc:spChg>
      </pc:sldChg>
      <pc:sldChg chg="addSp delSp modSp">
        <pc:chgData name="Javier Herranz Carrillo" userId="9ed4fd64-60d7-4541-aff1-284bee023707" providerId="ADAL" clId="{2EF3C0F3-29CE-4CEF-8C09-DB587EE232F8}" dt="2019-05-07T14:16:58.310" v="257" actId="6549"/>
        <pc:sldMkLst>
          <pc:docMk/>
          <pc:sldMk cId="898227430" sldId="1291"/>
        </pc:sldMkLst>
        <pc:spChg chg="add del mod">
          <ac:chgData name="Javier Herranz Carrillo" userId="9ed4fd64-60d7-4541-aff1-284bee023707" providerId="ADAL" clId="{2EF3C0F3-29CE-4CEF-8C09-DB587EE232F8}" dt="2019-05-07T14:14:43.652" v="174"/>
          <ac:spMkLst>
            <pc:docMk/>
            <pc:sldMk cId="898227430" sldId="1291"/>
            <ac:spMk id="3" creationId="{581F2D21-5880-42AB-A0A7-422A4AB9EEA9}"/>
          </ac:spMkLst>
        </pc:spChg>
        <pc:spChg chg="add mod">
          <ac:chgData name="Javier Herranz Carrillo" userId="9ed4fd64-60d7-4541-aff1-284bee023707" providerId="ADAL" clId="{2EF3C0F3-29CE-4CEF-8C09-DB587EE232F8}" dt="2019-05-07T14:16:58.310" v="257" actId="6549"/>
          <ac:spMkLst>
            <pc:docMk/>
            <pc:sldMk cId="898227430" sldId="1291"/>
            <ac:spMk id="4" creationId="{6A77F7B6-7EA2-4588-A241-5AE8EF5A066F}"/>
          </ac:spMkLst>
        </pc:spChg>
      </pc:sldChg>
    </pc:docChg>
  </pc:docChgLst>
  <pc:docChgLst>
    <pc:chgData name="Javier Herranz Carrillo" userId="9ed4fd64-60d7-4541-aff1-284bee023707" providerId="ADAL" clId="{7B2AB0D1-3FAC-443E-9E40-14381C80A75E}"/>
    <pc:docChg chg="undo custSel addSld delSld modSld modSection">
      <pc:chgData name="Javier Herranz Carrillo" userId="9ed4fd64-60d7-4541-aff1-284bee023707" providerId="ADAL" clId="{7B2AB0D1-3FAC-443E-9E40-14381C80A75E}" dt="2019-05-08T13:23:45.949" v="4944" actId="2696"/>
      <pc:docMkLst>
        <pc:docMk/>
      </pc:docMkLst>
      <pc:sldChg chg="modSp">
        <pc:chgData name="Javier Herranz Carrillo" userId="9ed4fd64-60d7-4541-aff1-284bee023707" providerId="ADAL" clId="{7B2AB0D1-3FAC-443E-9E40-14381C80A75E}" dt="2019-05-08T11:52:33.421" v="3673" actId="1076"/>
        <pc:sldMkLst>
          <pc:docMk/>
          <pc:sldMk cId="3041825223" sldId="1271"/>
        </pc:sldMkLst>
        <pc:spChg chg="mod">
          <ac:chgData name="Javier Herranz Carrillo" userId="9ed4fd64-60d7-4541-aff1-284bee023707" providerId="ADAL" clId="{7B2AB0D1-3FAC-443E-9E40-14381C80A75E}" dt="2019-05-08T11:45:16.077" v="3595" actId="1076"/>
          <ac:spMkLst>
            <pc:docMk/>
            <pc:sldMk cId="3041825223" sldId="1271"/>
            <ac:spMk id="138" creationId="{8FC6D395-42CC-4265-8FF4-1CCC2FF5E784}"/>
          </ac:spMkLst>
        </pc:spChg>
        <pc:spChg chg="mod">
          <ac:chgData name="Javier Herranz Carrillo" userId="9ed4fd64-60d7-4541-aff1-284bee023707" providerId="ADAL" clId="{7B2AB0D1-3FAC-443E-9E40-14381C80A75E}" dt="2019-05-08T11:52:33.421" v="3673" actId="1076"/>
          <ac:spMkLst>
            <pc:docMk/>
            <pc:sldMk cId="3041825223" sldId="1271"/>
            <ac:spMk id="139" creationId="{5CBA4016-4403-4074-865E-B5B68FCDC7A1}"/>
          </ac:spMkLst>
        </pc:spChg>
        <pc:spChg chg="mod">
          <ac:chgData name="Javier Herranz Carrillo" userId="9ed4fd64-60d7-4541-aff1-284bee023707" providerId="ADAL" clId="{7B2AB0D1-3FAC-443E-9E40-14381C80A75E}" dt="2019-05-08T11:00:29.477" v="2459" actId="14100"/>
          <ac:spMkLst>
            <pc:docMk/>
            <pc:sldMk cId="3041825223" sldId="1271"/>
            <ac:spMk id="145" creationId="{46F96B8B-35E1-477E-9F38-18B51ADDBC3B}"/>
          </ac:spMkLst>
        </pc:spChg>
        <pc:picChg chg="mod">
          <ac:chgData name="Javier Herranz Carrillo" userId="9ed4fd64-60d7-4541-aff1-284bee023707" providerId="ADAL" clId="{7B2AB0D1-3FAC-443E-9E40-14381C80A75E}" dt="2019-05-08T10:55:22.236" v="2333" actId="1076"/>
          <ac:picMkLst>
            <pc:docMk/>
            <pc:sldMk cId="3041825223" sldId="1271"/>
            <ac:picMk id="5122" creationId="{DB25D142-146F-425F-8E1B-7A0A866EDAD2}"/>
          </ac:picMkLst>
        </pc:picChg>
      </pc:sldChg>
      <pc:sldChg chg="modSp">
        <pc:chgData name="Javier Herranz Carrillo" userId="9ed4fd64-60d7-4541-aff1-284bee023707" providerId="ADAL" clId="{7B2AB0D1-3FAC-443E-9E40-14381C80A75E}" dt="2019-05-08T12:51:51.954" v="4720" actId="20577"/>
        <pc:sldMkLst>
          <pc:docMk/>
          <pc:sldMk cId="277691436" sldId="1277"/>
        </pc:sldMkLst>
        <pc:spChg chg="mod">
          <ac:chgData name="Javier Herranz Carrillo" userId="9ed4fd64-60d7-4541-aff1-284bee023707" providerId="ADAL" clId="{7B2AB0D1-3FAC-443E-9E40-14381C80A75E}" dt="2019-05-08T12:51:51.954" v="4720" actId="20577"/>
          <ac:spMkLst>
            <pc:docMk/>
            <pc:sldMk cId="277691436" sldId="1277"/>
            <ac:spMk id="3" creationId="{F4EE8245-A199-4B1A-A8E0-32019897E885}"/>
          </ac:spMkLst>
        </pc:spChg>
      </pc:sldChg>
      <pc:sldChg chg="addSp delSp modSp del">
        <pc:chgData name="Javier Herranz Carrillo" userId="9ed4fd64-60d7-4541-aff1-284bee023707" providerId="ADAL" clId="{7B2AB0D1-3FAC-443E-9E40-14381C80A75E}" dt="2019-05-08T12:35:04.019" v="4477" actId="2696"/>
        <pc:sldMkLst>
          <pc:docMk/>
          <pc:sldMk cId="2525966272" sldId="1278"/>
        </pc:sldMkLst>
        <pc:spChg chg="del mod">
          <ac:chgData name="Javier Herranz Carrillo" userId="9ed4fd64-60d7-4541-aff1-284bee023707" providerId="ADAL" clId="{7B2AB0D1-3FAC-443E-9E40-14381C80A75E}" dt="2019-05-08T11:57:52.242" v="3710" actId="478"/>
          <ac:spMkLst>
            <pc:docMk/>
            <pc:sldMk cId="2525966272" sldId="1278"/>
            <ac:spMk id="3" creationId="{0E49DD31-AD67-487F-BC32-69B7B7FDB960}"/>
          </ac:spMkLst>
        </pc:spChg>
        <pc:spChg chg="mod">
          <ac:chgData name="Javier Herranz Carrillo" userId="9ed4fd64-60d7-4541-aff1-284bee023707" providerId="ADAL" clId="{7B2AB0D1-3FAC-443E-9E40-14381C80A75E}" dt="2019-05-08T12:12:35.359" v="3916" actId="164"/>
          <ac:spMkLst>
            <pc:docMk/>
            <pc:sldMk cId="2525966272" sldId="1278"/>
            <ac:spMk id="5" creationId="{6A3BD9C9-894E-4D74-8AB9-6C3205F702A1}"/>
          </ac:spMkLst>
        </pc:spChg>
        <pc:spChg chg="mod">
          <ac:chgData name="Javier Herranz Carrillo" userId="9ed4fd64-60d7-4541-aff1-284bee023707" providerId="ADAL" clId="{7B2AB0D1-3FAC-443E-9E40-14381C80A75E}" dt="2019-05-08T12:33:10.706" v="4463" actId="1076"/>
          <ac:spMkLst>
            <pc:docMk/>
            <pc:sldMk cId="2525966272" sldId="1278"/>
            <ac:spMk id="13" creationId="{E58ECBB9-4BC4-44B3-8195-E6A948423895}"/>
          </ac:spMkLst>
        </pc:spChg>
        <pc:spChg chg="mod">
          <ac:chgData name="Javier Herranz Carrillo" userId="9ed4fd64-60d7-4541-aff1-284bee023707" providerId="ADAL" clId="{7B2AB0D1-3FAC-443E-9E40-14381C80A75E}" dt="2019-05-08T12:33:04.988" v="4462" actId="1076"/>
          <ac:spMkLst>
            <pc:docMk/>
            <pc:sldMk cId="2525966272" sldId="1278"/>
            <ac:spMk id="14" creationId="{2D6F9909-78BE-4F4B-B238-0A633CB73C4F}"/>
          </ac:spMkLst>
        </pc:spChg>
        <pc:spChg chg="add mod ord">
          <ac:chgData name="Javier Herranz Carrillo" userId="9ed4fd64-60d7-4541-aff1-284bee023707" providerId="ADAL" clId="{7B2AB0D1-3FAC-443E-9E40-14381C80A75E}" dt="2019-05-08T12:30:37.287" v="4311" actId="14100"/>
          <ac:spMkLst>
            <pc:docMk/>
            <pc:sldMk cId="2525966272" sldId="1278"/>
            <ac:spMk id="15" creationId="{A9A4B40C-FF3B-475B-908B-07A3162FEF0F}"/>
          </ac:spMkLst>
        </pc:spChg>
        <pc:spChg chg="mod">
          <ac:chgData name="Javier Herranz Carrillo" userId="9ed4fd64-60d7-4541-aff1-284bee023707" providerId="ADAL" clId="{7B2AB0D1-3FAC-443E-9E40-14381C80A75E}" dt="2019-05-08T12:33:10.706" v="4463" actId="1076"/>
          <ac:spMkLst>
            <pc:docMk/>
            <pc:sldMk cId="2525966272" sldId="1278"/>
            <ac:spMk id="17" creationId="{752E9544-1196-4F39-8C06-089C6006815B}"/>
          </ac:spMkLst>
        </pc:spChg>
        <pc:spChg chg="add del mod">
          <ac:chgData name="Javier Herranz Carrillo" userId="9ed4fd64-60d7-4541-aff1-284bee023707" providerId="ADAL" clId="{7B2AB0D1-3FAC-443E-9E40-14381C80A75E}" dt="2019-05-08T12:08:56.796" v="3846" actId="478"/>
          <ac:spMkLst>
            <pc:docMk/>
            <pc:sldMk cId="2525966272" sldId="1278"/>
            <ac:spMk id="18" creationId="{1A1C7ACE-0B0F-419D-BDE2-C556C41D409A}"/>
          </ac:spMkLst>
        </pc:spChg>
        <pc:spChg chg="add del">
          <ac:chgData name="Javier Herranz Carrillo" userId="9ed4fd64-60d7-4541-aff1-284bee023707" providerId="ADAL" clId="{7B2AB0D1-3FAC-443E-9E40-14381C80A75E}" dt="2019-05-08T12:08:24.794" v="3838" actId="478"/>
          <ac:spMkLst>
            <pc:docMk/>
            <pc:sldMk cId="2525966272" sldId="1278"/>
            <ac:spMk id="19" creationId="{4B5A2849-AA66-4918-967B-B1F2E2D67A6F}"/>
          </ac:spMkLst>
        </pc:spChg>
        <pc:spChg chg="mod">
          <ac:chgData name="Javier Herranz Carrillo" userId="9ed4fd64-60d7-4541-aff1-284bee023707" providerId="ADAL" clId="{7B2AB0D1-3FAC-443E-9E40-14381C80A75E}" dt="2019-05-08T11:46:58.730" v="3604" actId="207"/>
          <ac:spMkLst>
            <pc:docMk/>
            <pc:sldMk cId="2525966272" sldId="1278"/>
            <ac:spMk id="20" creationId="{35408318-0732-4DCF-8D60-123DC244AC28}"/>
          </ac:spMkLst>
        </pc:spChg>
        <pc:spChg chg="del mod">
          <ac:chgData name="Javier Herranz Carrillo" userId="9ed4fd64-60d7-4541-aff1-284bee023707" providerId="ADAL" clId="{7B2AB0D1-3FAC-443E-9E40-14381C80A75E}" dt="2019-05-08T12:07:46.831" v="3829" actId="478"/>
          <ac:spMkLst>
            <pc:docMk/>
            <pc:sldMk cId="2525966272" sldId="1278"/>
            <ac:spMk id="21" creationId="{3929A078-A710-4D34-8C39-2763D8EFABAA}"/>
          </ac:spMkLst>
        </pc:spChg>
        <pc:spChg chg="mod">
          <ac:chgData name="Javier Herranz Carrillo" userId="9ed4fd64-60d7-4541-aff1-284bee023707" providerId="ADAL" clId="{7B2AB0D1-3FAC-443E-9E40-14381C80A75E}" dt="2019-05-08T12:33:10.706" v="4463" actId="1076"/>
          <ac:spMkLst>
            <pc:docMk/>
            <pc:sldMk cId="2525966272" sldId="1278"/>
            <ac:spMk id="22" creationId="{9CA26613-1CE1-4575-8514-FA572D899C3D}"/>
          </ac:spMkLst>
        </pc:spChg>
        <pc:spChg chg="mod">
          <ac:chgData name="Javier Herranz Carrillo" userId="9ed4fd64-60d7-4541-aff1-284bee023707" providerId="ADAL" clId="{7B2AB0D1-3FAC-443E-9E40-14381C80A75E}" dt="2019-05-08T12:33:04.988" v="4462" actId="1076"/>
          <ac:spMkLst>
            <pc:docMk/>
            <pc:sldMk cId="2525966272" sldId="1278"/>
            <ac:spMk id="23" creationId="{1E44C6BB-9A73-48CD-89DC-6FB55217EB05}"/>
          </ac:spMkLst>
        </pc:spChg>
        <pc:spChg chg="mod">
          <ac:chgData name="Javier Herranz Carrillo" userId="9ed4fd64-60d7-4541-aff1-284bee023707" providerId="ADAL" clId="{7B2AB0D1-3FAC-443E-9E40-14381C80A75E}" dt="2019-05-08T12:33:04.988" v="4462" actId="1076"/>
          <ac:spMkLst>
            <pc:docMk/>
            <pc:sldMk cId="2525966272" sldId="1278"/>
            <ac:spMk id="24" creationId="{FEC017B1-7793-4F74-8728-F6EFF8EE34A8}"/>
          </ac:spMkLst>
        </pc:spChg>
        <pc:spChg chg="add mod">
          <ac:chgData name="Javier Herranz Carrillo" userId="9ed4fd64-60d7-4541-aff1-284bee023707" providerId="ADAL" clId="{7B2AB0D1-3FAC-443E-9E40-14381C80A75E}" dt="2019-05-08T12:32:47.116" v="4460" actId="14100"/>
          <ac:spMkLst>
            <pc:docMk/>
            <pc:sldMk cId="2525966272" sldId="1278"/>
            <ac:spMk id="25" creationId="{BAACAC7E-0E00-4505-AF3C-B49DA2974866}"/>
          </ac:spMkLst>
        </pc:spChg>
        <pc:spChg chg="add mod">
          <ac:chgData name="Javier Herranz Carrillo" userId="9ed4fd64-60d7-4541-aff1-284bee023707" providerId="ADAL" clId="{7B2AB0D1-3FAC-443E-9E40-14381C80A75E}" dt="2019-05-08T12:32:54.591" v="4461" actId="1076"/>
          <ac:spMkLst>
            <pc:docMk/>
            <pc:sldMk cId="2525966272" sldId="1278"/>
            <ac:spMk id="26" creationId="{F5A7FA94-9046-4589-9318-C213EDFEFC01}"/>
          </ac:spMkLst>
        </pc:spChg>
        <pc:spChg chg="add mod">
          <ac:chgData name="Javier Herranz Carrillo" userId="9ed4fd64-60d7-4541-aff1-284bee023707" providerId="ADAL" clId="{7B2AB0D1-3FAC-443E-9E40-14381C80A75E}" dt="2019-05-08T12:23:04.780" v="4080" actId="113"/>
          <ac:spMkLst>
            <pc:docMk/>
            <pc:sldMk cId="2525966272" sldId="1278"/>
            <ac:spMk id="27" creationId="{FD677E9A-F6C7-4DDD-9DB2-79E04E906446}"/>
          </ac:spMkLst>
        </pc:spChg>
        <pc:spChg chg="add mod">
          <ac:chgData name="Javier Herranz Carrillo" userId="9ed4fd64-60d7-4541-aff1-284bee023707" providerId="ADAL" clId="{7B2AB0D1-3FAC-443E-9E40-14381C80A75E}" dt="2019-05-08T12:33:27.718" v="4467" actId="1076"/>
          <ac:spMkLst>
            <pc:docMk/>
            <pc:sldMk cId="2525966272" sldId="1278"/>
            <ac:spMk id="28" creationId="{149D619E-B577-4D32-BA9F-2CF05A93B96C}"/>
          </ac:spMkLst>
        </pc:spChg>
        <pc:spChg chg="add mod">
          <ac:chgData name="Javier Herranz Carrillo" userId="9ed4fd64-60d7-4541-aff1-284bee023707" providerId="ADAL" clId="{7B2AB0D1-3FAC-443E-9E40-14381C80A75E}" dt="2019-05-08T12:33:15.381" v="4464" actId="1076"/>
          <ac:spMkLst>
            <pc:docMk/>
            <pc:sldMk cId="2525966272" sldId="1278"/>
            <ac:spMk id="29" creationId="{F87A5CFE-680D-4E50-8C48-1638D3AEA4CA}"/>
          </ac:spMkLst>
        </pc:spChg>
        <pc:spChg chg="mod">
          <ac:chgData name="Javier Herranz Carrillo" userId="9ed4fd64-60d7-4541-aff1-284bee023707" providerId="ADAL" clId="{7B2AB0D1-3FAC-443E-9E40-14381C80A75E}" dt="2019-05-08T11:52:40.032" v="3677" actId="1076"/>
          <ac:spMkLst>
            <pc:docMk/>
            <pc:sldMk cId="2525966272" sldId="1278"/>
            <ac:spMk id="30" creationId="{DF0E8D2D-5136-458D-BBA3-22F27FAA6271}"/>
          </ac:spMkLst>
        </pc:spChg>
        <pc:spChg chg="add mod ord">
          <ac:chgData name="Javier Herranz Carrillo" userId="9ed4fd64-60d7-4541-aff1-284bee023707" providerId="ADAL" clId="{7B2AB0D1-3FAC-443E-9E40-14381C80A75E}" dt="2019-05-08T12:32:01.839" v="4454" actId="14100"/>
          <ac:spMkLst>
            <pc:docMk/>
            <pc:sldMk cId="2525966272" sldId="1278"/>
            <ac:spMk id="31" creationId="{2A71E882-B451-4D1A-87BC-57C8452847B0}"/>
          </ac:spMkLst>
        </pc:spChg>
        <pc:grpChg chg="add mod">
          <ac:chgData name="Javier Herranz Carrillo" userId="9ed4fd64-60d7-4541-aff1-284bee023707" providerId="ADAL" clId="{7B2AB0D1-3FAC-443E-9E40-14381C80A75E}" dt="2019-05-08T12:33:22.070" v="4465" actId="1076"/>
          <ac:grpSpMkLst>
            <pc:docMk/>
            <pc:sldMk cId="2525966272" sldId="1278"/>
            <ac:grpSpMk id="6" creationId="{E4793AD7-E362-4EA6-A72E-8B0EE6F31EC6}"/>
          </ac:grpSpMkLst>
        </pc:grpChg>
        <pc:picChg chg="add del mod">
          <ac:chgData name="Javier Herranz Carrillo" userId="9ed4fd64-60d7-4541-aff1-284bee023707" providerId="ADAL" clId="{7B2AB0D1-3FAC-443E-9E40-14381C80A75E}" dt="2019-05-08T10:54:17.521" v="2327" actId="478"/>
          <ac:picMkLst>
            <pc:docMk/>
            <pc:sldMk cId="2525966272" sldId="1278"/>
            <ac:picMk id="4" creationId="{60717903-620F-42FB-9B45-8FC4E8F8B1BA}"/>
          </ac:picMkLst>
        </pc:picChg>
        <pc:picChg chg="add mod ord modCrop">
          <ac:chgData name="Javier Herranz Carrillo" userId="9ed4fd64-60d7-4541-aff1-284bee023707" providerId="ADAL" clId="{7B2AB0D1-3FAC-443E-9E40-14381C80A75E}" dt="2019-05-08T12:31:14.699" v="4344" actId="167"/>
          <ac:picMkLst>
            <pc:docMk/>
            <pc:sldMk cId="2525966272" sldId="1278"/>
            <ac:picMk id="16" creationId="{F5298C9D-440C-436D-B8DE-0F55D5C0F225}"/>
          </ac:picMkLst>
        </pc:picChg>
      </pc:sldChg>
      <pc:sldChg chg="addSp modSp">
        <pc:chgData name="Javier Herranz Carrillo" userId="9ed4fd64-60d7-4541-aff1-284bee023707" providerId="ADAL" clId="{7B2AB0D1-3FAC-443E-9E40-14381C80A75E}" dt="2019-05-08T13:02:18.324" v="4794" actId="1076"/>
        <pc:sldMkLst>
          <pc:docMk/>
          <pc:sldMk cId="822763236" sldId="1279"/>
        </pc:sldMkLst>
        <pc:spChg chg="mod">
          <ac:chgData name="Javier Herranz Carrillo" userId="9ed4fd64-60d7-4541-aff1-284bee023707" providerId="ADAL" clId="{7B2AB0D1-3FAC-443E-9E40-14381C80A75E}" dt="2019-05-08T11:49:39.065" v="3633" actId="1076"/>
          <ac:spMkLst>
            <pc:docMk/>
            <pc:sldMk cId="822763236" sldId="1279"/>
            <ac:spMk id="13" creationId="{05E93C51-E6E1-44D2-916F-5F5C029F4F47}"/>
          </ac:spMkLst>
        </pc:spChg>
        <pc:picChg chg="add mod">
          <ac:chgData name="Javier Herranz Carrillo" userId="9ed4fd64-60d7-4541-aff1-284bee023707" providerId="ADAL" clId="{7B2AB0D1-3FAC-443E-9E40-14381C80A75E}" dt="2019-05-08T13:02:15.308" v="4793" actId="1076"/>
          <ac:picMkLst>
            <pc:docMk/>
            <pc:sldMk cId="822763236" sldId="1279"/>
            <ac:picMk id="3" creationId="{512B2D87-B983-4549-B7BC-CDACDFFEC5D6}"/>
          </ac:picMkLst>
        </pc:picChg>
        <pc:picChg chg="add mod">
          <ac:chgData name="Javier Herranz Carrillo" userId="9ed4fd64-60d7-4541-aff1-284bee023707" providerId="ADAL" clId="{7B2AB0D1-3FAC-443E-9E40-14381C80A75E}" dt="2019-05-08T13:02:18.324" v="4794" actId="1076"/>
          <ac:picMkLst>
            <pc:docMk/>
            <pc:sldMk cId="822763236" sldId="1279"/>
            <ac:picMk id="5" creationId="{00F5BAEA-D649-4F38-9A5A-E1EE86A5A95C}"/>
          </ac:picMkLst>
        </pc:picChg>
      </pc:sldChg>
      <pc:sldChg chg="addSp delSp modSp">
        <pc:chgData name="Javier Herranz Carrillo" userId="9ed4fd64-60d7-4541-aff1-284bee023707" providerId="ADAL" clId="{7B2AB0D1-3FAC-443E-9E40-14381C80A75E}" dt="2019-05-08T11:53:17.533" v="3682" actId="1076"/>
        <pc:sldMkLst>
          <pc:docMk/>
          <pc:sldMk cId="1727386452" sldId="1288"/>
        </pc:sldMkLst>
        <pc:spChg chg="mod">
          <ac:chgData name="Javier Herranz Carrillo" userId="9ed4fd64-60d7-4541-aff1-284bee023707" providerId="ADAL" clId="{7B2AB0D1-3FAC-443E-9E40-14381C80A75E}" dt="2019-05-08T11:43:58.775" v="3590" actId="207"/>
          <ac:spMkLst>
            <pc:docMk/>
            <pc:sldMk cId="1727386452" sldId="1288"/>
            <ac:spMk id="3" creationId="{04BFF106-8E85-4C8A-A320-A6800A87CE61}"/>
          </ac:spMkLst>
        </pc:spChg>
        <pc:spChg chg="mod">
          <ac:chgData name="Javier Herranz Carrillo" userId="9ed4fd64-60d7-4541-aff1-284bee023707" providerId="ADAL" clId="{7B2AB0D1-3FAC-443E-9E40-14381C80A75E}" dt="2019-05-08T10:00:05.871" v="17" actId="1076"/>
          <ac:spMkLst>
            <pc:docMk/>
            <pc:sldMk cId="1727386452" sldId="1288"/>
            <ac:spMk id="20" creationId="{C99E370F-D764-4BC0-A5DD-8EFA5FC6EB67}"/>
          </ac:spMkLst>
        </pc:spChg>
        <pc:spChg chg="mod">
          <ac:chgData name="Javier Herranz Carrillo" userId="9ed4fd64-60d7-4541-aff1-284bee023707" providerId="ADAL" clId="{7B2AB0D1-3FAC-443E-9E40-14381C80A75E}" dt="2019-05-08T11:48:01.240" v="3614" actId="1076"/>
          <ac:spMkLst>
            <pc:docMk/>
            <pc:sldMk cId="1727386452" sldId="1288"/>
            <ac:spMk id="32" creationId="{B5767BE4-4539-406E-AE04-03D1F012E8D0}"/>
          </ac:spMkLst>
        </pc:spChg>
        <pc:spChg chg="mod">
          <ac:chgData name="Javier Herranz Carrillo" userId="9ed4fd64-60d7-4541-aff1-284bee023707" providerId="ADAL" clId="{7B2AB0D1-3FAC-443E-9E40-14381C80A75E}" dt="2019-05-08T10:00:08.981" v="18" actId="1076"/>
          <ac:spMkLst>
            <pc:docMk/>
            <pc:sldMk cId="1727386452" sldId="1288"/>
            <ac:spMk id="33" creationId="{9CDDB6D5-984F-42AC-83DA-E391FB185A65}"/>
          </ac:spMkLst>
        </pc:spChg>
        <pc:spChg chg="mod">
          <ac:chgData name="Javier Herranz Carrillo" userId="9ed4fd64-60d7-4541-aff1-284bee023707" providerId="ADAL" clId="{7B2AB0D1-3FAC-443E-9E40-14381C80A75E}" dt="2019-05-08T11:53:17.533" v="3682" actId="1076"/>
          <ac:spMkLst>
            <pc:docMk/>
            <pc:sldMk cId="1727386452" sldId="1288"/>
            <ac:spMk id="34" creationId="{B1E5D631-6552-452C-93B6-6EDC405D2D6A}"/>
          </ac:spMkLst>
        </pc:spChg>
        <pc:spChg chg="mod">
          <ac:chgData name="Javier Herranz Carrillo" userId="9ed4fd64-60d7-4541-aff1-284bee023707" providerId="ADAL" clId="{7B2AB0D1-3FAC-443E-9E40-14381C80A75E}" dt="2019-05-08T11:43:58.775" v="3590" actId="207"/>
          <ac:spMkLst>
            <pc:docMk/>
            <pc:sldMk cId="1727386452" sldId="1288"/>
            <ac:spMk id="54" creationId="{6B5F8EA3-4E4A-42CC-9EB7-A0EB1F4D4BC5}"/>
          </ac:spMkLst>
        </pc:spChg>
        <pc:spChg chg="mod">
          <ac:chgData name="Javier Herranz Carrillo" userId="9ed4fd64-60d7-4541-aff1-284bee023707" providerId="ADAL" clId="{7B2AB0D1-3FAC-443E-9E40-14381C80A75E}" dt="2019-05-08T11:43:58.775" v="3590" actId="207"/>
          <ac:spMkLst>
            <pc:docMk/>
            <pc:sldMk cId="1727386452" sldId="1288"/>
            <ac:spMk id="55" creationId="{51870FA4-96E4-428C-A591-1C03B49081A8}"/>
          </ac:spMkLst>
        </pc:spChg>
        <pc:grpChg chg="mod">
          <ac:chgData name="Javier Herranz Carrillo" userId="9ed4fd64-60d7-4541-aff1-284bee023707" providerId="ADAL" clId="{7B2AB0D1-3FAC-443E-9E40-14381C80A75E}" dt="2019-05-08T10:00:05.871" v="17" actId="1076"/>
          <ac:grpSpMkLst>
            <pc:docMk/>
            <pc:sldMk cId="1727386452" sldId="1288"/>
            <ac:grpSpMk id="5" creationId="{D0464B44-31FF-4BEE-BE02-16053AE52F30}"/>
          </ac:grpSpMkLst>
        </pc:grpChg>
        <pc:grpChg chg="add del mod">
          <ac:chgData name="Javier Herranz Carrillo" userId="9ed4fd64-60d7-4541-aff1-284bee023707" providerId="ADAL" clId="{7B2AB0D1-3FAC-443E-9E40-14381C80A75E}" dt="2019-05-08T10:26:04.367" v="541" actId="1076"/>
          <ac:grpSpMkLst>
            <pc:docMk/>
            <pc:sldMk cId="1727386452" sldId="1288"/>
            <ac:grpSpMk id="18" creationId="{2F9380C2-EEBC-481D-BF7B-0519A83A5914}"/>
          </ac:grpSpMkLst>
        </pc:grpChg>
        <pc:grpChg chg="mod">
          <ac:chgData name="Javier Herranz Carrillo" userId="9ed4fd64-60d7-4541-aff1-284bee023707" providerId="ADAL" clId="{7B2AB0D1-3FAC-443E-9E40-14381C80A75E}" dt="2019-05-08T10:00:05.871" v="17" actId="1076"/>
          <ac:grpSpMkLst>
            <pc:docMk/>
            <pc:sldMk cId="1727386452" sldId="1288"/>
            <ac:grpSpMk id="41" creationId="{26A2ABF6-6CD5-47C8-9CB6-BB17C389DDA5}"/>
          </ac:grpSpMkLst>
        </pc:grpChg>
      </pc:sldChg>
      <pc:sldChg chg="modSp">
        <pc:chgData name="Javier Herranz Carrillo" userId="9ed4fd64-60d7-4541-aff1-284bee023707" providerId="ADAL" clId="{7B2AB0D1-3FAC-443E-9E40-14381C80A75E}" dt="2019-05-08T11:53:54.233" v="3690" actId="1076"/>
        <pc:sldMkLst>
          <pc:docMk/>
          <pc:sldMk cId="2168212912" sldId="1290"/>
        </pc:sldMkLst>
        <pc:spChg chg="mod">
          <ac:chgData name="Javier Herranz Carrillo" userId="9ed4fd64-60d7-4541-aff1-284bee023707" providerId="ADAL" clId="{7B2AB0D1-3FAC-443E-9E40-14381C80A75E}" dt="2019-05-08T11:48:51.939" v="3626" actId="1076"/>
          <ac:spMkLst>
            <pc:docMk/>
            <pc:sldMk cId="2168212912" sldId="1290"/>
            <ac:spMk id="165" creationId="{E47124D4-475A-4883-8EF4-CB926481E438}"/>
          </ac:spMkLst>
        </pc:spChg>
        <pc:spChg chg="mod">
          <ac:chgData name="Javier Herranz Carrillo" userId="9ed4fd64-60d7-4541-aff1-284bee023707" providerId="ADAL" clId="{7B2AB0D1-3FAC-443E-9E40-14381C80A75E}" dt="2019-05-08T11:53:54.233" v="3690" actId="1076"/>
          <ac:spMkLst>
            <pc:docMk/>
            <pc:sldMk cId="2168212912" sldId="1290"/>
            <ac:spMk id="195" creationId="{77172513-163C-488F-A344-1CDF4407B330}"/>
          </ac:spMkLst>
        </pc:spChg>
      </pc:sldChg>
      <pc:sldChg chg="modSp">
        <pc:chgData name="Javier Herranz Carrillo" userId="9ed4fd64-60d7-4541-aff1-284bee023707" providerId="ADAL" clId="{7B2AB0D1-3FAC-443E-9E40-14381C80A75E}" dt="2019-05-08T12:52:15.602" v="4722" actId="207"/>
        <pc:sldMkLst>
          <pc:docMk/>
          <pc:sldMk cId="1451344946" sldId="3229"/>
        </pc:sldMkLst>
        <pc:spChg chg="mod">
          <ac:chgData name="Javier Herranz Carrillo" userId="9ed4fd64-60d7-4541-aff1-284bee023707" providerId="ADAL" clId="{7B2AB0D1-3FAC-443E-9E40-14381C80A75E}" dt="2019-05-08T12:52:15.602" v="4722" actId="207"/>
          <ac:spMkLst>
            <pc:docMk/>
            <pc:sldMk cId="1451344946" sldId="3229"/>
            <ac:spMk id="10" creationId="{A7C06737-37F5-4DA0-BB98-F67CA1A651EB}"/>
          </ac:spMkLst>
        </pc:spChg>
      </pc:sldChg>
      <pc:sldChg chg="modSp">
        <pc:chgData name="Javier Herranz Carrillo" userId="9ed4fd64-60d7-4541-aff1-284bee023707" providerId="ADAL" clId="{7B2AB0D1-3FAC-443E-9E40-14381C80A75E}" dt="2019-05-08T12:42:54.271" v="4559" actId="207"/>
        <pc:sldMkLst>
          <pc:docMk/>
          <pc:sldMk cId="866304735" sldId="3230"/>
        </pc:sldMkLst>
        <pc:spChg chg="mod">
          <ac:chgData name="Javier Herranz Carrillo" userId="9ed4fd64-60d7-4541-aff1-284bee023707" providerId="ADAL" clId="{7B2AB0D1-3FAC-443E-9E40-14381C80A75E}" dt="2019-05-08T12:42:54.271" v="4559" actId="207"/>
          <ac:spMkLst>
            <pc:docMk/>
            <pc:sldMk cId="866304735" sldId="3230"/>
            <ac:spMk id="19" creationId="{E9F79454-DE71-4885-A774-2B5ED19F9F41}"/>
          </ac:spMkLst>
        </pc:spChg>
        <pc:spChg chg="mod">
          <ac:chgData name="Javier Herranz Carrillo" userId="9ed4fd64-60d7-4541-aff1-284bee023707" providerId="ADAL" clId="{7B2AB0D1-3FAC-443E-9E40-14381C80A75E}" dt="2019-05-08T11:52:20.991" v="3669" actId="1076"/>
          <ac:spMkLst>
            <pc:docMk/>
            <pc:sldMk cId="866304735" sldId="3230"/>
            <ac:spMk id="20" creationId="{FFAB29EA-B14B-4510-84FB-A74FDBB6221C}"/>
          </ac:spMkLst>
        </pc:spChg>
        <pc:spChg chg="mod">
          <ac:chgData name="Javier Herranz Carrillo" userId="9ed4fd64-60d7-4541-aff1-284bee023707" providerId="ADAL" clId="{7B2AB0D1-3FAC-443E-9E40-14381C80A75E}" dt="2019-05-08T11:32:22.030" v="3245" actId="1076"/>
          <ac:spMkLst>
            <pc:docMk/>
            <pc:sldMk cId="866304735" sldId="3230"/>
            <ac:spMk id="22" creationId="{52A99459-6696-4E88-A947-AC9F675BEC36}"/>
          </ac:spMkLst>
        </pc:spChg>
        <pc:spChg chg="mod">
          <ac:chgData name="Javier Herranz Carrillo" userId="9ed4fd64-60d7-4541-aff1-284bee023707" providerId="ADAL" clId="{7B2AB0D1-3FAC-443E-9E40-14381C80A75E}" dt="2019-05-08T11:32:22.030" v="3245" actId="1076"/>
          <ac:spMkLst>
            <pc:docMk/>
            <pc:sldMk cId="866304735" sldId="3230"/>
            <ac:spMk id="23" creationId="{74AC8282-79CE-4A98-AE38-A0A4D61F7E19}"/>
          </ac:spMkLst>
        </pc:spChg>
        <pc:spChg chg="mod">
          <ac:chgData name="Javier Herranz Carrillo" userId="9ed4fd64-60d7-4541-aff1-284bee023707" providerId="ADAL" clId="{7B2AB0D1-3FAC-443E-9E40-14381C80A75E}" dt="2019-05-08T10:55:43.660" v="2334" actId="14100"/>
          <ac:spMkLst>
            <pc:docMk/>
            <pc:sldMk cId="866304735" sldId="3230"/>
            <ac:spMk id="25" creationId="{C9D28244-D9B2-464C-9FFB-5E17E17DFA46}"/>
          </ac:spMkLst>
        </pc:spChg>
        <pc:spChg chg="mod">
          <ac:chgData name="Javier Herranz Carrillo" userId="9ed4fd64-60d7-4541-aff1-284bee023707" providerId="ADAL" clId="{7B2AB0D1-3FAC-443E-9E40-14381C80A75E}" dt="2019-05-08T10:55:51.331" v="2336" actId="1076"/>
          <ac:spMkLst>
            <pc:docMk/>
            <pc:sldMk cId="866304735" sldId="3230"/>
            <ac:spMk id="26" creationId="{BDE228DB-1811-4F69-8B02-B37F42CA3CAD}"/>
          </ac:spMkLst>
        </pc:spChg>
      </pc:sldChg>
      <pc:sldChg chg="modSp">
        <pc:chgData name="Javier Herranz Carrillo" userId="9ed4fd64-60d7-4541-aff1-284bee023707" providerId="ADAL" clId="{7B2AB0D1-3FAC-443E-9E40-14381C80A75E}" dt="2019-05-08T13:00:33.388" v="4792" actId="1076"/>
        <pc:sldMkLst>
          <pc:docMk/>
          <pc:sldMk cId="1640997488" sldId="3231"/>
        </pc:sldMkLst>
        <pc:spChg chg="mod">
          <ac:chgData name="Javier Herranz Carrillo" userId="9ed4fd64-60d7-4541-aff1-284bee023707" providerId="ADAL" clId="{7B2AB0D1-3FAC-443E-9E40-14381C80A75E}" dt="2019-05-08T12:42:57.988" v="4560" actId="207"/>
          <ac:spMkLst>
            <pc:docMk/>
            <pc:sldMk cId="1640997488" sldId="3231"/>
            <ac:spMk id="4" creationId="{DB069B32-951B-4738-A023-302F7130E374}"/>
          </ac:spMkLst>
        </pc:spChg>
        <pc:spChg chg="mod">
          <ac:chgData name="Javier Herranz Carrillo" userId="9ed4fd64-60d7-4541-aff1-284bee023707" providerId="ADAL" clId="{7B2AB0D1-3FAC-443E-9E40-14381C80A75E}" dt="2019-05-08T11:53:06.059" v="3679" actId="1076"/>
          <ac:spMkLst>
            <pc:docMk/>
            <pc:sldMk cId="1640997488" sldId="3231"/>
            <ac:spMk id="5" creationId="{69C2EC6E-1920-48FA-A5D0-34DA124F144A}"/>
          </ac:spMkLst>
        </pc:spChg>
        <pc:spChg chg="mod">
          <ac:chgData name="Javier Herranz Carrillo" userId="9ed4fd64-60d7-4541-aff1-284bee023707" providerId="ADAL" clId="{7B2AB0D1-3FAC-443E-9E40-14381C80A75E}" dt="2019-05-08T11:00:05.443" v="2456" actId="1076"/>
          <ac:spMkLst>
            <pc:docMk/>
            <pc:sldMk cId="1640997488" sldId="3231"/>
            <ac:spMk id="11" creationId="{053AF9DB-5604-476F-825F-8B20D80F74CC}"/>
          </ac:spMkLst>
        </pc:spChg>
        <pc:spChg chg="mod">
          <ac:chgData name="Javier Herranz Carrillo" userId="9ed4fd64-60d7-4541-aff1-284bee023707" providerId="ADAL" clId="{7B2AB0D1-3FAC-443E-9E40-14381C80A75E}" dt="2019-05-08T10:59:58.311" v="2454" actId="1076"/>
          <ac:spMkLst>
            <pc:docMk/>
            <pc:sldMk cId="1640997488" sldId="3231"/>
            <ac:spMk id="12" creationId="{256D2D72-CB58-49C0-B9CA-372DB3A5EE42}"/>
          </ac:spMkLst>
        </pc:spChg>
        <pc:spChg chg="mod ord">
          <ac:chgData name="Javier Herranz Carrillo" userId="9ed4fd64-60d7-4541-aff1-284bee023707" providerId="ADAL" clId="{7B2AB0D1-3FAC-443E-9E40-14381C80A75E}" dt="2019-05-08T10:58:06.264" v="2414" actId="1038"/>
          <ac:spMkLst>
            <pc:docMk/>
            <pc:sldMk cId="1640997488" sldId="3231"/>
            <ac:spMk id="15" creationId="{BBE5DA5F-F07F-434F-9308-32BF2E7A3A07}"/>
          </ac:spMkLst>
        </pc:spChg>
        <pc:spChg chg="mod ord">
          <ac:chgData name="Javier Herranz Carrillo" userId="9ed4fd64-60d7-4541-aff1-284bee023707" providerId="ADAL" clId="{7B2AB0D1-3FAC-443E-9E40-14381C80A75E}" dt="2019-05-08T10:58:06.264" v="2414" actId="1038"/>
          <ac:spMkLst>
            <pc:docMk/>
            <pc:sldMk cId="1640997488" sldId="3231"/>
            <ac:spMk id="16" creationId="{36695A92-9C81-4E47-AB7F-B53F896E8932}"/>
          </ac:spMkLst>
        </pc:spChg>
        <pc:spChg chg="mod ord">
          <ac:chgData name="Javier Herranz Carrillo" userId="9ed4fd64-60d7-4541-aff1-284bee023707" providerId="ADAL" clId="{7B2AB0D1-3FAC-443E-9E40-14381C80A75E}" dt="2019-05-08T10:58:06.264" v="2414" actId="1038"/>
          <ac:spMkLst>
            <pc:docMk/>
            <pc:sldMk cId="1640997488" sldId="3231"/>
            <ac:spMk id="19" creationId="{C0B3C430-5A65-4539-80E2-DA33DB4181B8}"/>
          </ac:spMkLst>
        </pc:spChg>
        <pc:spChg chg="mod">
          <ac:chgData name="Javier Herranz Carrillo" userId="9ed4fd64-60d7-4541-aff1-284bee023707" providerId="ADAL" clId="{7B2AB0D1-3FAC-443E-9E40-14381C80A75E}" dt="2019-05-08T10:58:17.371" v="2436" actId="1038"/>
          <ac:spMkLst>
            <pc:docMk/>
            <pc:sldMk cId="1640997488" sldId="3231"/>
            <ac:spMk id="23" creationId="{B4117F1C-47AC-4743-8CF6-C6E4403CCBD8}"/>
          </ac:spMkLst>
        </pc:spChg>
        <pc:spChg chg="mod">
          <ac:chgData name="Javier Herranz Carrillo" userId="9ed4fd64-60d7-4541-aff1-284bee023707" providerId="ADAL" clId="{7B2AB0D1-3FAC-443E-9E40-14381C80A75E}" dt="2019-05-08T10:58:17.371" v="2436" actId="1038"/>
          <ac:spMkLst>
            <pc:docMk/>
            <pc:sldMk cId="1640997488" sldId="3231"/>
            <ac:spMk id="24" creationId="{CCB257B7-8E41-482D-81A8-158F1D71E711}"/>
          </ac:spMkLst>
        </pc:spChg>
        <pc:spChg chg="mod">
          <ac:chgData name="Javier Herranz Carrillo" userId="9ed4fd64-60d7-4541-aff1-284bee023707" providerId="ADAL" clId="{7B2AB0D1-3FAC-443E-9E40-14381C80A75E}" dt="2019-05-08T10:58:17.371" v="2436" actId="1038"/>
          <ac:spMkLst>
            <pc:docMk/>
            <pc:sldMk cId="1640997488" sldId="3231"/>
            <ac:spMk id="27" creationId="{E233FD78-21FC-4557-88E0-1E91482D08DE}"/>
          </ac:spMkLst>
        </pc:spChg>
        <pc:spChg chg="mod ord">
          <ac:chgData name="Javier Herranz Carrillo" userId="9ed4fd64-60d7-4541-aff1-284bee023707" providerId="ADAL" clId="{7B2AB0D1-3FAC-443E-9E40-14381C80A75E}" dt="2019-05-08T13:00:33.388" v="4792" actId="1076"/>
          <ac:spMkLst>
            <pc:docMk/>
            <pc:sldMk cId="1640997488" sldId="3231"/>
            <ac:spMk id="30" creationId="{E8D62629-6980-46A0-88A8-7C99C0266EB6}"/>
          </ac:spMkLst>
        </pc:spChg>
        <pc:spChg chg="mod">
          <ac:chgData name="Javier Herranz Carrillo" userId="9ed4fd64-60d7-4541-aff1-284bee023707" providerId="ADAL" clId="{7B2AB0D1-3FAC-443E-9E40-14381C80A75E}" dt="2019-05-08T10:59:44.858" v="2453" actId="1076"/>
          <ac:spMkLst>
            <pc:docMk/>
            <pc:sldMk cId="1640997488" sldId="3231"/>
            <ac:spMk id="34" creationId="{3911177C-629D-4D73-A36C-BB19C51C652E}"/>
          </ac:spMkLst>
        </pc:spChg>
        <pc:spChg chg="mod">
          <ac:chgData name="Javier Herranz Carrillo" userId="9ed4fd64-60d7-4541-aff1-284bee023707" providerId="ADAL" clId="{7B2AB0D1-3FAC-443E-9E40-14381C80A75E}" dt="2019-05-08T10:59:37.003" v="2450" actId="1076"/>
          <ac:spMkLst>
            <pc:docMk/>
            <pc:sldMk cId="1640997488" sldId="3231"/>
            <ac:spMk id="35" creationId="{CAA05A2E-82CB-4CD2-BA79-A9677A4103CA}"/>
          </ac:spMkLst>
        </pc:spChg>
        <pc:spChg chg="mod">
          <ac:chgData name="Javier Herranz Carrillo" userId="9ed4fd64-60d7-4541-aff1-284bee023707" providerId="ADAL" clId="{7B2AB0D1-3FAC-443E-9E40-14381C80A75E}" dt="2019-05-08T10:59:41.975" v="2452" actId="1076"/>
          <ac:spMkLst>
            <pc:docMk/>
            <pc:sldMk cId="1640997488" sldId="3231"/>
            <ac:spMk id="38" creationId="{52B5B3E4-340F-4C77-B09A-F03E4D4C6C2F}"/>
          </ac:spMkLst>
        </pc:spChg>
        <pc:spChg chg="mod">
          <ac:chgData name="Javier Herranz Carrillo" userId="9ed4fd64-60d7-4541-aff1-284bee023707" providerId="ADAL" clId="{7B2AB0D1-3FAC-443E-9E40-14381C80A75E}" dt="2019-05-08T10:59:39.522" v="2451" actId="1076"/>
          <ac:spMkLst>
            <pc:docMk/>
            <pc:sldMk cId="1640997488" sldId="3231"/>
            <ac:spMk id="40" creationId="{72136A64-A587-4F25-ADC0-4615BDD8E920}"/>
          </ac:spMkLst>
        </pc:spChg>
        <pc:picChg chg="mod">
          <ac:chgData name="Javier Herranz Carrillo" userId="9ed4fd64-60d7-4541-aff1-284bee023707" providerId="ADAL" clId="{7B2AB0D1-3FAC-443E-9E40-14381C80A75E}" dt="2019-05-08T10:58:06.264" v="2414" actId="1038"/>
          <ac:picMkLst>
            <pc:docMk/>
            <pc:sldMk cId="1640997488" sldId="3231"/>
            <ac:picMk id="21" creationId="{5B1CD02A-DCDF-4BDB-9A86-0768A091A316}"/>
          </ac:picMkLst>
        </pc:picChg>
        <pc:picChg chg="mod">
          <ac:chgData name="Javier Herranz Carrillo" userId="9ed4fd64-60d7-4541-aff1-284bee023707" providerId="ADAL" clId="{7B2AB0D1-3FAC-443E-9E40-14381C80A75E}" dt="2019-05-08T10:58:17.371" v="2436" actId="1038"/>
          <ac:picMkLst>
            <pc:docMk/>
            <pc:sldMk cId="1640997488" sldId="3231"/>
            <ac:picMk id="36" creationId="{733FFFB0-BD8A-4028-B33F-F4E2B0627E23}"/>
          </ac:picMkLst>
        </pc:picChg>
        <pc:picChg chg="mod">
          <ac:chgData name="Javier Herranz Carrillo" userId="9ed4fd64-60d7-4541-aff1-284bee023707" providerId="ADAL" clId="{7B2AB0D1-3FAC-443E-9E40-14381C80A75E}" dt="2019-05-08T10:56:04.984" v="2342" actId="29295"/>
          <ac:picMkLst>
            <pc:docMk/>
            <pc:sldMk cId="1640997488" sldId="3231"/>
            <ac:picMk id="2048" creationId="{8015C4F6-520C-43DE-9E3E-D1DA1CE0014C}"/>
          </ac:picMkLst>
        </pc:picChg>
        <pc:picChg chg="mod ord modCrop">
          <ac:chgData name="Javier Herranz Carrillo" userId="9ed4fd64-60d7-4541-aff1-284bee023707" providerId="ADAL" clId="{7B2AB0D1-3FAC-443E-9E40-14381C80A75E}" dt="2019-05-08T10:59:17.763" v="2447" actId="1035"/>
          <ac:picMkLst>
            <pc:docMk/>
            <pc:sldMk cId="1640997488" sldId="3231"/>
            <ac:picMk id="2049" creationId="{B6B7D4FC-EE95-4B3F-86E3-1E5A3F71E448}"/>
          </ac:picMkLst>
        </pc:picChg>
        <pc:picChg chg="mod">
          <ac:chgData name="Javier Herranz Carrillo" userId="9ed4fd64-60d7-4541-aff1-284bee023707" providerId="ADAL" clId="{7B2AB0D1-3FAC-443E-9E40-14381C80A75E}" dt="2019-05-08T13:00:17.922" v="4788" actId="1076"/>
          <ac:picMkLst>
            <pc:docMk/>
            <pc:sldMk cId="1640997488" sldId="3231"/>
            <ac:picMk id="2056" creationId="{BB07DA53-AE88-43A8-8779-FB61F6437B1A}"/>
          </ac:picMkLst>
        </pc:picChg>
      </pc:sldChg>
      <pc:sldChg chg="addSp modSp del">
        <pc:chgData name="Javier Herranz Carrillo" userId="9ed4fd64-60d7-4541-aff1-284bee023707" providerId="ADAL" clId="{7B2AB0D1-3FAC-443E-9E40-14381C80A75E}" dt="2019-05-08T11:13:27.861" v="2844" actId="2696"/>
        <pc:sldMkLst>
          <pc:docMk/>
          <pc:sldMk cId="3635728930" sldId="3234"/>
        </pc:sldMkLst>
        <pc:spChg chg="mod">
          <ac:chgData name="Javier Herranz Carrillo" userId="9ed4fd64-60d7-4541-aff1-284bee023707" providerId="ADAL" clId="{7B2AB0D1-3FAC-443E-9E40-14381C80A75E}" dt="2019-05-08T11:09:04.029" v="2691" actId="207"/>
          <ac:spMkLst>
            <pc:docMk/>
            <pc:sldMk cId="3635728930" sldId="3234"/>
            <ac:spMk id="2" creationId="{D2621ED6-D33E-4020-BC0B-2E6A242885B8}"/>
          </ac:spMkLst>
        </pc:spChg>
        <pc:spChg chg="mod">
          <ac:chgData name="Javier Herranz Carrillo" userId="9ed4fd64-60d7-4541-aff1-284bee023707" providerId="ADAL" clId="{7B2AB0D1-3FAC-443E-9E40-14381C80A75E}" dt="2019-05-08T11:08:23.670" v="2672" actId="113"/>
          <ac:spMkLst>
            <pc:docMk/>
            <pc:sldMk cId="3635728930" sldId="3234"/>
            <ac:spMk id="3" creationId="{08562109-B657-4CD7-9E56-7913E5E9A154}"/>
          </ac:spMkLst>
        </pc:spChg>
        <pc:spChg chg="mod">
          <ac:chgData name="Javier Herranz Carrillo" userId="9ed4fd64-60d7-4541-aff1-284bee023707" providerId="ADAL" clId="{7B2AB0D1-3FAC-443E-9E40-14381C80A75E}" dt="2019-05-08T11:07:36.917" v="2605" actId="207"/>
          <ac:spMkLst>
            <pc:docMk/>
            <pc:sldMk cId="3635728930" sldId="3234"/>
            <ac:spMk id="5" creationId="{F886EBE8-A1D6-473D-B4EC-A33DEDDBCBBF}"/>
          </ac:spMkLst>
        </pc:spChg>
        <pc:spChg chg="mod">
          <ac:chgData name="Javier Herranz Carrillo" userId="9ed4fd64-60d7-4541-aff1-284bee023707" providerId="ADAL" clId="{7B2AB0D1-3FAC-443E-9E40-14381C80A75E}" dt="2019-05-08T11:03:02.062" v="2502" actId="20577"/>
          <ac:spMkLst>
            <pc:docMk/>
            <pc:sldMk cId="3635728930" sldId="3234"/>
            <ac:spMk id="8" creationId="{47D10585-8A16-4304-8F39-4C04295D5865}"/>
          </ac:spMkLst>
        </pc:spChg>
        <pc:spChg chg="mod">
          <ac:chgData name="Javier Herranz Carrillo" userId="9ed4fd64-60d7-4541-aff1-284bee023707" providerId="ADAL" clId="{7B2AB0D1-3FAC-443E-9E40-14381C80A75E}" dt="2019-05-08T11:01:40.359" v="2470" actId="1076"/>
          <ac:spMkLst>
            <pc:docMk/>
            <pc:sldMk cId="3635728930" sldId="3234"/>
            <ac:spMk id="28" creationId="{23531D9E-E1EE-49F5-B2CA-D7F4F393F0BC}"/>
          </ac:spMkLst>
        </pc:spChg>
        <pc:spChg chg="mod">
          <ac:chgData name="Javier Herranz Carrillo" userId="9ed4fd64-60d7-4541-aff1-284bee023707" providerId="ADAL" clId="{7B2AB0D1-3FAC-443E-9E40-14381C80A75E}" dt="2019-05-08T11:02:06.910" v="2473" actId="14100"/>
          <ac:spMkLst>
            <pc:docMk/>
            <pc:sldMk cId="3635728930" sldId="3234"/>
            <ac:spMk id="29" creationId="{59313E06-AA4C-4C9F-A14C-2C98A7AB83FE}"/>
          </ac:spMkLst>
        </pc:spChg>
        <pc:spChg chg="mod">
          <ac:chgData name="Javier Herranz Carrillo" userId="9ed4fd64-60d7-4541-aff1-284bee023707" providerId="ADAL" clId="{7B2AB0D1-3FAC-443E-9E40-14381C80A75E}" dt="2019-05-08T11:03:52.499" v="2534" actId="1076"/>
          <ac:spMkLst>
            <pc:docMk/>
            <pc:sldMk cId="3635728930" sldId="3234"/>
            <ac:spMk id="104" creationId="{150B7135-84CC-4397-9DBE-A2439B09404A}"/>
          </ac:spMkLst>
        </pc:spChg>
        <pc:spChg chg="mod">
          <ac:chgData name="Javier Herranz Carrillo" userId="9ed4fd64-60d7-4541-aff1-284bee023707" providerId="ADAL" clId="{7B2AB0D1-3FAC-443E-9E40-14381C80A75E}" dt="2019-05-08T11:04:07.141" v="2536" actId="1076"/>
          <ac:spMkLst>
            <pc:docMk/>
            <pc:sldMk cId="3635728930" sldId="3234"/>
            <ac:spMk id="105" creationId="{DAD7EBCF-5A5C-4225-9720-29CF33EB90B0}"/>
          </ac:spMkLst>
        </pc:spChg>
        <pc:spChg chg="mod">
          <ac:chgData name="Javier Herranz Carrillo" userId="9ed4fd64-60d7-4541-aff1-284bee023707" providerId="ADAL" clId="{7B2AB0D1-3FAC-443E-9E40-14381C80A75E}" dt="2019-05-08T11:04:02.529" v="2535" actId="1076"/>
          <ac:spMkLst>
            <pc:docMk/>
            <pc:sldMk cId="3635728930" sldId="3234"/>
            <ac:spMk id="106" creationId="{5664B726-996E-41FA-8D8E-A23AE08C0479}"/>
          </ac:spMkLst>
        </pc:spChg>
        <pc:spChg chg="mod">
          <ac:chgData name="Javier Herranz Carrillo" userId="9ed4fd64-60d7-4541-aff1-284bee023707" providerId="ADAL" clId="{7B2AB0D1-3FAC-443E-9E40-14381C80A75E}" dt="2019-05-08T11:01:26.503" v="2466" actId="164"/>
          <ac:spMkLst>
            <pc:docMk/>
            <pc:sldMk cId="3635728930" sldId="3234"/>
            <ac:spMk id="114" creationId="{CD652383-02F4-428C-8288-1935EFAACF93}"/>
          </ac:spMkLst>
        </pc:spChg>
        <pc:spChg chg="mod">
          <ac:chgData name="Javier Herranz Carrillo" userId="9ed4fd64-60d7-4541-aff1-284bee023707" providerId="ADAL" clId="{7B2AB0D1-3FAC-443E-9E40-14381C80A75E}" dt="2019-05-08T11:01:26.503" v="2466" actId="164"/>
          <ac:spMkLst>
            <pc:docMk/>
            <pc:sldMk cId="3635728930" sldId="3234"/>
            <ac:spMk id="118" creationId="{CBCAB352-D276-4116-A8BA-6EC89745808E}"/>
          </ac:spMkLst>
        </pc:spChg>
        <pc:spChg chg="mod">
          <ac:chgData name="Javier Herranz Carrillo" userId="9ed4fd64-60d7-4541-aff1-284bee023707" providerId="ADAL" clId="{7B2AB0D1-3FAC-443E-9E40-14381C80A75E}" dt="2019-05-08T11:01:26.503" v="2466" actId="164"/>
          <ac:spMkLst>
            <pc:docMk/>
            <pc:sldMk cId="3635728930" sldId="3234"/>
            <ac:spMk id="119" creationId="{40AE714D-C165-4D8A-8049-E2E4BAB3C99E}"/>
          </ac:spMkLst>
        </pc:spChg>
        <pc:spChg chg="mod">
          <ac:chgData name="Javier Herranz Carrillo" userId="9ed4fd64-60d7-4541-aff1-284bee023707" providerId="ADAL" clId="{7B2AB0D1-3FAC-443E-9E40-14381C80A75E}" dt="2019-05-08T11:01:26.503" v="2466" actId="164"/>
          <ac:spMkLst>
            <pc:docMk/>
            <pc:sldMk cId="3635728930" sldId="3234"/>
            <ac:spMk id="120" creationId="{E3969538-B630-43BB-86D8-C6569521B1B5}"/>
          </ac:spMkLst>
        </pc:spChg>
        <pc:spChg chg="mod">
          <ac:chgData name="Javier Herranz Carrillo" userId="9ed4fd64-60d7-4541-aff1-284bee023707" providerId="ADAL" clId="{7B2AB0D1-3FAC-443E-9E40-14381C80A75E}" dt="2019-05-08T11:01:26.503" v="2466" actId="164"/>
          <ac:spMkLst>
            <pc:docMk/>
            <pc:sldMk cId="3635728930" sldId="3234"/>
            <ac:spMk id="121" creationId="{A9BDDA21-28AD-4EF1-85E5-9BB99195EC5F}"/>
          </ac:spMkLst>
        </pc:spChg>
        <pc:spChg chg="mod">
          <ac:chgData name="Javier Herranz Carrillo" userId="9ed4fd64-60d7-4541-aff1-284bee023707" providerId="ADAL" clId="{7B2AB0D1-3FAC-443E-9E40-14381C80A75E}" dt="2019-05-08T11:01:26.503" v="2466" actId="164"/>
          <ac:spMkLst>
            <pc:docMk/>
            <pc:sldMk cId="3635728930" sldId="3234"/>
            <ac:spMk id="122" creationId="{2A2B6D25-F042-4417-8E16-7D9FED52382F}"/>
          </ac:spMkLst>
        </pc:spChg>
        <pc:spChg chg="mod">
          <ac:chgData name="Javier Herranz Carrillo" userId="9ed4fd64-60d7-4541-aff1-284bee023707" providerId="ADAL" clId="{7B2AB0D1-3FAC-443E-9E40-14381C80A75E}" dt="2019-05-08T11:08:19.301" v="2671" actId="1076"/>
          <ac:spMkLst>
            <pc:docMk/>
            <pc:sldMk cId="3635728930" sldId="3234"/>
            <ac:spMk id="176" creationId="{55670639-3EC7-4EFB-9E5D-824F52FDDB2A}"/>
          </ac:spMkLst>
        </pc:spChg>
        <pc:grpChg chg="add mod">
          <ac:chgData name="Javier Herranz Carrillo" userId="9ed4fd64-60d7-4541-aff1-284bee023707" providerId="ADAL" clId="{7B2AB0D1-3FAC-443E-9E40-14381C80A75E}" dt="2019-05-08T11:01:55.405" v="2472" actId="1076"/>
          <ac:grpSpMkLst>
            <pc:docMk/>
            <pc:sldMk cId="3635728930" sldId="3234"/>
            <ac:grpSpMk id="6" creationId="{2F446A5E-1C14-4A8E-864C-668D8B8EDD5C}"/>
          </ac:grpSpMkLst>
        </pc:grpChg>
        <pc:grpChg chg="mod">
          <ac:chgData name="Javier Herranz Carrillo" userId="9ed4fd64-60d7-4541-aff1-284bee023707" providerId="ADAL" clId="{7B2AB0D1-3FAC-443E-9E40-14381C80A75E}" dt="2019-05-08T11:03:44.176" v="2531" actId="1076"/>
          <ac:grpSpMkLst>
            <pc:docMk/>
            <pc:sldMk cId="3635728930" sldId="3234"/>
            <ac:grpSpMk id="9" creationId="{E1EF7266-8B76-4809-9922-E95C9480A4CF}"/>
          </ac:grpSpMkLst>
        </pc:grpChg>
        <pc:grpChg chg="mod">
          <ac:chgData name="Javier Herranz Carrillo" userId="9ed4fd64-60d7-4541-aff1-284bee023707" providerId="ADAL" clId="{7B2AB0D1-3FAC-443E-9E40-14381C80A75E}" dt="2019-05-08T11:01:55.405" v="2472" actId="1076"/>
          <ac:grpSpMkLst>
            <pc:docMk/>
            <pc:sldMk cId="3635728930" sldId="3234"/>
            <ac:grpSpMk id="33" creationId="{7571473B-F7B6-4BA8-B661-967B879FDDE1}"/>
          </ac:grpSpMkLst>
        </pc:grpChg>
        <pc:grpChg chg="mod">
          <ac:chgData name="Javier Herranz Carrillo" userId="9ed4fd64-60d7-4541-aff1-284bee023707" providerId="ADAL" clId="{7B2AB0D1-3FAC-443E-9E40-14381C80A75E}" dt="2019-05-08T11:01:55.405" v="2472" actId="1076"/>
          <ac:grpSpMkLst>
            <pc:docMk/>
            <pc:sldMk cId="3635728930" sldId="3234"/>
            <ac:grpSpMk id="108" creationId="{F3C102BD-9826-4F3A-9AFA-EA4432F6C92E}"/>
          </ac:grpSpMkLst>
        </pc:grpChg>
        <pc:grpChg chg="mod">
          <ac:chgData name="Javier Herranz Carrillo" userId="9ed4fd64-60d7-4541-aff1-284bee023707" providerId="ADAL" clId="{7B2AB0D1-3FAC-443E-9E40-14381C80A75E}" dt="2019-05-08T11:01:55.405" v="2472" actId="1076"/>
          <ac:grpSpMkLst>
            <pc:docMk/>
            <pc:sldMk cId="3635728930" sldId="3234"/>
            <ac:grpSpMk id="111" creationId="{C1A4028A-3F85-409F-9ACA-97CC8848F245}"/>
          </ac:grpSpMkLst>
        </pc:grpChg>
        <pc:grpChg chg="mod">
          <ac:chgData name="Javier Herranz Carrillo" userId="9ed4fd64-60d7-4541-aff1-284bee023707" providerId="ADAL" clId="{7B2AB0D1-3FAC-443E-9E40-14381C80A75E}" dt="2019-05-08T11:01:55.405" v="2472" actId="1076"/>
          <ac:grpSpMkLst>
            <pc:docMk/>
            <pc:sldMk cId="3635728930" sldId="3234"/>
            <ac:grpSpMk id="115" creationId="{176022E2-2B20-4392-9E4C-A92D7F885C65}"/>
          </ac:grpSpMkLst>
        </pc:grpChg>
      </pc:sldChg>
      <pc:sldChg chg="addSp modSp">
        <pc:chgData name="Javier Herranz Carrillo" userId="9ed4fd64-60d7-4541-aff1-284bee023707" providerId="ADAL" clId="{7B2AB0D1-3FAC-443E-9E40-14381C80A75E}" dt="2019-05-08T11:55:08.484" v="3701" actId="1076"/>
        <pc:sldMkLst>
          <pc:docMk/>
          <pc:sldMk cId="503409963" sldId="3235"/>
        </pc:sldMkLst>
        <pc:spChg chg="add mod">
          <ac:chgData name="Javier Herranz Carrillo" userId="9ed4fd64-60d7-4541-aff1-284bee023707" providerId="ADAL" clId="{7B2AB0D1-3FAC-443E-9E40-14381C80A75E}" dt="2019-05-08T11:55:08.484" v="3701" actId="1076"/>
          <ac:spMkLst>
            <pc:docMk/>
            <pc:sldMk cId="503409963" sldId="3235"/>
            <ac:spMk id="67" creationId="{3E7A04E4-32AC-4A49-916D-761313516E1F}"/>
          </ac:spMkLst>
        </pc:spChg>
        <pc:spChg chg="mod">
          <ac:chgData name="Javier Herranz Carrillo" userId="9ed4fd64-60d7-4541-aff1-284bee023707" providerId="ADAL" clId="{7B2AB0D1-3FAC-443E-9E40-14381C80A75E}" dt="2019-05-08T11:49:09.054" v="3629" actId="1076"/>
          <ac:spMkLst>
            <pc:docMk/>
            <pc:sldMk cId="503409963" sldId="3235"/>
            <ac:spMk id="165" creationId="{E47124D4-475A-4883-8EF4-CB926481E438}"/>
          </ac:spMkLst>
        </pc:spChg>
        <pc:spChg chg="mod">
          <ac:chgData name="Javier Herranz Carrillo" userId="9ed4fd64-60d7-4541-aff1-284bee023707" providerId="ADAL" clId="{7B2AB0D1-3FAC-443E-9E40-14381C80A75E}" dt="2019-05-08T11:54:22.715" v="3694" actId="1076"/>
          <ac:spMkLst>
            <pc:docMk/>
            <pc:sldMk cId="503409963" sldId="3235"/>
            <ac:spMk id="195" creationId="{77172513-163C-488F-A344-1CDF4407B330}"/>
          </ac:spMkLst>
        </pc:spChg>
      </pc:sldChg>
      <pc:sldChg chg="addSp modSp">
        <pc:chgData name="Javier Herranz Carrillo" userId="9ed4fd64-60d7-4541-aff1-284bee023707" providerId="ADAL" clId="{7B2AB0D1-3FAC-443E-9E40-14381C80A75E}" dt="2019-05-08T11:55:17.535" v="3703" actId="1076"/>
        <pc:sldMkLst>
          <pc:docMk/>
          <pc:sldMk cId="85211745" sldId="3236"/>
        </pc:sldMkLst>
        <pc:spChg chg="add mod">
          <ac:chgData name="Javier Herranz Carrillo" userId="9ed4fd64-60d7-4541-aff1-284bee023707" providerId="ADAL" clId="{7B2AB0D1-3FAC-443E-9E40-14381C80A75E}" dt="2019-05-08T11:55:17.535" v="3703" actId="1076"/>
          <ac:spMkLst>
            <pc:docMk/>
            <pc:sldMk cId="85211745" sldId="3236"/>
            <ac:spMk id="66" creationId="{6C0180C1-478C-45DD-9B04-696741C6964A}"/>
          </ac:spMkLst>
        </pc:spChg>
        <pc:spChg chg="mod">
          <ac:chgData name="Javier Herranz Carrillo" userId="9ed4fd64-60d7-4541-aff1-284bee023707" providerId="ADAL" clId="{7B2AB0D1-3FAC-443E-9E40-14381C80A75E}" dt="2019-05-08T11:49:15.902" v="3630" actId="1076"/>
          <ac:spMkLst>
            <pc:docMk/>
            <pc:sldMk cId="85211745" sldId="3236"/>
            <ac:spMk id="165" creationId="{E47124D4-475A-4883-8EF4-CB926481E438}"/>
          </ac:spMkLst>
        </pc:spChg>
        <pc:spChg chg="mod">
          <ac:chgData name="Javier Herranz Carrillo" userId="9ed4fd64-60d7-4541-aff1-284bee023707" providerId="ADAL" clId="{7B2AB0D1-3FAC-443E-9E40-14381C80A75E}" dt="2019-05-08T11:54:31.257" v="3696" actId="1076"/>
          <ac:spMkLst>
            <pc:docMk/>
            <pc:sldMk cId="85211745" sldId="3236"/>
            <ac:spMk id="195" creationId="{77172513-163C-488F-A344-1CDF4407B330}"/>
          </ac:spMkLst>
        </pc:spChg>
      </pc:sldChg>
      <pc:sldChg chg="addSp modSp">
        <pc:chgData name="Javier Herranz Carrillo" userId="9ed4fd64-60d7-4541-aff1-284bee023707" providerId="ADAL" clId="{7B2AB0D1-3FAC-443E-9E40-14381C80A75E}" dt="2019-05-08T11:54:55.464" v="3699" actId="1076"/>
        <pc:sldMkLst>
          <pc:docMk/>
          <pc:sldMk cId="173139696" sldId="3237"/>
        </pc:sldMkLst>
        <pc:spChg chg="add mod">
          <ac:chgData name="Javier Herranz Carrillo" userId="9ed4fd64-60d7-4541-aff1-284bee023707" providerId="ADAL" clId="{7B2AB0D1-3FAC-443E-9E40-14381C80A75E}" dt="2019-05-08T11:54:55.464" v="3699" actId="1076"/>
          <ac:spMkLst>
            <pc:docMk/>
            <pc:sldMk cId="173139696" sldId="3237"/>
            <ac:spMk id="57" creationId="{BB08741C-D152-4DF9-8F4B-E52FEC551495}"/>
          </ac:spMkLst>
        </pc:spChg>
        <pc:spChg chg="mod">
          <ac:chgData name="Javier Herranz Carrillo" userId="9ed4fd64-60d7-4541-aff1-284bee023707" providerId="ADAL" clId="{7B2AB0D1-3FAC-443E-9E40-14381C80A75E}" dt="2019-05-08T11:49:03.298" v="3628" actId="1076"/>
          <ac:spMkLst>
            <pc:docMk/>
            <pc:sldMk cId="173139696" sldId="3237"/>
            <ac:spMk id="165" creationId="{E47124D4-475A-4883-8EF4-CB926481E438}"/>
          </ac:spMkLst>
        </pc:spChg>
        <pc:spChg chg="mod">
          <ac:chgData name="Javier Herranz Carrillo" userId="9ed4fd64-60d7-4541-aff1-284bee023707" providerId="ADAL" clId="{7B2AB0D1-3FAC-443E-9E40-14381C80A75E}" dt="2019-05-08T11:54:04.309" v="3691" actId="1076"/>
          <ac:spMkLst>
            <pc:docMk/>
            <pc:sldMk cId="173139696" sldId="3237"/>
            <ac:spMk id="195" creationId="{77172513-163C-488F-A344-1CDF4407B330}"/>
          </ac:spMkLst>
        </pc:spChg>
      </pc:sldChg>
      <pc:sldChg chg="modSp">
        <pc:chgData name="Javier Herranz Carrillo" userId="9ed4fd64-60d7-4541-aff1-284bee023707" providerId="ADAL" clId="{7B2AB0D1-3FAC-443E-9E40-14381C80A75E}" dt="2019-05-08T11:50:04.255" v="3638" actId="1076"/>
        <pc:sldMkLst>
          <pc:docMk/>
          <pc:sldMk cId="1534127364" sldId="3238"/>
        </pc:sldMkLst>
        <pc:spChg chg="mod">
          <ac:chgData name="Javier Herranz Carrillo" userId="9ed4fd64-60d7-4541-aff1-284bee023707" providerId="ADAL" clId="{7B2AB0D1-3FAC-443E-9E40-14381C80A75E}" dt="2019-05-08T11:50:04.255" v="3638" actId="1076"/>
          <ac:spMkLst>
            <pc:docMk/>
            <pc:sldMk cId="1534127364" sldId="3238"/>
            <ac:spMk id="2" creationId="{2890B7FE-5F3F-4BDE-9FA3-5F8EED8A2DC2}"/>
          </ac:spMkLst>
        </pc:spChg>
      </pc:sldChg>
      <pc:sldChg chg="modSp">
        <pc:chgData name="Javier Herranz Carrillo" userId="9ed4fd64-60d7-4541-aff1-284bee023707" providerId="ADAL" clId="{7B2AB0D1-3FAC-443E-9E40-14381C80A75E}" dt="2019-05-08T11:50:15.435" v="3640" actId="1076"/>
        <pc:sldMkLst>
          <pc:docMk/>
          <pc:sldMk cId="3581835072" sldId="3239"/>
        </pc:sldMkLst>
        <pc:spChg chg="mod">
          <ac:chgData name="Javier Herranz Carrillo" userId="9ed4fd64-60d7-4541-aff1-284bee023707" providerId="ADAL" clId="{7B2AB0D1-3FAC-443E-9E40-14381C80A75E}" dt="2019-05-08T11:50:15.435" v="3640" actId="1076"/>
          <ac:spMkLst>
            <pc:docMk/>
            <pc:sldMk cId="3581835072" sldId="3239"/>
            <ac:spMk id="40" creationId="{21E35EFD-424D-514F-B508-539FE7E71D13}"/>
          </ac:spMkLst>
        </pc:spChg>
      </pc:sldChg>
      <pc:sldChg chg="modSp">
        <pc:chgData name="Javier Herranz Carrillo" userId="9ed4fd64-60d7-4541-aff1-284bee023707" providerId="ADAL" clId="{7B2AB0D1-3FAC-443E-9E40-14381C80A75E}" dt="2019-05-08T11:50:39.041" v="3645" actId="6549"/>
        <pc:sldMkLst>
          <pc:docMk/>
          <pc:sldMk cId="3614114445" sldId="3240"/>
        </pc:sldMkLst>
        <pc:spChg chg="mod">
          <ac:chgData name="Javier Herranz Carrillo" userId="9ed4fd64-60d7-4541-aff1-284bee023707" providerId="ADAL" clId="{7B2AB0D1-3FAC-443E-9E40-14381C80A75E}" dt="2019-05-08T11:50:39.041" v="3645" actId="6549"/>
          <ac:spMkLst>
            <pc:docMk/>
            <pc:sldMk cId="3614114445" sldId="3240"/>
            <ac:spMk id="22" creationId="{F9D16ED2-CFFF-184A-83CC-8FAD58ADCE01}"/>
          </ac:spMkLst>
        </pc:spChg>
      </pc:sldChg>
      <pc:sldChg chg="modSp">
        <pc:chgData name="Javier Herranz Carrillo" userId="9ed4fd64-60d7-4541-aff1-284bee023707" providerId="ADAL" clId="{7B2AB0D1-3FAC-443E-9E40-14381C80A75E}" dt="2019-05-08T12:41:35.319" v="4554" actId="113"/>
        <pc:sldMkLst>
          <pc:docMk/>
          <pc:sldMk cId="2937482106" sldId="3241"/>
        </pc:sldMkLst>
        <pc:spChg chg="mod">
          <ac:chgData name="Javier Herranz Carrillo" userId="9ed4fd64-60d7-4541-aff1-284bee023707" providerId="ADAL" clId="{7B2AB0D1-3FAC-443E-9E40-14381C80A75E}" dt="2019-05-08T11:42:22.335" v="3578" actId="20577"/>
          <ac:spMkLst>
            <pc:docMk/>
            <pc:sldMk cId="2937482106" sldId="3241"/>
            <ac:spMk id="29" creationId="{F39C5FDC-C8EB-4948-AA67-5279646DA735}"/>
          </ac:spMkLst>
        </pc:spChg>
        <pc:spChg chg="mod">
          <ac:chgData name="Javier Herranz Carrillo" userId="9ed4fd64-60d7-4541-aff1-284bee023707" providerId="ADAL" clId="{7B2AB0D1-3FAC-443E-9E40-14381C80A75E}" dt="2019-05-08T11:49:47.675" v="3634" actId="1076"/>
          <ac:spMkLst>
            <pc:docMk/>
            <pc:sldMk cId="2937482106" sldId="3241"/>
            <ac:spMk id="32" creationId="{B5767BE4-4539-406E-AE04-03D1F012E8D0}"/>
          </ac:spMkLst>
        </pc:spChg>
        <pc:graphicFrameChg chg="mod modGraphic">
          <ac:chgData name="Javier Herranz Carrillo" userId="9ed4fd64-60d7-4541-aff1-284bee023707" providerId="ADAL" clId="{7B2AB0D1-3FAC-443E-9E40-14381C80A75E}" dt="2019-05-08T12:41:35.319" v="4554" actId="113"/>
          <ac:graphicFrameMkLst>
            <pc:docMk/>
            <pc:sldMk cId="2937482106" sldId="3241"/>
            <ac:graphicFrameMk id="14" creationId="{0367EF1A-3135-4D5D-B474-6FA08720688D}"/>
          </ac:graphicFrameMkLst>
        </pc:graphicFrameChg>
      </pc:sldChg>
      <pc:sldChg chg="addSp delSp modSp">
        <pc:chgData name="Javier Herranz Carrillo" userId="9ed4fd64-60d7-4541-aff1-284bee023707" providerId="ADAL" clId="{7B2AB0D1-3FAC-443E-9E40-14381C80A75E}" dt="2019-05-08T12:52:59.665" v="4724"/>
        <pc:sldMkLst>
          <pc:docMk/>
          <pc:sldMk cId="2072758476" sldId="3242"/>
        </pc:sldMkLst>
        <pc:spChg chg="mod">
          <ac:chgData name="Javier Herranz Carrillo" userId="9ed4fd64-60d7-4541-aff1-284bee023707" providerId="ADAL" clId="{7B2AB0D1-3FAC-443E-9E40-14381C80A75E}" dt="2019-05-08T11:16:33.647" v="2905" actId="14100"/>
          <ac:spMkLst>
            <pc:docMk/>
            <pc:sldMk cId="2072758476" sldId="3242"/>
            <ac:spMk id="22" creationId="{29275474-C0E8-4BA8-87C8-AAC60FD9A4AF}"/>
          </ac:spMkLst>
        </pc:spChg>
        <pc:spChg chg="mod">
          <ac:chgData name="Javier Herranz Carrillo" userId="9ed4fd64-60d7-4541-aff1-284bee023707" providerId="ADAL" clId="{7B2AB0D1-3FAC-443E-9E40-14381C80A75E}" dt="2019-05-08T11:16:33.647" v="2905" actId="14100"/>
          <ac:spMkLst>
            <pc:docMk/>
            <pc:sldMk cId="2072758476" sldId="3242"/>
            <ac:spMk id="23" creationId="{B19C1B40-52BE-47EE-926E-06FF6FA94AA7}"/>
          </ac:spMkLst>
        </pc:spChg>
        <pc:spChg chg="mod">
          <ac:chgData name="Javier Herranz Carrillo" userId="9ed4fd64-60d7-4541-aff1-284bee023707" providerId="ADAL" clId="{7B2AB0D1-3FAC-443E-9E40-14381C80A75E}" dt="2019-05-08T11:16:46.094" v="2914" actId="1038"/>
          <ac:spMkLst>
            <pc:docMk/>
            <pc:sldMk cId="2072758476" sldId="3242"/>
            <ac:spMk id="24" creationId="{EAE4B23C-9197-43B6-9DEF-F6C9EF721C1C}"/>
          </ac:spMkLst>
        </pc:spChg>
        <pc:spChg chg="add">
          <ac:chgData name="Javier Herranz Carrillo" userId="9ed4fd64-60d7-4541-aff1-284bee023707" providerId="ADAL" clId="{7B2AB0D1-3FAC-443E-9E40-14381C80A75E}" dt="2019-05-08T12:52:59.665" v="4724"/>
          <ac:spMkLst>
            <pc:docMk/>
            <pc:sldMk cId="2072758476" sldId="3242"/>
            <ac:spMk id="26" creationId="{C0CEB37D-7D35-42F0-B417-FB655F8FC1A5}"/>
          </ac:spMkLst>
        </pc:spChg>
        <pc:spChg chg="del mod">
          <ac:chgData name="Javier Herranz Carrillo" userId="9ed4fd64-60d7-4541-aff1-284bee023707" providerId="ADAL" clId="{7B2AB0D1-3FAC-443E-9E40-14381C80A75E}" dt="2019-05-08T12:52:58.325" v="4723" actId="478"/>
          <ac:spMkLst>
            <pc:docMk/>
            <pc:sldMk cId="2072758476" sldId="3242"/>
            <ac:spMk id="32" creationId="{B5767BE4-4539-406E-AE04-03D1F012E8D0}"/>
          </ac:spMkLst>
        </pc:spChg>
        <pc:spChg chg="mod">
          <ac:chgData name="Javier Herranz Carrillo" userId="9ed4fd64-60d7-4541-aff1-284bee023707" providerId="ADAL" clId="{7B2AB0D1-3FAC-443E-9E40-14381C80A75E}" dt="2019-05-08T11:53:45.045" v="3688" actId="1076"/>
          <ac:spMkLst>
            <pc:docMk/>
            <pc:sldMk cId="2072758476" sldId="3242"/>
            <ac:spMk id="34" creationId="{B1E5D631-6552-452C-93B6-6EDC405D2D6A}"/>
          </ac:spMkLst>
        </pc:spChg>
      </pc:sldChg>
      <pc:sldChg chg="modSp del">
        <pc:chgData name="Javier Herranz Carrillo" userId="9ed4fd64-60d7-4541-aff1-284bee023707" providerId="ADAL" clId="{7B2AB0D1-3FAC-443E-9E40-14381C80A75E}" dt="2019-05-08T13:23:01.195" v="4941" actId="2696"/>
        <pc:sldMkLst>
          <pc:docMk/>
          <pc:sldMk cId="2662868579" sldId="3243"/>
        </pc:sldMkLst>
        <pc:spChg chg="mod">
          <ac:chgData name="Javier Herranz Carrillo" userId="9ed4fd64-60d7-4541-aff1-284bee023707" providerId="ADAL" clId="{7B2AB0D1-3FAC-443E-9E40-14381C80A75E}" dt="2019-05-08T11:53:11.790" v="3681" actId="1076"/>
          <ac:spMkLst>
            <pc:docMk/>
            <pc:sldMk cId="2662868579" sldId="3243"/>
            <ac:spMk id="7" creationId="{0FF1E2AD-8D92-4F14-882A-51E85181C343}"/>
          </ac:spMkLst>
        </pc:spChg>
        <pc:spChg chg="mod">
          <ac:chgData name="Javier Herranz Carrillo" userId="9ed4fd64-60d7-4541-aff1-284bee023707" providerId="ADAL" clId="{7B2AB0D1-3FAC-443E-9E40-14381C80A75E}" dt="2019-05-08T11:47:09.335" v="3606" actId="207"/>
          <ac:spMkLst>
            <pc:docMk/>
            <pc:sldMk cId="2662868579" sldId="3243"/>
            <ac:spMk id="20" creationId="{35408318-0732-4DCF-8D60-123DC244AC28}"/>
          </ac:spMkLst>
        </pc:spChg>
      </pc:sldChg>
      <pc:sldChg chg="addSp delSp modSp">
        <pc:chgData name="Javier Herranz Carrillo" userId="9ed4fd64-60d7-4541-aff1-284bee023707" providerId="ADAL" clId="{7B2AB0D1-3FAC-443E-9E40-14381C80A75E}" dt="2019-05-08T13:22:03.798" v="4939" actId="1076"/>
        <pc:sldMkLst>
          <pc:docMk/>
          <pc:sldMk cId="164388676" sldId="3245"/>
        </pc:sldMkLst>
        <pc:spChg chg="mod ord">
          <ac:chgData name="Javier Herranz Carrillo" userId="9ed4fd64-60d7-4541-aff1-284bee023707" providerId="ADAL" clId="{7B2AB0D1-3FAC-443E-9E40-14381C80A75E}" dt="2019-05-08T13:22:03.798" v="4939" actId="1076"/>
          <ac:spMkLst>
            <pc:docMk/>
            <pc:sldMk cId="164388676" sldId="3245"/>
            <ac:spMk id="11" creationId="{65081DBC-5667-4FFB-BCBF-CA113D6C8065}"/>
          </ac:spMkLst>
        </pc:spChg>
        <pc:spChg chg="mod ord">
          <ac:chgData name="Javier Herranz Carrillo" userId="9ed4fd64-60d7-4541-aff1-284bee023707" providerId="ADAL" clId="{7B2AB0D1-3FAC-443E-9E40-14381C80A75E}" dt="2019-05-08T13:21:56.398" v="4937" actId="1076"/>
          <ac:spMkLst>
            <pc:docMk/>
            <pc:sldMk cId="164388676" sldId="3245"/>
            <ac:spMk id="12" creationId="{6C40F81A-DA54-4A54-819E-403EADC28F9C}"/>
          </ac:spMkLst>
        </pc:spChg>
        <pc:spChg chg="mod ord">
          <ac:chgData name="Javier Herranz Carrillo" userId="9ed4fd64-60d7-4541-aff1-284bee023707" providerId="ADAL" clId="{7B2AB0D1-3FAC-443E-9E40-14381C80A75E}" dt="2019-05-08T13:21:59.450" v="4938" actId="1076"/>
          <ac:spMkLst>
            <pc:docMk/>
            <pc:sldMk cId="164388676" sldId="3245"/>
            <ac:spMk id="13" creationId="{F512C36C-FF2F-455A-8863-AFCE82CB25E7}"/>
          </ac:spMkLst>
        </pc:spChg>
        <pc:spChg chg="mod">
          <ac:chgData name="Javier Herranz Carrillo" userId="9ed4fd64-60d7-4541-aff1-284bee023707" providerId="ADAL" clId="{7B2AB0D1-3FAC-443E-9E40-14381C80A75E}" dt="2019-05-08T11:48:30.151" v="3619" actId="1076"/>
          <ac:spMkLst>
            <pc:docMk/>
            <pc:sldMk cId="164388676" sldId="3245"/>
            <ac:spMk id="32" creationId="{B5767BE4-4539-406E-AE04-03D1F012E8D0}"/>
          </ac:spMkLst>
        </pc:spChg>
        <pc:spChg chg="mod">
          <ac:chgData name="Javier Herranz Carrillo" userId="9ed4fd64-60d7-4541-aff1-284bee023707" providerId="ADAL" clId="{7B2AB0D1-3FAC-443E-9E40-14381C80A75E}" dt="2019-05-08T11:53:39.205" v="3687" actId="1076"/>
          <ac:spMkLst>
            <pc:docMk/>
            <pc:sldMk cId="164388676" sldId="3245"/>
            <ac:spMk id="34" creationId="{B1E5D631-6552-452C-93B6-6EDC405D2D6A}"/>
          </ac:spMkLst>
        </pc:spChg>
        <pc:graphicFrameChg chg="add del mod modGraphic">
          <ac:chgData name="Javier Herranz Carrillo" userId="9ed4fd64-60d7-4541-aff1-284bee023707" providerId="ADAL" clId="{7B2AB0D1-3FAC-443E-9E40-14381C80A75E}" dt="2019-05-08T13:18:49.708" v="4928" actId="478"/>
          <ac:graphicFrameMkLst>
            <pc:docMk/>
            <pc:sldMk cId="164388676" sldId="3245"/>
            <ac:graphicFrameMk id="2" creationId="{52472FF8-8851-4CF1-BE41-BA56872FDEBC}"/>
          </ac:graphicFrameMkLst>
        </pc:graphicFrameChg>
        <pc:graphicFrameChg chg="del mod">
          <ac:chgData name="Javier Herranz Carrillo" userId="9ed4fd64-60d7-4541-aff1-284bee023707" providerId="ADAL" clId="{7B2AB0D1-3FAC-443E-9E40-14381C80A75E}" dt="2019-05-08T13:18:27.700" v="4922" actId="478"/>
          <ac:graphicFrameMkLst>
            <pc:docMk/>
            <pc:sldMk cId="164388676" sldId="3245"/>
            <ac:graphicFrameMk id="3" creationId="{041D59B0-FC50-4E77-9E9E-75D195CD3ADC}"/>
          </ac:graphicFrameMkLst>
        </pc:graphicFrameChg>
        <pc:graphicFrameChg chg="add mod modGraphic">
          <ac:chgData name="Javier Herranz Carrillo" userId="9ed4fd64-60d7-4541-aff1-284bee023707" providerId="ADAL" clId="{7B2AB0D1-3FAC-443E-9E40-14381C80A75E}" dt="2019-05-08T13:21:52.326" v="4936" actId="14100"/>
          <ac:graphicFrameMkLst>
            <pc:docMk/>
            <pc:sldMk cId="164388676" sldId="3245"/>
            <ac:graphicFrameMk id="4" creationId="{AA26E585-AEF8-427F-9A32-69B33FB79159}"/>
          </ac:graphicFrameMkLst>
        </pc:graphicFrameChg>
      </pc:sldChg>
      <pc:sldChg chg="addSp delSp modSp del">
        <pc:chgData name="Javier Herranz Carrillo" userId="9ed4fd64-60d7-4541-aff1-284bee023707" providerId="ADAL" clId="{7B2AB0D1-3FAC-443E-9E40-14381C80A75E}" dt="2019-05-08T13:23:45.926" v="4943" actId="2696"/>
        <pc:sldMkLst>
          <pc:docMk/>
          <pc:sldMk cId="2073865255" sldId="3247"/>
        </pc:sldMkLst>
        <pc:spChg chg="mod">
          <ac:chgData name="Javier Herranz Carrillo" userId="9ed4fd64-60d7-4541-aff1-284bee023707" providerId="ADAL" clId="{7B2AB0D1-3FAC-443E-9E40-14381C80A75E}" dt="2019-05-08T10:03:38.991" v="58" actId="14100"/>
          <ac:spMkLst>
            <pc:docMk/>
            <pc:sldMk cId="2073865255" sldId="3247"/>
            <ac:spMk id="2" creationId="{4714297E-B216-4AE9-8E13-5ED154C85D2D}"/>
          </ac:spMkLst>
        </pc:spChg>
        <pc:spChg chg="mod">
          <ac:chgData name="Javier Herranz Carrillo" userId="9ed4fd64-60d7-4541-aff1-284bee023707" providerId="ADAL" clId="{7B2AB0D1-3FAC-443E-9E40-14381C80A75E}" dt="2019-05-08T10:50:49.997" v="2317" actId="6549"/>
          <ac:spMkLst>
            <pc:docMk/>
            <pc:sldMk cId="2073865255" sldId="3247"/>
            <ac:spMk id="5" creationId="{5E57A646-16AB-40B3-A99E-127ED93231BB}"/>
          </ac:spMkLst>
        </pc:spChg>
        <pc:spChg chg="del">
          <ac:chgData name="Javier Herranz Carrillo" userId="9ed4fd64-60d7-4541-aff1-284bee023707" providerId="ADAL" clId="{7B2AB0D1-3FAC-443E-9E40-14381C80A75E}" dt="2019-05-08T10:04:00.983" v="82" actId="478"/>
          <ac:spMkLst>
            <pc:docMk/>
            <pc:sldMk cId="2073865255" sldId="3247"/>
            <ac:spMk id="12" creationId="{4345FBB7-6042-4574-A7E1-B1D9FD32A5D0}"/>
          </ac:spMkLst>
        </pc:spChg>
        <pc:spChg chg="del mod">
          <ac:chgData name="Javier Herranz Carrillo" userId="9ed4fd64-60d7-4541-aff1-284bee023707" providerId="ADAL" clId="{7B2AB0D1-3FAC-443E-9E40-14381C80A75E}" dt="2019-05-08T10:04:21.144" v="90" actId="478"/>
          <ac:spMkLst>
            <pc:docMk/>
            <pc:sldMk cId="2073865255" sldId="3247"/>
            <ac:spMk id="15" creationId="{DED36AF6-C670-432F-B2F0-73239C5517BE}"/>
          </ac:spMkLst>
        </pc:spChg>
        <pc:spChg chg="mod topLvl">
          <ac:chgData name="Javier Herranz Carrillo" userId="9ed4fd64-60d7-4541-aff1-284bee023707" providerId="ADAL" clId="{7B2AB0D1-3FAC-443E-9E40-14381C80A75E}" dt="2019-05-08T10:09:56.784" v="154" actId="1076"/>
          <ac:spMkLst>
            <pc:docMk/>
            <pc:sldMk cId="2073865255" sldId="3247"/>
            <ac:spMk id="55" creationId="{EDD479FC-A011-4518-84E7-3F7383756E65}"/>
          </ac:spMkLst>
        </pc:spChg>
        <pc:spChg chg="mod topLvl">
          <ac:chgData name="Javier Herranz Carrillo" userId="9ed4fd64-60d7-4541-aff1-284bee023707" providerId="ADAL" clId="{7B2AB0D1-3FAC-443E-9E40-14381C80A75E}" dt="2019-05-08T10:07:05.594" v="136" actId="14100"/>
          <ac:spMkLst>
            <pc:docMk/>
            <pc:sldMk cId="2073865255" sldId="3247"/>
            <ac:spMk id="56" creationId="{373F47CA-7F5E-44E9-8C2E-9FB4142CF9E0}"/>
          </ac:spMkLst>
        </pc:spChg>
        <pc:spChg chg="mod topLvl">
          <ac:chgData name="Javier Herranz Carrillo" userId="9ed4fd64-60d7-4541-aff1-284bee023707" providerId="ADAL" clId="{7B2AB0D1-3FAC-443E-9E40-14381C80A75E}" dt="2019-05-08T10:07:04.117" v="135" actId="14100"/>
          <ac:spMkLst>
            <pc:docMk/>
            <pc:sldMk cId="2073865255" sldId="3247"/>
            <ac:spMk id="57" creationId="{EA19A3B9-27C2-4D69-B53B-445C3B5D2287}"/>
          </ac:spMkLst>
        </pc:spChg>
        <pc:spChg chg="mod topLvl">
          <ac:chgData name="Javier Herranz Carrillo" userId="9ed4fd64-60d7-4541-aff1-284bee023707" providerId="ADAL" clId="{7B2AB0D1-3FAC-443E-9E40-14381C80A75E}" dt="2019-05-08T10:07:02.488" v="134" actId="14100"/>
          <ac:spMkLst>
            <pc:docMk/>
            <pc:sldMk cId="2073865255" sldId="3247"/>
            <ac:spMk id="58" creationId="{E552059C-7ED9-4C58-BC68-C15B492B0996}"/>
          </ac:spMkLst>
        </pc:spChg>
        <pc:spChg chg="mod">
          <ac:chgData name="Javier Herranz Carrillo" userId="9ed4fd64-60d7-4541-aff1-284bee023707" providerId="ADAL" clId="{7B2AB0D1-3FAC-443E-9E40-14381C80A75E}" dt="2019-05-08T10:08:51.577" v="146"/>
          <ac:spMkLst>
            <pc:docMk/>
            <pc:sldMk cId="2073865255" sldId="3247"/>
            <ac:spMk id="59" creationId="{3939505E-7709-406A-B40B-C7621A2B2BEB}"/>
          </ac:spMkLst>
        </pc:spChg>
        <pc:spChg chg="mod">
          <ac:chgData name="Javier Herranz Carrillo" userId="9ed4fd64-60d7-4541-aff1-284bee023707" providerId="ADAL" clId="{7B2AB0D1-3FAC-443E-9E40-14381C80A75E}" dt="2019-05-08T10:02:51.837" v="48" actId="14100"/>
          <ac:spMkLst>
            <pc:docMk/>
            <pc:sldMk cId="2073865255" sldId="3247"/>
            <ac:spMk id="60" creationId="{394FE6C0-31DB-4AD0-BA84-ED3FF6930FEF}"/>
          </ac:spMkLst>
        </pc:spChg>
        <pc:spChg chg="mod">
          <ac:chgData name="Javier Herranz Carrillo" userId="9ed4fd64-60d7-4541-aff1-284bee023707" providerId="ADAL" clId="{7B2AB0D1-3FAC-443E-9E40-14381C80A75E}" dt="2019-05-08T10:08:51.577" v="146"/>
          <ac:spMkLst>
            <pc:docMk/>
            <pc:sldMk cId="2073865255" sldId="3247"/>
            <ac:spMk id="61" creationId="{1764734B-C7EF-4308-AE64-B4CEBD278697}"/>
          </ac:spMkLst>
        </pc:spChg>
        <pc:spChg chg="mod">
          <ac:chgData name="Javier Herranz Carrillo" userId="9ed4fd64-60d7-4541-aff1-284bee023707" providerId="ADAL" clId="{7B2AB0D1-3FAC-443E-9E40-14381C80A75E}" dt="2019-05-08T10:03:01.727" v="51" actId="14100"/>
          <ac:spMkLst>
            <pc:docMk/>
            <pc:sldMk cId="2073865255" sldId="3247"/>
            <ac:spMk id="62" creationId="{4F8525ED-0189-491B-8C25-9FA59BDB81A0}"/>
          </ac:spMkLst>
        </pc:spChg>
        <pc:spChg chg="mod">
          <ac:chgData name="Javier Herranz Carrillo" userId="9ed4fd64-60d7-4541-aff1-284bee023707" providerId="ADAL" clId="{7B2AB0D1-3FAC-443E-9E40-14381C80A75E}" dt="2019-05-08T10:08:51.577" v="146"/>
          <ac:spMkLst>
            <pc:docMk/>
            <pc:sldMk cId="2073865255" sldId="3247"/>
            <ac:spMk id="63" creationId="{3E619AE6-B7CD-4741-AB59-0DE62B20C0C3}"/>
          </ac:spMkLst>
        </pc:spChg>
        <pc:spChg chg="mod">
          <ac:chgData name="Javier Herranz Carrillo" userId="9ed4fd64-60d7-4541-aff1-284bee023707" providerId="ADAL" clId="{7B2AB0D1-3FAC-443E-9E40-14381C80A75E}" dt="2019-05-08T10:02:36.410" v="44" actId="1035"/>
          <ac:spMkLst>
            <pc:docMk/>
            <pc:sldMk cId="2073865255" sldId="3247"/>
            <ac:spMk id="64" creationId="{1B31A4D8-C64E-44B2-971B-6C5D5BD3E32C}"/>
          </ac:spMkLst>
        </pc:spChg>
        <pc:spChg chg="mod topLvl">
          <ac:chgData name="Javier Herranz Carrillo" userId="9ed4fd64-60d7-4541-aff1-284bee023707" providerId="ADAL" clId="{7B2AB0D1-3FAC-443E-9E40-14381C80A75E}" dt="2019-05-08T10:07:00.918" v="133" actId="14100"/>
          <ac:spMkLst>
            <pc:docMk/>
            <pc:sldMk cId="2073865255" sldId="3247"/>
            <ac:spMk id="65" creationId="{2CF8812F-B0BB-41BA-A952-447D0EDCF0E8}"/>
          </ac:spMkLst>
        </pc:spChg>
        <pc:spChg chg="mod topLvl">
          <ac:chgData name="Javier Herranz Carrillo" userId="9ed4fd64-60d7-4541-aff1-284bee023707" providerId="ADAL" clId="{7B2AB0D1-3FAC-443E-9E40-14381C80A75E}" dt="2019-05-08T10:06:59.169" v="132" actId="14100"/>
          <ac:spMkLst>
            <pc:docMk/>
            <pc:sldMk cId="2073865255" sldId="3247"/>
            <ac:spMk id="66" creationId="{ED4A3B19-1104-4A5E-A3B3-08D1582498E9}"/>
          </ac:spMkLst>
        </pc:spChg>
        <pc:spChg chg="mod topLvl">
          <ac:chgData name="Javier Herranz Carrillo" userId="9ed4fd64-60d7-4541-aff1-284bee023707" providerId="ADAL" clId="{7B2AB0D1-3FAC-443E-9E40-14381C80A75E}" dt="2019-05-08T10:06:46.103" v="131" actId="1036"/>
          <ac:spMkLst>
            <pc:docMk/>
            <pc:sldMk cId="2073865255" sldId="3247"/>
            <ac:spMk id="67" creationId="{94FE64A0-6A34-4755-9508-25D3CD6EBC2F}"/>
          </ac:spMkLst>
        </pc:spChg>
        <pc:spChg chg="add mod">
          <ac:chgData name="Javier Herranz Carrillo" userId="9ed4fd64-60d7-4541-aff1-284bee023707" providerId="ADAL" clId="{7B2AB0D1-3FAC-443E-9E40-14381C80A75E}" dt="2019-05-08T10:04:52.018" v="99" actId="1076"/>
          <ac:spMkLst>
            <pc:docMk/>
            <pc:sldMk cId="2073865255" sldId="3247"/>
            <ac:spMk id="68" creationId="{035294C0-38E3-460E-8227-45A3B467B5EB}"/>
          </ac:spMkLst>
        </pc:spChg>
        <pc:spChg chg="add mod">
          <ac:chgData name="Javier Herranz Carrillo" userId="9ed4fd64-60d7-4541-aff1-284bee023707" providerId="ADAL" clId="{7B2AB0D1-3FAC-443E-9E40-14381C80A75E}" dt="2019-05-08T10:04:56.718" v="101" actId="14100"/>
          <ac:spMkLst>
            <pc:docMk/>
            <pc:sldMk cId="2073865255" sldId="3247"/>
            <ac:spMk id="70" creationId="{BEF31038-FB4E-40D0-8928-738A02139799}"/>
          </ac:spMkLst>
        </pc:spChg>
        <pc:spChg chg="mod">
          <ac:chgData name="Javier Herranz Carrillo" userId="9ed4fd64-60d7-4541-aff1-284bee023707" providerId="ADAL" clId="{7B2AB0D1-3FAC-443E-9E40-14381C80A75E}" dt="2019-05-08T10:08:51.577" v="146"/>
          <ac:spMkLst>
            <pc:docMk/>
            <pc:sldMk cId="2073865255" sldId="3247"/>
            <ac:spMk id="74" creationId="{A5DEE15D-BACD-4FF9-899E-91F0AFCB65C9}"/>
          </ac:spMkLst>
        </pc:spChg>
        <pc:spChg chg="mod topLvl">
          <ac:chgData name="Javier Herranz Carrillo" userId="9ed4fd64-60d7-4541-aff1-284bee023707" providerId="ADAL" clId="{7B2AB0D1-3FAC-443E-9E40-14381C80A75E}" dt="2019-05-08T10:05:36.747" v="104" actId="165"/>
          <ac:spMkLst>
            <pc:docMk/>
            <pc:sldMk cId="2073865255" sldId="3247"/>
            <ac:spMk id="78" creationId="{F362A76F-80D1-4CBF-9F42-2218973F4A70}"/>
          </ac:spMkLst>
        </pc:spChg>
        <pc:spChg chg="mod topLvl">
          <ac:chgData name="Javier Herranz Carrillo" userId="9ed4fd64-60d7-4541-aff1-284bee023707" providerId="ADAL" clId="{7B2AB0D1-3FAC-443E-9E40-14381C80A75E}" dt="2019-05-08T10:05:36.747" v="104" actId="165"/>
          <ac:spMkLst>
            <pc:docMk/>
            <pc:sldMk cId="2073865255" sldId="3247"/>
            <ac:spMk id="79" creationId="{FF79EC4E-CC9D-431B-A28F-8808F047227F}"/>
          </ac:spMkLst>
        </pc:spChg>
        <pc:spChg chg="mod topLvl">
          <ac:chgData name="Javier Herranz Carrillo" userId="9ed4fd64-60d7-4541-aff1-284bee023707" providerId="ADAL" clId="{7B2AB0D1-3FAC-443E-9E40-14381C80A75E}" dt="2019-05-08T10:05:36.747" v="104" actId="165"/>
          <ac:spMkLst>
            <pc:docMk/>
            <pc:sldMk cId="2073865255" sldId="3247"/>
            <ac:spMk id="80" creationId="{C574E0B6-9475-48B5-B9C6-CDCA01A7C09D}"/>
          </ac:spMkLst>
        </pc:spChg>
        <pc:spChg chg="mod topLvl">
          <ac:chgData name="Javier Herranz Carrillo" userId="9ed4fd64-60d7-4541-aff1-284bee023707" providerId="ADAL" clId="{7B2AB0D1-3FAC-443E-9E40-14381C80A75E}" dt="2019-05-08T10:05:36.747" v="104" actId="165"/>
          <ac:spMkLst>
            <pc:docMk/>
            <pc:sldMk cId="2073865255" sldId="3247"/>
            <ac:spMk id="81" creationId="{8EA1F37E-D485-4BCE-81B6-4BDC1AB605FA}"/>
          </ac:spMkLst>
        </pc:spChg>
        <pc:spChg chg="mod topLvl">
          <ac:chgData name="Javier Herranz Carrillo" userId="9ed4fd64-60d7-4541-aff1-284bee023707" providerId="ADAL" clId="{7B2AB0D1-3FAC-443E-9E40-14381C80A75E}" dt="2019-05-08T10:05:36.747" v="104" actId="165"/>
          <ac:spMkLst>
            <pc:docMk/>
            <pc:sldMk cId="2073865255" sldId="3247"/>
            <ac:spMk id="82" creationId="{7F74ABC1-D177-4DD6-9FD8-0A18C76F327B}"/>
          </ac:spMkLst>
        </pc:spChg>
        <pc:spChg chg="mod">
          <ac:chgData name="Javier Herranz Carrillo" userId="9ed4fd64-60d7-4541-aff1-284bee023707" providerId="ADAL" clId="{7B2AB0D1-3FAC-443E-9E40-14381C80A75E}" dt="2019-05-08T12:51:17.036" v="4713" actId="20577"/>
          <ac:spMkLst>
            <pc:docMk/>
            <pc:sldMk cId="2073865255" sldId="3247"/>
            <ac:spMk id="85" creationId="{6F23C6E3-89D2-4BC5-B09B-5ABD2B814E71}"/>
          </ac:spMkLst>
        </pc:spChg>
        <pc:spChg chg="mod topLvl">
          <ac:chgData name="Javier Herranz Carrillo" userId="9ed4fd64-60d7-4541-aff1-284bee023707" providerId="ADAL" clId="{7B2AB0D1-3FAC-443E-9E40-14381C80A75E}" dt="2019-05-08T10:05:36.747" v="104" actId="165"/>
          <ac:spMkLst>
            <pc:docMk/>
            <pc:sldMk cId="2073865255" sldId="3247"/>
            <ac:spMk id="87" creationId="{FFB6F7D0-019A-48A7-B262-33E0F2B37647}"/>
          </ac:spMkLst>
        </pc:spChg>
        <pc:spChg chg="mod topLvl">
          <ac:chgData name="Javier Herranz Carrillo" userId="9ed4fd64-60d7-4541-aff1-284bee023707" providerId="ADAL" clId="{7B2AB0D1-3FAC-443E-9E40-14381C80A75E}" dt="2019-05-08T10:05:36.747" v="104" actId="165"/>
          <ac:spMkLst>
            <pc:docMk/>
            <pc:sldMk cId="2073865255" sldId="3247"/>
            <ac:spMk id="89" creationId="{23BF87AC-9893-4979-A88D-3C2CA8CF6989}"/>
          </ac:spMkLst>
        </pc:spChg>
        <pc:spChg chg="mod topLvl">
          <ac:chgData name="Javier Herranz Carrillo" userId="9ed4fd64-60d7-4541-aff1-284bee023707" providerId="ADAL" clId="{7B2AB0D1-3FAC-443E-9E40-14381C80A75E}" dt="2019-05-08T10:05:36.747" v="104" actId="165"/>
          <ac:spMkLst>
            <pc:docMk/>
            <pc:sldMk cId="2073865255" sldId="3247"/>
            <ac:spMk id="92" creationId="{1FC7A7BD-2C4F-465B-AC0E-CC4165123B4C}"/>
          </ac:spMkLst>
        </pc:spChg>
        <pc:spChg chg="mod topLvl">
          <ac:chgData name="Javier Herranz Carrillo" userId="9ed4fd64-60d7-4541-aff1-284bee023707" providerId="ADAL" clId="{7B2AB0D1-3FAC-443E-9E40-14381C80A75E}" dt="2019-05-08T10:05:36.747" v="104" actId="165"/>
          <ac:spMkLst>
            <pc:docMk/>
            <pc:sldMk cId="2073865255" sldId="3247"/>
            <ac:spMk id="96" creationId="{4C87E5EB-1674-49A0-9AE5-907475E80E9D}"/>
          </ac:spMkLst>
        </pc:spChg>
        <pc:spChg chg="mod">
          <ac:chgData name="Javier Herranz Carrillo" userId="9ed4fd64-60d7-4541-aff1-284bee023707" providerId="ADAL" clId="{7B2AB0D1-3FAC-443E-9E40-14381C80A75E}" dt="2019-05-08T10:03:09.955" v="52" actId="1076"/>
          <ac:spMkLst>
            <pc:docMk/>
            <pc:sldMk cId="2073865255" sldId="3247"/>
            <ac:spMk id="97" creationId="{BBAD9675-4CE8-4E2E-B7C2-68B2576D2096}"/>
          </ac:spMkLst>
        </pc:spChg>
        <pc:spChg chg="mod topLvl">
          <ac:chgData name="Javier Herranz Carrillo" userId="9ed4fd64-60d7-4541-aff1-284bee023707" providerId="ADAL" clId="{7B2AB0D1-3FAC-443E-9E40-14381C80A75E}" dt="2019-05-08T10:05:36.747" v="104" actId="165"/>
          <ac:spMkLst>
            <pc:docMk/>
            <pc:sldMk cId="2073865255" sldId="3247"/>
            <ac:spMk id="98" creationId="{EDFA7D45-FD00-4951-83E8-CB3833417A41}"/>
          </ac:spMkLst>
        </pc:spChg>
        <pc:spChg chg="mod">
          <ac:chgData name="Javier Herranz Carrillo" userId="9ed4fd64-60d7-4541-aff1-284bee023707" providerId="ADAL" clId="{7B2AB0D1-3FAC-443E-9E40-14381C80A75E}" dt="2019-05-08T10:08:51.577" v="146"/>
          <ac:spMkLst>
            <pc:docMk/>
            <pc:sldMk cId="2073865255" sldId="3247"/>
            <ac:spMk id="99" creationId="{D9484D42-25FD-4633-95B3-441F0BB1C517}"/>
          </ac:spMkLst>
        </pc:spChg>
        <pc:spChg chg="mod">
          <ac:chgData name="Javier Herranz Carrillo" userId="9ed4fd64-60d7-4541-aff1-284bee023707" providerId="ADAL" clId="{7B2AB0D1-3FAC-443E-9E40-14381C80A75E}" dt="2019-05-08T10:03:20.187" v="54" actId="14100"/>
          <ac:spMkLst>
            <pc:docMk/>
            <pc:sldMk cId="2073865255" sldId="3247"/>
            <ac:spMk id="100" creationId="{D6112FEC-946D-40B5-A4EC-8F44921F866E}"/>
          </ac:spMkLst>
        </pc:spChg>
        <pc:spChg chg="mod topLvl">
          <ac:chgData name="Javier Herranz Carrillo" userId="9ed4fd64-60d7-4541-aff1-284bee023707" providerId="ADAL" clId="{7B2AB0D1-3FAC-443E-9E40-14381C80A75E}" dt="2019-05-08T10:10:00.605" v="155" actId="2085"/>
          <ac:spMkLst>
            <pc:docMk/>
            <pc:sldMk cId="2073865255" sldId="3247"/>
            <ac:spMk id="101" creationId="{208521D9-AB73-4A76-B756-02190A7A4C74}"/>
          </ac:spMkLst>
        </pc:spChg>
        <pc:spChg chg="mod topLvl">
          <ac:chgData name="Javier Herranz Carrillo" userId="9ed4fd64-60d7-4541-aff1-284bee023707" providerId="ADAL" clId="{7B2AB0D1-3FAC-443E-9E40-14381C80A75E}" dt="2019-05-08T10:05:36.747" v="104" actId="165"/>
          <ac:spMkLst>
            <pc:docMk/>
            <pc:sldMk cId="2073865255" sldId="3247"/>
            <ac:spMk id="102" creationId="{3FE2B095-5781-4669-865B-7218ED59526F}"/>
          </ac:spMkLst>
        </pc:spChg>
        <pc:spChg chg="mod topLvl">
          <ac:chgData name="Javier Herranz Carrillo" userId="9ed4fd64-60d7-4541-aff1-284bee023707" providerId="ADAL" clId="{7B2AB0D1-3FAC-443E-9E40-14381C80A75E}" dt="2019-05-08T10:05:36.747" v="104" actId="165"/>
          <ac:spMkLst>
            <pc:docMk/>
            <pc:sldMk cId="2073865255" sldId="3247"/>
            <ac:spMk id="103" creationId="{756595EC-A2F3-4A78-8479-75B9769DA32A}"/>
          </ac:spMkLst>
        </pc:spChg>
        <pc:spChg chg="mod topLvl">
          <ac:chgData name="Javier Herranz Carrillo" userId="9ed4fd64-60d7-4541-aff1-284bee023707" providerId="ADAL" clId="{7B2AB0D1-3FAC-443E-9E40-14381C80A75E}" dt="2019-05-08T10:05:36.747" v="104" actId="165"/>
          <ac:spMkLst>
            <pc:docMk/>
            <pc:sldMk cId="2073865255" sldId="3247"/>
            <ac:spMk id="104" creationId="{CF227ADC-D8E3-4EC4-AC0B-FE514BD2D03C}"/>
          </ac:spMkLst>
        </pc:spChg>
        <pc:spChg chg="mod topLvl">
          <ac:chgData name="Javier Herranz Carrillo" userId="9ed4fd64-60d7-4541-aff1-284bee023707" providerId="ADAL" clId="{7B2AB0D1-3FAC-443E-9E40-14381C80A75E}" dt="2019-05-08T10:05:36.747" v="104" actId="165"/>
          <ac:spMkLst>
            <pc:docMk/>
            <pc:sldMk cId="2073865255" sldId="3247"/>
            <ac:spMk id="106" creationId="{859AED3C-3192-4446-90F6-433E9BBFA169}"/>
          </ac:spMkLst>
        </pc:spChg>
        <pc:spChg chg="mod topLvl">
          <ac:chgData name="Javier Herranz Carrillo" userId="9ed4fd64-60d7-4541-aff1-284bee023707" providerId="ADAL" clId="{7B2AB0D1-3FAC-443E-9E40-14381C80A75E}" dt="2019-05-08T10:05:36.747" v="104" actId="165"/>
          <ac:spMkLst>
            <pc:docMk/>
            <pc:sldMk cId="2073865255" sldId="3247"/>
            <ac:spMk id="107" creationId="{311B05E5-C498-43DA-A2D5-E7DDFADCA1F1}"/>
          </ac:spMkLst>
        </pc:spChg>
        <pc:spChg chg="mod topLvl">
          <ac:chgData name="Javier Herranz Carrillo" userId="9ed4fd64-60d7-4541-aff1-284bee023707" providerId="ADAL" clId="{7B2AB0D1-3FAC-443E-9E40-14381C80A75E}" dt="2019-05-08T10:05:36.747" v="104" actId="165"/>
          <ac:spMkLst>
            <pc:docMk/>
            <pc:sldMk cId="2073865255" sldId="3247"/>
            <ac:spMk id="108" creationId="{7F3BFA05-037A-40AC-94B8-7267B09B9EBB}"/>
          </ac:spMkLst>
        </pc:spChg>
        <pc:spChg chg="mod topLvl">
          <ac:chgData name="Javier Herranz Carrillo" userId="9ed4fd64-60d7-4541-aff1-284bee023707" providerId="ADAL" clId="{7B2AB0D1-3FAC-443E-9E40-14381C80A75E}" dt="2019-05-08T10:05:36.747" v="104" actId="165"/>
          <ac:spMkLst>
            <pc:docMk/>
            <pc:sldMk cId="2073865255" sldId="3247"/>
            <ac:spMk id="109" creationId="{6C12EFE1-E6E5-47B2-8416-CED7709DCBC4}"/>
          </ac:spMkLst>
        </pc:spChg>
        <pc:spChg chg="mod topLvl">
          <ac:chgData name="Javier Herranz Carrillo" userId="9ed4fd64-60d7-4541-aff1-284bee023707" providerId="ADAL" clId="{7B2AB0D1-3FAC-443E-9E40-14381C80A75E}" dt="2019-05-08T10:05:36.747" v="104" actId="165"/>
          <ac:spMkLst>
            <pc:docMk/>
            <pc:sldMk cId="2073865255" sldId="3247"/>
            <ac:spMk id="114" creationId="{51B9C62B-C837-40C2-BD1E-C2BA1BAC6DB9}"/>
          </ac:spMkLst>
        </pc:spChg>
        <pc:spChg chg="mod topLvl">
          <ac:chgData name="Javier Herranz Carrillo" userId="9ed4fd64-60d7-4541-aff1-284bee023707" providerId="ADAL" clId="{7B2AB0D1-3FAC-443E-9E40-14381C80A75E}" dt="2019-05-08T10:05:36.747" v="104" actId="165"/>
          <ac:spMkLst>
            <pc:docMk/>
            <pc:sldMk cId="2073865255" sldId="3247"/>
            <ac:spMk id="115" creationId="{75321123-EE11-44D3-B435-269575C60E66}"/>
          </ac:spMkLst>
        </pc:spChg>
        <pc:spChg chg="mod topLvl">
          <ac:chgData name="Javier Herranz Carrillo" userId="9ed4fd64-60d7-4541-aff1-284bee023707" providerId="ADAL" clId="{7B2AB0D1-3FAC-443E-9E40-14381C80A75E}" dt="2019-05-08T10:05:36.747" v="104" actId="165"/>
          <ac:spMkLst>
            <pc:docMk/>
            <pc:sldMk cId="2073865255" sldId="3247"/>
            <ac:spMk id="116" creationId="{00863822-66F9-4972-9AED-5189E033BE44}"/>
          </ac:spMkLst>
        </pc:spChg>
        <pc:spChg chg="mod topLvl">
          <ac:chgData name="Javier Herranz Carrillo" userId="9ed4fd64-60d7-4541-aff1-284bee023707" providerId="ADAL" clId="{7B2AB0D1-3FAC-443E-9E40-14381C80A75E}" dt="2019-05-08T10:05:36.747" v="104" actId="165"/>
          <ac:spMkLst>
            <pc:docMk/>
            <pc:sldMk cId="2073865255" sldId="3247"/>
            <ac:spMk id="118" creationId="{D0D225C2-B4BD-4C35-AD91-A4FB5BEE6787}"/>
          </ac:spMkLst>
        </pc:spChg>
        <pc:spChg chg="mod topLvl">
          <ac:chgData name="Javier Herranz Carrillo" userId="9ed4fd64-60d7-4541-aff1-284bee023707" providerId="ADAL" clId="{7B2AB0D1-3FAC-443E-9E40-14381C80A75E}" dt="2019-05-08T10:05:36.747" v="104" actId="165"/>
          <ac:spMkLst>
            <pc:docMk/>
            <pc:sldMk cId="2073865255" sldId="3247"/>
            <ac:spMk id="119" creationId="{FE5F639F-08D6-452C-B4E0-5FAD9F192902}"/>
          </ac:spMkLst>
        </pc:spChg>
        <pc:spChg chg="mod topLvl">
          <ac:chgData name="Javier Herranz Carrillo" userId="9ed4fd64-60d7-4541-aff1-284bee023707" providerId="ADAL" clId="{7B2AB0D1-3FAC-443E-9E40-14381C80A75E}" dt="2019-05-08T10:05:36.747" v="104" actId="165"/>
          <ac:spMkLst>
            <pc:docMk/>
            <pc:sldMk cId="2073865255" sldId="3247"/>
            <ac:spMk id="120" creationId="{55A32D6F-0D80-4F5D-AC6A-ADBC7C32D8C9}"/>
          </ac:spMkLst>
        </pc:spChg>
        <pc:spChg chg="add mod">
          <ac:chgData name="Javier Herranz Carrillo" userId="9ed4fd64-60d7-4541-aff1-284bee023707" providerId="ADAL" clId="{7B2AB0D1-3FAC-443E-9E40-14381C80A75E}" dt="2019-05-08T10:05:44.623" v="106" actId="571"/>
          <ac:spMkLst>
            <pc:docMk/>
            <pc:sldMk cId="2073865255" sldId="3247"/>
            <ac:spMk id="129" creationId="{E19BDA25-C97B-464A-817A-3F4E0B444720}"/>
          </ac:spMkLst>
        </pc:spChg>
        <pc:spChg chg="mod topLvl">
          <ac:chgData name="Javier Herranz Carrillo" userId="9ed4fd64-60d7-4541-aff1-284bee023707" providerId="ADAL" clId="{7B2AB0D1-3FAC-443E-9E40-14381C80A75E}" dt="2019-05-08T10:05:36.747" v="104" actId="165"/>
          <ac:spMkLst>
            <pc:docMk/>
            <pc:sldMk cId="2073865255" sldId="3247"/>
            <ac:spMk id="130" creationId="{78561778-C29E-42DE-A058-958F12E3CC65}"/>
          </ac:spMkLst>
        </pc:spChg>
        <pc:spChg chg="add mod">
          <ac:chgData name="Javier Herranz Carrillo" userId="9ed4fd64-60d7-4541-aff1-284bee023707" providerId="ADAL" clId="{7B2AB0D1-3FAC-443E-9E40-14381C80A75E}" dt="2019-05-08T10:05:44.623" v="106" actId="571"/>
          <ac:spMkLst>
            <pc:docMk/>
            <pc:sldMk cId="2073865255" sldId="3247"/>
            <ac:spMk id="131" creationId="{CEB2A34F-9086-4420-9E52-929B0A8E5B6D}"/>
          </ac:spMkLst>
        </pc:spChg>
        <pc:spChg chg="add mod">
          <ac:chgData name="Javier Herranz Carrillo" userId="9ed4fd64-60d7-4541-aff1-284bee023707" providerId="ADAL" clId="{7B2AB0D1-3FAC-443E-9E40-14381C80A75E}" dt="2019-05-08T10:05:44.623" v="106" actId="571"/>
          <ac:spMkLst>
            <pc:docMk/>
            <pc:sldMk cId="2073865255" sldId="3247"/>
            <ac:spMk id="132" creationId="{508E8F1C-3639-438F-A3F7-DA241B378FF6}"/>
          </ac:spMkLst>
        </pc:spChg>
        <pc:spChg chg="add mod">
          <ac:chgData name="Javier Herranz Carrillo" userId="9ed4fd64-60d7-4541-aff1-284bee023707" providerId="ADAL" clId="{7B2AB0D1-3FAC-443E-9E40-14381C80A75E}" dt="2019-05-08T10:05:44.623" v="106" actId="571"/>
          <ac:spMkLst>
            <pc:docMk/>
            <pc:sldMk cId="2073865255" sldId="3247"/>
            <ac:spMk id="133" creationId="{14D80933-FD85-47AA-8831-74079AA07C55}"/>
          </ac:spMkLst>
        </pc:spChg>
        <pc:spChg chg="add mod">
          <ac:chgData name="Javier Herranz Carrillo" userId="9ed4fd64-60d7-4541-aff1-284bee023707" providerId="ADAL" clId="{7B2AB0D1-3FAC-443E-9E40-14381C80A75E}" dt="2019-05-08T10:05:44.623" v="106" actId="571"/>
          <ac:spMkLst>
            <pc:docMk/>
            <pc:sldMk cId="2073865255" sldId="3247"/>
            <ac:spMk id="134" creationId="{75181FCC-B076-4144-A213-E584D0F15EA4}"/>
          </ac:spMkLst>
        </pc:spChg>
        <pc:spChg chg="mod topLvl">
          <ac:chgData name="Javier Herranz Carrillo" userId="9ed4fd64-60d7-4541-aff1-284bee023707" providerId="ADAL" clId="{7B2AB0D1-3FAC-443E-9E40-14381C80A75E}" dt="2019-05-08T10:05:36.747" v="104" actId="165"/>
          <ac:spMkLst>
            <pc:docMk/>
            <pc:sldMk cId="2073865255" sldId="3247"/>
            <ac:spMk id="146" creationId="{C7702B07-A714-4EB9-9091-EA38FE98CDD1}"/>
          </ac:spMkLst>
        </pc:spChg>
        <pc:spChg chg="mod topLvl">
          <ac:chgData name="Javier Herranz Carrillo" userId="9ed4fd64-60d7-4541-aff1-284bee023707" providerId="ADAL" clId="{7B2AB0D1-3FAC-443E-9E40-14381C80A75E}" dt="2019-05-08T10:05:36.747" v="104" actId="165"/>
          <ac:spMkLst>
            <pc:docMk/>
            <pc:sldMk cId="2073865255" sldId="3247"/>
            <ac:spMk id="147" creationId="{6D403EC4-F479-40FB-B10E-E40269D5E674}"/>
          </ac:spMkLst>
        </pc:spChg>
        <pc:spChg chg="mod topLvl">
          <ac:chgData name="Javier Herranz Carrillo" userId="9ed4fd64-60d7-4541-aff1-284bee023707" providerId="ADAL" clId="{7B2AB0D1-3FAC-443E-9E40-14381C80A75E}" dt="2019-05-08T10:05:36.747" v="104" actId="165"/>
          <ac:spMkLst>
            <pc:docMk/>
            <pc:sldMk cId="2073865255" sldId="3247"/>
            <ac:spMk id="148" creationId="{DFDEEB4A-A60E-4724-811B-0A2BC11A7998}"/>
          </ac:spMkLst>
        </pc:spChg>
        <pc:spChg chg="mod topLvl">
          <ac:chgData name="Javier Herranz Carrillo" userId="9ed4fd64-60d7-4541-aff1-284bee023707" providerId="ADAL" clId="{7B2AB0D1-3FAC-443E-9E40-14381C80A75E}" dt="2019-05-08T10:05:36.747" v="104" actId="165"/>
          <ac:spMkLst>
            <pc:docMk/>
            <pc:sldMk cId="2073865255" sldId="3247"/>
            <ac:spMk id="150" creationId="{B5B6B8FC-C111-4706-A79D-1186A6D4D8C2}"/>
          </ac:spMkLst>
        </pc:spChg>
        <pc:grpChg chg="del">
          <ac:chgData name="Javier Herranz Carrillo" userId="9ed4fd64-60d7-4541-aff1-284bee023707" providerId="ADAL" clId="{7B2AB0D1-3FAC-443E-9E40-14381C80A75E}" dt="2019-05-08T10:05:36.747" v="104" actId="165"/>
          <ac:grpSpMkLst>
            <pc:docMk/>
            <pc:sldMk cId="2073865255" sldId="3247"/>
            <ac:grpSpMk id="7" creationId="{11B54212-EAE3-43D0-81AC-8D3062A7694C}"/>
          </ac:grpSpMkLst>
        </pc:grpChg>
        <pc:grpChg chg="del">
          <ac:chgData name="Javier Herranz Carrillo" userId="9ed4fd64-60d7-4541-aff1-284bee023707" providerId="ADAL" clId="{7B2AB0D1-3FAC-443E-9E40-14381C80A75E}" dt="2019-05-08T10:05:36.747" v="104" actId="165"/>
          <ac:grpSpMkLst>
            <pc:docMk/>
            <pc:sldMk cId="2073865255" sldId="3247"/>
            <ac:grpSpMk id="8" creationId="{7AD16A26-A7C4-422D-AC04-E7D33370CB22}"/>
          </ac:grpSpMkLst>
        </pc:grpChg>
        <pc:grpChg chg="del">
          <ac:chgData name="Javier Herranz Carrillo" userId="9ed4fd64-60d7-4541-aff1-284bee023707" providerId="ADAL" clId="{7B2AB0D1-3FAC-443E-9E40-14381C80A75E}" dt="2019-05-08T10:05:36.747" v="104" actId="165"/>
          <ac:grpSpMkLst>
            <pc:docMk/>
            <pc:sldMk cId="2073865255" sldId="3247"/>
            <ac:grpSpMk id="9" creationId="{A0CDFB52-EEC5-4454-B9EC-9CF98FD90ABF}"/>
          </ac:grpSpMkLst>
        </pc:grpChg>
        <pc:grpChg chg="del">
          <ac:chgData name="Javier Herranz Carrillo" userId="9ed4fd64-60d7-4541-aff1-284bee023707" providerId="ADAL" clId="{7B2AB0D1-3FAC-443E-9E40-14381C80A75E}" dt="2019-05-08T10:05:36.747" v="104" actId="165"/>
          <ac:grpSpMkLst>
            <pc:docMk/>
            <pc:sldMk cId="2073865255" sldId="3247"/>
            <ac:grpSpMk id="10" creationId="{40BF32B7-4E9F-46BE-90F3-DCE2A2C7911A}"/>
          </ac:grpSpMkLst>
        </pc:grpChg>
        <pc:grpChg chg="del">
          <ac:chgData name="Javier Herranz Carrillo" userId="9ed4fd64-60d7-4541-aff1-284bee023707" providerId="ADAL" clId="{7B2AB0D1-3FAC-443E-9E40-14381C80A75E}" dt="2019-05-08T10:05:36.747" v="104" actId="165"/>
          <ac:grpSpMkLst>
            <pc:docMk/>
            <pc:sldMk cId="2073865255" sldId="3247"/>
            <ac:grpSpMk id="11" creationId="{55D316F3-5FEB-4436-99B2-F757C40EB5C8}"/>
          </ac:grpSpMkLst>
        </pc:grpChg>
        <pc:grpChg chg="del">
          <ac:chgData name="Javier Herranz Carrillo" userId="9ed4fd64-60d7-4541-aff1-284bee023707" providerId="ADAL" clId="{7B2AB0D1-3FAC-443E-9E40-14381C80A75E}" dt="2019-05-08T10:05:36.747" v="104" actId="165"/>
          <ac:grpSpMkLst>
            <pc:docMk/>
            <pc:sldMk cId="2073865255" sldId="3247"/>
            <ac:grpSpMk id="13" creationId="{96D9552D-0351-4A9A-A012-49DBF092FA44}"/>
          </ac:grpSpMkLst>
        </pc:grpChg>
        <pc:grpChg chg="del">
          <ac:chgData name="Javier Herranz Carrillo" userId="9ed4fd64-60d7-4541-aff1-284bee023707" providerId="ADAL" clId="{7B2AB0D1-3FAC-443E-9E40-14381C80A75E}" dt="2019-05-08T10:05:36.747" v="104" actId="165"/>
          <ac:grpSpMkLst>
            <pc:docMk/>
            <pc:sldMk cId="2073865255" sldId="3247"/>
            <ac:grpSpMk id="14" creationId="{C180F64B-C544-4489-9168-F7EF1B6A8F9E}"/>
          </ac:grpSpMkLst>
        </pc:grpChg>
        <pc:grpChg chg="add mod">
          <ac:chgData name="Javier Herranz Carrillo" userId="9ed4fd64-60d7-4541-aff1-284bee023707" providerId="ADAL" clId="{7B2AB0D1-3FAC-443E-9E40-14381C80A75E}" dt="2019-05-08T10:05:30.693" v="103" actId="571"/>
          <ac:grpSpMkLst>
            <pc:docMk/>
            <pc:sldMk cId="2073865255" sldId="3247"/>
            <ac:grpSpMk id="71" creationId="{7FB7EDD2-D6DB-42F7-A749-B8F8876438A0}"/>
          </ac:grpSpMkLst>
        </pc:grpChg>
        <pc:grpChg chg="add mod">
          <ac:chgData name="Javier Herranz Carrillo" userId="9ed4fd64-60d7-4541-aff1-284bee023707" providerId="ADAL" clId="{7B2AB0D1-3FAC-443E-9E40-14381C80A75E}" dt="2019-05-08T10:05:30.693" v="103" actId="571"/>
          <ac:grpSpMkLst>
            <pc:docMk/>
            <pc:sldMk cId="2073865255" sldId="3247"/>
            <ac:grpSpMk id="88" creationId="{677D5884-5321-4F79-B383-15582E7E122F}"/>
          </ac:grpSpMkLst>
        </pc:grpChg>
        <pc:grpChg chg="add mod">
          <ac:chgData name="Javier Herranz Carrillo" userId="9ed4fd64-60d7-4541-aff1-284bee023707" providerId="ADAL" clId="{7B2AB0D1-3FAC-443E-9E40-14381C80A75E}" dt="2019-05-08T10:05:30.693" v="103" actId="571"/>
          <ac:grpSpMkLst>
            <pc:docMk/>
            <pc:sldMk cId="2073865255" sldId="3247"/>
            <ac:grpSpMk id="111" creationId="{04ACF4FE-7518-44E9-90FE-388D8286DD06}"/>
          </ac:grpSpMkLst>
        </pc:grpChg>
        <pc:grpChg chg="add mod">
          <ac:chgData name="Javier Herranz Carrillo" userId="9ed4fd64-60d7-4541-aff1-284bee023707" providerId="ADAL" clId="{7B2AB0D1-3FAC-443E-9E40-14381C80A75E}" dt="2019-05-08T10:05:30.693" v="103" actId="571"/>
          <ac:grpSpMkLst>
            <pc:docMk/>
            <pc:sldMk cId="2073865255" sldId="3247"/>
            <ac:grpSpMk id="122" creationId="{16D25507-4102-47C1-8DA4-98F9EB17C76E}"/>
          </ac:grpSpMkLst>
        </pc:grpChg>
      </pc:sldChg>
      <pc:sldChg chg="addSp delSp modSp add del">
        <pc:chgData name="Javier Herranz Carrillo" userId="9ed4fd64-60d7-4541-aff1-284bee023707" providerId="ADAL" clId="{7B2AB0D1-3FAC-443E-9E40-14381C80A75E}" dt="2019-05-08T13:23:45.949" v="4944" actId="2696"/>
        <pc:sldMkLst>
          <pc:docMk/>
          <pc:sldMk cId="3769784521" sldId="3248"/>
        </pc:sldMkLst>
        <pc:spChg chg="mod">
          <ac:chgData name="Javier Herranz Carrillo" userId="9ed4fd64-60d7-4541-aff1-284bee023707" providerId="ADAL" clId="{7B2AB0D1-3FAC-443E-9E40-14381C80A75E}" dt="2019-05-08T11:41:49.768" v="3558" actId="14100"/>
          <ac:spMkLst>
            <pc:docMk/>
            <pc:sldMk cId="3769784521" sldId="3248"/>
            <ac:spMk id="2" creationId="{4714297E-B216-4AE9-8E13-5ED154C85D2D}"/>
          </ac:spMkLst>
        </pc:spChg>
        <pc:spChg chg="mod">
          <ac:chgData name="Javier Herranz Carrillo" userId="9ed4fd64-60d7-4541-aff1-284bee023707" providerId="ADAL" clId="{7B2AB0D1-3FAC-443E-9E40-14381C80A75E}" dt="2019-05-08T10:32:02.275" v="655" actId="6549"/>
          <ac:spMkLst>
            <pc:docMk/>
            <pc:sldMk cId="3769784521" sldId="3248"/>
            <ac:spMk id="5" creationId="{5E57A646-16AB-40B3-A99E-127ED93231BB}"/>
          </ac:spMkLst>
        </pc:spChg>
        <pc:spChg chg="mod topLvl">
          <ac:chgData name="Javier Herranz Carrillo" userId="9ed4fd64-60d7-4541-aff1-284bee023707" providerId="ADAL" clId="{7B2AB0D1-3FAC-443E-9E40-14381C80A75E}" dt="2019-05-08T11:28:04.451" v="3216" actId="1076"/>
          <ac:spMkLst>
            <pc:docMk/>
            <pc:sldMk cId="3769784521" sldId="3248"/>
            <ac:spMk id="55" creationId="{EDD479FC-A011-4518-84E7-3F7383756E65}"/>
          </ac:spMkLst>
        </pc:spChg>
        <pc:spChg chg="mod topLvl">
          <ac:chgData name="Javier Herranz Carrillo" userId="9ed4fd64-60d7-4541-aff1-284bee023707" providerId="ADAL" clId="{7B2AB0D1-3FAC-443E-9E40-14381C80A75E}" dt="2019-05-08T11:29:04.245" v="3224" actId="1076"/>
          <ac:spMkLst>
            <pc:docMk/>
            <pc:sldMk cId="3769784521" sldId="3248"/>
            <ac:spMk id="56" creationId="{373F47CA-7F5E-44E9-8C2E-9FB4142CF9E0}"/>
          </ac:spMkLst>
        </pc:spChg>
        <pc:spChg chg="mod topLvl">
          <ac:chgData name="Javier Herranz Carrillo" userId="9ed4fd64-60d7-4541-aff1-284bee023707" providerId="ADAL" clId="{7B2AB0D1-3FAC-443E-9E40-14381C80A75E}" dt="2019-05-08T11:28:04.451" v="3216" actId="1076"/>
          <ac:spMkLst>
            <pc:docMk/>
            <pc:sldMk cId="3769784521" sldId="3248"/>
            <ac:spMk id="57" creationId="{EA19A3B9-27C2-4D69-B53B-445C3B5D2287}"/>
          </ac:spMkLst>
        </pc:spChg>
        <pc:spChg chg="mod topLvl">
          <ac:chgData name="Javier Herranz Carrillo" userId="9ed4fd64-60d7-4541-aff1-284bee023707" providerId="ADAL" clId="{7B2AB0D1-3FAC-443E-9E40-14381C80A75E}" dt="2019-05-08T11:29:34.921" v="3231" actId="1076"/>
          <ac:spMkLst>
            <pc:docMk/>
            <pc:sldMk cId="3769784521" sldId="3248"/>
            <ac:spMk id="58" creationId="{E552059C-7ED9-4C58-BC68-C15B492B0996}"/>
          </ac:spMkLst>
        </pc:spChg>
        <pc:spChg chg="del mod ord">
          <ac:chgData name="Javier Herranz Carrillo" userId="9ed4fd64-60d7-4541-aff1-284bee023707" providerId="ADAL" clId="{7B2AB0D1-3FAC-443E-9E40-14381C80A75E}" dt="2019-05-08T10:12:38.629" v="222" actId="478"/>
          <ac:spMkLst>
            <pc:docMk/>
            <pc:sldMk cId="3769784521" sldId="3248"/>
            <ac:spMk id="59" creationId="{3939505E-7709-406A-B40B-C7621A2B2BEB}"/>
          </ac:spMkLst>
        </pc:spChg>
        <pc:spChg chg="mod ord">
          <ac:chgData name="Javier Herranz Carrillo" userId="9ed4fd64-60d7-4541-aff1-284bee023707" providerId="ADAL" clId="{7B2AB0D1-3FAC-443E-9E40-14381C80A75E}" dt="2019-05-08T11:41:45.727" v="3557" actId="1038"/>
          <ac:spMkLst>
            <pc:docMk/>
            <pc:sldMk cId="3769784521" sldId="3248"/>
            <ac:spMk id="60" creationId="{394FE6C0-31DB-4AD0-BA84-ED3FF6930FEF}"/>
          </ac:spMkLst>
        </pc:spChg>
        <pc:spChg chg="del mod ord">
          <ac:chgData name="Javier Herranz Carrillo" userId="9ed4fd64-60d7-4541-aff1-284bee023707" providerId="ADAL" clId="{7B2AB0D1-3FAC-443E-9E40-14381C80A75E}" dt="2019-05-08T10:12:39.919" v="223" actId="478"/>
          <ac:spMkLst>
            <pc:docMk/>
            <pc:sldMk cId="3769784521" sldId="3248"/>
            <ac:spMk id="61" creationId="{1764734B-C7EF-4308-AE64-B4CEBD278697}"/>
          </ac:spMkLst>
        </pc:spChg>
        <pc:spChg chg="mod ord">
          <ac:chgData name="Javier Herranz Carrillo" userId="9ed4fd64-60d7-4541-aff1-284bee023707" providerId="ADAL" clId="{7B2AB0D1-3FAC-443E-9E40-14381C80A75E}" dt="2019-05-08T11:41:45.727" v="3557" actId="1038"/>
          <ac:spMkLst>
            <pc:docMk/>
            <pc:sldMk cId="3769784521" sldId="3248"/>
            <ac:spMk id="62" creationId="{4F8525ED-0189-491B-8C25-9FA59BDB81A0}"/>
          </ac:spMkLst>
        </pc:spChg>
        <pc:spChg chg="del mod ord">
          <ac:chgData name="Javier Herranz Carrillo" userId="9ed4fd64-60d7-4541-aff1-284bee023707" providerId="ADAL" clId="{7B2AB0D1-3FAC-443E-9E40-14381C80A75E}" dt="2019-05-08T10:12:35.935" v="221" actId="478"/>
          <ac:spMkLst>
            <pc:docMk/>
            <pc:sldMk cId="3769784521" sldId="3248"/>
            <ac:spMk id="63" creationId="{3E619AE6-B7CD-4741-AB59-0DE62B20C0C3}"/>
          </ac:spMkLst>
        </pc:spChg>
        <pc:spChg chg="mod ord">
          <ac:chgData name="Javier Herranz Carrillo" userId="9ed4fd64-60d7-4541-aff1-284bee023707" providerId="ADAL" clId="{7B2AB0D1-3FAC-443E-9E40-14381C80A75E}" dt="2019-05-08T11:41:45.727" v="3557" actId="1038"/>
          <ac:spMkLst>
            <pc:docMk/>
            <pc:sldMk cId="3769784521" sldId="3248"/>
            <ac:spMk id="64" creationId="{1B31A4D8-C64E-44B2-971B-6C5D5BD3E32C}"/>
          </ac:spMkLst>
        </pc:spChg>
        <pc:spChg chg="mod topLvl">
          <ac:chgData name="Javier Herranz Carrillo" userId="9ed4fd64-60d7-4541-aff1-284bee023707" providerId="ADAL" clId="{7B2AB0D1-3FAC-443E-9E40-14381C80A75E}" dt="2019-05-08T11:29:10.562" v="3226" actId="1076"/>
          <ac:spMkLst>
            <pc:docMk/>
            <pc:sldMk cId="3769784521" sldId="3248"/>
            <ac:spMk id="65" creationId="{2CF8812F-B0BB-41BA-A952-447D0EDCF0E8}"/>
          </ac:spMkLst>
        </pc:spChg>
        <pc:spChg chg="mod topLvl">
          <ac:chgData name="Javier Herranz Carrillo" userId="9ed4fd64-60d7-4541-aff1-284bee023707" providerId="ADAL" clId="{7B2AB0D1-3FAC-443E-9E40-14381C80A75E}" dt="2019-05-08T11:29:26.806" v="3229" actId="1076"/>
          <ac:spMkLst>
            <pc:docMk/>
            <pc:sldMk cId="3769784521" sldId="3248"/>
            <ac:spMk id="66" creationId="{ED4A3B19-1104-4A5E-A3B3-08D1582498E9}"/>
          </ac:spMkLst>
        </pc:spChg>
        <pc:spChg chg="mod topLvl">
          <ac:chgData name="Javier Herranz Carrillo" userId="9ed4fd64-60d7-4541-aff1-284bee023707" providerId="ADAL" clId="{7B2AB0D1-3FAC-443E-9E40-14381C80A75E}" dt="2019-05-08T11:28:04.451" v="3216" actId="1076"/>
          <ac:spMkLst>
            <pc:docMk/>
            <pc:sldMk cId="3769784521" sldId="3248"/>
            <ac:spMk id="67" creationId="{94FE64A0-6A34-4755-9508-25D3CD6EBC2F}"/>
          </ac:spMkLst>
        </pc:spChg>
        <pc:spChg chg="mod ord">
          <ac:chgData name="Javier Herranz Carrillo" userId="9ed4fd64-60d7-4541-aff1-284bee023707" providerId="ADAL" clId="{7B2AB0D1-3FAC-443E-9E40-14381C80A75E}" dt="2019-05-08T11:38:10.269" v="3462" actId="207"/>
          <ac:spMkLst>
            <pc:docMk/>
            <pc:sldMk cId="3769784521" sldId="3248"/>
            <ac:spMk id="68" creationId="{035294C0-38E3-460E-8227-45A3B467B5EB}"/>
          </ac:spMkLst>
        </pc:spChg>
        <pc:spChg chg="del">
          <ac:chgData name="Javier Herranz Carrillo" userId="9ed4fd64-60d7-4541-aff1-284bee023707" providerId="ADAL" clId="{7B2AB0D1-3FAC-443E-9E40-14381C80A75E}" dt="2019-05-08T10:28:02.240" v="566" actId="478"/>
          <ac:spMkLst>
            <pc:docMk/>
            <pc:sldMk cId="3769784521" sldId="3248"/>
            <ac:spMk id="69" creationId="{E32436B2-1E23-4644-BF30-2DBDA12B7E38}"/>
          </ac:spMkLst>
        </pc:spChg>
        <pc:spChg chg="mod ord">
          <ac:chgData name="Javier Herranz Carrillo" userId="9ed4fd64-60d7-4541-aff1-284bee023707" providerId="ADAL" clId="{7B2AB0D1-3FAC-443E-9E40-14381C80A75E}" dt="2019-05-08T11:38:17.018" v="3464"/>
          <ac:spMkLst>
            <pc:docMk/>
            <pc:sldMk cId="3769784521" sldId="3248"/>
            <ac:spMk id="70" creationId="{BEF31038-FB4E-40D0-8928-738A02139799}"/>
          </ac:spMkLst>
        </pc:spChg>
        <pc:spChg chg="add del mod ord">
          <ac:chgData name="Javier Herranz Carrillo" userId="9ed4fd64-60d7-4541-aff1-284bee023707" providerId="ADAL" clId="{7B2AB0D1-3FAC-443E-9E40-14381C80A75E}" dt="2019-05-08T10:18:05.662" v="242" actId="478"/>
          <ac:spMkLst>
            <pc:docMk/>
            <pc:sldMk cId="3769784521" sldId="3248"/>
            <ac:spMk id="71" creationId="{B5621DD4-1DC6-4465-86BC-2ADFF8EE20A5}"/>
          </ac:spMkLst>
        </pc:spChg>
        <pc:spChg chg="add mod">
          <ac:chgData name="Javier Herranz Carrillo" userId="9ed4fd64-60d7-4541-aff1-284bee023707" providerId="ADAL" clId="{7B2AB0D1-3FAC-443E-9E40-14381C80A75E}" dt="2019-05-08T10:20:39.833" v="266" actId="571"/>
          <ac:spMkLst>
            <pc:docMk/>
            <pc:sldMk cId="3769784521" sldId="3248"/>
            <ac:spMk id="72" creationId="{D8363CD1-6E15-43C1-A7AE-35F0372E0E0A}"/>
          </ac:spMkLst>
        </pc:spChg>
        <pc:spChg chg="add mod">
          <ac:chgData name="Javier Herranz Carrillo" userId="9ed4fd64-60d7-4541-aff1-284bee023707" providerId="ADAL" clId="{7B2AB0D1-3FAC-443E-9E40-14381C80A75E}" dt="2019-05-08T10:20:39.833" v="266" actId="571"/>
          <ac:spMkLst>
            <pc:docMk/>
            <pc:sldMk cId="3769784521" sldId="3248"/>
            <ac:spMk id="73" creationId="{1A4E2167-B673-48A7-ABED-AE7B9570F02D}"/>
          </ac:spMkLst>
        </pc:spChg>
        <pc:spChg chg="del mod ord">
          <ac:chgData name="Javier Herranz Carrillo" userId="9ed4fd64-60d7-4541-aff1-284bee023707" providerId="ADAL" clId="{7B2AB0D1-3FAC-443E-9E40-14381C80A75E}" dt="2019-05-08T10:12:41.946" v="224" actId="478"/>
          <ac:spMkLst>
            <pc:docMk/>
            <pc:sldMk cId="3769784521" sldId="3248"/>
            <ac:spMk id="74" creationId="{A5DEE15D-BACD-4FF9-899E-91F0AFCB65C9}"/>
          </ac:spMkLst>
        </pc:spChg>
        <pc:spChg chg="add mod">
          <ac:chgData name="Javier Herranz Carrillo" userId="9ed4fd64-60d7-4541-aff1-284bee023707" providerId="ADAL" clId="{7B2AB0D1-3FAC-443E-9E40-14381C80A75E}" dt="2019-05-08T10:20:39.833" v="266" actId="571"/>
          <ac:spMkLst>
            <pc:docMk/>
            <pc:sldMk cId="3769784521" sldId="3248"/>
            <ac:spMk id="75" creationId="{E4B983FA-C6E6-41C5-B813-BBEA11C4FA8D}"/>
          </ac:spMkLst>
        </pc:spChg>
        <pc:spChg chg="del mod">
          <ac:chgData name="Javier Herranz Carrillo" userId="9ed4fd64-60d7-4541-aff1-284bee023707" providerId="ADAL" clId="{7B2AB0D1-3FAC-443E-9E40-14381C80A75E}" dt="2019-05-08T10:47:06.180" v="2218" actId="478"/>
          <ac:spMkLst>
            <pc:docMk/>
            <pc:sldMk cId="3769784521" sldId="3248"/>
            <ac:spMk id="76" creationId="{5D22AD57-093C-40CE-9B73-EF24A047D218}"/>
          </ac:spMkLst>
        </pc:spChg>
        <pc:spChg chg="add del mod">
          <ac:chgData name="Javier Herranz Carrillo" userId="9ed4fd64-60d7-4541-aff1-284bee023707" providerId="ADAL" clId="{7B2AB0D1-3FAC-443E-9E40-14381C80A75E}" dt="2019-05-08T10:27:03.854" v="549" actId="478"/>
          <ac:spMkLst>
            <pc:docMk/>
            <pc:sldMk cId="3769784521" sldId="3248"/>
            <ac:spMk id="77" creationId="{5EA1EF45-745E-4BCC-80B5-4FA7F5F49D29}"/>
          </ac:spMkLst>
        </pc:spChg>
        <pc:spChg chg="mod ord topLvl">
          <ac:chgData name="Javier Herranz Carrillo" userId="9ed4fd64-60d7-4541-aff1-284bee023707" providerId="ADAL" clId="{7B2AB0D1-3FAC-443E-9E40-14381C80A75E}" dt="2019-05-08T11:41:45.727" v="3557" actId="1038"/>
          <ac:spMkLst>
            <pc:docMk/>
            <pc:sldMk cId="3769784521" sldId="3248"/>
            <ac:spMk id="78" creationId="{F362A76F-80D1-4CBF-9F42-2218973F4A70}"/>
          </ac:spMkLst>
        </pc:spChg>
        <pc:spChg chg="del mod topLvl">
          <ac:chgData name="Javier Herranz Carrillo" userId="9ed4fd64-60d7-4541-aff1-284bee023707" providerId="ADAL" clId="{7B2AB0D1-3FAC-443E-9E40-14381C80A75E}" dt="2019-05-08T10:29:58.134" v="583" actId="478"/>
          <ac:spMkLst>
            <pc:docMk/>
            <pc:sldMk cId="3769784521" sldId="3248"/>
            <ac:spMk id="79" creationId="{FF79EC4E-CC9D-431B-A28F-8808F047227F}"/>
          </ac:spMkLst>
        </pc:spChg>
        <pc:spChg chg="mod ord topLvl">
          <ac:chgData name="Javier Herranz Carrillo" userId="9ed4fd64-60d7-4541-aff1-284bee023707" providerId="ADAL" clId="{7B2AB0D1-3FAC-443E-9E40-14381C80A75E}" dt="2019-05-08T11:41:45.727" v="3557" actId="1038"/>
          <ac:spMkLst>
            <pc:docMk/>
            <pc:sldMk cId="3769784521" sldId="3248"/>
            <ac:spMk id="80" creationId="{C574E0B6-9475-48B5-B9C6-CDCA01A7C09D}"/>
          </ac:spMkLst>
        </pc:spChg>
        <pc:spChg chg="mod ord topLvl">
          <ac:chgData name="Javier Herranz Carrillo" userId="9ed4fd64-60d7-4541-aff1-284bee023707" providerId="ADAL" clId="{7B2AB0D1-3FAC-443E-9E40-14381C80A75E}" dt="2019-05-08T11:41:45.727" v="3557" actId="1038"/>
          <ac:spMkLst>
            <pc:docMk/>
            <pc:sldMk cId="3769784521" sldId="3248"/>
            <ac:spMk id="81" creationId="{8EA1F37E-D485-4BCE-81B6-4BDC1AB605FA}"/>
          </ac:spMkLst>
        </pc:spChg>
        <pc:spChg chg="mod ord topLvl">
          <ac:chgData name="Javier Herranz Carrillo" userId="9ed4fd64-60d7-4541-aff1-284bee023707" providerId="ADAL" clId="{7B2AB0D1-3FAC-443E-9E40-14381C80A75E}" dt="2019-05-08T11:41:45.727" v="3557" actId="1038"/>
          <ac:spMkLst>
            <pc:docMk/>
            <pc:sldMk cId="3769784521" sldId="3248"/>
            <ac:spMk id="82" creationId="{7F74ABC1-D177-4DD6-9FD8-0A18C76F327B}"/>
          </ac:spMkLst>
        </pc:spChg>
        <pc:spChg chg="add del mod">
          <ac:chgData name="Javier Herranz Carrillo" userId="9ed4fd64-60d7-4541-aff1-284bee023707" providerId="ADAL" clId="{7B2AB0D1-3FAC-443E-9E40-14381C80A75E}" dt="2019-05-08T10:27:03.854" v="549" actId="478"/>
          <ac:spMkLst>
            <pc:docMk/>
            <pc:sldMk cId="3769784521" sldId="3248"/>
            <ac:spMk id="83" creationId="{D5B522BB-8953-4B52-B0A8-7B6DF2F80C6A}"/>
          </ac:spMkLst>
        </pc:spChg>
        <pc:spChg chg="mod">
          <ac:chgData name="Javier Herranz Carrillo" userId="9ed4fd64-60d7-4541-aff1-284bee023707" providerId="ADAL" clId="{7B2AB0D1-3FAC-443E-9E40-14381C80A75E}" dt="2019-05-08T12:51:11.242" v="4698" actId="20577"/>
          <ac:spMkLst>
            <pc:docMk/>
            <pc:sldMk cId="3769784521" sldId="3248"/>
            <ac:spMk id="85" creationId="{6F23C6E3-89D2-4BC5-B09B-5ABD2B814E71}"/>
          </ac:spMkLst>
        </pc:spChg>
        <pc:spChg chg="mod ord topLvl">
          <ac:chgData name="Javier Herranz Carrillo" userId="9ed4fd64-60d7-4541-aff1-284bee023707" providerId="ADAL" clId="{7B2AB0D1-3FAC-443E-9E40-14381C80A75E}" dt="2019-05-08T11:41:45.727" v="3557" actId="1038"/>
          <ac:spMkLst>
            <pc:docMk/>
            <pc:sldMk cId="3769784521" sldId="3248"/>
            <ac:spMk id="87" creationId="{FFB6F7D0-019A-48A7-B262-33E0F2B37647}"/>
          </ac:spMkLst>
        </pc:spChg>
        <pc:spChg chg="mod ord topLvl">
          <ac:chgData name="Javier Herranz Carrillo" userId="9ed4fd64-60d7-4541-aff1-284bee023707" providerId="ADAL" clId="{7B2AB0D1-3FAC-443E-9E40-14381C80A75E}" dt="2019-05-08T11:41:45.727" v="3557" actId="1038"/>
          <ac:spMkLst>
            <pc:docMk/>
            <pc:sldMk cId="3769784521" sldId="3248"/>
            <ac:spMk id="89" creationId="{23BF87AC-9893-4979-A88D-3C2CA8CF6989}"/>
          </ac:spMkLst>
        </pc:spChg>
        <pc:spChg chg="mod ord topLvl">
          <ac:chgData name="Javier Herranz Carrillo" userId="9ed4fd64-60d7-4541-aff1-284bee023707" providerId="ADAL" clId="{7B2AB0D1-3FAC-443E-9E40-14381C80A75E}" dt="2019-05-08T11:41:45.727" v="3557" actId="1038"/>
          <ac:spMkLst>
            <pc:docMk/>
            <pc:sldMk cId="3769784521" sldId="3248"/>
            <ac:spMk id="92" creationId="{1FC7A7BD-2C4F-465B-AC0E-CC4165123B4C}"/>
          </ac:spMkLst>
        </pc:spChg>
        <pc:spChg chg="mod ord topLvl">
          <ac:chgData name="Javier Herranz Carrillo" userId="9ed4fd64-60d7-4541-aff1-284bee023707" providerId="ADAL" clId="{7B2AB0D1-3FAC-443E-9E40-14381C80A75E}" dt="2019-05-08T11:41:45.727" v="3557" actId="1038"/>
          <ac:spMkLst>
            <pc:docMk/>
            <pc:sldMk cId="3769784521" sldId="3248"/>
            <ac:spMk id="96" creationId="{4C87E5EB-1674-49A0-9AE5-907475E80E9D}"/>
          </ac:spMkLst>
        </pc:spChg>
        <pc:spChg chg="mod ord">
          <ac:chgData name="Javier Herranz Carrillo" userId="9ed4fd64-60d7-4541-aff1-284bee023707" providerId="ADAL" clId="{7B2AB0D1-3FAC-443E-9E40-14381C80A75E}" dt="2019-05-08T11:41:45.727" v="3557" actId="1038"/>
          <ac:spMkLst>
            <pc:docMk/>
            <pc:sldMk cId="3769784521" sldId="3248"/>
            <ac:spMk id="97" creationId="{BBAD9675-4CE8-4E2E-B7C2-68B2576D2096}"/>
          </ac:spMkLst>
        </pc:spChg>
        <pc:spChg chg="mod ord topLvl">
          <ac:chgData name="Javier Herranz Carrillo" userId="9ed4fd64-60d7-4541-aff1-284bee023707" providerId="ADAL" clId="{7B2AB0D1-3FAC-443E-9E40-14381C80A75E}" dt="2019-05-08T11:41:45.727" v="3557" actId="1038"/>
          <ac:spMkLst>
            <pc:docMk/>
            <pc:sldMk cId="3769784521" sldId="3248"/>
            <ac:spMk id="98" creationId="{EDFA7D45-FD00-4951-83E8-CB3833417A41}"/>
          </ac:spMkLst>
        </pc:spChg>
        <pc:spChg chg="del mod ord">
          <ac:chgData name="Javier Herranz Carrillo" userId="9ed4fd64-60d7-4541-aff1-284bee023707" providerId="ADAL" clId="{7B2AB0D1-3FAC-443E-9E40-14381C80A75E}" dt="2019-05-08T10:12:42.973" v="225" actId="478"/>
          <ac:spMkLst>
            <pc:docMk/>
            <pc:sldMk cId="3769784521" sldId="3248"/>
            <ac:spMk id="99" creationId="{D9484D42-25FD-4633-95B3-441F0BB1C517}"/>
          </ac:spMkLst>
        </pc:spChg>
        <pc:spChg chg="mod ord">
          <ac:chgData name="Javier Herranz Carrillo" userId="9ed4fd64-60d7-4541-aff1-284bee023707" providerId="ADAL" clId="{7B2AB0D1-3FAC-443E-9E40-14381C80A75E}" dt="2019-05-08T11:41:45.727" v="3557" actId="1038"/>
          <ac:spMkLst>
            <pc:docMk/>
            <pc:sldMk cId="3769784521" sldId="3248"/>
            <ac:spMk id="100" creationId="{D6112FEC-946D-40B5-A4EC-8F44921F866E}"/>
          </ac:spMkLst>
        </pc:spChg>
        <pc:spChg chg="mod ord topLvl">
          <ac:chgData name="Javier Herranz Carrillo" userId="9ed4fd64-60d7-4541-aff1-284bee023707" providerId="ADAL" clId="{7B2AB0D1-3FAC-443E-9E40-14381C80A75E}" dt="2019-05-08T11:41:12.337" v="3551" actId="207"/>
          <ac:spMkLst>
            <pc:docMk/>
            <pc:sldMk cId="3769784521" sldId="3248"/>
            <ac:spMk id="101" creationId="{208521D9-AB73-4A76-B756-02190A7A4C74}"/>
          </ac:spMkLst>
        </pc:spChg>
        <pc:spChg chg="mod ord topLvl">
          <ac:chgData name="Javier Herranz Carrillo" userId="9ed4fd64-60d7-4541-aff1-284bee023707" providerId="ADAL" clId="{7B2AB0D1-3FAC-443E-9E40-14381C80A75E}" dt="2019-05-08T11:41:45.727" v="3557" actId="1038"/>
          <ac:spMkLst>
            <pc:docMk/>
            <pc:sldMk cId="3769784521" sldId="3248"/>
            <ac:spMk id="102" creationId="{3FE2B095-5781-4669-865B-7218ED59526F}"/>
          </ac:spMkLst>
        </pc:spChg>
        <pc:spChg chg="mod ord topLvl">
          <ac:chgData name="Javier Herranz Carrillo" userId="9ed4fd64-60d7-4541-aff1-284bee023707" providerId="ADAL" clId="{7B2AB0D1-3FAC-443E-9E40-14381C80A75E}" dt="2019-05-08T11:41:24.296" v="3553"/>
          <ac:spMkLst>
            <pc:docMk/>
            <pc:sldMk cId="3769784521" sldId="3248"/>
            <ac:spMk id="103" creationId="{756595EC-A2F3-4A78-8479-75B9769DA32A}"/>
          </ac:spMkLst>
        </pc:spChg>
        <pc:spChg chg="mod ord topLvl">
          <ac:chgData name="Javier Herranz Carrillo" userId="9ed4fd64-60d7-4541-aff1-284bee023707" providerId="ADAL" clId="{7B2AB0D1-3FAC-443E-9E40-14381C80A75E}" dt="2019-05-08T11:41:24.296" v="3553"/>
          <ac:spMkLst>
            <pc:docMk/>
            <pc:sldMk cId="3769784521" sldId="3248"/>
            <ac:spMk id="104" creationId="{CF227ADC-D8E3-4EC4-AC0B-FE514BD2D03C}"/>
          </ac:spMkLst>
        </pc:spChg>
        <pc:spChg chg="mod ord topLvl">
          <ac:chgData name="Javier Herranz Carrillo" userId="9ed4fd64-60d7-4541-aff1-284bee023707" providerId="ADAL" clId="{7B2AB0D1-3FAC-443E-9E40-14381C80A75E}" dt="2019-05-08T11:41:45.727" v="3557" actId="1038"/>
          <ac:spMkLst>
            <pc:docMk/>
            <pc:sldMk cId="3769784521" sldId="3248"/>
            <ac:spMk id="106" creationId="{859AED3C-3192-4446-90F6-433E9BBFA169}"/>
          </ac:spMkLst>
        </pc:spChg>
        <pc:spChg chg="mod ord topLvl">
          <ac:chgData name="Javier Herranz Carrillo" userId="9ed4fd64-60d7-4541-aff1-284bee023707" providerId="ADAL" clId="{7B2AB0D1-3FAC-443E-9E40-14381C80A75E}" dt="2019-05-08T11:41:45.727" v="3557" actId="1038"/>
          <ac:spMkLst>
            <pc:docMk/>
            <pc:sldMk cId="3769784521" sldId="3248"/>
            <ac:spMk id="107" creationId="{311B05E5-C498-43DA-A2D5-E7DDFADCA1F1}"/>
          </ac:spMkLst>
        </pc:spChg>
        <pc:spChg chg="mod ord topLvl">
          <ac:chgData name="Javier Herranz Carrillo" userId="9ed4fd64-60d7-4541-aff1-284bee023707" providerId="ADAL" clId="{7B2AB0D1-3FAC-443E-9E40-14381C80A75E}" dt="2019-05-08T11:41:45.727" v="3557" actId="1038"/>
          <ac:spMkLst>
            <pc:docMk/>
            <pc:sldMk cId="3769784521" sldId="3248"/>
            <ac:spMk id="108" creationId="{7F3BFA05-037A-40AC-94B8-7267B09B9EBB}"/>
          </ac:spMkLst>
        </pc:spChg>
        <pc:spChg chg="mod ord topLvl">
          <ac:chgData name="Javier Herranz Carrillo" userId="9ed4fd64-60d7-4541-aff1-284bee023707" providerId="ADAL" clId="{7B2AB0D1-3FAC-443E-9E40-14381C80A75E}" dt="2019-05-08T11:41:45.727" v="3557" actId="1038"/>
          <ac:spMkLst>
            <pc:docMk/>
            <pc:sldMk cId="3769784521" sldId="3248"/>
            <ac:spMk id="109" creationId="{6C12EFE1-E6E5-47B2-8416-CED7709DCBC4}"/>
          </ac:spMkLst>
        </pc:spChg>
        <pc:spChg chg="add del mod">
          <ac:chgData name="Javier Herranz Carrillo" userId="9ed4fd64-60d7-4541-aff1-284bee023707" providerId="ADAL" clId="{7B2AB0D1-3FAC-443E-9E40-14381C80A75E}" dt="2019-05-08T10:27:03.854" v="549" actId="478"/>
          <ac:spMkLst>
            <pc:docMk/>
            <pc:sldMk cId="3769784521" sldId="3248"/>
            <ac:spMk id="112" creationId="{98A543F5-ED9A-4844-AF1D-8A3B95EF2BF5}"/>
          </ac:spMkLst>
        </pc:spChg>
        <pc:spChg chg="add del mod">
          <ac:chgData name="Javier Herranz Carrillo" userId="9ed4fd64-60d7-4541-aff1-284bee023707" providerId="ADAL" clId="{7B2AB0D1-3FAC-443E-9E40-14381C80A75E}" dt="2019-05-08T10:27:03.854" v="549" actId="478"/>
          <ac:spMkLst>
            <pc:docMk/>
            <pc:sldMk cId="3769784521" sldId="3248"/>
            <ac:spMk id="113" creationId="{080B8FA8-18E7-47B6-BADC-942FC4292F14}"/>
          </ac:spMkLst>
        </pc:spChg>
        <pc:spChg chg="mod ord topLvl">
          <ac:chgData name="Javier Herranz Carrillo" userId="9ed4fd64-60d7-4541-aff1-284bee023707" providerId="ADAL" clId="{7B2AB0D1-3FAC-443E-9E40-14381C80A75E}" dt="2019-05-08T11:41:24.296" v="3553"/>
          <ac:spMkLst>
            <pc:docMk/>
            <pc:sldMk cId="3769784521" sldId="3248"/>
            <ac:spMk id="114" creationId="{51B9C62B-C837-40C2-BD1E-C2BA1BAC6DB9}"/>
          </ac:spMkLst>
        </pc:spChg>
        <pc:spChg chg="mod ord topLvl">
          <ac:chgData name="Javier Herranz Carrillo" userId="9ed4fd64-60d7-4541-aff1-284bee023707" providerId="ADAL" clId="{7B2AB0D1-3FAC-443E-9E40-14381C80A75E}" dt="2019-05-08T11:41:24.296" v="3553"/>
          <ac:spMkLst>
            <pc:docMk/>
            <pc:sldMk cId="3769784521" sldId="3248"/>
            <ac:spMk id="115" creationId="{75321123-EE11-44D3-B435-269575C60E66}"/>
          </ac:spMkLst>
        </pc:spChg>
        <pc:spChg chg="mod ord topLvl">
          <ac:chgData name="Javier Herranz Carrillo" userId="9ed4fd64-60d7-4541-aff1-284bee023707" providerId="ADAL" clId="{7B2AB0D1-3FAC-443E-9E40-14381C80A75E}" dt="2019-05-08T11:41:24.296" v="3553"/>
          <ac:spMkLst>
            <pc:docMk/>
            <pc:sldMk cId="3769784521" sldId="3248"/>
            <ac:spMk id="116" creationId="{00863822-66F9-4972-9AED-5189E033BE44}"/>
          </ac:spMkLst>
        </pc:spChg>
        <pc:spChg chg="mod ord topLvl">
          <ac:chgData name="Javier Herranz Carrillo" userId="9ed4fd64-60d7-4541-aff1-284bee023707" providerId="ADAL" clId="{7B2AB0D1-3FAC-443E-9E40-14381C80A75E}" dt="2019-05-08T11:41:45.727" v="3557" actId="1038"/>
          <ac:spMkLst>
            <pc:docMk/>
            <pc:sldMk cId="3769784521" sldId="3248"/>
            <ac:spMk id="118" creationId="{D0D225C2-B4BD-4C35-AD91-A4FB5BEE6787}"/>
          </ac:spMkLst>
        </pc:spChg>
        <pc:spChg chg="mod ord topLvl">
          <ac:chgData name="Javier Herranz Carrillo" userId="9ed4fd64-60d7-4541-aff1-284bee023707" providerId="ADAL" clId="{7B2AB0D1-3FAC-443E-9E40-14381C80A75E}" dt="2019-05-08T11:41:45.727" v="3557" actId="1038"/>
          <ac:spMkLst>
            <pc:docMk/>
            <pc:sldMk cId="3769784521" sldId="3248"/>
            <ac:spMk id="119" creationId="{FE5F639F-08D6-452C-B4E0-5FAD9F192902}"/>
          </ac:spMkLst>
        </pc:spChg>
        <pc:spChg chg="mod ord topLvl">
          <ac:chgData name="Javier Herranz Carrillo" userId="9ed4fd64-60d7-4541-aff1-284bee023707" providerId="ADAL" clId="{7B2AB0D1-3FAC-443E-9E40-14381C80A75E}" dt="2019-05-08T11:41:45.727" v="3557" actId="1038"/>
          <ac:spMkLst>
            <pc:docMk/>
            <pc:sldMk cId="3769784521" sldId="3248"/>
            <ac:spMk id="120" creationId="{55A32D6F-0D80-4F5D-AC6A-ADBC7C32D8C9}"/>
          </ac:spMkLst>
        </pc:spChg>
        <pc:spChg chg="add mod ord">
          <ac:chgData name="Javier Herranz Carrillo" userId="9ed4fd64-60d7-4541-aff1-284bee023707" providerId="ADAL" clId="{7B2AB0D1-3FAC-443E-9E40-14381C80A75E}" dt="2019-05-08T11:41:45.727" v="3557" actId="1038"/>
          <ac:spMkLst>
            <pc:docMk/>
            <pc:sldMk cId="3769784521" sldId="3248"/>
            <ac:spMk id="128" creationId="{B1F2C82B-3606-4066-8D72-747F6BB42897}"/>
          </ac:spMkLst>
        </pc:spChg>
        <pc:spChg chg="add del mod">
          <ac:chgData name="Javier Herranz Carrillo" userId="9ed4fd64-60d7-4541-aff1-284bee023707" providerId="ADAL" clId="{7B2AB0D1-3FAC-443E-9E40-14381C80A75E}" dt="2019-05-08T10:39:05.705" v="1665" actId="478"/>
          <ac:spMkLst>
            <pc:docMk/>
            <pc:sldMk cId="3769784521" sldId="3248"/>
            <ac:spMk id="129" creationId="{54CA472A-DBFA-4F56-A467-559CFA534908}"/>
          </ac:spMkLst>
        </pc:spChg>
        <pc:spChg chg="mod ord topLvl">
          <ac:chgData name="Javier Herranz Carrillo" userId="9ed4fd64-60d7-4541-aff1-284bee023707" providerId="ADAL" clId="{7B2AB0D1-3FAC-443E-9E40-14381C80A75E}" dt="2019-05-08T11:41:24.296" v="3553"/>
          <ac:spMkLst>
            <pc:docMk/>
            <pc:sldMk cId="3769784521" sldId="3248"/>
            <ac:spMk id="130" creationId="{78561778-C29E-42DE-A058-958F12E3CC65}"/>
          </ac:spMkLst>
        </pc:spChg>
        <pc:spChg chg="add mod">
          <ac:chgData name="Javier Herranz Carrillo" userId="9ed4fd64-60d7-4541-aff1-284bee023707" providerId="ADAL" clId="{7B2AB0D1-3FAC-443E-9E40-14381C80A75E}" dt="2019-05-08T11:41:45.727" v="3557" actId="1038"/>
          <ac:spMkLst>
            <pc:docMk/>
            <pc:sldMk cId="3769784521" sldId="3248"/>
            <ac:spMk id="131" creationId="{F25D8FF3-3DBE-45D4-B988-17E4493332A3}"/>
          </ac:spMkLst>
        </pc:spChg>
        <pc:spChg chg="add mod">
          <ac:chgData name="Javier Herranz Carrillo" userId="9ed4fd64-60d7-4541-aff1-284bee023707" providerId="ADAL" clId="{7B2AB0D1-3FAC-443E-9E40-14381C80A75E}" dt="2019-05-08T11:41:45.727" v="3557" actId="1038"/>
          <ac:spMkLst>
            <pc:docMk/>
            <pc:sldMk cId="3769784521" sldId="3248"/>
            <ac:spMk id="132" creationId="{85DFAC50-4020-44B3-AAE2-37FFDA1B11E9}"/>
          </ac:spMkLst>
        </pc:spChg>
        <pc:spChg chg="add del mod">
          <ac:chgData name="Javier Herranz Carrillo" userId="9ed4fd64-60d7-4541-aff1-284bee023707" providerId="ADAL" clId="{7B2AB0D1-3FAC-443E-9E40-14381C80A75E}" dt="2019-05-08T10:39:50.186" v="1695" actId="478"/>
          <ac:spMkLst>
            <pc:docMk/>
            <pc:sldMk cId="3769784521" sldId="3248"/>
            <ac:spMk id="133" creationId="{77FC9EE4-D14D-42F2-BE43-56909A9E0D29}"/>
          </ac:spMkLst>
        </pc:spChg>
        <pc:spChg chg="add mod">
          <ac:chgData name="Javier Herranz Carrillo" userId="9ed4fd64-60d7-4541-aff1-284bee023707" providerId="ADAL" clId="{7B2AB0D1-3FAC-443E-9E40-14381C80A75E}" dt="2019-05-08T11:41:45.727" v="3557" actId="1038"/>
          <ac:spMkLst>
            <pc:docMk/>
            <pc:sldMk cId="3769784521" sldId="3248"/>
            <ac:spMk id="134" creationId="{ECC8CE95-FA07-49ED-876A-0A5B13B5B0D7}"/>
          </ac:spMkLst>
        </pc:spChg>
        <pc:spChg chg="add mod">
          <ac:chgData name="Javier Herranz Carrillo" userId="9ed4fd64-60d7-4541-aff1-284bee023707" providerId="ADAL" clId="{7B2AB0D1-3FAC-443E-9E40-14381C80A75E}" dt="2019-05-08T11:41:45.727" v="3557" actId="1038"/>
          <ac:spMkLst>
            <pc:docMk/>
            <pc:sldMk cId="3769784521" sldId="3248"/>
            <ac:spMk id="135" creationId="{64774A81-1C4E-4B53-BEC7-BF1219890AD7}"/>
          </ac:spMkLst>
        </pc:spChg>
        <pc:spChg chg="add mod">
          <ac:chgData name="Javier Herranz Carrillo" userId="9ed4fd64-60d7-4541-aff1-284bee023707" providerId="ADAL" clId="{7B2AB0D1-3FAC-443E-9E40-14381C80A75E}" dt="2019-05-08T11:37:50.625" v="3404" actId="14100"/>
          <ac:spMkLst>
            <pc:docMk/>
            <pc:sldMk cId="3769784521" sldId="3248"/>
            <ac:spMk id="136" creationId="{CBA6865E-87AD-4F5E-9624-EB8DBFC50562}"/>
          </ac:spMkLst>
        </pc:spChg>
        <pc:spChg chg="mod ord topLvl">
          <ac:chgData name="Javier Herranz Carrillo" userId="9ed4fd64-60d7-4541-aff1-284bee023707" providerId="ADAL" clId="{7B2AB0D1-3FAC-443E-9E40-14381C80A75E}" dt="2019-05-08T11:41:45.727" v="3557" actId="1038"/>
          <ac:spMkLst>
            <pc:docMk/>
            <pc:sldMk cId="3769784521" sldId="3248"/>
            <ac:spMk id="146" creationId="{C7702B07-A714-4EB9-9091-EA38FE98CDD1}"/>
          </ac:spMkLst>
        </pc:spChg>
        <pc:spChg chg="mod ord topLvl">
          <ac:chgData name="Javier Herranz Carrillo" userId="9ed4fd64-60d7-4541-aff1-284bee023707" providerId="ADAL" clId="{7B2AB0D1-3FAC-443E-9E40-14381C80A75E}" dt="2019-05-08T11:41:45.727" v="3557" actId="1038"/>
          <ac:spMkLst>
            <pc:docMk/>
            <pc:sldMk cId="3769784521" sldId="3248"/>
            <ac:spMk id="147" creationId="{6D403EC4-F479-40FB-B10E-E40269D5E674}"/>
          </ac:spMkLst>
        </pc:spChg>
        <pc:spChg chg="mod ord topLvl">
          <ac:chgData name="Javier Herranz Carrillo" userId="9ed4fd64-60d7-4541-aff1-284bee023707" providerId="ADAL" clId="{7B2AB0D1-3FAC-443E-9E40-14381C80A75E}" dt="2019-05-08T11:41:45.727" v="3557" actId="1038"/>
          <ac:spMkLst>
            <pc:docMk/>
            <pc:sldMk cId="3769784521" sldId="3248"/>
            <ac:spMk id="148" creationId="{DFDEEB4A-A60E-4724-811B-0A2BC11A7998}"/>
          </ac:spMkLst>
        </pc:spChg>
        <pc:spChg chg="mod ord topLvl">
          <ac:chgData name="Javier Herranz Carrillo" userId="9ed4fd64-60d7-4541-aff1-284bee023707" providerId="ADAL" clId="{7B2AB0D1-3FAC-443E-9E40-14381C80A75E}" dt="2019-05-08T11:41:45.727" v="3557" actId="1038"/>
          <ac:spMkLst>
            <pc:docMk/>
            <pc:sldMk cId="3769784521" sldId="3248"/>
            <ac:spMk id="150" creationId="{B5B6B8FC-C111-4706-A79D-1186A6D4D8C2}"/>
          </ac:spMkLst>
        </pc:spChg>
        <pc:grpChg chg="add del mod">
          <ac:chgData name="Javier Herranz Carrillo" userId="9ed4fd64-60d7-4541-aff1-284bee023707" providerId="ADAL" clId="{7B2AB0D1-3FAC-443E-9E40-14381C80A75E}" dt="2019-05-08T10:22:26.121" v="278" actId="165"/>
          <ac:grpSpMkLst>
            <pc:docMk/>
            <pc:sldMk cId="3769784521" sldId="3248"/>
            <ac:grpSpMk id="3" creationId="{34878B39-75BD-4A46-BC8B-09B9195F8C3A}"/>
          </ac:grpSpMkLst>
        </pc:grpChg>
        <pc:grpChg chg="add mod">
          <ac:chgData name="Javier Herranz Carrillo" userId="9ed4fd64-60d7-4541-aff1-284bee023707" providerId="ADAL" clId="{7B2AB0D1-3FAC-443E-9E40-14381C80A75E}" dt="2019-05-08T10:20:56.765" v="269" actId="164"/>
          <ac:grpSpMkLst>
            <pc:docMk/>
            <pc:sldMk cId="3769784521" sldId="3248"/>
            <ac:grpSpMk id="4" creationId="{6495DCAE-C715-4B1B-9C48-9546CFA966D7}"/>
          </ac:grpSpMkLst>
        </pc:grpChg>
        <pc:grpChg chg="add del mod">
          <ac:chgData name="Javier Herranz Carrillo" userId="9ed4fd64-60d7-4541-aff1-284bee023707" providerId="ADAL" clId="{7B2AB0D1-3FAC-443E-9E40-14381C80A75E}" dt="2019-05-08T10:22:26.121" v="278" actId="165"/>
          <ac:grpSpMkLst>
            <pc:docMk/>
            <pc:sldMk cId="3769784521" sldId="3248"/>
            <ac:grpSpMk id="6" creationId="{86CE00B6-9EBD-436F-8868-AAB7C7979476}"/>
          </ac:grpSpMkLst>
        </pc:grpChg>
        <pc:grpChg chg="add del mod">
          <ac:chgData name="Javier Herranz Carrillo" userId="9ed4fd64-60d7-4541-aff1-284bee023707" providerId="ADAL" clId="{7B2AB0D1-3FAC-443E-9E40-14381C80A75E}" dt="2019-05-08T10:22:26.121" v="278" actId="165"/>
          <ac:grpSpMkLst>
            <pc:docMk/>
            <pc:sldMk cId="3769784521" sldId="3248"/>
            <ac:grpSpMk id="7" creationId="{66BEDC2F-5288-437D-973E-B4FBEC428F2B}"/>
          </ac:grpSpMkLst>
        </pc:grpChg>
        <pc:grpChg chg="add del mod">
          <ac:chgData name="Javier Herranz Carrillo" userId="9ed4fd64-60d7-4541-aff1-284bee023707" providerId="ADAL" clId="{7B2AB0D1-3FAC-443E-9E40-14381C80A75E}" dt="2019-05-08T10:22:26.121" v="278" actId="165"/>
          <ac:grpSpMkLst>
            <pc:docMk/>
            <pc:sldMk cId="3769784521" sldId="3248"/>
            <ac:grpSpMk id="8" creationId="{6E29DE77-C528-47CA-8918-29B38551D7A1}"/>
          </ac:grpSpMkLst>
        </pc:grpChg>
        <pc:grpChg chg="add del mod">
          <ac:chgData name="Javier Herranz Carrillo" userId="9ed4fd64-60d7-4541-aff1-284bee023707" providerId="ADAL" clId="{7B2AB0D1-3FAC-443E-9E40-14381C80A75E}" dt="2019-05-08T10:22:26.121" v="278" actId="165"/>
          <ac:grpSpMkLst>
            <pc:docMk/>
            <pc:sldMk cId="3769784521" sldId="3248"/>
            <ac:grpSpMk id="9" creationId="{463AE4B7-F540-431F-ACD7-3951246AE292}"/>
          </ac:grpSpMkLst>
        </pc:grpChg>
        <pc:grpChg chg="add del mod">
          <ac:chgData name="Javier Herranz Carrillo" userId="9ed4fd64-60d7-4541-aff1-284bee023707" providerId="ADAL" clId="{7B2AB0D1-3FAC-443E-9E40-14381C80A75E}" dt="2019-05-08T10:22:26.121" v="278" actId="165"/>
          <ac:grpSpMkLst>
            <pc:docMk/>
            <pc:sldMk cId="3769784521" sldId="3248"/>
            <ac:grpSpMk id="10" creationId="{91816F04-A151-4319-A78A-6E75ADC2C8CF}"/>
          </ac:grpSpMkLst>
        </pc:grpChg>
        <pc:grpChg chg="add del mod">
          <ac:chgData name="Javier Herranz Carrillo" userId="9ed4fd64-60d7-4541-aff1-284bee023707" providerId="ADAL" clId="{7B2AB0D1-3FAC-443E-9E40-14381C80A75E}" dt="2019-05-08T10:22:26.121" v="278" actId="165"/>
          <ac:grpSpMkLst>
            <pc:docMk/>
            <pc:sldMk cId="3769784521" sldId="3248"/>
            <ac:grpSpMk id="11" creationId="{D514B039-5968-4F9D-ACFF-52BE5953EC9B}"/>
          </ac:grpSpMkLst>
        </pc:grpChg>
        <pc:grpChg chg="add del mod topLvl">
          <ac:chgData name="Javier Herranz Carrillo" userId="9ed4fd64-60d7-4541-aff1-284bee023707" providerId="ADAL" clId="{7B2AB0D1-3FAC-443E-9E40-14381C80A75E}" dt="2019-05-08T10:36:27.571" v="1491" actId="165"/>
          <ac:grpSpMkLst>
            <pc:docMk/>
            <pc:sldMk cId="3769784521" sldId="3248"/>
            <ac:grpSpMk id="12" creationId="{7788F12F-5327-44F0-A9FC-7DC9E0C0C64A}"/>
          </ac:grpSpMkLst>
        </pc:grpChg>
        <pc:grpChg chg="add del mod topLvl">
          <ac:chgData name="Javier Herranz Carrillo" userId="9ed4fd64-60d7-4541-aff1-284bee023707" providerId="ADAL" clId="{7B2AB0D1-3FAC-443E-9E40-14381C80A75E}" dt="2019-05-08T10:36:27.571" v="1491" actId="165"/>
          <ac:grpSpMkLst>
            <pc:docMk/>
            <pc:sldMk cId="3769784521" sldId="3248"/>
            <ac:grpSpMk id="13" creationId="{88B5CF94-5D0B-41BD-9CA1-0603E12C7D27}"/>
          </ac:grpSpMkLst>
        </pc:grpChg>
        <pc:grpChg chg="add del mod topLvl">
          <ac:chgData name="Javier Herranz Carrillo" userId="9ed4fd64-60d7-4541-aff1-284bee023707" providerId="ADAL" clId="{7B2AB0D1-3FAC-443E-9E40-14381C80A75E}" dt="2019-05-08T10:36:27.571" v="1491" actId="165"/>
          <ac:grpSpMkLst>
            <pc:docMk/>
            <pc:sldMk cId="3769784521" sldId="3248"/>
            <ac:grpSpMk id="14" creationId="{9C32238A-82FD-41C4-AE3D-F6BD0827DBD8}"/>
          </ac:grpSpMkLst>
        </pc:grpChg>
        <pc:grpChg chg="add del mod topLvl">
          <ac:chgData name="Javier Herranz Carrillo" userId="9ed4fd64-60d7-4541-aff1-284bee023707" providerId="ADAL" clId="{7B2AB0D1-3FAC-443E-9E40-14381C80A75E}" dt="2019-05-08T10:36:27.571" v="1491" actId="165"/>
          <ac:grpSpMkLst>
            <pc:docMk/>
            <pc:sldMk cId="3769784521" sldId="3248"/>
            <ac:grpSpMk id="15" creationId="{2912A69E-910E-4F55-B1D7-765EC4595493}"/>
          </ac:grpSpMkLst>
        </pc:grpChg>
        <pc:grpChg chg="add del mod topLvl">
          <ac:chgData name="Javier Herranz Carrillo" userId="9ed4fd64-60d7-4541-aff1-284bee023707" providerId="ADAL" clId="{7B2AB0D1-3FAC-443E-9E40-14381C80A75E}" dt="2019-05-08T10:36:27.571" v="1491" actId="165"/>
          <ac:grpSpMkLst>
            <pc:docMk/>
            <pc:sldMk cId="3769784521" sldId="3248"/>
            <ac:grpSpMk id="16" creationId="{43B8D37F-7EE2-44D8-BBBF-D3FCFC8EF37A}"/>
          </ac:grpSpMkLst>
        </pc:grpChg>
        <pc:grpChg chg="add del mod topLvl">
          <ac:chgData name="Javier Herranz Carrillo" userId="9ed4fd64-60d7-4541-aff1-284bee023707" providerId="ADAL" clId="{7B2AB0D1-3FAC-443E-9E40-14381C80A75E}" dt="2019-05-08T10:36:27.571" v="1491" actId="165"/>
          <ac:grpSpMkLst>
            <pc:docMk/>
            <pc:sldMk cId="3769784521" sldId="3248"/>
            <ac:grpSpMk id="17" creationId="{80B96B0F-4A76-4AB3-A4AF-A3B9FCE64620}"/>
          </ac:grpSpMkLst>
        </pc:grpChg>
        <pc:grpChg chg="add del mod topLvl">
          <ac:chgData name="Javier Herranz Carrillo" userId="9ed4fd64-60d7-4541-aff1-284bee023707" providerId="ADAL" clId="{7B2AB0D1-3FAC-443E-9E40-14381C80A75E}" dt="2019-05-08T10:36:27.571" v="1491" actId="165"/>
          <ac:grpSpMkLst>
            <pc:docMk/>
            <pc:sldMk cId="3769784521" sldId="3248"/>
            <ac:grpSpMk id="18" creationId="{AF8A82AD-9D5C-4AF8-A169-19A4AB92B8F6}"/>
          </ac:grpSpMkLst>
        </pc:grpChg>
        <pc:grpChg chg="add del mod">
          <ac:chgData name="Javier Herranz Carrillo" userId="9ed4fd64-60d7-4541-aff1-284bee023707" providerId="ADAL" clId="{7B2AB0D1-3FAC-443E-9E40-14381C80A75E}" dt="2019-05-08T10:36:23.831" v="1490" actId="165"/>
          <ac:grpSpMkLst>
            <pc:docMk/>
            <pc:sldMk cId="3769784521" sldId="3248"/>
            <ac:grpSpMk id="19" creationId="{2B63142B-27B8-4BDB-8749-18F42107B63F}"/>
          </ac:grpSpMkLst>
        </pc:grpChg>
        <pc:grpChg chg="add del mod">
          <ac:chgData name="Javier Herranz Carrillo" userId="9ed4fd64-60d7-4541-aff1-284bee023707" providerId="ADAL" clId="{7B2AB0D1-3FAC-443E-9E40-14381C80A75E}" dt="2019-05-08T10:27:03.854" v="549" actId="478"/>
          <ac:grpSpMkLst>
            <pc:docMk/>
            <pc:sldMk cId="3769784521" sldId="3248"/>
            <ac:grpSpMk id="84" creationId="{EB97288F-3302-4A85-974A-9EFAF917FA99}"/>
          </ac:grpSpMkLst>
        </pc:grpChg>
        <pc:grpChg chg="add del mod">
          <ac:chgData name="Javier Herranz Carrillo" userId="9ed4fd64-60d7-4541-aff1-284bee023707" providerId="ADAL" clId="{7B2AB0D1-3FAC-443E-9E40-14381C80A75E}" dt="2019-05-08T10:27:03.854" v="549" actId="478"/>
          <ac:grpSpMkLst>
            <pc:docMk/>
            <pc:sldMk cId="3769784521" sldId="3248"/>
            <ac:grpSpMk id="94" creationId="{B5A4D644-F4FA-46E9-8899-A8E7CE87D7B7}"/>
          </ac:grpSpMkLst>
        </pc:grpChg>
        <pc:grpChg chg="add del mod">
          <ac:chgData name="Javier Herranz Carrillo" userId="9ed4fd64-60d7-4541-aff1-284bee023707" providerId="ADAL" clId="{7B2AB0D1-3FAC-443E-9E40-14381C80A75E}" dt="2019-05-08T10:27:03.854" v="549" actId="478"/>
          <ac:grpSpMkLst>
            <pc:docMk/>
            <pc:sldMk cId="3769784521" sldId="3248"/>
            <ac:grpSpMk id="117" creationId="{5D0FB2FF-E409-4FFC-B242-88093E042920}"/>
          </ac:grpSpMkLst>
        </pc:grpChg>
        <pc:picChg chg="add del mod">
          <ac:chgData name="Javier Herranz Carrillo" userId="9ed4fd64-60d7-4541-aff1-284bee023707" providerId="ADAL" clId="{7B2AB0D1-3FAC-443E-9E40-14381C80A75E}" dt="2019-05-08T13:05:14.672" v="4797"/>
          <ac:picMkLst>
            <pc:docMk/>
            <pc:sldMk cId="3769784521" sldId="3248"/>
            <ac:picMk id="21" creationId="{1A896733-9760-4910-90D9-157F8D665CBC}"/>
          </ac:picMkLst>
        </pc:picChg>
        <pc:picChg chg="add del mod">
          <ac:chgData name="Javier Herranz Carrillo" userId="9ed4fd64-60d7-4541-aff1-284bee023707" providerId="ADAL" clId="{7B2AB0D1-3FAC-443E-9E40-14381C80A75E}" dt="2019-05-08T13:09:14.625" v="4921" actId="478"/>
          <ac:picMkLst>
            <pc:docMk/>
            <pc:sldMk cId="3769784521" sldId="3248"/>
            <ac:picMk id="137" creationId="{8F0210AB-192B-4987-83AD-D00FD1540149}"/>
          </ac:picMkLst>
        </pc:picChg>
      </pc:sldChg>
      <pc:sldChg chg="add del">
        <pc:chgData name="Javier Herranz Carrillo" userId="9ed4fd64-60d7-4541-aff1-284bee023707" providerId="ADAL" clId="{7B2AB0D1-3FAC-443E-9E40-14381C80A75E}" dt="2019-05-08T11:44:44.766" v="3591" actId="2696"/>
        <pc:sldMkLst>
          <pc:docMk/>
          <pc:sldMk cId="3306088274" sldId="3249"/>
        </pc:sldMkLst>
      </pc:sldChg>
      <pc:sldChg chg="addSp delSp modSp add">
        <pc:chgData name="Javier Herranz Carrillo" userId="9ed4fd64-60d7-4541-aff1-284bee023707" providerId="ADAL" clId="{7B2AB0D1-3FAC-443E-9E40-14381C80A75E}" dt="2019-05-08T11:53:33.096" v="3686" actId="1076"/>
        <pc:sldMkLst>
          <pc:docMk/>
          <pc:sldMk cId="2399062755" sldId="3250"/>
        </pc:sldMkLst>
        <pc:spChg chg="mod">
          <ac:chgData name="Javier Herranz Carrillo" userId="9ed4fd64-60d7-4541-aff1-284bee023707" providerId="ADAL" clId="{7B2AB0D1-3FAC-443E-9E40-14381C80A75E}" dt="2019-05-08T11:12:52.017" v="2841" actId="207"/>
          <ac:spMkLst>
            <pc:docMk/>
            <pc:sldMk cId="2399062755" sldId="3250"/>
            <ac:spMk id="2" creationId="{D2621ED6-D33E-4020-BC0B-2E6A242885B8}"/>
          </ac:spMkLst>
        </pc:spChg>
        <pc:spChg chg="mod">
          <ac:chgData name="Javier Herranz Carrillo" userId="9ed4fd64-60d7-4541-aff1-284bee023707" providerId="ADAL" clId="{7B2AB0D1-3FAC-443E-9E40-14381C80A75E}" dt="2019-05-08T11:12:57.897" v="2842" actId="1076"/>
          <ac:spMkLst>
            <pc:docMk/>
            <pc:sldMk cId="2399062755" sldId="3250"/>
            <ac:spMk id="3" creationId="{08562109-B657-4CD7-9E56-7913E5E9A154}"/>
          </ac:spMkLst>
        </pc:spChg>
        <pc:spChg chg="del">
          <ac:chgData name="Javier Herranz Carrillo" userId="9ed4fd64-60d7-4541-aff1-284bee023707" providerId="ADAL" clId="{7B2AB0D1-3FAC-443E-9E40-14381C80A75E}" dt="2019-05-08T11:09:21.195" v="2694" actId="478"/>
          <ac:spMkLst>
            <pc:docMk/>
            <pc:sldMk cId="2399062755" sldId="3250"/>
            <ac:spMk id="5" creationId="{F886EBE8-A1D6-473D-B4EC-A33DEDDBCBBF}"/>
          </ac:spMkLst>
        </pc:spChg>
        <pc:spChg chg="add del mod">
          <ac:chgData name="Javier Herranz Carrillo" userId="9ed4fd64-60d7-4541-aff1-284bee023707" providerId="ADAL" clId="{7B2AB0D1-3FAC-443E-9E40-14381C80A75E}" dt="2019-05-08T11:15:51.314" v="2887" actId="478"/>
          <ac:spMkLst>
            <pc:docMk/>
            <pc:sldMk cId="2399062755" sldId="3250"/>
            <ac:spMk id="7" creationId="{AC1497CD-1966-4C87-9077-075DD5D45290}"/>
          </ac:spMkLst>
        </pc:spChg>
        <pc:spChg chg="mod">
          <ac:chgData name="Javier Herranz Carrillo" userId="9ed4fd64-60d7-4541-aff1-284bee023707" providerId="ADAL" clId="{7B2AB0D1-3FAC-443E-9E40-14381C80A75E}" dt="2019-05-08T11:48:23.046" v="3618" actId="1076"/>
          <ac:spMkLst>
            <pc:docMk/>
            <pc:sldMk cId="2399062755" sldId="3250"/>
            <ac:spMk id="32" creationId="{B5767BE4-4539-406E-AE04-03D1F012E8D0}"/>
          </ac:spMkLst>
        </pc:spChg>
        <pc:spChg chg="mod">
          <ac:chgData name="Javier Herranz Carrillo" userId="9ed4fd64-60d7-4541-aff1-284bee023707" providerId="ADAL" clId="{7B2AB0D1-3FAC-443E-9E40-14381C80A75E}" dt="2019-05-08T11:53:33.096" v="3686" actId="1076"/>
          <ac:spMkLst>
            <pc:docMk/>
            <pc:sldMk cId="2399062755" sldId="3250"/>
            <ac:spMk id="34" creationId="{B1E5D631-6552-452C-93B6-6EDC405D2D6A}"/>
          </ac:spMkLst>
        </pc:spChg>
        <pc:spChg chg="mod">
          <ac:chgData name="Javier Herranz Carrillo" userId="9ed4fd64-60d7-4541-aff1-284bee023707" providerId="ADAL" clId="{7B2AB0D1-3FAC-443E-9E40-14381C80A75E}" dt="2019-05-08T11:31:48.641" v="3244" actId="1076"/>
          <ac:spMkLst>
            <pc:docMk/>
            <pc:sldMk cId="2399062755" sldId="3250"/>
            <ac:spMk id="104" creationId="{150B7135-84CC-4397-9DBE-A2439B09404A}"/>
          </ac:spMkLst>
        </pc:spChg>
        <pc:spChg chg="mod">
          <ac:chgData name="Javier Herranz Carrillo" userId="9ed4fd64-60d7-4541-aff1-284bee023707" providerId="ADAL" clId="{7B2AB0D1-3FAC-443E-9E40-14381C80A75E}" dt="2019-05-08T11:31:28.924" v="3242" actId="1076"/>
          <ac:spMkLst>
            <pc:docMk/>
            <pc:sldMk cId="2399062755" sldId="3250"/>
            <ac:spMk id="105" creationId="{DAD7EBCF-5A5C-4225-9720-29CF33EB90B0}"/>
          </ac:spMkLst>
        </pc:spChg>
        <pc:spChg chg="mod">
          <ac:chgData name="Javier Herranz Carrillo" userId="9ed4fd64-60d7-4541-aff1-284bee023707" providerId="ADAL" clId="{7B2AB0D1-3FAC-443E-9E40-14381C80A75E}" dt="2019-05-08T11:31:35.574" v="3243" actId="1076"/>
          <ac:spMkLst>
            <pc:docMk/>
            <pc:sldMk cId="2399062755" sldId="3250"/>
            <ac:spMk id="106" creationId="{5664B726-996E-41FA-8D8E-A23AE08C0479}"/>
          </ac:spMkLst>
        </pc:spChg>
        <pc:spChg chg="del">
          <ac:chgData name="Javier Herranz Carrillo" userId="9ed4fd64-60d7-4541-aff1-284bee023707" providerId="ADAL" clId="{7B2AB0D1-3FAC-443E-9E40-14381C80A75E}" dt="2019-05-08T11:09:18.148" v="2693" actId="478"/>
          <ac:spMkLst>
            <pc:docMk/>
            <pc:sldMk cId="2399062755" sldId="3250"/>
            <ac:spMk id="176" creationId="{55670639-3EC7-4EFB-9E5D-824F52FDDB2A}"/>
          </ac:spMkLst>
        </pc:spChg>
        <pc:grpChg chg="mod">
          <ac:chgData name="Javier Herranz Carrillo" userId="9ed4fd64-60d7-4541-aff1-284bee023707" providerId="ADAL" clId="{7B2AB0D1-3FAC-443E-9E40-14381C80A75E}" dt="2019-05-08T11:15:06.752" v="2858" actId="1076"/>
          <ac:grpSpMkLst>
            <pc:docMk/>
            <pc:sldMk cId="2399062755" sldId="3250"/>
            <ac:grpSpMk id="6" creationId="{2F446A5E-1C14-4A8E-864C-668D8B8EDD5C}"/>
          </ac:grpSpMkLst>
        </pc:grpChg>
        <pc:grpChg chg="mod">
          <ac:chgData name="Javier Herranz Carrillo" userId="9ed4fd64-60d7-4541-aff1-284bee023707" providerId="ADAL" clId="{7B2AB0D1-3FAC-443E-9E40-14381C80A75E}" dt="2019-05-08T11:11:24.341" v="2749" actId="1076"/>
          <ac:grpSpMkLst>
            <pc:docMk/>
            <pc:sldMk cId="2399062755" sldId="3250"/>
            <ac:grpSpMk id="9" creationId="{E1EF7266-8B76-4809-9922-E95C9480A4CF}"/>
          </ac:grpSpMkLst>
        </pc:grpChg>
        <pc:grpChg chg="mod">
          <ac:chgData name="Javier Herranz Carrillo" userId="9ed4fd64-60d7-4541-aff1-284bee023707" providerId="ADAL" clId="{7B2AB0D1-3FAC-443E-9E40-14381C80A75E}" dt="2019-05-08T11:15:06.752" v="2858" actId="1076"/>
          <ac:grpSpMkLst>
            <pc:docMk/>
            <pc:sldMk cId="2399062755" sldId="3250"/>
            <ac:grpSpMk id="33" creationId="{7571473B-F7B6-4BA8-B661-967B879FDDE1}"/>
          </ac:grpSpMkLst>
        </pc:grpChg>
        <pc:grpChg chg="mod">
          <ac:chgData name="Javier Herranz Carrillo" userId="9ed4fd64-60d7-4541-aff1-284bee023707" providerId="ADAL" clId="{7B2AB0D1-3FAC-443E-9E40-14381C80A75E}" dt="2019-05-08T11:15:06.752" v="2858" actId="1076"/>
          <ac:grpSpMkLst>
            <pc:docMk/>
            <pc:sldMk cId="2399062755" sldId="3250"/>
            <ac:grpSpMk id="108" creationId="{F3C102BD-9826-4F3A-9AFA-EA4432F6C92E}"/>
          </ac:grpSpMkLst>
        </pc:grpChg>
        <pc:grpChg chg="mod">
          <ac:chgData name="Javier Herranz Carrillo" userId="9ed4fd64-60d7-4541-aff1-284bee023707" providerId="ADAL" clId="{7B2AB0D1-3FAC-443E-9E40-14381C80A75E}" dt="2019-05-08T11:15:06.752" v="2858" actId="1076"/>
          <ac:grpSpMkLst>
            <pc:docMk/>
            <pc:sldMk cId="2399062755" sldId="3250"/>
            <ac:grpSpMk id="111" creationId="{C1A4028A-3F85-409F-9ACA-97CC8848F245}"/>
          </ac:grpSpMkLst>
        </pc:grpChg>
        <pc:grpChg chg="mod">
          <ac:chgData name="Javier Herranz Carrillo" userId="9ed4fd64-60d7-4541-aff1-284bee023707" providerId="ADAL" clId="{7B2AB0D1-3FAC-443E-9E40-14381C80A75E}" dt="2019-05-08T11:15:06.752" v="2858" actId="1076"/>
          <ac:grpSpMkLst>
            <pc:docMk/>
            <pc:sldMk cId="2399062755" sldId="3250"/>
            <ac:grpSpMk id="115" creationId="{176022E2-2B20-4392-9E4C-A92D7F885C65}"/>
          </ac:grpSpMkLst>
        </pc:grpChg>
      </pc:sldChg>
      <pc:sldChg chg="modSp add del">
        <pc:chgData name="Javier Herranz Carrillo" userId="9ed4fd64-60d7-4541-aff1-284bee023707" providerId="ADAL" clId="{7B2AB0D1-3FAC-443E-9E40-14381C80A75E}" dt="2019-05-08T13:23:12.788" v="4942" actId="2696"/>
        <pc:sldMkLst>
          <pc:docMk/>
          <pc:sldMk cId="3045325897" sldId="3251"/>
        </pc:sldMkLst>
        <pc:spChg chg="mod">
          <ac:chgData name="Javier Herranz Carrillo" userId="9ed4fd64-60d7-4541-aff1-284bee023707" providerId="ADAL" clId="{7B2AB0D1-3FAC-443E-9E40-14381C80A75E}" dt="2019-05-08T11:48:15.019" v="3617" actId="1076"/>
          <ac:spMkLst>
            <pc:docMk/>
            <pc:sldMk cId="3045325897" sldId="3251"/>
            <ac:spMk id="32" creationId="{B5767BE4-4539-406E-AE04-03D1F012E8D0}"/>
          </ac:spMkLst>
        </pc:spChg>
        <pc:spChg chg="mod">
          <ac:chgData name="Javier Herranz Carrillo" userId="9ed4fd64-60d7-4541-aff1-284bee023707" providerId="ADAL" clId="{7B2AB0D1-3FAC-443E-9E40-14381C80A75E}" dt="2019-05-08T11:53:25.962" v="3685" actId="1076"/>
          <ac:spMkLst>
            <pc:docMk/>
            <pc:sldMk cId="3045325897" sldId="3251"/>
            <ac:spMk id="34" creationId="{B1E5D631-6552-452C-93B6-6EDC405D2D6A}"/>
          </ac:spMkLst>
        </pc:spChg>
      </pc:sldChg>
      <pc:sldChg chg="modSp add del">
        <pc:chgData name="Javier Herranz Carrillo" userId="9ed4fd64-60d7-4541-aff1-284bee023707" providerId="ADAL" clId="{7B2AB0D1-3FAC-443E-9E40-14381C80A75E}" dt="2019-05-08T13:22:33.481" v="4940" actId="2696"/>
        <pc:sldMkLst>
          <pc:docMk/>
          <pc:sldMk cId="2913412031" sldId="3252"/>
        </pc:sldMkLst>
        <pc:spChg chg="mod">
          <ac:chgData name="Javier Herranz Carrillo" userId="9ed4fd64-60d7-4541-aff1-284bee023707" providerId="ADAL" clId="{7B2AB0D1-3FAC-443E-9E40-14381C80A75E}" dt="2019-05-08T12:42:45.989" v="4558" actId="207"/>
          <ac:spMkLst>
            <pc:docMk/>
            <pc:sldMk cId="2913412031" sldId="3252"/>
            <ac:spMk id="20" creationId="{35408318-0732-4DCF-8D60-123DC244AC28}"/>
          </ac:spMkLst>
        </pc:spChg>
      </pc:sldChg>
      <pc:sldChg chg="addSp delSp modSp add">
        <pc:chgData name="Javier Herranz Carrillo" userId="9ed4fd64-60d7-4541-aff1-284bee023707" providerId="ADAL" clId="{7B2AB0D1-3FAC-443E-9E40-14381C80A75E}" dt="2019-05-08T12:56:05.278" v="4738" actId="14100"/>
        <pc:sldMkLst>
          <pc:docMk/>
          <pc:sldMk cId="3685136620" sldId="3253"/>
        </pc:sldMkLst>
        <pc:spChg chg="del">
          <ac:chgData name="Javier Herranz Carrillo" userId="9ed4fd64-60d7-4541-aff1-284bee023707" providerId="ADAL" clId="{7B2AB0D1-3FAC-443E-9E40-14381C80A75E}" dt="2019-05-08T12:34:10.285" v="4469" actId="478"/>
          <ac:spMkLst>
            <pc:docMk/>
            <pc:sldMk cId="3685136620" sldId="3253"/>
            <ac:spMk id="2" creationId="{FB5104D2-780B-4CA8-8DDC-7C362F296F5F}"/>
          </ac:spMkLst>
        </pc:spChg>
        <pc:spChg chg="mod">
          <ac:chgData name="Javier Herranz Carrillo" userId="9ed4fd64-60d7-4541-aff1-284bee023707" providerId="ADAL" clId="{7B2AB0D1-3FAC-443E-9E40-14381C80A75E}" dt="2019-05-08T12:34:51.091" v="4475"/>
          <ac:spMkLst>
            <pc:docMk/>
            <pc:sldMk cId="3685136620" sldId="3253"/>
            <ac:spMk id="7" creationId="{0FF1E2AD-8D92-4F14-882A-51E85181C343}"/>
          </ac:spMkLst>
        </pc:spChg>
        <pc:spChg chg="del">
          <ac:chgData name="Javier Herranz Carrillo" userId="9ed4fd64-60d7-4541-aff1-284bee023707" providerId="ADAL" clId="{7B2AB0D1-3FAC-443E-9E40-14381C80A75E}" dt="2019-05-08T12:34:10.285" v="4469" actId="478"/>
          <ac:spMkLst>
            <pc:docMk/>
            <pc:sldMk cId="3685136620" sldId="3253"/>
            <ac:spMk id="8" creationId="{BBD81633-F794-4C7B-996A-45E50C7B281F}"/>
          </ac:spMkLst>
        </pc:spChg>
        <pc:spChg chg="add mod">
          <ac:chgData name="Javier Herranz Carrillo" userId="9ed4fd64-60d7-4541-aff1-284bee023707" providerId="ADAL" clId="{7B2AB0D1-3FAC-443E-9E40-14381C80A75E}" dt="2019-05-08T12:56:05.278" v="4738" actId="14100"/>
          <ac:spMkLst>
            <pc:docMk/>
            <pc:sldMk cId="3685136620" sldId="3253"/>
            <ac:spMk id="10" creationId="{21995F7E-65AA-4554-B08D-A83F2242AD1D}"/>
          </ac:spMkLst>
        </pc:spChg>
        <pc:spChg chg="add">
          <ac:chgData name="Javier Herranz Carrillo" userId="9ed4fd64-60d7-4541-aff1-284bee023707" providerId="ADAL" clId="{7B2AB0D1-3FAC-443E-9E40-14381C80A75E}" dt="2019-05-08T12:34:57.259" v="4476"/>
          <ac:spMkLst>
            <pc:docMk/>
            <pc:sldMk cId="3685136620" sldId="3253"/>
            <ac:spMk id="11" creationId="{96660760-5F6F-49D1-986F-E46EB505665D}"/>
          </ac:spMkLst>
        </pc:spChg>
        <pc:spChg chg="add">
          <ac:chgData name="Javier Herranz Carrillo" userId="9ed4fd64-60d7-4541-aff1-284bee023707" providerId="ADAL" clId="{7B2AB0D1-3FAC-443E-9E40-14381C80A75E}" dt="2019-05-08T12:34:57.259" v="4476"/>
          <ac:spMkLst>
            <pc:docMk/>
            <pc:sldMk cId="3685136620" sldId="3253"/>
            <ac:spMk id="12" creationId="{D651CE5C-5587-42ED-A77C-52D52380CD14}"/>
          </ac:spMkLst>
        </pc:spChg>
        <pc:spChg chg="add">
          <ac:chgData name="Javier Herranz Carrillo" userId="9ed4fd64-60d7-4541-aff1-284bee023707" providerId="ADAL" clId="{7B2AB0D1-3FAC-443E-9E40-14381C80A75E}" dt="2019-05-08T12:34:57.259" v="4476"/>
          <ac:spMkLst>
            <pc:docMk/>
            <pc:sldMk cId="3685136620" sldId="3253"/>
            <ac:spMk id="13" creationId="{F6AC3BBB-A26B-4FFC-8AA5-C96C33D20EF3}"/>
          </ac:spMkLst>
        </pc:spChg>
        <pc:spChg chg="add">
          <ac:chgData name="Javier Herranz Carrillo" userId="9ed4fd64-60d7-4541-aff1-284bee023707" providerId="ADAL" clId="{7B2AB0D1-3FAC-443E-9E40-14381C80A75E}" dt="2019-05-08T12:34:57.259" v="4476"/>
          <ac:spMkLst>
            <pc:docMk/>
            <pc:sldMk cId="3685136620" sldId="3253"/>
            <ac:spMk id="14" creationId="{A19F4241-B4F4-4550-8EFD-727911ABB1A8}"/>
          </ac:spMkLst>
        </pc:spChg>
        <pc:spChg chg="add">
          <ac:chgData name="Javier Herranz Carrillo" userId="9ed4fd64-60d7-4541-aff1-284bee023707" providerId="ADAL" clId="{7B2AB0D1-3FAC-443E-9E40-14381C80A75E}" dt="2019-05-08T12:34:57.259" v="4476"/>
          <ac:spMkLst>
            <pc:docMk/>
            <pc:sldMk cId="3685136620" sldId="3253"/>
            <ac:spMk id="15" creationId="{4A765309-1DBE-4064-92CC-B48D4C14823B}"/>
          </ac:spMkLst>
        </pc:spChg>
        <pc:spChg chg="add">
          <ac:chgData name="Javier Herranz Carrillo" userId="9ed4fd64-60d7-4541-aff1-284bee023707" providerId="ADAL" clId="{7B2AB0D1-3FAC-443E-9E40-14381C80A75E}" dt="2019-05-08T12:34:57.259" v="4476"/>
          <ac:spMkLst>
            <pc:docMk/>
            <pc:sldMk cId="3685136620" sldId="3253"/>
            <ac:spMk id="16" creationId="{D7999E83-E580-45C8-BE81-93916EE9993E}"/>
          </ac:spMkLst>
        </pc:spChg>
        <pc:spChg chg="add">
          <ac:chgData name="Javier Herranz Carrillo" userId="9ed4fd64-60d7-4541-aff1-284bee023707" providerId="ADAL" clId="{7B2AB0D1-3FAC-443E-9E40-14381C80A75E}" dt="2019-05-08T12:34:57.259" v="4476"/>
          <ac:spMkLst>
            <pc:docMk/>
            <pc:sldMk cId="3685136620" sldId="3253"/>
            <ac:spMk id="17" creationId="{89817D59-9FD0-49DF-8191-32AC50A87AD0}"/>
          </ac:spMkLst>
        </pc:spChg>
        <pc:spChg chg="add mod">
          <ac:chgData name="Javier Herranz Carrillo" userId="9ed4fd64-60d7-4541-aff1-284bee023707" providerId="ADAL" clId="{7B2AB0D1-3FAC-443E-9E40-14381C80A75E}" dt="2019-05-08T12:38:21.486" v="4547" actId="14100"/>
          <ac:spMkLst>
            <pc:docMk/>
            <pc:sldMk cId="3685136620" sldId="3253"/>
            <ac:spMk id="18" creationId="{C361BBF4-EE00-4AD7-BA97-37E6358CB7AD}"/>
          </ac:spMkLst>
        </pc:spChg>
        <pc:spChg chg="add">
          <ac:chgData name="Javier Herranz Carrillo" userId="9ed4fd64-60d7-4541-aff1-284bee023707" providerId="ADAL" clId="{7B2AB0D1-3FAC-443E-9E40-14381C80A75E}" dt="2019-05-08T12:34:57.259" v="4476"/>
          <ac:spMkLst>
            <pc:docMk/>
            <pc:sldMk cId="3685136620" sldId="3253"/>
            <ac:spMk id="19" creationId="{C44533E2-F077-4F59-AAD5-F8B36828BCCB}"/>
          </ac:spMkLst>
        </pc:spChg>
        <pc:spChg chg="mod">
          <ac:chgData name="Javier Herranz Carrillo" userId="9ed4fd64-60d7-4541-aff1-284bee023707" providerId="ADAL" clId="{7B2AB0D1-3FAC-443E-9E40-14381C80A75E}" dt="2019-05-08T12:34:40.085" v="4474" actId="20577"/>
          <ac:spMkLst>
            <pc:docMk/>
            <pc:sldMk cId="3685136620" sldId="3253"/>
            <ac:spMk id="20" creationId="{35408318-0732-4DCF-8D60-123DC244AC28}"/>
          </ac:spMkLst>
        </pc:spChg>
        <pc:spChg chg="add">
          <ac:chgData name="Javier Herranz Carrillo" userId="9ed4fd64-60d7-4541-aff1-284bee023707" providerId="ADAL" clId="{7B2AB0D1-3FAC-443E-9E40-14381C80A75E}" dt="2019-05-08T12:34:57.259" v="4476"/>
          <ac:spMkLst>
            <pc:docMk/>
            <pc:sldMk cId="3685136620" sldId="3253"/>
            <ac:spMk id="24" creationId="{7C303F43-F406-4F45-85FA-88A022B03B60}"/>
          </ac:spMkLst>
        </pc:spChg>
        <pc:spChg chg="add">
          <ac:chgData name="Javier Herranz Carrillo" userId="9ed4fd64-60d7-4541-aff1-284bee023707" providerId="ADAL" clId="{7B2AB0D1-3FAC-443E-9E40-14381C80A75E}" dt="2019-05-08T12:34:57.259" v="4476"/>
          <ac:spMkLst>
            <pc:docMk/>
            <pc:sldMk cId="3685136620" sldId="3253"/>
            <ac:spMk id="25" creationId="{9299DF49-50CE-4C0A-9C66-62A13B9CD438}"/>
          </ac:spMkLst>
        </pc:spChg>
        <pc:spChg chg="add mod">
          <ac:chgData name="Javier Herranz Carrillo" userId="9ed4fd64-60d7-4541-aff1-284bee023707" providerId="ADAL" clId="{7B2AB0D1-3FAC-443E-9E40-14381C80A75E}" dt="2019-05-08T12:38:16.339" v="4545" actId="1076"/>
          <ac:spMkLst>
            <pc:docMk/>
            <pc:sldMk cId="3685136620" sldId="3253"/>
            <ac:spMk id="26" creationId="{A8916263-2287-4B6E-B591-34104D7B8D7A}"/>
          </ac:spMkLst>
        </pc:spChg>
        <pc:grpChg chg="add mod">
          <ac:chgData name="Javier Herranz Carrillo" userId="9ed4fd64-60d7-4541-aff1-284bee023707" providerId="ADAL" clId="{7B2AB0D1-3FAC-443E-9E40-14381C80A75E}" dt="2019-05-08T12:36:40.634" v="4507" actId="1076"/>
          <ac:grpSpMkLst>
            <pc:docMk/>
            <pc:sldMk cId="3685136620" sldId="3253"/>
            <ac:grpSpMk id="21" creationId="{19FC11AB-9242-43BE-98D0-29471D82A288}"/>
          </ac:grpSpMkLst>
        </pc:grpChg>
        <pc:picChg chg="del">
          <ac:chgData name="Javier Herranz Carrillo" userId="9ed4fd64-60d7-4541-aff1-284bee023707" providerId="ADAL" clId="{7B2AB0D1-3FAC-443E-9E40-14381C80A75E}" dt="2019-05-08T12:34:10.285" v="4469" actId="478"/>
          <ac:picMkLst>
            <pc:docMk/>
            <pc:sldMk cId="3685136620" sldId="3253"/>
            <ac:picMk id="3" creationId="{85092CF4-C970-4055-9C81-D6B48323E1AB}"/>
          </ac:picMkLst>
        </pc:picChg>
        <pc:picChg chg="add mod">
          <ac:chgData name="Javier Herranz Carrillo" userId="9ed4fd64-60d7-4541-aff1-284bee023707" providerId="ADAL" clId="{7B2AB0D1-3FAC-443E-9E40-14381C80A75E}" dt="2019-05-08T12:38:19.302" v="4546" actId="1076"/>
          <ac:picMkLst>
            <pc:docMk/>
            <pc:sldMk cId="3685136620" sldId="3253"/>
            <ac:picMk id="5" creationId="{FF2258B0-9BFD-41A0-BE20-1944DEFD212B}"/>
          </ac:picMkLst>
        </pc:picChg>
        <pc:picChg chg="add">
          <ac:chgData name="Javier Herranz Carrillo" userId="9ed4fd64-60d7-4541-aff1-284bee023707" providerId="ADAL" clId="{7B2AB0D1-3FAC-443E-9E40-14381C80A75E}" dt="2019-05-08T12:34:57.259" v="4476"/>
          <ac:picMkLst>
            <pc:docMk/>
            <pc:sldMk cId="3685136620" sldId="3253"/>
            <ac:picMk id="9" creationId="{B56CF4D8-B80C-40B5-86C1-872FE392D8A4}"/>
          </ac:picMkLst>
        </pc:picChg>
      </pc:sldChg>
      <pc:sldChg chg="addSp modSp add">
        <pc:chgData name="Javier Herranz Carrillo" userId="9ed4fd64-60d7-4541-aff1-284bee023707" providerId="ADAL" clId="{7B2AB0D1-3FAC-443E-9E40-14381C80A75E}" dt="2019-05-08T12:59:25.590" v="4787" actId="20577"/>
        <pc:sldMkLst>
          <pc:docMk/>
          <pc:sldMk cId="3371084570" sldId="3254"/>
        </pc:sldMkLst>
        <pc:spChg chg="mod">
          <ac:chgData name="Javier Herranz Carrillo" userId="9ed4fd64-60d7-4541-aff1-284bee023707" providerId="ADAL" clId="{7B2AB0D1-3FAC-443E-9E40-14381C80A75E}" dt="2019-05-08T12:49:35.492" v="4663" actId="1076"/>
          <ac:spMkLst>
            <pc:docMk/>
            <pc:sldMk cId="3371084570" sldId="3254"/>
            <ac:spMk id="2" creationId="{FB5104D2-780B-4CA8-8DDC-7C362F296F5F}"/>
          </ac:spMkLst>
        </pc:spChg>
        <pc:spChg chg="mod">
          <ac:chgData name="Javier Herranz Carrillo" userId="9ed4fd64-60d7-4541-aff1-284bee023707" providerId="ADAL" clId="{7B2AB0D1-3FAC-443E-9E40-14381C80A75E}" dt="2019-05-08T12:59:25.590" v="4787" actId="20577"/>
          <ac:spMkLst>
            <pc:docMk/>
            <pc:sldMk cId="3371084570" sldId="3254"/>
            <ac:spMk id="7" creationId="{0FF1E2AD-8D92-4F14-882A-51E85181C343}"/>
          </ac:spMkLst>
        </pc:spChg>
        <pc:spChg chg="mod">
          <ac:chgData name="Javier Herranz Carrillo" userId="9ed4fd64-60d7-4541-aff1-284bee023707" providerId="ADAL" clId="{7B2AB0D1-3FAC-443E-9E40-14381C80A75E}" dt="2019-05-08T12:58:26.828" v="4743" actId="20577"/>
          <ac:spMkLst>
            <pc:docMk/>
            <pc:sldMk cId="3371084570" sldId="3254"/>
            <ac:spMk id="8" creationId="{BBD81633-F794-4C7B-996A-45E50C7B281F}"/>
          </ac:spMkLst>
        </pc:spChg>
        <pc:spChg chg="add mod">
          <ac:chgData name="Javier Herranz Carrillo" userId="9ed4fd64-60d7-4541-aff1-284bee023707" providerId="ADAL" clId="{7B2AB0D1-3FAC-443E-9E40-14381C80A75E}" dt="2019-05-08T12:58:33.432" v="4748" actId="1076"/>
          <ac:spMkLst>
            <pc:docMk/>
            <pc:sldMk cId="3371084570" sldId="3254"/>
            <ac:spMk id="9" creationId="{89073C43-FE78-43BE-A7CF-DF74CE11DABD}"/>
          </ac:spMkLst>
        </pc:spChg>
        <pc:spChg chg="mod">
          <ac:chgData name="Javier Herranz Carrillo" userId="9ed4fd64-60d7-4541-aff1-284bee023707" providerId="ADAL" clId="{7B2AB0D1-3FAC-443E-9E40-14381C80A75E}" dt="2019-05-08T12:43:44.615" v="4566" actId="20577"/>
          <ac:spMkLst>
            <pc:docMk/>
            <pc:sldMk cId="3371084570" sldId="3254"/>
            <ac:spMk id="20" creationId="{35408318-0732-4DCF-8D60-123DC244AC28}"/>
          </ac:spMkLst>
        </pc:spChg>
        <pc:picChg chg="mod">
          <ac:chgData name="Javier Herranz Carrillo" userId="9ed4fd64-60d7-4541-aff1-284bee023707" providerId="ADAL" clId="{7B2AB0D1-3FAC-443E-9E40-14381C80A75E}" dt="2019-05-08T12:49:41.361" v="4665" actId="1076"/>
          <ac:picMkLst>
            <pc:docMk/>
            <pc:sldMk cId="3371084570" sldId="3254"/>
            <ac:picMk id="3" creationId="{85092CF4-C970-4055-9C81-D6B48323E1AB}"/>
          </ac:picMkLst>
        </pc:picChg>
      </pc:sldChg>
      <pc:sldChg chg="addSp delSp modSp add">
        <pc:chgData name="Javier Herranz Carrillo" userId="9ed4fd64-60d7-4541-aff1-284bee023707" providerId="ADAL" clId="{7B2AB0D1-3FAC-443E-9E40-14381C80A75E}" dt="2019-05-08T13:09:07.492" v="4920" actId="1037"/>
        <pc:sldMkLst>
          <pc:docMk/>
          <pc:sldMk cId="4115350847" sldId="3255"/>
        </pc:sldMkLst>
        <pc:spChg chg="del">
          <ac:chgData name="Javier Herranz Carrillo" userId="9ed4fd64-60d7-4541-aff1-284bee023707" providerId="ADAL" clId="{7B2AB0D1-3FAC-443E-9E40-14381C80A75E}" dt="2019-05-08T13:06:02.395" v="4817" actId="478"/>
          <ac:spMkLst>
            <pc:docMk/>
            <pc:sldMk cId="4115350847" sldId="3255"/>
            <ac:spMk id="78" creationId="{F362A76F-80D1-4CBF-9F42-2218973F4A70}"/>
          </ac:spMkLst>
        </pc:spChg>
        <pc:spChg chg="del">
          <ac:chgData name="Javier Herranz Carrillo" userId="9ed4fd64-60d7-4541-aff1-284bee023707" providerId="ADAL" clId="{7B2AB0D1-3FAC-443E-9E40-14381C80A75E}" dt="2019-05-08T13:07:56.042" v="4869" actId="478"/>
          <ac:spMkLst>
            <pc:docMk/>
            <pc:sldMk cId="4115350847" sldId="3255"/>
            <ac:spMk id="80" creationId="{C574E0B6-9475-48B5-B9C6-CDCA01A7C09D}"/>
          </ac:spMkLst>
        </pc:spChg>
        <pc:spChg chg="del">
          <ac:chgData name="Javier Herranz Carrillo" userId="9ed4fd64-60d7-4541-aff1-284bee023707" providerId="ADAL" clId="{7B2AB0D1-3FAC-443E-9E40-14381C80A75E}" dt="2019-05-08T13:08:07.322" v="4876" actId="478"/>
          <ac:spMkLst>
            <pc:docMk/>
            <pc:sldMk cId="4115350847" sldId="3255"/>
            <ac:spMk id="81" creationId="{8EA1F37E-D485-4BCE-81B6-4BDC1AB605FA}"/>
          </ac:spMkLst>
        </pc:spChg>
        <pc:spChg chg="del">
          <ac:chgData name="Javier Herranz Carrillo" userId="9ed4fd64-60d7-4541-aff1-284bee023707" providerId="ADAL" clId="{7B2AB0D1-3FAC-443E-9E40-14381C80A75E}" dt="2019-05-08T13:08:12.253" v="4879" actId="478"/>
          <ac:spMkLst>
            <pc:docMk/>
            <pc:sldMk cId="4115350847" sldId="3255"/>
            <ac:spMk id="82" creationId="{7F74ABC1-D177-4DD6-9FD8-0A18C76F327B}"/>
          </ac:spMkLst>
        </pc:spChg>
        <pc:spChg chg="del">
          <ac:chgData name="Javier Herranz Carrillo" userId="9ed4fd64-60d7-4541-aff1-284bee023707" providerId="ADAL" clId="{7B2AB0D1-3FAC-443E-9E40-14381C80A75E}" dt="2019-05-08T13:08:00.838" v="4872" actId="478"/>
          <ac:spMkLst>
            <pc:docMk/>
            <pc:sldMk cId="4115350847" sldId="3255"/>
            <ac:spMk id="87" creationId="{FFB6F7D0-019A-48A7-B262-33E0F2B37647}"/>
          </ac:spMkLst>
        </pc:spChg>
        <pc:spChg chg="del">
          <ac:chgData name="Javier Herranz Carrillo" userId="9ed4fd64-60d7-4541-aff1-284bee023707" providerId="ADAL" clId="{7B2AB0D1-3FAC-443E-9E40-14381C80A75E}" dt="2019-05-08T13:08:13.793" v="4880" actId="478"/>
          <ac:spMkLst>
            <pc:docMk/>
            <pc:sldMk cId="4115350847" sldId="3255"/>
            <ac:spMk id="89" creationId="{23BF87AC-9893-4979-A88D-3C2CA8CF6989}"/>
          </ac:spMkLst>
        </pc:spChg>
        <pc:spChg chg="del">
          <ac:chgData name="Javier Herranz Carrillo" userId="9ed4fd64-60d7-4541-aff1-284bee023707" providerId="ADAL" clId="{7B2AB0D1-3FAC-443E-9E40-14381C80A75E}" dt="2019-05-08T13:08:02.435" v="4873" actId="478"/>
          <ac:spMkLst>
            <pc:docMk/>
            <pc:sldMk cId="4115350847" sldId="3255"/>
            <ac:spMk id="92" creationId="{1FC7A7BD-2C4F-465B-AC0E-CC4165123B4C}"/>
          </ac:spMkLst>
        </pc:spChg>
        <pc:spChg chg="del">
          <ac:chgData name="Javier Herranz Carrillo" userId="9ed4fd64-60d7-4541-aff1-284bee023707" providerId="ADAL" clId="{7B2AB0D1-3FAC-443E-9E40-14381C80A75E}" dt="2019-05-08T13:05:47.949" v="4809" actId="478"/>
          <ac:spMkLst>
            <pc:docMk/>
            <pc:sldMk cId="4115350847" sldId="3255"/>
            <ac:spMk id="96" creationId="{4C87E5EB-1674-49A0-9AE5-907475E80E9D}"/>
          </ac:spMkLst>
        </pc:spChg>
        <pc:spChg chg="del">
          <ac:chgData name="Javier Herranz Carrillo" userId="9ed4fd64-60d7-4541-aff1-284bee023707" providerId="ADAL" clId="{7B2AB0D1-3FAC-443E-9E40-14381C80A75E}" dt="2019-05-08T13:06:34.286" v="4829" actId="478"/>
          <ac:spMkLst>
            <pc:docMk/>
            <pc:sldMk cId="4115350847" sldId="3255"/>
            <ac:spMk id="98" creationId="{EDFA7D45-FD00-4951-83E8-CB3833417A41}"/>
          </ac:spMkLst>
        </pc:spChg>
        <pc:spChg chg="del">
          <ac:chgData name="Javier Herranz Carrillo" userId="9ed4fd64-60d7-4541-aff1-284bee023707" providerId="ADAL" clId="{7B2AB0D1-3FAC-443E-9E40-14381C80A75E}" dt="2019-05-08T13:07:59.255" v="4871" actId="478"/>
          <ac:spMkLst>
            <pc:docMk/>
            <pc:sldMk cId="4115350847" sldId="3255"/>
            <ac:spMk id="102" creationId="{3FE2B095-5781-4669-865B-7218ED59526F}"/>
          </ac:spMkLst>
        </pc:spChg>
        <pc:spChg chg="del">
          <ac:chgData name="Javier Herranz Carrillo" userId="9ed4fd64-60d7-4541-aff1-284bee023707" providerId="ADAL" clId="{7B2AB0D1-3FAC-443E-9E40-14381C80A75E}" dt="2019-05-08T13:08:05.675" v="4875" actId="478"/>
          <ac:spMkLst>
            <pc:docMk/>
            <pc:sldMk cId="4115350847" sldId="3255"/>
            <ac:spMk id="106" creationId="{859AED3C-3192-4446-90F6-433E9BBFA169}"/>
          </ac:spMkLst>
        </pc:spChg>
        <pc:spChg chg="del">
          <ac:chgData name="Javier Herranz Carrillo" userId="9ed4fd64-60d7-4541-aff1-284bee023707" providerId="ADAL" clId="{7B2AB0D1-3FAC-443E-9E40-14381C80A75E}" dt="2019-05-08T13:08:10.476" v="4878" actId="478"/>
          <ac:spMkLst>
            <pc:docMk/>
            <pc:sldMk cId="4115350847" sldId="3255"/>
            <ac:spMk id="107" creationId="{311B05E5-C498-43DA-A2D5-E7DDFADCA1F1}"/>
          </ac:spMkLst>
        </pc:spChg>
        <pc:spChg chg="del">
          <ac:chgData name="Javier Herranz Carrillo" userId="9ed4fd64-60d7-4541-aff1-284bee023707" providerId="ADAL" clId="{7B2AB0D1-3FAC-443E-9E40-14381C80A75E}" dt="2019-05-08T13:05:56.106" v="4814" actId="478"/>
          <ac:spMkLst>
            <pc:docMk/>
            <pc:sldMk cId="4115350847" sldId="3255"/>
            <ac:spMk id="108" creationId="{7F3BFA05-037A-40AC-94B8-7267B09B9EBB}"/>
          </ac:spMkLst>
        </pc:spChg>
        <pc:spChg chg="add del">
          <ac:chgData name="Javier Herranz Carrillo" userId="9ed4fd64-60d7-4541-aff1-284bee023707" providerId="ADAL" clId="{7B2AB0D1-3FAC-443E-9E40-14381C80A75E}" dt="2019-05-08T13:06:43.726" v="4837" actId="478"/>
          <ac:spMkLst>
            <pc:docMk/>
            <pc:sldMk cId="4115350847" sldId="3255"/>
            <ac:spMk id="109" creationId="{6C12EFE1-E6E5-47B2-8416-CED7709DCBC4}"/>
          </ac:spMkLst>
        </pc:spChg>
        <pc:spChg chg="add del">
          <ac:chgData name="Javier Herranz Carrillo" userId="9ed4fd64-60d7-4541-aff1-284bee023707" providerId="ADAL" clId="{7B2AB0D1-3FAC-443E-9E40-14381C80A75E}" dt="2019-05-08T13:06:20.708" v="4822" actId="478"/>
          <ac:spMkLst>
            <pc:docMk/>
            <pc:sldMk cId="4115350847" sldId="3255"/>
            <ac:spMk id="118" creationId="{D0D225C2-B4BD-4C35-AD91-A4FB5BEE6787}"/>
          </ac:spMkLst>
        </pc:spChg>
        <pc:spChg chg="del">
          <ac:chgData name="Javier Herranz Carrillo" userId="9ed4fd64-60d7-4541-aff1-284bee023707" providerId="ADAL" clId="{7B2AB0D1-3FAC-443E-9E40-14381C80A75E}" dt="2019-05-08T13:06:52.872" v="4843" actId="478"/>
          <ac:spMkLst>
            <pc:docMk/>
            <pc:sldMk cId="4115350847" sldId="3255"/>
            <ac:spMk id="119" creationId="{FE5F639F-08D6-452C-B4E0-5FAD9F192902}"/>
          </ac:spMkLst>
        </pc:spChg>
        <pc:spChg chg="del">
          <ac:chgData name="Javier Herranz Carrillo" userId="9ed4fd64-60d7-4541-aff1-284bee023707" providerId="ADAL" clId="{7B2AB0D1-3FAC-443E-9E40-14381C80A75E}" dt="2019-05-08T13:08:04.112" v="4874" actId="478"/>
          <ac:spMkLst>
            <pc:docMk/>
            <pc:sldMk cId="4115350847" sldId="3255"/>
            <ac:spMk id="120" creationId="{55A32D6F-0D80-4F5D-AC6A-ADBC7C32D8C9}"/>
          </ac:spMkLst>
        </pc:spChg>
        <pc:spChg chg="del">
          <ac:chgData name="Javier Herranz Carrillo" userId="9ed4fd64-60d7-4541-aff1-284bee023707" providerId="ADAL" clId="{7B2AB0D1-3FAC-443E-9E40-14381C80A75E}" dt="2019-05-08T13:05:34.678" v="4805" actId="478"/>
          <ac:spMkLst>
            <pc:docMk/>
            <pc:sldMk cId="4115350847" sldId="3255"/>
            <ac:spMk id="146" creationId="{C7702B07-A714-4EB9-9091-EA38FE98CDD1}"/>
          </ac:spMkLst>
        </pc:spChg>
        <pc:spChg chg="del">
          <ac:chgData name="Javier Herranz Carrillo" userId="9ed4fd64-60d7-4541-aff1-284bee023707" providerId="ADAL" clId="{7B2AB0D1-3FAC-443E-9E40-14381C80A75E}" dt="2019-05-08T13:06:28.250" v="4826" actId="478"/>
          <ac:spMkLst>
            <pc:docMk/>
            <pc:sldMk cId="4115350847" sldId="3255"/>
            <ac:spMk id="147" creationId="{6D403EC4-F479-40FB-B10E-E40269D5E674}"/>
          </ac:spMkLst>
        </pc:spChg>
        <pc:spChg chg="del">
          <ac:chgData name="Javier Herranz Carrillo" userId="9ed4fd64-60d7-4541-aff1-284bee023707" providerId="ADAL" clId="{7B2AB0D1-3FAC-443E-9E40-14381C80A75E}" dt="2019-05-08T13:07:57.627" v="4870" actId="478"/>
          <ac:spMkLst>
            <pc:docMk/>
            <pc:sldMk cId="4115350847" sldId="3255"/>
            <ac:spMk id="148" creationId="{DFDEEB4A-A60E-4724-811B-0A2BC11A7998}"/>
          </ac:spMkLst>
        </pc:spChg>
        <pc:spChg chg="del">
          <ac:chgData name="Javier Herranz Carrillo" userId="9ed4fd64-60d7-4541-aff1-284bee023707" providerId="ADAL" clId="{7B2AB0D1-3FAC-443E-9E40-14381C80A75E}" dt="2019-05-08T13:08:08.979" v="4877" actId="478"/>
          <ac:spMkLst>
            <pc:docMk/>
            <pc:sldMk cId="4115350847" sldId="3255"/>
            <ac:spMk id="150" creationId="{B5B6B8FC-C111-4706-A79D-1186A6D4D8C2}"/>
          </ac:spMkLst>
        </pc:spChg>
        <pc:picChg chg="add mod">
          <ac:chgData name="Javier Herranz Carrillo" userId="9ed4fd64-60d7-4541-aff1-284bee023707" providerId="ADAL" clId="{7B2AB0D1-3FAC-443E-9E40-14381C80A75E}" dt="2019-05-08T13:09:07.492" v="4920" actId="1037"/>
          <ac:picMkLst>
            <pc:docMk/>
            <pc:sldMk cId="4115350847" sldId="3255"/>
            <ac:picMk id="54" creationId="{94E43D2D-0505-4C16-9ADC-5BB84336FD86}"/>
          </ac:picMkLst>
        </pc:picChg>
        <pc:picChg chg="add mod">
          <ac:chgData name="Javier Herranz Carrillo" userId="9ed4fd64-60d7-4541-aff1-284bee023707" providerId="ADAL" clId="{7B2AB0D1-3FAC-443E-9E40-14381C80A75E}" dt="2019-05-08T13:09:07.492" v="4920" actId="1037"/>
          <ac:picMkLst>
            <pc:docMk/>
            <pc:sldMk cId="4115350847" sldId="3255"/>
            <ac:picMk id="59" creationId="{51E95C28-FC62-4DFA-BAF9-F9DA25D2FF5D}"/>
          </ac:picMkLst>
        </pc:picChg>
        <pc:picChg chg="add mod">
          <ac:chgData name="Javier Herranz Carrillo" userId="9ed4fd64-60d7-4541-aff1-284bee023707" providerId="ADAL" clId="{7B2AB0D1-3FAC-443E-9E40-14381C80A75E}" dt="2019-05-08T13:09:07.492" v="4920" actId="1037"/>
          <ac:picMkLst>
            <pc:docMk/>
            <pc:sldMk cId="4115350847" sldId="3255"/>
            <ac:picMk id="61" creationId="{033A9D15-34E4-445E-B10C-8E71E7B8D330}"/>
          </ac:picMkLst>
        </pc:picChg>
        <pc:picChg chg="add mod">
          <ac:chgData name="Javier Herranz Carrillo" userId="9ed4fd64-60d7-4541-aff1-284bee023707" providerId="ADAL" clId="{7B2AB0D1-3FAC-443E-9E40-14381C80A75E}" dt="2019-05-08T13:09:07.492" v="4920" actId="1037"/>
          <ac:picMkLst>
            <pc:docMk/>
            <pc:sldMk cId="4115350847" sldId="3255"/>
            <ac:picMk id="63" creationId="{AAC0BAF2-7B1A-452A-BF9C-305F14E1508D}"/>
          </ac:picMkLst>
        </pc:picChg>
        <pc:picChg chg="add mod">
          <ac:chgData name="Javier Herranz Carrillo" userId="9ed4fd64-60d7-4541-aff1-284bee023707" providerId="ADAL" clId="{7B2AB0D1-3FAC-443E-9E40-14381C80A75E}" dt="2019-05-08T13:09:00.522" v="4917" actId="1038"/>
          <ac:picMkLst>
            <pc:docMk/>
            <pc:sldMk cId="4115350847" sldId="3255"/>
            <ac:picMk id="69" creationId="{F18AD00A-5CD6-4A0D-B9CC-90369BCD27FF}"/>
          </ac:picMkLst>
        </pc:picChg>
        <pc:picChg chg="add mod">
          <ac:chgData name="Javier Herranz Carrillo" userId="9ed4fd64-60d7-4541-aff1-284bee023707" providerId="ADAL" clId="{7B2AB0D1-3FAC-443E-9E40-14381C80A75E}" dt="2019-05-08T13:09:00.522" v="4917" actId="1038"/>
          <ac:picMkLst>
            <pc:docMk/>
            <pc:sldMk cId="4115350847" sldId="3255"/>
            <ac:picMk id="71" creationId="{37AD0240-6CC7-4521-A2FA-D19BBE0A8DA3}"/>
          </ac:picMkLst>
        </pc:picChg>
        <pc:picChg chg="add del mod">
          <ac:chgData name="Javier Herranz Carrillo" userId="9ed4fd64-60d7-4541-aff1-284bee023707" providerId="ADAL" clId="{7B2AB0D1-3FAC-443E-9E40-14381C80A75E}" dt="2019-05-08T13:06:41.733" v="4835"/>
          <ac:picMkLst>
            <pc:docMk/>
            <pc:sldMk cId="4115350847" sldId="3255"/>
            <ac:picMk id="72" creationId="{1A175B48-BD8B-4335-925B-0C83FD008332}"/>
          </ac:picMkLst>
        </pc:picChg>
        <pc:picChg chg="add mod">
          <ac:chgData name="Javier Herranz Carrillo" userId="9ed4fd64-60d7-4541-aff1-284bee023707" providerId="ADAL" clId="{7B2AB0D1-3FAC-443E-9E40-14381C80A75E}" dt="2019-05-08T13:09:00.522" v="4917" actId="1038"/>
          <ac:picMkLst>
            <pc:docMk/>
            <pc:sldMk cId="4115350847" sldId="3255"/>
            <ac:picMk id="73" creationId="{4CDD06A8-E952-4ABD-8F82-77CAC07D6F46}"/>
          </ac:picMkLst>
        </pc:picChg>
        <pc:picChg chg="add mod">
          <ac:chgData name="Javier Herranz Carrillo" userId="9ed4fd64-60d7-4541-aff1-284bee023707" providerId="ADAL" clId="{7B2AB0D1-3FAC-443E-9E40-14381C80A75E}" dt="2019-05-08T13:09:00.522" v="4917" actId="1038"/>
          <ac:picMkLst>
            <pc:docMk/>
            <pc:sldMk cId="4115350847" sldId="3255"/>
            <ac:picMk id="74" creationId="{CA0729C6-39E1-48DF-AECE-9855D6A492F6}"/>
          </ac:picMkLst>
        </pc:picChg>
        <pc:picChg chg="add mod">
          <ac:chgData name="Javier Herranz Carrillo" userId="9ed4fd64-60d7-4541-aff1-284bee023707" providerId="ADAL" clId="{7B2AB0D1-3FAC-443E-9E40-14381C80A75E}" dt="2019-05-08T13:08:51.986" v="4913" actId="1038"/>
          <ac:picMkLst>
            <pc:docMk/>
            <pc:sldMk cId="4115350847" sldId="3255"/>
            <ac:picMk id="75" creationId="{C19EC219-F42F-41DA-8B5A-0B7D151EA0B3}"/>
          </ac:picMkLst>
        </pc:picChg>
        <pc:picChg chg="add mod">
          <ac:chgData name="Javier Herranz Carrillo" userId="9ed4fd64-60d7-4541-aff1-284bee023707" providerId="ADAL" clId="{7B2AB0D1-3FAC-443E-9E40-14381C80A75E}" dt="2019-05-08T13:08:51.986" v="4913" actId="1038"/>
          <ac:picMkLst>
            <pc:docMk/>
            <pc:sldMk cId="4115350847" sldId="3255"/>
            <ac:picMk id="76" creationId="{79D73943-0041-48FC-B8BA-FB028914FE67}"/>
          </ac:picMkLst>
        </pc:picChg>
        <pc:picChg chg="add mod">
          <ac:chgData name="Javier Herranz Carrillo" userId="9ed4fd64-60d7-4541-aff1-284bee023707" providerId="ADAL" clId="{7B2AB0D1-3FAC-443E-9E40-14381C80A75E}" dt="2019-05-08T13:08:51.986" v="4913" actId="1038"/>
          <ac:picMkLst>
            <pc:docMk/>
            <pc:sldMk cId="4115350847" sldId="3255"/>
            <ac:picMk id="77" creationId="{03428DA8-35A8-4E78-90D2-D07DA2ED21C2}"/>
          </ac:picMkLst>
        </pc:picChg>
        <pc:picChg chg="add mod">
          <ac:chgData name="Javier Herranz Carrillo" userId="9ed4fd64-60d7-4541-aff1-284bee023707" providerId="ADAL" clId="{7B2AB0D1-3FAC-443E-9E40-14381C80A75E}" dt="2019-05-08T13:08:51.986" v="4913" actId="1038"/>
          <ac:picMkLst>
            <pc:docMk/>
            <pc:sldMk cId="4115350847" sldId="3255"/>
            <ac:picMk id="79" creationId="{6F069CA5-B365-4ED4-82BC-C232C144C5A0}"/>
          </ac:picMkLst>
        </pc:picChg>
        <pc:picChg chg="add mod">
          <ac:chgData name="Javier Herranz Carrillo" userId="9ed4fd64-60d7-4541-aff1-284bee023707" providerId="ADAL" clId="{7B2AB0D1-3FAC-443E-9E40-14381C80A75E}" dt="2019-05-08T13:08:51.986" v="4913" actId="1038"/>
          <ac:picMkLst>
            <pc:docMk/>
            <pc:sldMk cId="4115350847" sldId="3255"/>
            <ac:picMk id="83" creationId="{48AE0132-F307-43F0-9264-81A07D547683}"/>
          </ac:picMkLst>
        </pc:picChg>
        <pc:picChg chg="add mod">
          <ac:chgData name="Javier Herranz Carrillo" userId="9ed4fd64-60d7-4541-aff1-284bee023707" providerId="ADAL" clId="{7B2AB0D1-3FAC-443E-9E40-14381C80A75E}" dt="2019-05-08T13:08:51.986" v="4913" actId="1038"/>
          <ac:picMkLst>
            <pc:docMk/>
            <pc:sldMk cId="4115350847" sldId="3255"/>
            <ac:picMk id="84" creationId="{258B5A8D-903E-4CB4-A841-DEB44D5874B0}"/>
          </ac:picMkLst>
        </pc:picChg>
        <pc:picChg chg="add mod">
          <ac:chgData name="Javier Herranz Carrillo" userId="9ed4fd64-60d7-4541-aff1-284bee023707" providerId="ADAL" clId="{7B2AB0D1-3FAC-443E-9E40-14381C80A75E}" dt="2019-05-08T13:08:41.881" v="4884" actId="1076"/>
          <ac:picMkLst>
            <pc:docMk/>
            <pc:sldMk cId="4115350847" sldId="3255"/>
            <ac:picMk id="86" creationId="{51A4B88A-A3AD-40B2-AF23-97C7DDD8B5B6}"/>
          </ac:picMkLst>
        </pc:picChg>
        <pc:picChg chg="add mod">
          <ac:chgData name="Javier Herranz Carrillo" userId="9ed4fd64-60d7-4541-aff1-284bee023707" providerId="ADAL" clId="{7B2AB0D1-3FAC-443E-9E40-14381C80A75E}" dt="2019-05-08T13:08:41.881" v="4884" actId="1076"/>
          <ac:picMkLst>
            <pc:docMk/>
            <pc:sldMk cId="4115350847" sldId="3255"/>
            <ac:picMk id="88" creationId="{18E7DA22-CB5B-4FEB-B610-88CE1FB74EFF}"/>
          </ac:picMkLst>
        </pc:picChg>
        <pc:picChg chg="add mod">
          <ac:chgData name="Javier Herranz Carrillo" userId="9ed4fd64-60d7-4541-aff1-284bee023707" providerId="ADAL" clId="{7B2AB0D1-3FAC-443E-9E40-14381C80A75E}" dt="2019-05-08T13:08:31.472" v="4882" actId="1076"/>
          <ac:picMkLst>
            <pc:docMk/>
            <pc:sldMk cId="4115350847" sldId="3255"/>
            <ac:picMk id="90" creationId="{32687219-084E-490E-AFFE-BE0E28B21451}"/>
          </ac:picMkLst>
        </pc:picChg>
        <pc:picChg chg="add mod">
          <ac:chgData name="Javier Herranz Carrillo" userId="9ed4fd64-60d7-4541-aff1-284bee023707" providerId="ADAL" clId="{7B2AB0D1-3FAC-443E-9E40-14381C80A75E}" dt="2019-05-08T13:08:31.472" v="4882" actId="1076"/>
          <ac:picMkLst>
            <pc:docMk/>
            <pc:sldMk cId="4115350847" sldId="3255"/>
            <ac:picMk id="91" creationId="{E4A3BC78-8607-4020-807C-D0812D5920C8}"/>
          </ac:picMkLst>
        </pc:picChg>
        <pc:picChg chg="add mod">
          <ac:chgData name="Javier Herranz Carrillo" userId="9ed4fd64-60d7-4541-aff1-284bee023707" providerId="ADAL" clId="{7B2AB0D1-3FAC-443E-9E40-14381C80A75E}" dt="2019-05-08T13:08:31.472" v="4882" actId="1076"/>
          <ac:picMkLst>
            <pc:docMk/>
            <pc:sldMk cId="4115350847" sldId="3255"/>
            <ac:picMk id="93" creationId="{CCE71E84-B4BD-48C4-BF6D-FADDF3180941}"/>
          </ac:picMkLst>
        </pc:picChg>
        <pc:picChg chg="add mod">
          <ac:chgData name="Javier Herranz Carrillo" userId="9ed4fd64-60d7-4541-aff1-284bee023707" providerId="ADAL" clId="{7B2AB0D1-3FAC-443E-9E40-14381C80A75E}" dt="2019-05-08T13:08:31.472" v="4882" actId="1076"/>
          <ac:picMkLst>
            <pc:docMk/>
            <pc:sldMk cId="4115350847" sldId="3255"/>
            <ac:picMk id="94" creationId="{E03C7A29-06E5-41C8-8B63-4B8C7D15F046}"/>
          </ac:picMkLst>
        </pc:picChg>
        <pc:picChg chg="mod">
          <ac:chgData name="Javier Herranz Carrillo" userId="9ed4fd64-60d7-4541-aff1-284bee023707" providerId="ADAL" clId="{7B2AB0D1-3FAC-443E-9E40-14381C80A75E}" dt="2019-05-08T13:09:07.492" v="4920" actId="1037"/>
          <ac:picMkLst>
            <pc:docMk/>
            <pc:sldMk cId="4115350847" sldId="3255"/>
            <ac:picMk id="137" creationId="{8F0210AB-192B-4987-83AD-D00FD1540149}"/>
          </ac:picMkLst>
        </pc:picChg>
      </pc:sldChg>
    </pc:docChg>
  </pc:docChgLst>
  <pc:docChgLst>
    <pc:chgData name="Javier Herranz Carrillo" userId="9ed4fd64-60d7-4541-aff1-284bee023707" providerId="ADAL" clId="{E31CC984-67A2-4039-A78A-DFA7332F845C}"/>
    <pc:docChg chg="modSld">
      <pc:chgData name="Javier Herranz Carrillo" userId="9ed4fd64-60d7-4541-aff1-284bee023707" providerId="ADAL" clId="{E31CC984-67A2-4039-A78A-DFA7332F845C}" dt="2019-05-08T17:22:02.296" v="1" actId="1076"/>
      <pc:docMkLst>
        <pc:docMk/>
      </pc:docMkLst>
      <pc:sldChg chg="addSp modSp">
        <pc:chgData name="Javier Herranz Carrillo" userId="9ed4fd64-60d7-4541-aff1-284bee023707" providerId="ADAL" clId="{E31CC984-67A2-4039-A78A-DFA7332F845C}" dt="2019-05-08T17:22:02.296" v="1" actId="1076"/>
        <pc:sldMkLst>
          <pc:docMk/>
          <pc:sldMk cId="4115350847" sldId="3255"/>
        </pc:sldMkLst>
        <pc:picChg chg="add mod">
          <ac:chgData name="Javier Herranz Carrillo" userId="9ed4fd64-60d7-4541-aff1-284bee023707" providerId="ADAL" clId="{E31CC984-67A2-4039-A78A-DFA7332F845C}" dt="2019-05-08T17:22:02.296" v="1" actId="1076"/>
          <ac:picMkLst>
            <pc:docMk/>
            <pc:sldMk cId="4115350847" sldId="3255"/>
            <ac:picMk id="53" creationId="{24202089-5D67-4A6B-98EB-49F61A54DFC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771D7E-4618-4C4F-A528-6E1419BF3C2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4" name="Footer Placeholder 3">
            <a:extLst>
              <a:ext uri="{FF2B5EF4-FFF2-40B4-BE49-F238E27FC236}">
                <a16:creationId xmlns:a16="http://schemas.microsoft.com/office/drawing/2014/main" id="{D6780062-E607-465D-BDC0-717BAE4DA11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Slide Number Placeholder 4">
            <a:extLst>
              <a:ext uri="{FF2B5EF4-FFF2-40B4-BE49-F238E27FC236}">
                <a16:creationId xmlns:a16="http://schemas.microsoft.com/office/drawing/2014/main" id="{786F8ABF-2274-4D9F-BBCD-BA45A0B80CB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00F06A-D85B-4528-8FF1-C09FDB6391F4}" type="slidenum">
              <a:rPr lang="es-ES" smtClean="0"/>
              <a:t>‹#›</a:t>
            </a:fld>
            <a:endParaRPr lang="es-ES"/>
          </a:p>
        </p:txBody>
      </p:sp>
    </p:spTree>
    <p:extLst>
      <p:ext uri="{BB962C8B-B14F-4D97-AF65-F5344CB8AC3E}">
        <p14:creationId xmlns:p14="http://schemas.microsoft.com/office/powerpoint/2010/main" val="33966062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802BB6-C21B-496D-AE53-48C0A6D6E998}" type="datetimeFigureOut">
              <a:rPr lang="es-ES" smtClean="0"/>
              <a:t>16/07/2019</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2CB76F-67FE-4683-8194-0A0D1F82D85E}" type="slidenum">
              <a:rPr lang="es-ES" smtClean="0"/>
              <a:t>‹#›</a:t>
            </a:fld>
            <a:endParaRPr lang="es-ES"/>
          </a:p>
        </p:txBody>
      </p:sp>
    </p:spTree>
    <p:extLst>
      <p:ext uri="{BB962C8B-B14F-4D97-AF65-F5344CB8AC3E}">
        <p14:creationId xmlns:p14="http://schemas.microsoft.com/office/powerpoint/2010/main" val="4067340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ortada">
    <p:spTree>
      <p:nvGrpSpPr>
        <p:cNvPr id="1" name=""/>
        <p:cNvGrpSpPr/>
        <p:nvPr/>
      </p:nvGrpSpPr>
      <p:grpSpPr>
        <a:xfrm>
          <a:off x="0" y="0"/>
          <a:ext cx="0" cy="0"/>
          <a:chOff x="0" y="0"/>
          <a:chExt cx="0" cy="0"/>
        </a:xfrm>
      </p:grpSpPr>
      <p:sp>
        <p:nvSpPr>
          <p:cNvPr id="5" name="Shape 24">
            <a:extLst>
              <a:ext uri="{FF2B5EF4-FFF2-40B4-BE49-F238E27FC236}">
                <a16:creationId xmlns:a16="http://schemas.microsoft.com/office/drawing/2014/main" id="{480080A3-AAF1-4832-994C-4DC6840E6EFE}"/>
              </a:ext>
            </a:extLst>
          </p:cNvPr>
          <p:cNvSpPr/>
          <p:nvPr userDrawn="1"/>
        </p:nvSpPr>
        <p:spPr>
          <a:xfrm>
            <a:off x="0" y="-1"/>
            <a:ext cx="12192000" cy="2799185"/>
          </a:xfrm>
          <a:prstGeom prst="rect">
            <a:avLst/>
          </a:prstGeom>
          <a:solidFill>
            <a:schemeClr val="bg1">
              <a:lumMod val="95000"/>
            </a:schemeClr>
          </a:solidFill>
          <a:ln w="12700">
            <a:noFill/>
            <a:miter lim="400000"/>
          </a:ln>
          <a:effectLst>
            <a:outerShdw blurRad="190500" dist="38100" dir="5640000" algn="ctr" rotWithShape="0">
              <a:schemeClr val="accent1">
                <a:lumMod val="75000"/>
                <a:alpha val="0"/>
              </a:schemeClr>
            </a:outerShdw>
          </a:effectLst>
        </p:spPr>
        <p:txBody>
          <a:bodyPr lIns="45718" tIns="45718" rIns="45718" bIns="45718" anchor="ctr"/>
          <a:lstStyle/>
          <a:p>
            <a:endParaRPr lang="es-ES" sz="675"/>
          </a:p>
        </p:txBody>
      </p:sp>
      <p:sp>
        <p:nvSpPr>
          <p:cNvPr id="16" name="Text Placeholder 15">
            <a:extLst>
              <a:ext uri="{FF2B5EF4-FFF2-40B4-BE49-F238E27FC236}">
                <a16:creationId xmlns:a16="http://schemas.microsoft.com/office/drawing/2014/main" id="{54564B85-2109-4849-9DCD-3A358CED91EE}"/>
              </a:ext>
            </a:extLst>
          </p:cNvPr>
          <p:cNvSpPr>
            <a:spLocks noGrp="1"/>
          </p:cNvSpPr>
          <p:nvPr>
            <p:ph type="body" sz="quarter" idx="12"/>
          </p:nvPr>
        </p:nvSpPr>
        <p:spPr>
          <a:xfrm>
            <a:off x="826400" y="4404050"/>
            <a:ext cx="7137400" cy="597561"/>
          </a:xfrm>
        </p:spPr>
        <p:txBody>
          <a:bodyPr/>
          <a:lstStyle>
            <a:lvl1pPr marL="0" indent="0">
              <a:buNone/>
              <a:defRPr sz="2800" b="1">
                <a:solidFill>
                  <a:schemeClr val="tx1">
                    <a:lumMod val="50000"/>
                    <a:lumOff val="50000"/>
                  </a:schemeClr>
                </a:solidFill>
              </a:defRPr>
            </a:lvl1pPr>
            <a:lvl2pPr marL="457189" indent="0">
              <a:buNone/>
              <a:defRPr/>
            </a:lvl2pPr>
          </a:lstStyle>
          <a:p>
            <a:pPr lvl="0"/>
            <a:r>
              <a:rPr lang="en-US"/>
              <a:t>Click to edit Master text styles</a:t>
            </a:r>
          </a:p>
          <a:p>
            <a:pPr lvl="1"/>
            <a:endParaRPr lang="es-ES"/>
          </a:p>
        </p:txBody>
      </p:sp>
      <p:sp>
        <p:nvSpPr>
          <p:cNvPr id="17" name="Text Placeholder 15">
            <a:extLst>
              <a:ext uri="{FF2B5EF4-FFF2-40B4-BE49-F238E27FC236}">
                <a16:creationId xmlns:a16="http://schemas.microsoft.com/office/drawing/2014/main" id="{BEDDF475-3813-4E7A-9870-AA88BBBF87E3}"/>
              </a:ext>
            </a:extLst>
          </p:cNvPr>
          <p:cNvSpPr>
            <a:spLocks noGrp="1"/>
          </p:cNvSpPr>
          <p:nvPr>
            <p:ph type="body" sz="quarter" idx="13"/>
          </p:nvPr>
        </p:nvSpPr>
        <p:spPr>
          <a:xfrm>
            <a:off x="826400" y="5291642"/>
            <a:ext cx="7137400" cy="597561"/>
          </a:xfrm>
        </p:spPr>
        <p:txBody>
          <a:bodyPr/>
          <a:lstStyle>
            <a:lvl1pPr marL="0" indent="0">
              <a:buNone/>
              <a:defRPr sz="2000" b="0">
                <a:solidFill>
                  <a:schemeClr val="tx1">
                    <a:lumMod val="50000"/>
                    <a:lumOff val="50000"/>
                  </a:schemeClr>
                </a:solidFill>
              </a:defRPr>
            </a:lvl1pPr>
            <a:lvl2pPr marL="457189" indent="0">
              <a:buNone/>
              <a:defRPr/>
            </a:lvl2pPr>
          </a:lstStyle>
          <a:p>
            <a:pPr lvl="0"/>
            <a:r>
              <a:rPr lang="en-US"/>
              <a:t>Click to edit Master text styles</a:t>
            </a:r>
          </a:p>
          <a:p>
            <a:pPr lvl="1"/>
            <a:endParaRPr lang="es-ES"/>
          </a:p>
        </p:txBody>
      </p:sp>
      <p:pic>
        <p:nvPicPr>
          <p:cNvPr id="11" name="Picture 2" descr="cb41fc54-aaaa-41cd-ac22-4529a6e6d58b">
            <a:extLst>
              <a:ext uri="{FF2B5EF4-FFF2-40B4-BE49-F238E27FC236}">
                <a16:creationId xmlns:a16="http://schemas.microsoft.com/office/drawing/2014/main" id="{1EBEFEA8-8DC2-47F1-B9BD-159712944B1A}"/>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64312"/>
          <a:stretch/>
        </p:blipFill>
        <p:spPr bwMode="auto">
          <a:xfrm>
            <a:off x="11219790" y="6347189"/>
            <a:ext cx="916674" cy="438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4969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ido">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2C0F201-6E66-4345-9102-8E41225921D5}"/>
              </a:ext>
            </a:extLst>
          </p:cNvPr>
          <p:cNvSpPr>
            <a:spLocks noGrp="1"/>
          </p:cNvSpPr>
          <p:nvPr>
            <p:ph type="title"/>
          </p:nvPr>
        </p:nvSpPr>
        <p:spPr>
          <a:xfrm>
            <a:off x="629920" y="295702"/>
            <a:ext cx="9363165" cy="630075"/>
          </a:xfrm>
          <a:prstGeom prst="rect">
            <a:avLst/>
          </a:prstGeom>
        </p:spPr>
        <p:txBody>
          <a:bodyPr vert="horz" lIns="91440" tIns="45720" rIns="91440" bIns="45720" rtlCol="0" anchor="ctr">
            <a:noAutofit/>
          </a:bodyPr>
          <a:lstStyle/>
          <a:p>
            <a:r>
              <a:rPr lang="es-ES"/>
              <a:t>Haga clic para modificar el estilo de título del patrón</a:t>
            </a:r>
          </a:p>
        </p:txBody>
      </p:sp>
    </p:spTree>
    <p:extLst>
      <p:ext uri="{BB962C8B-B14F-4D97-AF65-F5344CB8AC3E}">
        <p14:creationId xmlns:p14="http://schemas.microsoft.com/office/powerpoint/2010/main" val="4237978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ierre">
    <p:spTree>
      <p:nvGrpSpPr>
        <p:cNvPr id="1" name=""/>
        <p:cNvGrpSpPr/>
        <p:nvPr/>
      </p:nvGrpSpPr>
      <p:grpSpPr>
        <a:xfrm>
          <a:off x="0" y="0"/>
          <a:ext cx="0" cy="0"/>
          <a:chOff x="0" y="0"/>
          <a:chExt cx="0" cy="0"/>
        </a:xfrm>
      </p:grpSpPr>
      <p:sp>
        <p:nvSpPr>
          <p:cNvPr id="5" name="Shape 24">
            <a:extLst>
              <a:ext uri="{FF2B5EF4-FFF2-40B4-BE49-F238E27FC236}">
                <a16:creationId xmlns:a16="http://schemas.microsoft.com/office/drawing/2014/main" id="{480080A3-AAF1-4832-994C-4DC6840E6EFE}"/>
              </a:ext>
            </a:extLst>
          </p:cNvPr>
          <p:cNvSpPr/>
          <p:nvPr userDrawn="1"/>
        </p:nvSpPr>
        <p:spPr>
          <a:xfrm>
            <a:off x="0" y="-1"/>
            <a:ext cx="12192000" cy="2687217"/>
          </a:xfrm>
          <a:prstGeom prst="rect">
            <a:avLst/>
          </a:prstGeom>
          <a:solidFill>
            <a:schemeClr val="bg1">
              <a:lumMod val="95000"/>
            </a:schemeClr>
          </a:solidFill>
          <a:ln w="12700">
            <a:noFill/>
            <a:miter lim="400000"/>
          </a:ln>
          <a:effectLst>
            <a:outerShdw blurRad="190500" dist="38100" dir="5640000" algn="ctr" rotWithShape="0">
              <a:schemeClr val="accent1">
                <a:lumMod val="75000"/>
                <a:alpha val="0"/>
              </a:schemeClr>
            </a:outerShdw>
          </a:effectLst>
        </p:spPr>
        <p:txBody>
          <a:bodyPr lIns="45718" tIns="45718" rIns="45718" bIns="45718" anchor="ctr"/>
          <a:lstStyle/>
          <a:p>
            <a:endParaRPr lang="es-ES" sz="675"/>
          </a:p>
        </p:txBody>
      </p:sp>
      <p:pic>
        <p:nvPicPr>
          <p:cNvPr id="6" name="Picture 5">
            <a:extLst>
              <a:ext uri="{FF2B5EF4-FFF2-40B4-BE49-F238E27FC236}">
                <a16:creationId xmlns:a16="http://schemas.microsoft.com/office/drawing/2014/main" id="{D132426F-4B0D-4639-AEC4-44B95B60E1D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6049" b="24999"/>
          <a:stretch/>
        </p:blipFill>
        <p:spPr>
          <a:xfrm>
            <a:off x="1159737" y="931474"/>
            <a:ext cx="3787133" cy="1042295"/>
          </a:xfrm>
          <a:prstGeom prst="rect">
            <a:avLst/>
          </a:prstGeom>
        </p:spPr>
      </p:pic>
      <p:sp>
        <p:nvSpPr>
          <p:cNvPr id="7" name="Shape 254">
            <a:extLst>
              <a:ext uri="{FF2B5EF4-FFF2-40B4-BE49-F238E27FC236}">
                <a16:creationId xmlns:a16="http://schemas.microsoft.com/office/drawing/2014/main" id="{F869932A-6636-4D7E-836D-BBBE0A0EAA29}"/>
              </a:ext>
            </a:extLst>
          </p:cNvPr>
          <p:cNvSpPr/>
          <p:nvPr userDrawn="1"/>
        </p:nvSpPr>
        <p:spPr>
          <a:xfrm>
            <a:off x="953368" y="4772745"/>
            <a:ext cx="2153726" cy="707882"/>
          </a:xfrm>
          <a:prstGeom prst="rect">
            <a:avLst/>
          </a:prstGeom>
          <a:ln w="254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hangingPunct="0">
              <a:spcAft>
                <a:spcPts val="300"/>
              </a:spcAft>
              <a:defRPr sz="5600">
                <a:solidFill>
                  <a:srgbClr val="FF7C00"/>
                </a:solidFill>
                <a:latin typeface="Helvetica Neue"/>
                <a:ea typeface="Helvetica Neue"/>
                <a:cs typeface="Helvetica Neue"/>
                <a:sym typeface="Helvetica Neue"/>
              </a:defRPr>
            </a:pPr>
            <a:r>
              <a:rPr lang="es-ES" sz="4000" b="1" kern="0" err="1">
                <a:solidFill>
                  <a:srgbClr val="5F6B6B"/>
                </a:solidFill>
                <a:latin typeface="+mn-lt"/>
                <a:cs typeface="Arial" panose="020B0604020202020204" pitchFamily="34" charset="0"/>
                <a:sym typeface="Helvetica Neue"/>
              </a:rPr>
              <a:t>Thanks</a:t>
            </a:r>
            <a:endParaRPr lang="es-ES" sz="1800" b="1" kern="0">
              <a:solidFill>
                <a:srgbClr val="5F6B6B"/>
              </a:solidFill>
              <a:latin typeface="+mn-lt"/>
              <a:cs typeface="Arial" panose="020B0604020202020204" pitchFamily="34" charset="0"/>
              <a:sym typeface="Helvetica Neue Light"/>
            </a:endParaRPr>
          </a:p>
        </p:txBody>
      </p:sp>
      <p:pic>
        <p:nvPicPr>
          <p:cNvPr id="13" name="Picture 2" descr="cb41fc54-aaaa-41cd-ac22-4529a6e6d58b">
            <a:extLst>
              <a:ext uri="{FF2B5EF4-FFF2-40B4-BE49-F238E27FC236}">
                <a16:creationId xmlns:a16="http://schemas.microsoft.com/office/drawing/2014/main" id="{9D78C7D4-0CBB-4C17-A17E-B68AC1BD31F1}"/>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64312"/>
          <a:stretch/>
        </p:blipFill>
        <p:spPr bwMode="auto">
          <a:xfrm>
            <a:off x="11219790" y="6347189"/>
            <a:ext cx="916674" cy="438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87584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hape 24">
            <a:extLst>
              <a:ext uri="{FF2B5EF4-FFF2-40B4-BE49-F238E27FC236}">
                <a16:creationId xmlns:a16="http://schemas.microsoft.com/office/drawing/2014/main" id="{1A20E8DA-0192-4341-BAE0-E4D32CCF243D}"/>
              </a:ext>
            </a:extLst>
          </p:cNvPr>
          <p:cNvSpPr/>
          <p:nvPr userDrawn="1"/>
        </p:nvSpPr>
        <p:spPr>
          <a:xfrm>
            <a:off x="0" y="-21310"/>
            <a:ext cx="12192000" cy="1189453"/>
          </a:xfrm>
          <a:prstGeom prst="rect">
            <a:avLst/>
          </a:prstGeom>
          <a:solidFill>
            <a:schemeClr val="bg1">
              <a:lumMod val="95000"/>
            </a:schemeClr>
          </a:solidFill>
          <a:ln w="12700">
            <a:noFill/>
            <a:miter lim="400000"/>
          </a:ln>
          <a:effectLst>
            <a:outerShdw blurRad="190500" dist="38100" dir="5640000" algn="ctr" rotWithShape="0">
              <a:schemeClr val="accent1">
                <a:lumMod val="75000"/>
                <a:alpha val="0"/>
              </a:schemeClr>
            </a:outerShdw>
          </a:effectLst>
        </p:spPr>
        <p:txBody>
          <a:bodyPr lIns="45718" tIns="45718" rIns="45718" bIns="45718" anchor="ctr"/>
          <a:lstStyle/>
          <a:p>
            <a:endParaRPr lang="es-ES" sz="675"/>
          </a:p>
        </p:txBody>
      </p:sp>
      <p:sp>
        <p:nvSpPr>
          <p:cNvPr id="2" name="Marcador de título 1">
            <a:extLst>
              <a:ext uri="{FF2B5EF4-FFF2-40B4-BE49-F238E27FC236}">
                <a16:creationId xmlns:a16="http://schemas.microsoft.com/office/drawing/2014/main" id="{A508141E-100E-4635-9FC3-353399DFCC84}"/>
              </a:ext>
            </a:extLst>
          </p:cNvPr>
          <p:cNvSpPr>
            <a:spLocks noGrp="1"/>
          </p:cNvSpPr>
          <p:nvPr>
            <p:ph type="title"/>
          </p:nvPr>
        </p:nvSpPr>
        <p:spPr>
          <a:xfrm>
            <a:off x="353710" y="258380"/>
            <a:ext cx="10515600" cy="630075"/>
          </a:xfrm>
          <a:prstGeom prst="rect">
            <a:avLst/>
          </a:prstGeom>
        </p:spPr>
        <p:txBody>
          <a:bodyPr vert="horz" lIns="91440" tIns="45720" rIns="91440" bIns="45720" rtlCol="0" anchor="ctr">
            <a:no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0BD3726-4CCC-4808-AF74-D4FC34B77CC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pic>
        <p:nvPicPr>
          <p:cNvPr id="7" name="Picture 2" descr="cb41fc54-aaaa-41cd-ac22-4529a6e6d58b">
            <a:extLst>
              <a:ext uri="{FF2B5EF4-FFF2-40B4-BE49-F238E27FC236}">
                <a16:creationId xmlns:a16="http://schemas.microsoft.com/office/drawing/2014/main" id="{9126E3F8-BD14-415B-A8FE-A9940A81AAAC}"/>
              </a:ext>
            </a:extLst>
          </p:cNvPr>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r="64312"/>
          <a:stretch/>
        </p:blipFill>
        <p:spPr bwMode="auto">
          <a:xfrm>
            <a:off x="11219790" y="6347189"/>
            <a:ext cx="916674" cy="438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6104843"/>
      </p:ext>
    </p:extLst>
  </p:cSld>
  <p:clrMap bg1="lt1" tx1="dk1" bg2="lt2" tx2="dk2" accent1="accent1" accent2="accent2" accent3="accent3" accent4="accent4" accent5="accent5" accent6="accent6" hlink="hlink" folHlink="folHlink"/>
  <p:sldLayoutIdLst>
    <p:sldLayoutId id="2147483821" r:id="rId1"/>
    <p:sldLayoutId id="2147483819" r:id="rId2"/>
    <p:sldLayoutId id="2147483820" r:id="rId3"/>
  </p:sldLayoutIdLst>
  <p:txStyles>
    <p:titleStyle>
      <a:lvl1pPr algn="l" defTabSz="914377" rtl="0" eaLnBrk="1" latinLnBrk="0" hangingPunct="1">
        <a:lnSpc>
          <a:spcPct val="90000"/>
        </a:lnSpc>
        <a:spcBef>
          <a:spcPct val="0"/>
        </a:spcBef>
        <a:buNone/>
        <a:defRPr sz="2800" kern="1200">
          <a:solidFill>
            <a:schemeClr val="tx1"/>
          </a:solidFill>
          <a:latin typeface="Arial" panose="020B0604020202020204" pitchFamily="34" charset="0"/>
          <a:ea typeface="+mj-ea"/>
          <a:cs typeface="Arial" panose="020B0604020202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sv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4BFF106-8E85-4C8A-A320-A6800A87CE61}"/>
              </a:ext>
            </a:extLst>
          </p:cNvPr>
          <p:cNvSpPr/>
          <p:nvPr/>
        </p:nvSpPr>
        <p:spPr>
          <a:xfrm>
            <a:off x="3053074" y="5565085"/>
            <a:ext cx="8073609" cy="324000"/>
          </a:xfrm>
          <a:prstGeom prst="roundRect">
            <a:avLst>
              <a:gd name="adj" fmla="val 50000"/>
            </a:avLst>
          </a:prstGeom>
          <a:solidFill>
            <a:schemeClr val="accent3">
              <a:lumMod val="40000"/>
              <a:lumOff val="60000"/>
            </a:scheme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r>
              <a:rPr lang="es-ES" sz="1400" b="1" kern="0">
                <a:solidFill>
                  <a:schemeClr val="tx1">
                    <a:lumMod val="95000"/>
                    <a:lumOff val="5000"/>
                  </a:schemeClr>
                </a:solidFill>
                <a:latin typeface="Calibri" panose="020F0502020204030204"/>
              </a:rPr>
              <a:t>  Cloud </a:t>
            </a:r>
            <a:r>
              <a:rPr lang="es-ES" sz="1400" b="1" kern="0" err="1">
                <a:solidFill>
                  <a:schemeClr val="tx1">
                    <a:lumMod val="95000"/>
                    <a:lumOff val="5000"/>
                  </a:schemeClr>
                </a:solidFill>
                <a:latin typeface="Calibri" panose="020F0502020204030204"/>
              </a:rPr>
              <a:t>Infrastructure</a:t>
            </a:r>
            <a:endParaRPr lang="es-ES" sz="1400" b="1" kern="0">
              <a:solidFill>
                <a:schemeClr val="tx1">
                  <a:lumMod val="95000"/>
                  <a:lumOff val="5000"/>
                </a:schemeClr>
              </a:solidFill>
              <a:latin typeface="Calibri" panose="020F0502020204030204"/>
            </a:endParaRPr>
          </a:p>
        </p:txBody>
      </p:sp>
      <p:sp>
        <p:nvSpPr>
          <p:cNvPr id="20" name="Rectangle: Rounded Corners 19">
            <a:extLst>
              <a:ext uri="{FF2B5EF4-FFF2-40B4-BE49-F238E27FC236}">
                <a16:creationId xmlns:a16="http://schemas.microsoft.com/office/drawing/2014/main" id="{C99E370F-D764-4BC0-A5DD-8EFA5FC6EB67}"/>
              </a:ext>
            </a:extLst>
          </p:cNvPr>
          <p:cNvSpPr/>
          <p:nvPr/>
        </p:nvSpPr>
        <p:spPr>
          <a:xfrm>
            <a:off x="3053074" y="4342591"/>
            <a:ext cx="8083345" cy="324000"/>
          </a:xfrm>
          <a:prstGeom prst="roundRect">
            <a:avLst>
              <a:gd name="adj" fmla="val 50000"/>
            </a:avLst>
          </a:prstGeom>
          <a:solidFill>
            <a:srgbClr val="D9D9D9"/>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r>
              <a:rPr lang="es-ES" sz="1400" b="1" kern="0" err="1">
                <a:solidFill>
                  <a:schemeClr val="tx1">
                    <a:lumMod val="95000"/>
                    <a:lumOff val="5000"/>
                  </a:schemeClr>
                </a:solidFill>
                <a:latin typeface="Calibri" panose="020F0502020204030204"/>
              </a:rPr>
              <a:t>Academy</a:t>
            </a:r>
            <a:endParaRPr lang="es-ES" sz="1400" b="1" kern="0">
              <a:solidFill>
                <a:schemeClr val="tx1">
                  <a:lumMod val="95000"/>
                  <a:lumOff val="5000"/>
                </a:schemeClr>
              </a:solidFill>
              <a:latin typeface="Calibri" panose="020F0502020204030204"/>
            </a:endParaRPr>
          </a:p>
        </p:txBody>
      </p:sp>
      <p:sp>
        <p:nvSpPr>
          <p:cNvPr id="32" name="Title 1">
            <a:extLst>
              <a:ext uri="{FF2B5EF4-FFF2-40B4-BE49-F238E27FC236}">
                <a16:creationId xmlns:a16="http://schemas.microsoft.com/office/drawing/2014/main" id="{B5767BE4-4539-406E-AE04-03D1F012E8D0}"/>
              </a:ext>
            </a:extLst>
          </p:cNvPr>
          <p:cNvSpPr txBox="1">
            <a:spLocks/>
          </p:cNvSpPr>
          <p:nvPr/>
        </p:nvSpPr>
        <p:spPr>
          <a:xfrm>
            <a:off x="477232" y="180000"/>
            <a:ext cx="9363165" cy="630075"/>
          </a:xfrm>
          <a:prstGeom prst="rect">
            <a:avLst/>
          </a:prstGeom>
        </p:spPr>
        <p:txBody>
          <a:bodyPr vert="horz" lIns="91440" tIns="45720" rIns="91440" bIns="45720" rtlCol="0" anchor="ctr">
            <a:noAutofit/>
          </a:bodyPr>
          <a:lstStyle>
            <a:lvl1pPr algn="l" defTabSz="914377" rtl="0" eaLnBrk="1" latinLnBrk="0" hangingPunct="1">
              <a:lnSpc>
                <a:spcPct val="90000"/>
              </a:lnSpc>
              <a:spcBef>
                <a:spcPct val="0"/>
              </a:spcBef>
              <a:buNone/>
              <a:defRPr sz="2800" kern="1200">
                <a:solidFill>
                  <a:schemeClr val="tx1"/>
                </a:solidFill>
                <a:latin typeface="Arial" panose="020B0604020202020204" pitchFamily="34" charset="0"/>
                <a:ea typeface="+mj-ea"/>
                <a:cs typeface="Arial" panose="020B0604020202020204" pitchFamily="34" charset="0"/>
              </a:defRPr>
            </a:lvl1pPr>
          </a:lstStyle>
          <a:p>
            <a:pPr fontAlgn="auto">
              <a:spcAft>
                <a:spcPts val="0"/>
              </a:spcAft>
            </a:pPr>
            <a:r>
              <a:rPr lang="es-ES" b="1">
                <a:solidFill>
                  <a:schemeClr val="tx1">
                    <a:lumMod val="50000"/>
                    <a:lumOff val="50000"/>
                  </a:schemeClr>
                </a:solidFill>
                <a:latin typeface="+mj-lt"/>
              </a:rPr>
              <a:t>HOW </a:t>
            </a:r>
            <a:r>
              <a:rPr lang="es-ES" b="1">
                <a:solidFill>
                  <a:schemeClr val="bg1">
                    <a:lumMod val="75000"/>
                  </a:schemeClr>
                </a:solidFill>
                <a:latin typeface="+mj-lt"/>
              </a:rPr>
              <a:t>are </a:t>
            </a:r>
            <a:r>
              <a:rPr lang="es-ES" b="1" err="1">
                <a:solidFill>
                  <a:schemeClr val="bg1">
                    <a:lumMod val="75000"/>
                  </a:schemeClr>
                </a:solidFill>
                <a:latin typeface="+mj-lt"/>
              </a:rPr>
              <a:t>we</a:t>
            </a:r>
            <a:r>
              <a:rPr lang="es-ES" b="1">
                <a:solidFill>
                  <a:schemeClr val="bg1">
                    <a:lumMod val="75000"/>
                  </a:schemeClr>
                </a:solidFill>
                <a:latin typeface="+mj-lt"/>
              </a:rPr>
              <a:t> </a:t>
            </a:r>
            <a:r>
              <a:rPr lang="es-ES" b="1" err="1">
                <a:solidFill>
                  <a:schemeClr val="bg1">
                    <a:lumMod val="75000"/>
                  </a:schemeClr>
                </a:solidFill>
                <a:latin typeface="+mj-lt"/>
              </a:rPr>
              <a:t>going</a:t>
            </a:r>
            <a:r>
              <a:rPr lang="es-ES" b="1">
                <a:solidFill>
                  <a:schemeClr val="bg1">
                    <a:lumMod val="75000"/>
                  </a:schemeClr>
                </a:solidFill>
                <a:latin typeface="+mj-lt"/>
              </a:rPr>
              <a:t> </a:t>
            </a:r>
            <a:r>
              <a:rPr lang="es-ES" b="1" err="1">
                <a:solidFill>
                  <a:schemeClr val="bg1">
                    <a:lumMod val="75000"/>
                  </a:schemeClr>
                </a:solidFill>
                <a:latin typeface="+mj-lt"/>
              </a:rPr>
              <a:t>to</a:t>
            </a:r>
            <a:r>
              <a:rPr lang="es-ES" b="1">
                <a:solidFill>
                  <a:schemeClr val="bg1">
                    <a:lumMod val="75000"/>
                  </a:schemeClr>
                </a:solidFill>
                <a:latin typeface="+mj-lt"/>
              </a:rPr>
              <a:t> do </a:t>
            </a:r>
            <a:r>
              <a:rPr lang="es-ES" b="1" err="1">
                <a:solidFill>
                  <a:schemeClr val="bg1">
                    <a:lumMod val="75000"/>
                  </a:schemeClr>
                </a:solidFill>
                <a:latin typeface="+mj-lt"/>
              </a:rPr>
              <a:t>it</a:t>
            </a:r>
            <a:r>
              <a:rPr lang="es-ES" b="1">
                <a:solidFill>
                  <a:schemeClr val="bg1">
                    <a:lumMod val="75000"/>
                  </a:schemeClr>
                </a:solidFill>
                <a:latin typeface="+mj-lt"/>
              </a:rPr>
              <a:t>?</a:t>
            </a:r>
          </a:p>
        </p:txBody>
      </p:sp>
      <p:sp>
        <p:nvSpPr>
          <p:cNvPr id="34" name="Title 1">
            <a:extLst>
              <a:ext uri="{FF2B5EF4-FFF2-40B4-BE49-F238E27FC236}">
                <a16:creationId xmlns:a16="http://schemas.microsoft.com/office/drawing/2014/main" id="{B1E5D631-6552-452C-93B6-6EDC405D2D6A}"/>
              </a:ext>
            </a:extLst>
          </p:cNvPr>
          <p:cNvSpPr txBox="1">
            <a:spLocks/>
          </p:cNvSpPr>
          <p:nvPr/>
        </p:nvSpPr>
        <p:spPr>
          <a:xfrm>
            <a:off x="477231" y="720000"/>
            <a:ext cx="11400541" cy="334015"/>
          </a:xfrm>
          <a:prstGeom prst="rect">
            <a:avLst/>
          </a:prstGeom>
        </p:spPr>
        <p:txBody>
          <a:bodyPr vert="horz" lIns="91440" tIns="45720" rIns="91440" bIns="45720" rtlCol="0" anchor="ctr">
            <a:noAutofit/>
          </a:bodyPr>
          <a:lstStyle>
            <a:lvl1pPr algn="l" defTabSz="914377" rtl="0" eaLnBrk="1" latinLnBrk="0" hangingPunct="1">
              <a:lnSpc>
                <a:spcPct val="90000"/>
              </a:lnSpc>
              <a:spcBef>
                <a:spcPct val="0"/>
              </a:spcBef>
              <a:buNone/>
              <a:defRPr sz="2800" kern="1200">
                <a:solidFill>
                  <a:schemeClr val="tx1"/>
                </a:solidFill>
                <a:latin typeface="Arial" panose="020B0604020202020204" pitchFamily="34" charset="0"/>
                <a:ea typeface="+mj-ea"/>
                <a:cs typeface="Arial" panose="020B0604020202020204" pitchFamily="34" charset="0"/>
              </a:defRPr>
            </a:lvl1pPr>
          </a:lstStyle>
          <a:p>
            <a:pPr fontAlgn="auto">
              <a:spcAft>
                <a:spcPts val="0"/>
              </a:spcAft>
            </a:pPr>
            <a:r>
              <a:rPr lang="es-ES" sz="1800" err="1">
                <a:solidFill>
                  <a:schemeClr val="tx1">
                    <a:lumMod val="50000"/>
                    <a:lumOff val="50000"/>
                  </a:schemeClr>
                </a:solidFill>
                <a:latin typeface="+mn-lt"/>
              </a:rPr>
              <a:t>Workstreams</a:t>
            </a:r>
            <a:r>
              <a:rPr lang="es-ES" sz="1800">
                <a:solidFill>
                  <a:schemeClr val="tx1">
                    <a:lumMod val="50000"/>
                    <a:lumOff val="50000"/>
                  </a:schemeClr>
                </a:solidFill>
                <a:latin typeface="+mn-lt"/>
              </a:rPr>
              <a:t> </a:t>
            </a:r>
            <a:r>
              <a:rPr lang="es-ES" sz="1800" err="1">
                <a:solidFill>
                  <a:schemeClr val="tx1">
                    <a:lumMod val="50000"/>
                    <a:lumOff val="50000"/>
                  </a:schemeClr>
                </a:solidFill>
                <a:latin typeface="+mn-lt"/>
              </a:rPr>
              <a:t>to</a:t>
            </a:r>
            <a:r>
              <a:rPr lang="es-ES" sz="1800">
                <a:solidFill>
                  <a:schemeClr val="tx1">
                    <a:lumMod val="50000"/>
                    <a:lumOff val="50000"/>
                  </a:schemeClr>
                </a:solidFill>
                <a:latin typeface="+mn-lt"/>
              </a:rPr>
              <a:t> </a:t>
            </a:r>
            <a:r>
              <a:rPr lang="es-ES" sz="1800" err="1">
                <a:solidFill>
                  <a:schemeClr val="tx1">
                    <a:lumMod val="50000"/>
                    <a:lumOff val="50000"/>
                  </a:schemeClr>
                </a:solidFill>
                <a:latin typeface="+mn-lt"/>
              </a:rPr>
              <a:t>respond</a:t>
            </a:r>
            <a:r>
              <a:rPr lang="es-ES" sz="1800">
                <a:solidFill>
                  <a:schemeClr val="tx1">
                    <a:lumMod val="50000"/>
                    <a:lumOff val="50000"/>
                  </a:schemeClr>
                </a:solidFill>
                <a:latin typeface="+mn-lt"/>
              </a:rPr>
              <a:t> </a:t>
            </a:r>
            <a:r>
              <a:rPr lang="es-ES" sz="1800" err="1">
                <a:solidFill>
                  <a:schemeClr val="tx1">
                    <a:lumMod val="50000"/>
                    <a:lumOff val="50000"/>
                  </a:schemeClr>
                </a:solidFill>
                <a:latin typeface="+mn-lt"/>
              </a:rPr>
              <a:t>to</a:t>
            </a:r>
            <a:r>
              <a:rPr lang="es-ES" sz="1800">
                <a:solidFill>
                  <a:schemeClr val="tx1">
                    <a:lumMod val="50000"/>
                    <a:lumOff val="50000"/>
                  </a:schemeClr>
                </a:solidFill>
                <a:latin typeface="+mn-lt"/>
              </a:rPr>
              <a:t> </a:t>
            </a:r>
            <a:r>
              <a:rPr lang="es-ES" sz="1800" err="1">
                <a:solidFill>
                  <a:schemeClr val="tx1">
                    <a:lumMod val="50000"/>
                    <a:lumOff val="50000"/>
                  </a:schemeClr>
                </a:solidFill>
                <a:latin typeface="+mn-lt"/>
              </a:rPr>
              <a:t>business</a:t>
            </a:r>
            <a:r>
              <a:rPr lang="es-ES" sz="1800">
                <a:solidFill>
                  <a:schemeClr val="tx1">
                    <a:lumMod val="50000"/>
                    <a:lumOff val="50000"/>
                  </a:schemeClr>
                </a:solidFill>
                <a:latin typeface="+mn-lt"/>
              </a:rPr>
              <a:t> </a:t>
            </a:r>
            <a:r>
              <a:rPr lang="es-ES" sz="1800" err="1">
                <a:solidFill>
                  <a:schemeClr val="tx1">
                    <a:lumMod val="50000"/>
                    <a:lumOff val="50000"/>
                  </a:schemeClr>
                </a:solidFill>
                <a:latin typeface="+mn-lt"/>
              </a:rPr>
              <a:t>needs</a:t>
            </a:r>
            <a:r>
              <a:rPr lang="es-ES" sz="1800">
                <a:solidFill>
                  <a:schemeClr val="tx1">
                    <a:lumMod val="50000"/>
                    <a:lumOff val="50000"/>
                  </a:schemeClr>
                </a:solidFill>
                <a:latin typeface="+mn-lt"/>
              </a:rPr>
              <a:t>: </a:t>
            </a:r>
            <a:r>
              <a:rPr lang="es-ES" sz="1800" err="1">
                <a:solidFill>
                  <a:schemeClr val="tx1">
                    <a:lumMod val="50000"/>
                    <a:lumOff val="50000"/>
                  </a:schemeClr>
                </a:solidFill>
                <a:latin typeface="+mn-lt"/>
              </a:rPr>
              <a:t>from</a:t>
            </a:r>
            <a:r>
              <a:rPr lang="es-ES" sz="1800">
                <a:solidFill>
                  <a:schemeClr val="tx1">
                    <a:lumMod val="50000"/>
                    <a:lumOff val="50000"/>
                  </a:schemeClr>
                </a:solidFill>
                <a:latin typeface="+mn-lt"/>
              </a:rPr>
              <a:t> </a:t>
            </a:r>
            <a:r>
              <a:rPr lang="es-ES" sz="1800" err="1">
                <a:solidFill>
                  <a:schemeClr val="tx1">
                    <a:lumMod val="50000"/>
                    <a:lumOff val="50000"/>
                  </a:schemeClr>
                </a:solidFill>
                <a:latin typeface="+mn-lt"/>
              </a:rPr>
              <a:t>front</a:t>
            </a:r>
            <a:r>
              <a:rPr lang="es-ES" sz="1800">
                <a:solidFill>
                  <a:schemeClr val="tx1">
                    <a:lumMod val="50000"/>
                    <a:lumOff val="50000"/>
                  </a:schemeClr>
                </a:solidFill>
                <a:latin typeface="+mn-lt"/>
              </a:rPr>
              <a:t> </a:t>
            </a:r>
            <a:r>
              <a:rPr lang="es-ES" sz="1800" err="1">
                <a:solidFill>
                  <a:schemeClr val="tx1">
                    <a:lumMod val="50000"/>
                    <a:lumOff val="50000"/>
                  </a:schemeClr>
                </a:solidFill>
                <a:latin typeface="+mn-lt"/>
              </a:rPr>
              <a:t>to</a:t>
            </a:r>
            <a:r>
              <a:rPr lang="es-ES" sz="1800">
                <a:solidFill>
                  <a:schemeClr val="tx1">
                    <a:lumMod val="50000"/>
                    <a:lumOff val="50000"/>
                  </a:schemeClr>
                </a:solidFill>
                <a:latin typeface="+mn-lt"/>
              </a:rPr>
              <a:t> back and </a:t>
            </a:r>
            <a:r>
              <a:rPr lang="es-ES" sz="1800" err="1">
                <a:solidFill>
                  <a:schemeClr val="tx1">
                    <a:lumMod val="50000"/>
                    <a:lumOff val="50000"/>
                  </a:schemeClr>
                </a:solidFill>
                <a:latin typeface="+mn-lt"/>
              </a:rPr>
              <a:t>with</a:t>
            </a:r>
            <a:r>
              <a:rPr lang="es-ES" sz="1800">
                <a:solidFill>
                  <a:schemeClr val="tx1">
                    <a:lumMod val="50000"/>
                    <a:lumOff val="50000"/>
                  </a:schemeClr>
                </a:solidFill>
                <a:latin typeface="+mn-lt"/>
              </a:rPr>
              <a:t> data at </a:t>
            </a:r>
            <a:r>
              <a:rPr lang="es-ES" sz="1800" err="1">
                <a:solidFill>
                  <a:schemeClr val="tx1">
                    <a:lumMod val="50000"/>
                    <a:lumOff val="50000"/>
                  </a:schemeClr>
                </a:solidFill>
                <a:latin typeface="+mn-lt"/>
              </a:rPr>
              <a:t>the</a:t>
            </a:r>
            <a:r>
              <a:rPr lang="es-ES" sz="1800">
                <a:solidFill>
                  <a:schemeClr val="tx1">
                    <a:lumMod val="50000"/>
                    <a:lumOff val="50000"/>
                  </a:schemeClr>
                </a:solidFill>
                <a:latin typeface="+mn-lt"/>
              </a:rPr>
              <a:t> </a:t>
            </a:r>
            <a:r>
              <a:rPr lang="es-ES" sz="1800" err="1">
                <a:solidFill>
                  <a:schemeClr val="tx1">
                    <a:lumMod val="50000"/>
                    <a:lumOff val="50000"/>
                  </a:schemeClr>
                </a:solidFill>
                <a:latin typeface="+mn-lt"/>
              </a:rPr>
              <a:t>core</a:t>
            </a:r>
            <a:endParaRPr lang="es-ES" sz="1800">
              <a:solidFill>
                <a:schemeClr val="tx1">
                  <a:lumMod val="50000"/>
                  <a:lumOff val="50000"/>
                </a:schemeClr>
              </a:solidFill>
              <a:latin typeface="+mn-lt"/>
            </a:endParaRPr>
          </a:p>
        </p:txBody>
      </p:sp>
      <p:grpSp>
        <p:nvGrpSpPr>
          <p:cNvPr id="41" name="Grupo 40">
            <a:extLst>
              <a:ext uri="{FF2B5EF4-FFF2-40B4-BE49-F238E27FC236}">
                <a16:creationId xmlns:a16="http://schemas.microsoft.com/office/drawing/2014/main" id="{26A2ABF6-6CD5-47C8-9CB6-BB17C389DDA5}"/>
              </a:ext>
            </a:extLst>
          </p:cNvPr>
          <p:cNvGrpSpPr/>
          <p:nvPr/>
        </p:nvGrpSpPr>
        <p:grpSpPr>
          <a:xfrm>
            <a:off x="3062580" y="2012964"/>
            <a:ext cx="2633518" cy="2192388"/>
            <a:chOff x="2761399" y="1852312"/>
            <a:chExt cx="3525967" cy="2731250"/>
          </a:xfrm>
        </p:grpSpPr>
        <p:sp>
          <p:nvSpPr>
            <p:cNvPr id="42" name="Rectangle: Rounded Corners 4">
              <a:extLst>
                <a:ext uri="{FF2B5EF4-FFF2-40B4-BE49-F238E27FC236}">
                  <a16:creationId xmlns:a16="http://schemas.microsoft.com/office/drawing/2014/main" id="{3D9EC59E-CE21-4783-AA1D-29268B39AA79}"/>
                </a:ext>
              </a:extLst>
            </p:cNvPr>
            <p:cNvSpPr/>
            <p:nvPr/>
          </p:nvSpPr>
          <p:spPr>
            <a:xfrm>
              <a:off x="2761399" y="1852312"/>
              <a:ext cx="3525967" cy="2731250"/>
            </a:xfrm>
            <a:prstGeom prst="roundRect">
              <a:avLst>
                <a:gd name="adj" fmla="val 5533"/>
              </a:avLst>
            </a:prstGeom>
            <a:solidFill>
              <a:srgbClr val="FF9999"/>
            </a:solidFill>
            <a:ln>
              <a:noFill/>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400" b="1" i="0" u="none" strike="noStrike" kern="0" cap="none" spc="0" normalizeH="0" baseline="0" noProof="0">
                  <a:ln>
                    <a:noFill/>
                  </a:ln>
                  <a:solidFill>
                    <a:prstClr val="white"/>
                  </a:solidFill>
                  <a:effectLst/>
                  <a:uLnTx/>
                  <a:uFillTx/>
                  <a:latin typeface="Calibri" panose="020F0502020204030204"/>
                  <a:ea typeface="+mn-ea"/>
                  <a:cs typeface="+mn-cs"/>
                </a:rPr>
                <a:t>SALES</a:t>
              </a:r>
            </a:p>
          </p:txBody>
        </p:sp>
        <p:sp>
          <p:nvSpPr>
            <p:cNvPr id="43" name="Rectangle: Rounded Corners 6">
              <a:extLst>
                <a:ext uri="{FF2B5EF4-FFF2-40B4-BE49-F238E27FC236}">
                  <a16:creationId xmlns:a16="http://schemas.microsoft.com/office/drawing/2014/main" id="{61905B01-53E8-4BC0-AB7A-2B18B79C5F32}"/>
                </a:ext>
              </a:extLst>
            </p:cNvPr>
            <p:cNvSpPr/>
            <p:nvPr/>
          </p:nvSpPr>
          <p:spPr>
            <a:xfrm>
              <a:off x="2946992" y="2474756"/>
              <a:ext cx="3154781" cy="313938"/>
            </a:xfrm>
            <a:prstGeom prst="roundRect">
              <a:avLst>
                <a:gd name="adj" fmla="val 50000"/>
              </a:avLst>
            </a:prstGeom>
            <a:solidFill>
              <a:srgbClr val="D9D9D9"/>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1400" b="1" kern="0">
                  <a:solidFill>
                    <a:schemeClr val="tx1">
                      <a:lumMod val="95000"/>
                      <a:lumOff val="5000"/>
                    </a:schemeClr>
                  </a:solidFill>
                  <a:latin typeface="Calibri" panose="020F0502020204030204"/>
                </a:rPr>
                <a:t>Store Cloud</a:t>
              </a:r>
              <a:endParaRPr kumimoji="0" lang="es-ES" sz="1400" b="1" i="0" u="none" strike="noStrike" kern="0" cap="none" spc="0" normalizeH="0" baseline="0" noProof="0">
                <a:ln>
                  <a:noFill/>
                </a:ln>
                <a:solidFill>
                  <a:schemeClr val="tx1">
                    <a:lumMod val="95000"/>
                    <a:lumOff val="5000"/>
                  </a:schemeClr>
                </a:solidFill>
                <a:effectLst/>
                <a:uLnTx/>
                <a:uFillTx/>
                <a:latin typeface="Calibri" panose="020F0502020204030204"/>
              </a:endParaRPr>
            </a:p>
          </p:txBody>
        </p:sp>
        <p:sp>
          <p:nvSpPr>
            <p:cNvPr id="44" name="Rectangle: Rounded Corners 6">
              <a:extLst>
                <a:ext uri="{FF2B5EF4-FFF2-40B4-BE49-F238E27FC236}">
                  <a16:creationId xmlns:a16="http://schemas.microsoft.com/office/drawing/2014/main" id="{066E8113-C297-427E-890D-9E0C5E7DBFBB}"/>
                </a:ext>
              </a:extLst>
            </p:cNvPr>
            <p:cNvSpPr/>
            <p:nvPr/>
          </p:nvSpPr>
          <p:spPr>
            <a:xfrm>
              <a:off x="2946992" y="2958793"/>
              <a:ext cx="3154781" cy="313938"/>
            </a:xfrm>
            <a:prstGeom prst="roundRect">
              <a:avLst>
                <a:gd name="adj" fmla="val 50000"/>
              </a:avLst>
            </a:prstGeom>
            <a:solidFill>
              <a:srgbClr val="D9D9D9"/>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1400" b="1" kern="0">
                  <a:solidFill>
                    <a:schemeClr val="tx1">
                      <a:lumMod val="95000"/>
                      <a:lumOff val="5000"/>
                    </a:schemeClr>
                  </a:solidFill>
                  <a:latin typeface="Calibri" panose="020F0502020204030204"/>
                </a:rPr>
                <a:t>TPC Cloud</a:t>
              </a:r>
              <a:endParaRPr kumimoji="0" lang="es-ES" sz="1400" b="1" i="0" u="none" strike="noStrike" kern="0" cap="none" spc="0" normalizeH="0" baseline="0" noProof="0">
                <a:ln>
                  <a:noFill/>
                </a:ln>
                <a:solidFill>
                  <a:schemeClr val="tx1">
                    <a:lumMod val="95000"/>
                    <a:lumOff val="5000"/>
                  </a:schemeClr>
                </a:solidFill>
                <a:effectLst/>
                <a:uLnTx/>
                <a:uFillTx/>
                <a:latin typeface="Calibri" panose="020F0502020204030204"/>
              </a:endParaRPr>
            </a:p>
          </p:txBody>
        </p:sp>
        <p:sp>
          <p:nvSpPr>
            <p:cNvPr id="45" name="Rectangle: Rounded Corners 6">
              <a:extLst>
                <a:ext uri="{FF2B5EF4-FFF2-40B4-BE49-F238E27FC236}">
                  <a16:creationId xmlns:a16="http://schemas.microsoft.com/office/drawing/2014/main" id="{880AFB0C-A8ED-416F-988F-88BA9C9BBEAE}"/>
                </a:ext>
              </a:extLst>
            </p:cNvPr>
            <p:cNvSpPr/>
            <p:nvPr/>
          </p:nvSpPr>
          <p:spPr>
            <a:xfrm>
              <a:off x="2946992" y="3442830"/>
              <a:ext cx="3154781" cy="313938"/>
            </a:xfrm>
            <a:prstGeom prst="roundRect">
              <a:avLst>
                <a:gd name="adj" fmla="val 50000"/>
              </a:avLst>
            </a:prstGeom>
            <a:solidFill>
              <a:srgbClr val="D9D9D9"/>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400" b="1" i="0" u="none" strike="noStrike" kern="0" cap="none" spc="0" normalizeH="0" baseline="0" noProof="0">
                  <a:ln>
                    <a:noFill/>
                  </a:ln>
                  <a:solidFill>
                    <a:schemeClr val="tx1">
                      <a:lumMod val="95000"/>
                      <a:lumOff val="5000"/>
                    </a:schemeClr>
                  </a:solidFill>
                  <a:effectLst/>
                  <a:uLnTx/>
                  <a:uFillTx/>
                  <a:latin typeface="Calibri" panose="020F0502020204030204"/>
                  <a:ea typeface="+mn-ea"/>
                  <a:cs typeface="+mn-cs"/>
                </a:rPr>
                <a:t>Open API</a:t>
              </a:r>
            </a:p>
          </p:txBody>
        </p:sp>
        <p:sp>
          <p:nvSpPr>
            <p:cNvPr id="46" name="Rectangle: Rounded Corners 6">
              <a:extLst>
                <a:ext uri="{FF2B5EF4-FFF2-40B4-BE49-F238E27FC236}">
                  <a16:creationId xmlns:a16="http://schemas.microsoft.com/office/drawing/2014/main" id="{DB8EC290-038D-4AB7-9269-F4867399CD2B}"/>
                </a:ext>
              </a:extLst>
            </p:cNvPr>
            <p:cNvSpPr/>
            <p:nvPr/>
          </p:nvSpPr>
          <p:spPr>
            <a:xfrm>
              <a:off x="2946992" y="3926867"/>
              <a:ext cx="3154781" cy="313938"/>
            </a:xfrm>
            <a:prstGeom prst="roundRect">
              <a:avLst>
                <a:gd name="adj" fmla="val 50000"/>
              </a:avLst>
            </a:prstGeom>
            <a:solidFill>
              <a:srgbClr val="D9D9D9"/>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1400" b="1" kern="0">
                  <a:solidFill>
                    <a:schemeClr val="tx1">
                      <a:lumMod val="95000"/>
                      <a:lumOff val="5000"/>
                    </a:schemeClr>
                  </a:solidFill>
                  <a:latin typeface="Calibri" panose="020F0502020204030204"/>
                </a:rPr>
                <a:t>Ecommerce (VOL &amp; APP)</a:t>
              </a:r>
              <a:endParaRPr kumimoji="0" lang="es-ES" sz="1400" b="1" i="0" u="none" strike="noStrike" kern="0" cap="none" spc="0" normalizeH="0" baseline="0" noProof="0">
                <a:ln>
                  <a:noFill/>
                </a:ln>
                <a:solidFill>
                  <a:schemeClr val="tx1">
                    <a:lumMod val="95000"/>
                    <a:lumOff val="5000"/>
                  </a:schemeClr>
                </a:solidFill>
                <a:effectLst/>
                <a:uLnTx/>
                <a:uFillTx/>
                <a:latin typeface="Calibri" panose="020F0502020204030204"/>
              </a:endParaRPr>
            </a:p>
          </p:txBody>
        </p:sp>
      </p:grpSp>
      <p:grpSp>
        <p:nvGrpSpPr>
          <p:cNvPr id="5" name="Grupo 4">
            <a:extLst>
              <a:ext uri="{FF2B5EF4-FFF2-40B4-BE49-F238E27FC236}">
                <a16:creationId xmlns:a16="http://schemas.microsoft.com/office/drawing/2014/main" id="{D0464B44-31FF-4BEE-BE02-16053AE52F30}"/>
              </a:ext>
            </a:extLst>
          </p:cNvPr>
          <p:cNvGrpSpPr/>
          <p:nvPr/>
        </p:nvGrpSpPr>
        <p:grpSpPr>
          <a:xfrm>
            <a:off x="5773120" y="2007716"/>
            <a:ext cx="2633518" cy="2192388"/>
            <a:chOff x="7972900" y="1827519"/>
            <a:chExt cx="3525967" cy="2731250"/>
          </a:xfrm>
        </p:grpSpPr>
        <p:sp>
          <p:nvSpPr>
            <p:cNvPr id="48" name="Rectangle: Rounded Corners 4">
              <a:extLst>
                <a:ext uri="{FF2B5EF4-FFF2-40B4-BE49-F238E27FC236}">
                  <a16:creationId xmlns:a16="http://schemas.microsoft.com/office/drawing/2014/main" id="{F3A975B4-BC6C-4768-B19B-97CCAF90768B}"/>
                </a:ext>
              </a:extLst>
            </p:cNvPr>
            <p:cNvSpPr/>
            <p:nvPr/>
          </p:nvSpPr>
          <p:spPr>
            <a:xfrm>
              <a:off x="7972900" y="1827519"/>
              <a:ext cx="3525967" cy="2731250"/>
            </a:xfrm>
            <a:prstGeom prst="roundRect">
              <a:avLst>
                <a:gd name="adj" fmla="val 3830"/>
              </a:avLst>
            </a:prstGeom>
            <a:solidFill>
              <a:srgbClr val="7F7F7F"/>
            </a:solidFill>
            <a:ln>
              <a:noFill/>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1400" b="1" kern="0">
                  <a:solidFill>
                    <a:prstClr val="white"/>
                  </a:solidFill>
                  <a:latin typeface="Calibri" panose="020F0502020204030204"/>
                </a:rPr>
                <a:t>DATA</a:t>
              </a:r>
              <a:endParaRPr kumimoji="0" lang="es-ES" sz="14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 name="Rectangle: Rounded Corners 6">
              <a:extLst>
                <a:ext uri="{FF2B5EF4-FFF2-40B4-BE49-F238E27FC236}">
                  <a16:creationId xmlns:a16="http://schemas.microsoft.com/office/drawing/2014/main" id="{7778AF71-DD1B-4E90-8351-FF80B0809A48}"/>
                </a:ext>
              </a:extLst>
            </p:cNvPr>
            <p:cNvSpPr/>
            <p:nvPr/>
          </p:nvSpPr>
          <p:spPr>
            <a:xfrm>
              <a:off x="8165213" y="2533051"/>
              <a:ext cx="3154781" cy="313938"/>
            </a:xfrm>
            <a:prstGeom prst="roundRect">
              <a:avLst>
                <a:gd name="adj" fmla="val 50000"/>
              </a:avLst>
            </a:prstGeom>
            <a:solidFill>
              <a:srgbClr val="D9D9D9"/>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r>
                <a:rPr lang="es-ES" sz="1400" b="1" kern="0">
                  <a:solidFill>
                    <a:schemeClr val="tx1">
                      <a:lumMod val="95000"/>
                      <a:lumOff val="5000"/>
                    </a:schemeClr>
                  </a:solidFill>
                  <a:latin typeface="Calibri" panose="020F0502020204030204"/>
                </a:rPr>
                <a:t>Master Data Management</a:t>
              </a:r>
            </a:p>
          </p:txBody>
        </p:sp>
        <p:sp>
          <p:nvSpPr>
            <p:cNvPr id="50" name="Rectangle: Rounded Corners 6">
              <a:extLst>
                <a:ext uri="{FF2B5EF4-FFF2-40B4-BE49-F238E27FC236}">
                  <a16:creationId xmlns:a16="http://schemas.microsoft.com/office/drawing/2014/main" id="{FB8C69E7-4185-4A24-972A-B7DB44A012D8}"/>
                </a:ext>
              </a:extLst>
            </p:cNvPr>
            <p:cNvSpPr/>
            <p:nvPr/>
          </p:nvSpPr>
          <p:spPr>
            <a:xfrm>
              <a:off x="8165213" y="3084539"/>
              <a:ext cx="3154781" cy="313938"/>
            </a:xfrm>
            <a:prstGeom prst="roundRect">
              <a:avLst>
                <a:gd name="adj" fmla="val 50000"/>
              </a:avLst>
            </a:prstGeom>
            <a:solidFill>
              <a:srgbClr val="D9D9D9"/>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r>
                <a:rPr lang="es-ES" sz="1400" b="1" kern="0">
                  <a:solidFill>
                    <a:schemeClr val="tx1">
                      <a:lumMod val="95000"/>
                      <a:lumOff val="5000"/>
                    </a:schemeClr>
                  </a:solidFill>
                  <a:latin typeface="Calibri" panose="020F0502020204030204"/>
                </a:rPr>
                <a:t>Data Lake</a:t>
              </a:r>
            </a:p>
          </p:txBody>
        </p:sp>
        <p:sp>
          <p:nvSpPr>
            <p:cNvPr id="51" name="Rectangle: Rounded Corners 6">
              <a:extLst>
                <a:ext uri="{FF2B5EF4-FFF2-40B4-BE49-F238E27FC236}">
                  <a16:creationId xmlns:a16="http://schemas.microsoft.com/office/drawing/2014/main" id="{58368015-EBEC-4937-BB15-8E291E005517}"/>
                </a:ext>
              </a:extLst>
            </p:cNvPr>
            <p:cNvSpPr/>
            <p:nvPr/>
          </p:nvSpPr>
          <p:spPr>
            <a:xfrm>
              <a:off x="8165213" y="3636025"/>
              <a:ext cx="3154781" cy="313938"/>
            </a:xfrm>
            <a:prstGeom prst="roundRect">
              <a:avLst>
                <a:gd name="adj" fmla="val 50000"/>
              </a:avLst>
            </a:prstGeom>
            <a:solidFill>
              <a:srgbClr val="D9D9D9"/>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r>
                <a:rPr lang="es-ES" sz="1400" b="1" kern="0">
                  <a:solidFill>
                    <a:schemeClr val="tx1">
                      <a:lumMod val="95000"/>
                      <a:lumOff val="5000"/>
                    </a:schemeClr>
                  </a:solidFill>
                  <a:latin typeface="Calibri" panose="020F0502020204030204"/>
                </a:rPr>
                <a:t>Data </a:t>
              </a:r>
              <a:r>
                <a:rPr lang="es-ES" sz="1400" b="1" kern="0" err="1">
                  <a:solidFill>
                    <a:schemeClr val="tx1">
                      <a:lumMod val="95000"/>
                      <a:lumOff val="5000"/>
                    </a:schemeClr>
                  </a:solidFill>
                  <a:latin typeface="Calibri" panose="020F0502020204030204"/>
                </a:rPr>
                <a:t>Warehouse</a:t>
              </a:r>
              <a:r>
                <a:rPr lang="es-ES" sz="1400" b="1" kern="0">
                  <a:solidFill>
                    <a:schemeClr val="tx1">
                      <a:lumMod val="95000"/>
                      <a:lumOff val="5000"/>
                    </a:schemeClr>
                  </a:solidFill>
                  <a:latin typeface="Calibri" panose="020F0502020204030204"/>
                </a:rPr>
                <a:t> Cloud</a:t>
              </a:r>
            </a:p>
          </p:txBody>
        </p:sp>
      </p:grpSp>
      <p:sp>
        <p:nvSpPr>
          <p:cNvPr id="54" name="Rectangle: Rounded Corners 2">
            <a:extLst>
              <a:ext uri="{FF2B5EF4-FFF2-40B4-BE49-F238E27FC236}">
                <a16:creationId xmlns:a16="http://schemas.microsoft.com/office/drawing/2014/main" id="{6B5F8EA3-4E4A-42CC-9EB7-A0EB1F4D4BC5}"/>
              </a:ext>
            </a:extLst>
          </p:cNvPr>
          <p:cNvSpPr/>
          <p:nvPr/>
        </p:nvSpPr>
        <p:spPr>
          <a:xfrm>
            <a:off x="3053074" y="5157587"/>
            <a:ext cx="8073609" cy="324000"/>
          </a:xfrm>
          <a:prstGeom prst="roundRect">
            <a:avLst>
              <a:gd name="adj" fmla="val 50000"/>
            </a:avLst>
          </a:prstGeom>
          <a:solidFill>
            <a:schemeClr val="accent3">
              <a:lumMod val="40000"/>
              <a:lumOff val="60000"/>
            </a:scheme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r>
              <a:rPr lang="es-ES" sz="1400" b="1" kern="0">
                <a:solidFill>
                  <a:schemeClr val="tx1">
                    <a:lumMod val="95000"/>
                    <a:lumOff val="5000"/>
                  </a:schemeClr>
                </a:solidFill>
                <a:latin typeface="Calibri" panose="020F0502020204030204"/>
              </a:rPr>
              <a:t>  Cloud </a:t>
            </a:r>
            <a:r>
              <a:rPr lang="es-ES" sz="1400" b="1" kern="0" err="1">
                <a:solidFill>
                  <a:schemeClr val="tx1">
                    <a:lumMod val="95000"/>
                    <a:lumOff val="5000"/>
                  </a:schemeClr>
                </a:solidFill>
                <a:latin typeface="Calibri" panose="020F0502020204030204"/>
              </a:rPr>
              <a:t>Based</a:t>
            </a:r>
            <a:r>
              <a:rPr lang="es-ES" sz="1400" b="1" kern="0">
                <a:solidFill>
                  <a:schemeClr val="tx1">
                    <a:lumMod val="95000"/>
                    <a:lumOff val="5000"/>
                  </a:schemeClr>
                </a:solidFill>
                <a:latin typeface="Calibri" panose="020F0502020204030204"/>
              </a:rPr>
              <a:t> </a:t>
            </a:r>
            <a:r>
              <a:rPr lang="es-ES" sz="1400" b="1" kern="0" err="1">
                <a:solidFill>
                  <a:schemeClr val="tx1">
                    <a:lumMod val="95000"/>
                    <a:lumOff val="5000"/>
                  </a:schemeClr>
                </a:solidFill>
                <a:latin typeface="Calibri" panose="020F0502020204030204"/>
              </a:rPr>
              <a:t>Architecture</a:t>
            </a:r>
            <a:endParaRPr lang="es-ES" sz="1400" b="1" kern="0">
              <a:solidFill>
                <a:schemeClr val="tx1">
                  <a:lumMod val="95000"/>
                  <a:lumOff val="5000"/>
                </a:schemeClr>
              </a:solidFill>
              <a:latin typeface="Calibri" panose="020F0502020204030204"/>
            </a:endParaRPr>
          </a:p>
        </p:txBody>
      </p:sp>
      <p:sp>
        <p:nvSpPr>
          <p:cNvPr id="55" name="Rectangle: Rounded Corners 2">
            <a:extLst>
              <a:ext uri="{FF2B5EF4-FFF2-40B4-BE49-F238E27FC236}">
                <a16:creationId xmlns:a16="http://schemas.microsoft.com/office/drawing/2014/main" id="{51870FA4-96E4-428C-A591-1C03B49081A8}"/>
              </a:ext>
            </a:extLst>
          </p:cNvPr>
          <p:cNvSpPr/>
          <p:nvPr/>
        </p:nvSpPr>
        <p:spPr>
          <a:xfrm>
            <a:off x="3053074" y="4750089"/>
            <a:ext cx="8073609" cy="324000"/>
          </a:xfrm>
          <a:prstGeom prst="roundRect">
            <a:avLst>
              <a:gd name="adj" fmla="val 50000"/>
            </a:avLst>
          </a:prstGeom>
          <a:solidFill>
            <a:schemeClr val="accent3">
              <a:lumMod val="40000"/>
              <a:lumOff val="60000"/>
            </a:scheme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r>
              <a:rPr lang="es-ES" sz="1400" b="1" kern="0">
                <a:solidFill>
                  <a:schemeClr val="tx1">
                    <a:lumMod val="95000"/>
                    <a:lumOff val="5000"/>
                  </a:schemeClr>
                </a:solidFill>
                <a:latin typeface="Calibri" panose="020F0502020204030204"/>
              </a:rPr>
              <a:t>Security</a:t>
            </a:r>
          </a:p>
        </p:txBody>
      </p:sp>
      <p:grpSp>
        <p:nvGrpSpPr>
          <p:cNvPr id="18" name="Grupo 17">
            <a:extLst>
              <a:ext uri="{FF2B5EF4-FFF2-40B4-BE49-F238E27FC236}">
                <a16:creationId xmlns:a16="http://schemas.microsoft.com/office/drawing/2014/main" id="{2F9380C2-EEBC-481D-BF7B-0519A83A5914}"/>
              </a:ext>
            </a:extLst>
          </p:cNvPr>
          <p:cNvGrpSpPr/>
          <p:nvPr/>
        </p:nvGrpSpPr>
        <p:grpSpPr>
          <a:xfrm>
            <a:off x="8523638" y="2007716"/>
            <a:ext cx="2633518" cy="2192388"/>
            <a:chOff x="8885030" y="2054074"/>
            <a:chExt cx="2633518" cy="2192388"/>
          </a:xfrm>
        </p:grpSpPr>
        <p:grpSp>
          <p:nvGrpSpPr>
            <p:cNvPr id="15" name="Grupo 14">
              <a:extLst>
                <a:ext uri="{FF2B5EF4-FFF2-40B4-BE49-F238E27FC236}">
                  <a16:creationId xmlns:a16="http://schemas.microsoft.com/office/drawing/2014/main" id="{A5C1FC8F-B4ED-4AB0-A55E-BE332392A844}"/>
                </a:ext>
              </a:extLst>
            </p:cNvPr>
            <p:cNvGrpSpPr/>
            <p:nvPr/>
          </p:nvGrpSpPr>
          <p:grpSpPr>
            <a:xfrm>
              <a:off x="8885030" y="2054074"/>
              <a:ext cx="2633518" cy="2192388"/>
              <a:chOff x="4315268" y="1817966"/>
              <a:chExt cx="3525967" cy="2731250"/>
            </a:xfrm>
          </p:grpSpPr>
          <p:sp>
            <p:nvSpPr>
              <p:cNvPr id="27" name="Rectangle: Rounded Corners 4">
                <a:extLst>
                  <a:ext uri="{FF2B5EF4-FFF2-40B4-BE49-F238E27FC236}">
                    <a16:creationId xmlns:a16="http://schemas.microsoft.com/office/drawing/2014/main" id="{0D0A6786-7D8D-4524-9EF5-4A8B38BA8500}"/>
                  </a:ext>
                </a:extLst>
              </p:cNvPr>
              <p:cNvSpPr/>
              <p:nvPr/>
            </p:nvSpPr>
            <p:spPr>
              <a:xfrm>
                <a:off x="4315268" y="1817966"/>
                <a:ext cx="3525967" cy="2731250"/>
              </a:xfrm>
              <a:prstGeom prst="roundRect">
                <a:avLst>
                  <a:gd name="adj" fmla="val 4256"/>
                </a:avLst>
              </a:prstGeom>
              <a:solidFill>
                <a:srgbClr val="8CA3B2"/>
              </a:solidFill>
              <a:ln>
                <a:noFill/>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1400" b="1" kern="0">
                    <a:solidFill>
                      <a:prstClr val="white"/>
                    </a:solidFill>
                    <a:latin typeface="Calibri" panose="020F0502020204030204"/>
                  </a:rPr>
                  <a:t>BACKOFFICE</a:t>
                </a:r>
                <a:endParaRPr kumimoji="0" lang="es-ES" sz="14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Rectangle: Rounded Corners 6">
                <a:extLst>
                  <a:ext uri="{FF2B5EF4-FFF2-40B4-BE49-F238E27FC236}">
                    <a16:creationId xmlns:a16="http://schemas.microsoft.com/office/drawing/2014/main" id="{B0623B1F-CCCC-4AEF-9A73-05904A4670BC}"/>
                  </a:ext>
                </a:extLst>
              </p:cNvPr>
              <p:cNvSpPr/>
              <p:nvPr/>
            </p:nvSpPr>
            <p:spPr>
              <a:xfrm>
                <a:off x="4500666" y="2448068"/>
                <a:ext cx="3154781" cy="313938"/>
              </a:xfrm>
              <a:prstGeom prst="roundRect">
                <a:avLst>
                  <a:gd name="adj" fmla="val 50000"/>
                </a:avLst>
              </a:prstGeom>
              <a:solidFill>
                <a:srgbClr val="D9D9D9"/>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r>
                  <a:rPr lang="es-ES" sz="1400" b="1" kern="0">
                    <a:solidFill>
                      <a:schemeClr val="tx1">
                        <a:lumMod val="95000"/>
                        <a:lumOff val="5000"/>
                      </a:schemeClr>
                    </a:solidFill>
                    <a:latin typeface="Calibri" panose="020F0502020204030204"/>
                  </a:rPr>
                  <a:t>Control Panel Cloud</a:t>
                </a:r>
              </a:p>
            </p:txBody>
          </p:sp>
          <p:sp>
            <p:nvSpPr>
              <p:cNvPr id="35" name="Rectangle: Rounded Corners 6">
                <a:extLst>
                  <a:ext uri="{FF2B5EF4-FFF2-40B4-BE49-F238E27FC236}">
                    <a16:creationId xmlns:a16="http://schemas.microsoft.com/office/drawing/2014/main" id="{9EDC1058-4595-43FF-912E-60C28895D16E}"/>
                  </a:ext>
                </a:extLst>
              </p:cNvPr>
              <p:cNvSpPr/>
              <p:nvPr/>
            </p:nvSpPr>
            <p:spPr>
              <a:xfrm>
                <a:off x="4500666" y="2822279"/>
                <a:ext cx="3154781" cy="313938"/>
              </a:xfrm>
              <a:prstGeom prst="roundRect">
                <a:avLst>
                  <a:gd name="adj" fmla="val 50000"/>
                </a:avLst>
              </a:prstGeom>
              <a:solidFill>
                <a:srgbClr val="D9D9D9"/>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r>
                  <a:rPr lang="es-ES" sz="1400" b="1" kern="0">
                    <a:solidFill>
                      <a:schemeClr val="tx1">
                        <a:lumMod val="95000"/>
                        <a:lumOff val="5000"/>
                      </a:schemeClr>
                    </a:solidFill>
                    <a:latin typeface="Calibri" panose="020F0502020204030204"/>
                  </a:rPr>
                  <a:t>Billing Cloud</a:t>
                </a:r>
              </a:p>
            </p:txBody>
          </p:sp>
          <p:sp>
            <p:nvSpPr>
              <p:cNvPr id="39" name="Rectangle: Rounded Corners 6">
                <a:extLst>
                  <a:ext uri="{FF2B5EF4-FFF2-40B4-BE49-F238E27FC236}">
                    <a16:creationId xmlns:a16="http://schemas.microsoft.com/office/drawing/2014/main" id="{B0346D8C-85CC-4697-8C3F-C47D2E43A6EE}"/>
                  </a:ext>
                </a:extLst>
              </p:cNvPr>
              <p:cNvSpPr/>
              <p:nvPr/>
            </p:nvSpPr>
            <p:spPr>
              <a:xfrm>
                <a:off x="4500666" y="3570701"/>
                <a:ext cx="3154781" cy="313938"/>
              </a:xfrm>
              <a:prstGeom prst="roundRect">
                <a:avLst>
                  <a:gd name="adj" fmla="val 50000"/>
                </a:avLst>
              </a:prstGeom>
              <a:solidFill>
                <a:srgbClr val="D9D9D9"/>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r>
                  <a:rPr lang="es-ES" sz="1400" b="1" kern="0">
                    <a:solidFill>
                      <a:schemeClr val="tx1">
                        <a:lumMod val="95000"/>
                        <a:lumOff val="5000"/>
                      </a:schemeClr>
                    </a:solidFill>
                    <a:latin typeface="Calibri" panose="020F0502020204030204"/>
                  </a:rPr>
                  <a:t>Financial Interface</a:t>
                </a:r>
              </a:p>
            </p:txBody>
          </p:sp>
          <p:sp>
            <p:nvSpPr>
              <p:cNvPr id="40" name="Rectangle: Rounded Corners 6">
                <a:extLst>
                  <a:ext uri="{FF2B5EF4-FFF2-40B4-BE49-F238E27FC236}">
                    <a16:creationId xmlns:a16="http://schemas.microsoft.com/office/drawing/2014/main" id="{399B30A9-85CE-41E0-837A-ECC016BB2D15}"/>
                  </a:ext>
                </a:extLst>
              </p:cNvPr>
              <p:cNvSpPr/>
              <p:nvPr/>
            </p:nvSpPr>
            <p:spPr>
              <a:xfrm>
                <a:off x="4500666" y="3944913"/>
                <a:ext cx="3154781" cy="313938"/>
              </a:xfrm>
              <a:prstGeom prst="roundRect">
                <a:avLst>
                  <a:gd name="adj" fmla="val 50000"/>
                </a:avLst>
              </a:prstGeom>
              <a:solidFill>
                <a:srgbClr val="D9D9D9"/>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r>
                  <a:rPr lang="es-ES" sz="1400" b="1" kern="0">
                    <a:solidFill>
                      <a:schemeClr val="tx1">
                        <a:lumMod val="95000"/>
                        <a:lumOff val="5000"/>
                      </a:schemeClr>
                    </a:solidFill>
                    <a:latin typeface="Calibri" panose="020F0502020204030204"/>
                  </a:rPr>
                  <a:t>People Interface</a:t>
                </a:r>
              </a:p>
            </p:txBody>
          </p:sp>
        </p:grpSp>
        <p:sp>
          <p:nvSpPr>
            <p:cNvPr id="56" name="Rectangle: Rounded Corners 6">
              <a:extLst>
                <a:ext uri="{FF2B5EF4-FFF2-40B4-BE49-F238E27FC236}">
                  <a16:creationId xmlns:a16="http://schemas.microsoft.com/office/drawing/2014/main" id="{112E0263-6431-4647-9D7D-5E6F9512A13F}"/>
                </a:ext>
              </a:extLst>
            </p:cNvPr>
            <p:cNvSpPr/>
            <p:nvPr/>
          </p:nvSpPr>
          <p:spPr>
            <a:xfrm>
              <a:off x="9023502" y="3160622"/>
              <a:ext cx="2356282" cy="252000"/>
            </a:xfrm>
            <a:prstGeom prst="roundRect">
              <a:avLst>
                <a:gd name="adj" fmla="val 50000"/>
              </a:avLst>
            </a:prstGeom>
            <a:solidFill>
              <a:srgbClr val="D9D9D9"/>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r>
                <a:rPr lang="es-ES" sz="1400" b="1" kern="0">
                  <a:solidFill>
                    <a:schemeClr val="tx1">
                      <a:lumMod val="95000"/>
                      <a:lumOff val="5000"/>
                    </a:schemeClr>
                  </a:solidFill>
                  <a:latin typeface="Calibri" panose="020F0502020204030204"/>
                </a:rPr>
                <a:t>Store Management</a:t>
              </a:r>
            </a:p>
          </p:txBody>
        </p:sp>
      </p:grpSp>
      <p:sp>
        <p:nvSpPr>
          <p:cNvPr id="33" name="Rectángulo 3">
            <a:extLst>
              <a:ext uri="{FF2B5EF4-FFF2-40B4-BE49-F238E27FC236}">
                <a16:creationId xmlns:a16="http://schemas.microsoft.com/office/drawing/2014/main" id="{9CDDB6D5-984F-42AC-83DA-E391FB185A65}"/>
              </a:ext>
            </a:extLst>
          </p:cNvPr>
          <p:cNvSpPr/>
          <p:nvPr/>
        </p:nvSpPr>
        <p:spPr>
          <a:xfrm>
            <a:off x="568772" y="2242764"/>
            <a:ext cx="2212134" cy="1820755"/>
          </a:xfrm>
          <a:prstGeom prst="rect">
            <a:avLst/>
          </a:prstGeom>
        </p:spPr>
        <p:txBody>
          <a:bodyPr wrap="square">
            <a:spAutoFit/>
          </a:bodyPr>
          <a:lstStyle/>
          <a:p>
            <a:pPr marL="342900" lvl="0" indent="-342900">
              <a:spcAft>
                <a:spcPts val="0"/>
              </a:spcAft>
              <a:buFont typeface="Symbol" panose="05050102010706020507" pitchFamily="18" charset="2"/>
              <a:buChar char=""/>
            </a:pPr>
            <a:r>
              <a:rPr lang="en-US" sz="1400">
                <a:solidFill>
                  <a:srgbClr val="686868"/>
                </a:solidFill>
                <a:latin typeface="+mn-lt"/>
              </a:rPr>
              <a:t>Product workstreams working in parallel</a:t>
            </a:r>
          </a:p>
          <a:p>
            <a:pPr lvl="0">
              <a:spcAft>
                <a:spcPts val="0"/>
              </a:spcAft>
            </a:pPr>
            <a:endParaRPr lang="en-US" sz="1400">
              <a:solidFill>
                <a:srgbClr val="686868"/>
              </a:solidFill>
              <a:latin typeface="+mn-lt"/>
            </a:endParaRPr>
          </a:p>
          <a:p>
            <a:pPr marL="342900" lvl="0" indent="-342900">
              <a:spcAft>
                <a:spcPts val="0"/>
              </a:spcAft>
              <a:buFont typeface="Symbol" panose="05050102010706020507" pitchFamily="18" charset="2"/>
              <a:buChar char=""/>
            </a:pPr>
            <a:r>
              <a:rPr lang="en-US" sz="1400">
                <a:solidFill>
                  <a:srgbClr val="686868"/>
                </a:solidFill>
                <a:latin typeface="+mn-lt"/>
              </a:rPr>
              <a:t>Ensuring quick-wins are deployed</a:t>
            </a:r>
          </a:p>
          <a:p>
            <a:pPr lvl="0">
              <a:spcAft>
                <a:spcPts val="0"/>
              </a:spcAft>
            </a:pPr>
            <a:endParaRPr lang="en-US" sz="1400">
              <a:solidFill>
                <a:srgbClr val="686868"/>
              </a:solidFill>
              <a:latin typeface="+mn-lt"/>
            </a:endParaRPr>
          </a:p>
          <a:p>
            <a:pPr marL="342900" lvl="0" indent="-342900">
              <a:spcAft>
                <a:spcPts val="0"/>
              </a:spcAft>
              <a:buFont typeface="Symbol" panose="05050102010706020507" pitchFamily="18" charset="2"/>
              <a:buChar char=""/>
            </a:pPr>
            <a:r>
              <a:rPr lang="en-US" sz="1400">
                <a:solidFill>
                  <a:srgbClr val="686868"/>
                </a:solidFill>
                <a:latin typeface="+mn-lt"/>
              </a:rPr>
              <a:t>MVP approach</a:t>
            </a:r>
          </a:p>
          <a:p>
            <a:pPr marL="342900" lvl="0" indent="-342900">
              <a:lnSpc>
                <a:spcPct val="107000"/>
              </a:lnSpc>
              <a:spcAft>
                <a:spcPts val="0"/>
              </a:spcAft>
              <a:buFont typeface="Symbol" panose="05050102010706020507" pitchFamily="18" charset="2"/>
              <a:buChar char=""/>
            </a:pPr>
            <a:endParaRPr lang="en-US" sz="1400">
              <a:solidFill>
                <a:srgbClr val="686868"/>
              </a:solidFill>
              <a:latin typeface="+mn-lt"/>
            </a:endParaRPr>
          </a:p>
        </p:txBody>
      </p:sp>
    </p:spTree>
    <p:extLst>
      <p:ext uri="{BB962C8B-B14F-4D97-AF65-F5344CB8AC3E}">
        <p14:creationId xmlns:p14="http://schemas.microsoft.com/office/powerpoint/2010/main" val="1727386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B5767BE4-4539-406E-AE04-03D1F012E8D0}"/>
              </a:ext>
            </a:extLst>
          </p:cNvPr>
          <p:cNvSpPr txBox="1">
            <a:spLocks/>
          </p:cNvSpPr>
          <p:nvPr/>
        </p:nvSpPr>
        <p:spPr>
          <a:xfrm>
            <a:off x="477232" y="180000"/>
            <a:ext cx="9363165" cy="630075"/>
          </a:xfrm>
          <a:prstGeom prst="rect">
            <a:avLst/>
          </a:prstGeom>
        </p:spPr>
        <p:txBody>
          <a:bodyPr vert="horz" lIns="91440" tIns="45720" rIns="91440" bIns="45720" rtlCol="0" anchor="ctr">
            <a:noAutofit/>
          </a:bodyPr>
          <a:lstStyle>
            <a:lvl1pPr algn="l" defTabSz="914377" rtl="0" eaLnBrk="1" latinLnBrk="0" hangingPunct="1">
              <a:lnSpc>
                <a:spcPct val="90000"/>
              </a:lnSpc>
              <a:spcBef>
                <a:spcPct val="0"/>
              </a:spcBef>
              <a:buNone/>
              <a:defRPr sz="2800" kern="1200">
                <a:solidFill>
                  <a:schemeClr val="tx1"/>
                </a:solidFill>
                <a:latin typeface="Arial" panose="020B0604020202020204" pitchFamily="34" charset="0"/>
                <a:ea typeface="+mj-ea"/>
                <a:cs typeface="Arial" panose="020B0604020202020204" pitchFamily="34" charset="0"/>
              </a:defRPr>
            </a:lvl1pPr>
          </a:lstStyle>
          <a:p>
            <a:pPr fontAlgn="auto">
              <a:spcAft>
                <a:spcPts val="0"/>
              </a:spcAft>
            </a:pPr>
            <a:r>
              <a:rPr lang="es-ES" b="1">
                <a:solidFill>
                  <a:schemeClr val="tx1">
                    <a:lumMod val="50000"/>
                    <a:lumOff val="50000"/>
                  </a:schemeClr>
                </a:solidFill>
                <a:latin typeface="+mj-lt"/>
              </a:rPr>
              <a:t>HOW </a:t>
            </a:r>
            <a:r>
              <a:rPr lang="es-ES" b="1">
                <a:solidFill>
                  <a:schemeClr val="bg1">
                    <a:lumMod val="75000"/>
                  </a:schemeClr>
                </a:solidFill>
                <a:latin typeface="+mj-lt"/>
              </a:rPr>
              <a:t>are </a:t>
            </a:r>
            <a:r>
              <a:rPr lang="es-ES" b="1" err="1">
                <a:solidFill>
                  <a:schemeClr val="bg1">
                    <a:lumMod val="75000"/>
                  </a:schemeClr>
                </a:solidFill>
                <a:latin typeface="+mj-lt"/>
              </a:rPr>
              <a:t>we</a:t>
            </a:r>
            <a:r>
              <a:rPr lang="es-ES" b="1">
                <a:solidFill>
                  <a:schemeClr val="bg1">
                    <a:lumMod val="75000"/>
                  </a:schemeClr>
                </a:solidFill>
                <a:latin typeface="+mj-lt"/>
              </a:rPr>
              <a:t> </a:t>
            </a:r>
            <a:r>
              <a:rPr lang="es-ES" b="1" err="1">
                <a:solidFill>
                  <a:schemeClr val="bg1">
                    <a:lumMod val="75000"/>
                  </a:schemeClr>
                </a:solidFill>
                <a:latin typeface="+mj-lt"/>
              </a:rPr>
              <a:t>going</a:t>
            </a:r>
            <a:r>
              <a:rPr lang="es-ES" b="1">
                <a:solidFill>
                  <a:schemeClr val="bg1">
                    <a:lumMod val="75000"/>
                  </a:schemeClr>
                </a:solidFill>
                <a:latin typeface="+mj-lt"/>
              </a:rPr>
              <a:t> </a:t>
            </a:r>
            <a:r>
              <a:rPr lang="es-ES" b="1" err="1">
                <a:solidFill>
                  <a:schemeClr val="bg1">
                    <a:lumMod val="75000"/>
                  </a:schemeClr>
                </a:solidFill>
                <a:latin typeface="+mj-lt"/>
              </a:rPr>
              <a:t>to</a:t>
            </a:r>
            <a:r>
              <a:rPr lang="es-ES" b="1">
                <a:solidFill>
                  <a:schemeClr val="bg1">
                    <a:lumMod val="75000"/>
                  </a:schemeClr>
                </a:solidFill>
                <a:latin typeface="+mj-lt"/>
              </a:rPr>
              <a:t> do </a:t>
            </a:r>
            <a:r>
              <a:rPr lang="es-ES" b="1" err="1">
                <a:solidFill>
                  <a:schemeClr val="bg1">
                    <a:lumMod val="75000"/>
                  </a:schemeClr>
                </a:solidFill>
                <a:latin typeface="+mj-lt"/>
              </a:rPr>
              <a:t>it</a:t>
            </a:r>
            <a:r>
              <a:rPr lang="es-ES" b="1">
                <a:solidFill>
                  <a:schemeClr val="bg1">
                    <a:lumMod val="75000"/>
                  </a:schemeClr>
                </a:solidFill>
                <a:latin typeface="+mj-lt"/>
              </a:rPr>
              <a:t>?</a:t>
            </a:r>
            <a:endParaRPr lang="es-ES">
              <a:latin typeface="+mj-lt"/>
            </a:endParaRPr>
          </a:p>
        </p:txBody>
      </p:sp>
      <p:sp>
        <p:nvSpPr>
          <p:cNvPr id="34" name="Title 1">
            <a:extLst>
              <a:ext uri="{FF2B5EF4-FFF2-40B4-BE49-F238E27FC236}">
                <a16:creationId xmlns:a16="http://schemas.microsoft.com/office/drawing/2014/main" id="{B1E5D631-6552-452C-93B6-6EDC405D2D6A}"/>
              </a:ext>
            </a:extLst>
          </p:cNvPr>
          <p:cNvSpPr txBox="1">
            <a:spLocks/>
          </p:cNvSpPr>
          <p:nvPr/>
        </p:nvSpPr>
        <p:spPr>
          <a:xfrm>
            <a:off x="477232" y="696565"/>
            <a:ext cx="2731166" cy="334015"/>
          </a:xfrm>
          <a:prstGeom prst="rect">
            <a:avLst/>
          </a:prstGeom>
        </p:spPr>
        <p:txBody>
          <a:bodyPr vert="horz" lIns="91440" tIns="45720" rIns="91440" bIns="45720" rtlCol="0" anchor="ctr">
            <a:noAutofit/>
          </a:bodyPr>
          <a:lstStyle>
            <a:lvl1pPr algn="l" defTabSz="914377" rtl="0" eaLnBrk="1" latinLnBrk="0" hangingPunct="1">
              <a:lnSpc>
                <a:spcPct val="90000"/>
              </a:lnSpc>
              <a:spcBef>
                <a:spcPct val="0"/>
              </a:spcBef>
              <a:buNone/>
              <a:defRPr sz="2800" kern="1200">
                <a:solidFill>
                  <a:schemeClr val="tx1"/>
                </a:solidFill>
                <a:latin typeface="Arial" panose="020B0604020202020204" pitchFamily="34" charset="0"/>
                <a:ea typeface="+mj-ea"/>
                <a:cs typeface="Arial" panose="020B0604020202020204" pitchFamily="34" charset="0"/>
              </a:defRPr>
            </a:lvl1pPr>
          </a:lstStyle>
          <a:p>
            <a:pPr fontAlgn="auto">
              <a:spcAft>
                <a:spcPts val="0"/>
              </a:spcAft>
            </a:pPr>
            <a:r>
              <a:rPr lang="es-ES" sz="1800" err="1">
                <a:solidFill>
                  <a:schemeClr val="tx1">
                    <a:lumMod val="50000"/>
                    <a:lumOff val="50000"/>
                  </a:schemeClr>
                </a:solidFill>
                <a:latin typeface="+mn-lt"/>
              </a:rPr>
              <a:t>Functional</a:t>
            </a:r>
            <a:r>
              <a:rPr lang="es-ES" sz="1800">
                <a:solidFill>
                  <a:schemeClr val="tx1">
                    <a:lumMod val="50000"/>
                    <a:lumOff val="50000"/>
                  </a:schemeClr>
                </a:solidFill>
                <a:latin typeface="+mn-lt"/>
              </a:rPr>
              <a:t> Blocks</a:t>
            </a:r>
          </a:p>
        </p:txBody>
      </p:sp>
      <p:sp>
        <p:nvSpPr>
          <p:cNvPr id="28" name="Rectángulo 27">
            <a:extLst>
              <a:ext uri="{FF2B5EF4-FFF2-40B4-BE49-F238E27FC236}">
                <a16:creationId xmlns:a16="http://schemas.microsoft.com/office/drawing/2014/main" id="{336556BA-EF5A-4A5A-A749-4C2E4647CC77}"/>
              </a:ext>
            </a:extLst>
          </p:cNvPr>
          <p:cNvSpPr/>
          <p:nvPr/>
        </p:nvSpPr>
        <p:spPr>
          <a:xfrm>
            <a:off x="477232" y="1384675"/>
            <a:ext cx="11049000" cy="369332"/>
          </a:xfrm>
          <a:prstGeom prst="rect">
            <a:avLst/>
          </a:prstGeom>
        </p:spPr>
        <p:txBody>
          <a:bodyPr wrap="square">
            <a:spAutoFit/>
          </a:bodyPr>
          <a:lstStyle/>
          <a:p>
            <a:r>
              <a:rPr lang="es-ES" b="1" err="1">
                <a:solidFill>
                  <a:srgbClr val="000000"/>
                </a:solidFill>
                <a:latin typeface="Calibri" panose="020F0502020204030204" pitchFamily="34" charset="0"/>
                <a:ea typeface="Calibri" panose="020F0502020204030204" pitchFamily="34" charset="0"/>
              </a:rPr>
              <a:t>Program</a:t>
            </a:r>
            <a:r>
              <a:rPr lang="es-ES" b="1">
                <a:solidFill>
                  <a:srgbClr val="000000"/>
                </a:solidFill>
                <a:latin typeface="Calibri" panose="020F0502020204030204" pitchFamily="34" charset="0"/>
                <a:ea typeface="Calibri" panose="020F0502020204030204" pitchFamily="34" charset="0"/>
              </a:rPr>
              <a:t> </a:t>
            </a:r>
            <a:r>
              <a:rPr lang="es-ES" b="1" err="1">
                <a:solidFill>
                  <a:srgbClr val="000000"/>
                </a:solidFill>
                <a:latin typeface="Calibri" panose="020F0502020204030204" pitchFamily="34" charset="0"/>
                <a:ea typeface="Calibri" panose="020F0502020204030204" pitchFamily="34" charset="0"/>
              </a:rPr>
              <a:t>Organization</a:t>
            </a:r>
            <a:r>
              <a:rPr lang="es-ES" b="1">
                <a:solidFill>
                  <a:srgbClr val="000000"/>
                </a:solidFill>
                <a:latin typeface="Calibri" panose="020F0502020204030204" pitchFamily="34" charset="0"/>
                <a:ea typeface="Calibri" panose="020F0502020204030204" pitchFamily="34" charset="0"/>
              </a:rPr>
              <a:t> </a:t>
            </a:r>
            <a:r>
              <a:rPr lang="es-ES" b="1" err="1">
                <a:solidFill>
                  <a:srgbClr val="000000"/>
                </a:solidFill>
                <a:latin typeface="Calibri" panose="020F0502020204030204" pitchFamily="34" charset="0"/>
                <a:ea typeface="Calibri" panose="020F0502020204030204" pitchFamily="34" charset="0"/>
              </a:rPr>
              <a:t>by</a:t>
            </a:r>
            <a:r>
              <a:rPr lang="es-ES" b="1">
                <a:solidFill>
                  <a:srgbClr val="000000"/>
                </a:solidFill>
                <a:latin typeface="Calibri" panose="020F0502020204030204" pitchFamily="34" charset="0"/>
                <a:ea typeface="Calibri" panose="020F0502020204030204" pitchFamily="34" charset="0"/>
              </a:rPr>
              <a:t> SQUAD</a:t>
            </a:r>
            <a:endParaRPr lang="es-ES">
              <a:solidFill>
                <a:srgbClr val="000000"/>
              </a:solidFill>
              <a:latin typeface="Calibri" panose="020F0502020204030204" pitchFamily="34" charset="0"/>
              <a:ea typeface="Calibri" panose="020F0502020204030204" pitchFamily="34" charset="0"/>
            </a:endParaRPr>
          </a:p>
        </p:txBody>
      </p:sp>
      <p:sp>
        <p:nvSpPr>
          <p:cNvPr id="29" name="Rectángulo 28">
            <a:extLst>
              <a:ext uri="{FF2B5EF4-FFF2-40B4-BE49-F238E27FC236}">
                <a16:creationId xmlns:a16="http://schemas.microsoft.com/office/drawing/2014/main" id="{F39C5FDC-C8EB-4948-AA67-5279646DA735}"/>
              </a:ext>
            </a:extLst>
          </p:cNvPr>
          <p:cNvSpPr/>
          <p:nvPr/>
        </p:nvSpPr>
        <p:spPr>
          <a:xfrm>
            <a:off x="477231" y="1725867"/>
            <a:ext cx="10599731" cy="584775"/>
          </a:xfrm>
          <a:prstGeom prst="rect">
            <a:avLst/>
          </a:prstGeom>
        </p:spPr>
        <p:txBody>
          <a:bodyPr wrap="square">
            <a:spAutoFit/>
          </a:bodyPr>
          <a:lstStyle/>
          <a:p>
            <a:pPr>
              <a:spcAft>
                <a:spcPts val="0"/>
              </a:spcAft>
            </a:pPr>
            <a:r>
              <a:rPr lang="en-US" sz="1600">
                <a:solidFill>
                  <a:srgbClr val="000000"/>
                </a:solidFill>
                <a:latin typeface="Calibri" panose="020F0502020204030204" pitchFamily="34" charset="0"/>
                <a:ea typeface="Calibri" panose="020F0502020204030204" pitchFamily="34" charset="0"/>
              </a:rPr>
              <a:t>Each Squad will be responsible for the definition of all those workstreams that have synergies, so that the experiences and similarities between them can be exploited for the benefit of the whole</a:t>
            </a:r>
            <a:endParaRPr lang="es-ES" sz="1600">
              <a:effectLst/>
              <a:latin typeface="Calibri" panose="020F0502020204030204" pitchFamily="34" charset="0"/>
              <a:ea typeface="Calibri" panose="020F0502020204030204" pitchFamily="34" charset="0"/>
            </a:endParaRPr>
          </a:p>
        </p:txBody>
      </p:sp>
      <p:graphicFrame>
        <p:nvGraphicFramePr>
          <p:cNvPr id="14" name="Tabla 13">
            <a:extLst>
              <a:ext uri="{FF2B5EF4-FFF2-40B4-BE49-F238E27FC236}">
                <a16:creationId xmlns:a16="http://schemas.microsoft.com/office/drawing/2014/main" id="{0367EF1A-3135-4D5D-B474-6FA08720688D}"/>
              </a:ext>
            </a:extLst>
          </p:cNvPr>
          <p:cNvGraphicFramePr>
            <a:graphicFrameLocks noGrp="1"/>
          </p:cNvGraphicFramePr>
          <p:nvPr>
            <p:extLst>
              <p:ext uri="{D42A27DB-BD31-4B8C-83A1-F6EECF244321}">
                <p14:modId xmlns:p14="http://schemas.microsoft.com/office/powerpoint/2010/main" val="128535398"/>
              </p:ext>
            </p:extLst>
          </p:nvPr>
        </p:nvGraphicFramePr>
        <p:xfrm>
          <a:off x="561362" y="2334757"/>
          <a:ext cx="10515600" cy="4343243"/>
        </p:xfrm>
        <a:graphic>
          <a:graphicData uri="http://schemas.openxmlformats.org/drawingml/2006/table">
            <a:tbl>
              <a:tblPr/>
              <a:tblGrid>
                <a:gridCol w="1502329">
                  <a:extLst>
                    <a:ext uri="{9D8B030D-6E8A-4147-A177-3AD203B41FA5}">
                      <a16:colId xmlns:a16="http://schemas.microsoft.com/office/drawing/2014/main" val="3687316190"/>
                    </a:ext>
                  </a:extLst>
                </a:gridCol>
                <a:gridCol w="2273416">
                  <a:extLst>
                    <a:ext uri="{9D8B030D-6E8A-4147-A177-3AD203B41FA5}">
                      <a16:colId xmlns:a16="http://schemas.microsoft.com/office/drawing/2014/main" val="999379357"/>
                    </a:ext>
                  </a:extLst>
                </a:gridCol>
                <a:gridCol w="6739855">
                  <a:extLst>
                    <a:ext uri="{9D8B030D-6E8A-4147-A177-3AD203B41FA5}">
                      <a16:colId xmlns:a16="http://schemas.microsoft.com/office/drawing/2014/main" val="2248647290"/>
                    </a:ext>
                  </a:extLst>
                </a:gridCol>
              </a:tblGrid>
              <a:tr h="252953">
                <a:tc>
                  <a:txBody>
                    <a:bodyPr/>
                    <a:lstStyle/>
                    <a:p>
                      <a:pPr algn="ctr" fontAlgn="ctr"/>
                      <a:r>
                        <a:rPr lang="es-ES" sz="1400" b="1" i="0" u="none" strike="noStrike">
                          <a:solidFill>
                            <a:schemeClr val="bg1"/>
                          </a:solidFill>
                          <a:effectLst/>
                          <a:latin typeface="Calibri" panose="020F0502020204030204" pitchFamily="34" charset="0"/>
                        </a:rPr>
                        <a:t>SQUAD</a:t>
                      </a:r>
                    </a:p>
                  </a:txBody>
                  <a:tcPr marL="144000" marR="144000" marT="54000" marB="54000" anchor="ctr">
                    <a:lnL>
                      <a:noFill/>
                    </a:lnL>
                    <a:lnR>
                      <a:noFill/>
                    </a:lnR>
                    <a:lnT>
                      <a:noFill/>
                    </a:lnT>
                    <a:lnB>
                      <a:noFill/>
                    </a:lnB>
                    <a:solidFill>
                      <a:schemeClr val="bg1">
                        <a:lumMod val="50000"/>
                      </a:schemeClr>
                    </a:solidFill>
                  </a:tcPr>
                </a:tc>
                <a:tc>
                  <a:txBody>
                    <a:bodyPr/>
                    <a:lstStyle/>
                    <a:p>
                      <a:pPr algn="ctr" fontAlgn="b"/>
                      <a:r>
                        <a:rPr lang="es-ES" sz="1400" b="1" i="0" u="none" strike="noStrike">
                          <a:solidFill>
                            <a:schemeClr val="bg1"/>
                          </a:solidFill>
                          <a:effectLst/>
                          <a:latin typeface="Calibri" panose="020F0502020204030204" pitchFamily="34" charset="0"/>
                        </a:rPr>
                        <a:t>WORKSTREAMS</a:t>
                      </a:r>
                    </a:p>
                  </a:txBody>
                  <a:tcPr marL="144000" marR="144000" marT="54000" marB="54000" anchor="ctr">
                    <a:lnL>
                      <a:noFill/>
                    </a:lnL>
                    <a:lnR>
                      <a:noFill/>
                    </a:lnR>
                    <a:lnT>
                      <a:noFill/>
                    </a:lnT>
                    <a:lnB>
                      <a:noFill/>
                    </a:lnB>
                    <a:solidFill>
                      <a:schemeClr val="bg1">
                        <a:lumMod val="50000"/>
                      </a:schemeClr>
                    </a:solidFill>
                  </a:tcPr>
                </a:tc>
                <a:tc>
                  <a:txBody>
                    <a:bodyPr/>
                    <a:lstStyle/>
                    <a:p>
                      <a:pPr algn="ctr" fontAlgn="b"/>
                      <a:r>
                        <a:rPr lang="es-ES" sz="1400" b="1" i="0" u="none" strike="noStrike">
                          <a:solidFill>
                            <a:schemeClr val="bg1"/>
                          </a:solidFill>
                          <a:effectLst/>
                          <a:latin typeface="Calibri" panose="020F0502020204030204" pitchFamily="34" charset="0"/>
                        </a:rPr>
                        <a:t>DESCRIPTIONS</a:t>
                      </a:r>
                    </a:p>
                  </a:txBody>
                  <a:tcPr marL="144000" marR="144000" marT="54000" marB="54000" anchor="ctr">
                    <a:lnL>
                      <a:noFill/>
                    </a:lnL>
                    <a:lnR>
                      <a:noFill/>
                    </a:lnR>
                    <a:lnT>
                      <a:noFill/>
                    </a:lnT>
                    <a:lnB>
                      <a:noFill/>
                    </a:lnB>
                    <a:solidFill>
                      <a:schemeClr val="bg1">
                        <a:lumMod val="50000"/>
                      </a:schemeClr>
                    </a:solidFill>
                  </a:tcPr>
                </a:tc>
                <a:extLst>
                  <a:ext uri="{0D108BD9-81ED-4DB2-BD59-A6C34878D82A}">
                    <a16:rowId xmlns:a16="http://schemas.microsoft.com/office/drawing/2014/main" val="4176395718"/>
                  </a:ext>
                </a:extLst>
              </a:tr>
              <a:tr h="252953">
                <a:tc rowSpan="4">
                  <a:txBody>
                    <a:bodyPr/>
                    <a:lstStyle/>
                    <a:p>
                      <a:pPr algn="ctr" fontAlgn="ctr"/>
                      <a:r>
                        <a:rPr lang="es-ES" sz="1400" b="1" i="0" u="none" strike="noStrike">
                          <a:solidFill>
                            <a:schemeClr val="bg1"/>
                          </a:solidFill>
                          <a:effectLst/>
                          <a:latin typeface="Calibri" panose="020F0502020204030204" pitchFamily="34" charset="0"/>
                        </a:rPr>
                        <a:t>SALES</a:t>
                      </a:r>
                    </a:p>
                  </a:txBody>
                  <a:tcPr marL="144000" marR="144000" marT="54000" marB="54000" anchor="ctr">
                    <a:lnL>
                      <a:noFill/>
                    </a:lnL>
                    <a:lnR>
                      <a:noFill/>
                    </a:lnR>
                    <a:lnT>
                      <a:noFill/>
                    </a:lnT>
                    <a:lnB>
                      <a:noFill/>
                    </a:lnB>
                    <a:solidFill>
                      <a:srgbClr val="FF9999"/>
                    </a:solidFill>
                  </a:tcPr>
                </a:tc>
                <a:tc>
                  <a:txBody>
                    <a:bodyPr/>
                    <a:lstStyle/>
                    <a:p>
                      <a:pPr algn="l" fontAlgn="b"/>
                      <a:r>
                        <a:rPr lang="es-ES" sz="1400" b="1" i="0" u="none" strike="noStrike" err="1">
                          <a:solidFill>
                            <a:schemeClr val="bg1"/>
                          </a:solidFill>
                          <a:effectLst/>
                          <a:latin typeface="Calibri" panose="020F0502020204030204" pitchFamily="34" charset="0"/>
                        </a:rPr>
                        <a:t>Ecommerce</a:t>
                      </a:r>
                      <a:endParaRPr lang="es-ES" sz="1400" b="1" i="0" u="none" strike="noStrike">
                        <a:solidFill>
                          <a:schemeClr val="bg1"/>
                        </a:solidFill>
                        <a:effectLst/>
                        <a:latin typeface="Calibri" panose="020F0502020204030204" pitchFamily="34" charset="0"/>
                      </a:endParaRPr>
                    </a:p>
                  </a:txBody>
                  <a:tcPr marL="144000" marR="144000" marT="54000" marB="54000" anchor="ctr">
                    <a:lnL>
                      <a:noFill/>
                    </a:lnL>
                    <a:lnR>
                      <a:noFill/>
                    </a:lnR>
                    <a:lnT>
                      <a:noFill/>
                    </a:lnT>
                    <a:lnB>
                      <a:noFill/>
                    </a:lnB>
                    <a:solidFill>
                      <a:srgbClr val="FF9999"/>
                    </a:solidFill>
                  </a:tcPr>
                </a:tc>
                <a:tc>
                  <a:txBody>
                    <a:bodyPr/>
                    <a:lstStyle/>
                    <a:p>
                      <a:pPr algn="l" fontAlgn="b"/>
                      <a:r>
                        <a:rPr lang="es-ES" sz="1400" b="0" i="0" u="none" strike="noStrike">
                          <a:solidFill>
                            <a:schemeClr val="bg1"/>
                          </a:solidFill>
                          <a:effectLst/>
                          <a:latin typeface="Calibri" panose="020F0502020204030204" pitchFamily="34" charset="0"/>
                        </a:rPr>
                        <a:t>New Web and New App </a:t>
                      </a:r>
                      <a:r>
                        <a:rPr lang="es-ES" sz="1400" b="0" i="0" u="none" strike="noStrike" err="1">
                          <a:solidFill>
                            <a:schemeClr val="bg1"/>
                          </a:solidFill>
                          <a:effectLst/>
                          <a:latin typeface="Calibri" panose="020F0502020204030204" pitchFamily="34" charset="0"/>
                        </a:rPr>
                        <a:t>Development</a:t>
                      </a:r>
                      <a:endParaRPr lang="es-ES" sz="1400" b="0" i="0" u="none" strike="noStrike">
                        <a:solidFill>
                          <a:schemeClr val="bg1"/>
                        </a:solidFill>
                        <a:effectLst/>
                        <a:latin typeface="Calibri" panose="020F0502020204030204" pitchFamily="34" charset="0"/>
                      </a:endParaRPr>
                    </a:p>
                  </a:txBody>
                  <a:tcPr marL="144000" marR="144000" marT="54000" marB="54000" anchor="ctr">
                    <a:lnL>
                      <a:noFill/>
                    </a:lnL>
                    <a:lnR>
                      <a:noFill/>
                    </a:lnR>
                    <a:lnT>
                      <a:noFill/>
                    </a:lnT>
                    <a:lnB>
                      <a:noFill/>
                    </a:lnB>
                    <a:solidFill>
                      <a:srgbClr val="FF9999"/>
                    </a:solidFill>
                  </a:tcPr>
                </a:tc>
                <a:extLst>
                  <a:ext uri="{0D108BD9-81ED-4DB2-BD59-A6C34878D82A}">
                    <a16:rowId xmlns:a16="http://schemas.microsoft.com/office/drawing/2014/main" val="442993796"/>
                  </a:ext>
                </a:extLst>
              </a:tr>
              <a:tr h="252953">
                <a:tc vMerge="1">
                  <a:txBody>
                    <a:bodyPr/>
                    <a:lstStyle/>
                    <a:p>
                      <a:endParaRPr lang="es-ES"/>
                    </a:p>
                  </a:txBody>
                  <a:tcPr/>
                </a:tc>
                <a:tc>
                  <a:txBody>
                    <a:bodyPr/>
                    <a:lstStyle/>
                    <a:p>
                      <a:pPr algn="l" fontAlgn="b"/>
                      <a:r>
                        <a:rPr lang="es-ES" sz="1400" b="1" i="0" u="none" strike="noStrike">
                          <a:solidFill>
                            <a:schemeClr val="bg1"/>
                          </a:solidFill>
                          <a:effectLst/>
                          <a:latin typeface="Calibri" panose="020F0502020204030204" pitchFamily="34" charset="0"/>
                        </a:rPr>
                        <a:t>Open API</a:t>
                      </a:r>
                    </a:p>
                  </a:txBody>
                  <a:tcPr marL="144000" marR="144000" marT="54000" marB="54000" anchor="ctr">
                    <a:lnL>
                      <a:noFill/>
                    </a:lnL>
                    <a:lnR>
                      <a:noFill/>
                    </a:lnR>
                    <a:lnT>
                      <a:noFill/>
                    </a:lnT>
                    <a:lnB>
                      <a:noFill/>
                    </a:lnB>
                    <a:solidFill>
                      <a:srgbClr val="FF9999"/>
                    </a:solidFill>
                  </a:tcPr>
                </a:tc>
                <a:tc>
                  <a:txBody>
                    <a:bodyPr/>
                    <a:lstStyle/>
                    <a:p>
                      <a:pPr algn="l" fontAlgn="b"/>
                      <a:r>
                        <a:rPr lang="es-ES" sz="1400" b="0" i="0" u="none" strike="noStrike">
                          <a:solidFill>
                            <a:schemeClr val="bg1"/>
                          </a:solidFill>
                          <a:effectLst/>
                          <a:latin typeface="Calibri" panose="020F0502020204030204" pitchFamily="34" charset="0"/>
                        </a:rPr>
                        <a:t>Open API </a:t>
                      </a:r>
                      <a:r>
                        <a:rPr lang="es-ES" sz="1400" b="0" i="0" u="none" strike="noStrike" err="1">
                          <a:solidFill>
                            <a:schemeClr val="bg1"/>
                          </a:solidFill>
                          <a:effectLst/>
                          <a:latin typeface="Calibri" panose="020F0502020204030204" pitchFamily="34" charset="0"/>
                        </a:rPr>
                        <a:t>for</a:t>
                      </a:r>
                      <a:r>
                        <a:rPr lang="es-ES" sz="1400" b="0" i="0" u="none" strike="noStrike">
                          <a:solidFill>
                            <a:schemeClr val="bg1"/>
                          </a:solidFill>
                          <a:effectLst/>
                          <a:latin typeface="Calibri" panose="020F0502020204030204" pitchFamily="34" charset="0"/>
                        </a:rPr>
                        <a:t> </a:t>
                      </a:r>
                      <a:r>
                        <a:rPr lang="es-ES" sz="1400" b="0" i="0" u="none" strike="noStrike" err="1">
                          <a:solidFill>
                            <a:schemeClr val="bg1"/>
                          </a:solidFill>
                          <a:effectLst/>
                          <a:latin typeface="Calibri" panose="020F0502020204030204" pitchFamily="34" charset="0"/>
                        </a:rPr>
                        <a:t>thrid-party</a:t>
                      </a:r>
                      <a:endParaRPr lang="es-ES" sz="1400" b="0" i="0" u="none" strike="noStrike">
                        <a:solidFill>
                          <a:schemeClr val="bg1"/>
                        </a:solidFill>
                        <a:effectLst/>
                        <a:latin typeface="Calibri" panose="020F0502020204030204" pitchFamily="34" charset="0"/>
                      </a:endParaRPr>
                    </a:p>
                  </a:txBody>
                  <a:tcPr marL="144000" marR="144000" marT="54000" marB="54000" anchor="ctr">
                    <a:lnL>
                      <a:noFill/>
                    </a:lnL>
                    <a:lnR>
                      <a:noFill/>
                    </a:lnR>
                    <a:lnT>
                      <a:noFill/>
                    </a:lnT>
                    <a:lnB>
                      <a:noFill/>
                    </a:lnB>
                    <a:solidFill>
                      <a:srgbClr val="FF9999"/>
                    </a:solidFill>
                  </a:tcPr>
                </a:tc>
                <a:extLst>
                  <a:ext uri="{0D108BD9-81ED-4DB2-BD59-A6C34878D82A}">
                    <a16:rowId xmlns:a16="http://schemas.microsoft.com/office/drawing/2014/main" val="704026133"/>
                  </a:ext>
                </a:extLst>
              </a:tr>
              <a:tr h="252953">
                <a:tc vMerge="1">
                  <a:txBody>
                    <a:bodyPr/>
                    <a:lstStyle/>
                    <a:p>
                      <a:endParaRPr lang="es-ES"/>
                    </a:p>
                  </a:txBody>
                  <a:tcPr/>
                </a:tc>
                <a:tc>
                  <a:txBody>
                    <a:bodyPr/>
                    <a:lstStyle/>
                    <a:p>
                      <a:pPr algn="l" fontAlgn="b"/>
                      <a:r>
                        <a:rPr lang="es-ES" sz="1400" b="1" i="0" u="none" strike="noStrike">
                          <a:solidFill>
                            <a:schemeClr val="bg1"/>
                          </a:solidFill>
                          <a:effectLst/>
                          <a:latin typeface="Calibri" panose="020F0502020204030204" pitchFamily="34" charset="0"/>
                        </a:rPr>
                        <a:t>Store Cloud</a:t>
                      </a:r>
                    </a:p>
                  </a:txBody>
                  <a:tcPr marL="144000" marR="144000" marT="54000" marB="54000" anchor="ctr">
                    <a:lnL>
                      <a:noFill/>
                    </a:lnL>
                    <a:lnR>
                      <a:noFill/>
                    </a:lnR>
                    <a:lnT>
                      <a:noFill/>
                    </a:lnT>
                    <a:lnB>
                      <a:noFill/>
                    </a:lnB>
                    <a:solidFill>
                      <a:srgbClr val="FF9999"/>
                    </a:solidFill>
                  </a:tcPr>
                </a:tc>
                <a:tc>
                  <a:txBody>
                    <a:bodyPr/>
                    <a:lstStyle/>
                    <a:p>
                      <a:pPr algn="l" fontAlgn="b"/>
                      <a:r>
                        <a:rPr lang="es-ES" sz="1400" b="0" i="0" u="none" strike="noStrike">
                          <a:solidFill>
                            <a:schemeClr val="bg1"/>
                          </a:solidFill>
                          <a:effectLst/>
                          <a:latin typeface="Calibri" panose="020F0502020204030204" pitchFamily="34" charset="0"/>
                        </a:rPr>
                        <a:t>Store </a:t>
                      </a:r>
                      <a:r>
                        <a:rPr lang="es-ES" sz="1400" b="0" i="0" u="none" strike="noStrike" err="1">
                          <a:solidFill>
                            <a:schemeClr val="bg1"/>
                          </a:solidFill>
                          <a:effectLst/>
                          <a:latin typeface="Calibri" panose="020F0502020204030204" pitchFamily="34" charset="0"/>
                        </a:rPr>
                        <a:t>Delivery</a:t>
                      </a:r>
                      <a:r>
                        <a:rPr lang="es-ES" sz="1400" b="0" i="0" u="none" strike="noStrike">
                          <a:solidFill>
                            <a:schemeClr val="bg1"/>
                          </a:solidFill>
                          <a:effectLst/>
                          <a:latin typeface="Calibri" panose="020F0502020204030204" pitchFamily="34" charset="0"/>
                        </a:rPr>
                        <a:t> </a:t>
                      </a:r>
                      <a:r>
                        <a:rPr lang="es-ES" sz="1400" b="0" i="0" u="none" strike="noStrike" err="1">
                          <a:solidFill>
                            <a:schemeClr val="bg1"/>
                          </a:solidFill>
                          <a:effectLst/>
                          <a:latin typeface="Calibri" panose="020F0502020204030204" pitchFamily="34" charset="0"/>
                        </a:rPr>
                        <a:t>Systems</a:t>
                      </a:r>
                      <a:endParaRPr lang="es-ES" sz="1400" b="0" i="0" u="none" strike="noStrike">
                        <a:solidFill>
                          <a:schemeClr val="bg1"/>
                        </a:solidFill>
                        <a:effectLst/>
                        <a:latin typeface="Calibri" panose="020F0502020204030204" pitchFamily="34" charset="0"/>
                      </a:endParaRPr>
                    </a:p>
                  </a:txBody>
                  <a:tcPr marL="144000" marR="144000" marT="54000" marB="54000" anchor="ctr">
                    <a:lnL>
                      <a:noFill/>
                    </a:lnL>
                    <a:lnR>
                      <a:noFill/>
                    </a:lnR>
                    <a:lnT>
                      <a:noFill/>
                    </a:lnT>
                    <a:lnB>
                      <a:noFill/>
                    </a:lnB>
                    <a:solidFill>
                      <a:srgbClr val="FF9999"/>
                    </a:solidFill>
                  </a:tcPr>
                </a:tc>
                <a:extLst>
                  <a:ext uri="{0D108BD9-81ED-4DB2-BD59-A6C34878D82A}">
                    <a16:rowId xmlns:a16="http://schemas.microsoft.com/office/drawing/2014/main" val="2104362477"/>
                  </a:ext>
                </a:extLst>
              </a:tr>
              <a:tr h="252953">
                <a:tc vMerge="1">
                  <a:txBody>
                    <a:bodyPr/>
                    <a:lstStyle/>
                    <a:p>
                      <a:endParaRPr lang="es-ES"/>
                    </a:p>
                  </a:txBody>
                  <a:tcPr/>
                </a:tc>
                <a:tc>
                  <a:txBody>
                    <a:bodyPr/>
                    <a:lstStyle/>
                    <a:p>
                      <a:pPr algn="l" fontAlgn="b"/>
                      <a:r>
                        <a:rPr lang="es-ES" sz="1400" b="1" i="0" u="none" strike="noStrike">
                          <a:solidFill>
                            <a:schemeClr val="bg1"/>
                          </a:solidFill>
                          <a:effectLst/>
                          <a:latin typeface="Calibri" panose="020F0502020204030204" pitchFamily="34" charset="0"/>
                        </a:rPr>
                        <a:t>TPC Cloud</a:t>
                      </a:r>
                    </a:p>
                  </a:txBody>
                  <a:tcPr marL="144000" marR="144000" marT="54000" marB="54000" anchor="ctr">
                    <a:lnL>
                      <a:noFill/>
                    </a:lnL>
                    <a:lnR>
                      <a:noFill/>
                    </a:lnR>
                    <a:lnT>
                      <a:noFill/>
                    </a:lnT>
                    <a:lnB>
                      <a:noFill/>
                    </a:lnB>
                    <a:solidFill>
                      <a:srgbClr val="FF9999"/>
                    </a:solidFill>
                  </a:tcPr>
                </a:tc>
                <a:tc>
                  <a:txBody>
                    <a:bodyPr/>
                    <a:lstStyle/>
                    <a:p>
                      <a:pPr algn="l" fontAlgn="b"/>
                      <a:r>
                        <a:rPr lang="es-ES" sz="1400" b="0" i="0" u="none" strike="noStrike" err="1">
                          <a:solidFill>
                            <a:schemeClr val="bg1"/>
                          </a:solidFill>
                          <a:effectLst/>
                          <a:latin typeface="Calibri" panose="020F0502020204030204" pitchFamily="34" charset="0"/>
                        </a:rPr>
                        <a:t>Phone</a:t>
                      </a:r>
                      <a:r>
                        <a:rPr lang="es-ES" sz="1400" b="0" i="0" u="none" strike="noStrike">
                          <a:solidFill>
                            <a:schemeClr val="bg1"/>
                          </a:solidFill>
                          <a:effectLst/>
                          <a:latin typeface="Calibri" panose="020F0502020204030204" pitchFamily="34" charset="0"/>
                        </a:rPr>
                        <a:t> sales </a:t>
                      </a:r>
                      <a:r>
                        <a:rPr lang="es-ES" sz="1400" b="0" i="0" u="none" strike="noStrike" err="1">
                          <a:solidFill>
                            <a:schemeClr val="bg1"/>
                          </a:solidFill>
                          <a:effectLst/>
                          <a:latin typeface="Calibri" panose="020F0502020204030204" pitchFamily="34" charset="0"/>
                        </a:rPr>
                        <a:t>systems</a:t>
                      </a:r>
                      <a:endParaRPr lang="es-ES" sz="1400" b="0" i="0" u="none" strike="noStrike">
                        <a:solidFill>
                          <a:schemeClr val="bg1"/>
                        </a:solidFill>
                        <a:effectLst/>
                        <a:latin typeface="Calibri" panose="020F0502020204030204" pitchFamily="34" charset="0"/>
                      </a:endParaRPr>
                    </a:p>
                  </a:txBody>
                  <a:tcPr marL="144000" marR="144000" marT="54000" marB="54000" anchor="ctr">
                    <a:lnL>
                      <a:noFill/>
                    </a:lnL>
                    <a:lnR>
                      <a:noFill/>
                    </a:lnR>
                    <a:lnT>
                      <a:noFill/>
                    </a:lnT>
                    <a:lnB>
                      <a:noFill/>
                    </a:lnB>
                    <a:solidFill>
                      <a:srgbClr val="FF9999"/>
                    </a:solidFill>
                  </a:tcPr>
                </a:tc>
                <a:extLst>
                  <a:ext uri="{0D108BD9-81ED-4DB2-BD59-A6C34878D82A}">
                    <a16:rowId xmlns:a16="http://schemas.microsoft.com/office/drawing/2014/main" val="3667765812"/>
                  </a:ext>
                </a:extLst>
              </a:tr>
              <a:tr h="471576">
                <a:tc rowSpan="3">
                  <a:txBody>
                    <a:bodyPr/>
                    <a:lstStyle/>
                    <a:p>
                      <a:pPr algn="ctr" fontAlgn="ctr"/>
                      <a:r>
                        <a:rPr lang="es-ES" sz="1400" b="1" i="0" u="none" strike="noStrike">
                          <a:solidFill>
                            <a:schemeClr val="bg1"/>
                          </a:solidFill>
                          <a:effectLst/>
                          <a:latin typeface="Calibri" panose="020F0502020204030204" pitchFamily="34" charset="0"/>
                        </a:rPr>
                        <a:t>DATA</a:t>
                      </a:r>
                    </a:p>
                  </a:txBody>
                  <a:tcPr marL="144000" marR="144000" marT="54000" marB="54000" anchor="ctr">
                    <a:lnL>
                      <a:noFill/>
                    </a:lnL>
                    <a:lnR>
                      <a:noFill/>
                    </a:lnR>
                    <a:lnT>
                      <a:noFill/>
                    </a:lnT>
                    <a:lnB>
                      <a:noFill/>
                    </a:lnB>
                    <a:solidFill>
                      <a:schemeClr val="tx2">
                        <a:lumMod val="60000"/>
                        <a:lumOff val="40000"/>
                      </a:schemeClr>
                    </a:solidFill>
                  </a:tcPr>
                </a:tc>
                <a:tc>
                  <a:txBody>
                    <a:bodyPr/>
                    <a:lstStyle/>
                    <a:p>
                      <a:pPr algn="l" fontAlgn="b"/>
                      <a:r>
                        <a:rPr lang="es-ES" sz="1400" b="1" i="0" u="none" strike="noStrike">
                          <a:solidFill>
                            <a:schemeClr val="bg1"/>
                          </a:solidFill>
                          <a:effectLst/>
                          <a:latin typeface="Calibri" panose="020F0502020204030204" pitchFamily="34" charset="0"/>
                        </a:rPr>
                        <a:t>Master Data Management</a:t>
                      </a:r>
                    </a:p>
                  </a:txBody>
                  <a:tcPr marL="144000" marR="144000" marT="54000" marB="54000" anchor="ctr">
                    <a:lnL>
                      <a:noFill/>
                    </a:lnL>
                    <a:lnR>
                      <a:noFill/>
                    </a:lnR>
                    <a:lnT>
                      <a:noFill/>
                    </a:lnT>
                    <a:lnB>
                      <a:noFill/>
                    </a:lnB>
                    <a:solidFill>
                      <a:schemeClr val="tx2">
                        <a:lumMod val="60000"/>
                        <a:lumOff val="40000"/>
                      </a:schemeClr>
                    </a:solidFill>
                  </a:tcPr>
                </a:tc>
                <a:tc>
                  <a:txBody>
                    <a:bodyPr/>
                    <a:lstStyle/>
                    <a:p>
                      <a:pPr algn="l" fontAlgn="b"/>
                      <a:r>
                        <a:rPr lang="es-ES" sz="1400" b="0" i="0" u="none" strike="noStrike">
                          <a:solidFill>
                            <a:schemeClr val="bg1"/>
                          </a:solidFill>
                          <a:effectLst/>
                          <a:latin typeface="Calibri" panose="020F0502020204030204" pitchFamily="34" charset="0"/>
                        </a:rPr>
                        <a:t>Master Data Management </a:t>
                      </a:r>
                      <a:r>
                        <a:rPr lang="es-ES" sz="1400" b="0" i="0" u="none" strike="noStrike" err="1">
                          <a:solidFill>
                            <a:schemeClr val="bg1"/>
                          </a:solidFill>
                          <a:effectLst/>
                          <a:latin typeface="Calibri" panose="020F0502020204030204" pitchFamily="34" charset="0"/>
                        </a:rPr>
                        <a:t>systems</a:t>
                      </a:r>
                      <a:endParaRPr lang="es-ES" sz="1400" b="0" i="0" u="none" strike="noStrike">
                        <a:solidFill>
                          <a:schemeClr val="bg1"/>
                        </a:solidFill>
                        <a:effectLst/>
                        <a:latin typeface="Calibri" panose="020F0502020204030204" pitchFamily="34" charset="0"/>
                      </a:endParaRPr>
                    </a:p>
                  </a:txBody>
                  <a:tcPr marL="144000" marR="144000" marT="54000" marB="54000" anchor="ctr">
                    <a:lnL>
                      <a:noFill/>
                    </a:lnL>
                    <a:lnR>
                      <a:noFill/>
                    </a:lnR>
                    <a:lnT>
                      <a:noFill/>
                    </a:lnT>
                    <a:lnB>
                      <a:noFill/>
                    </a:lnB>
                    <a:solidFill>
                      <a:schemeClr val="tx2">
                        <a:lumMod val="60000"/>
                        <a:lumOff val="40000"/>
                      </a:schemeClr>
                    </a:solidFill>
                  </a:tcPr>
                </a:tc>
                <a:extLst>
                  <a:ext uri="{0D108BD9-81ED-4DB2-BD59-A6C34878D82A}">
                    <a16:rowId xmlns:a16="http://schemas.microsoft.com/office/drawing/2014/main" val="1357324037"/>
                  </a:ext>
                </a:extLst>
              </a:tr>
              <a:tr h="252953">
                <a:tc vMerge="1">
                  <a:txBody>
                    <a:bodyPr/>
                    <a:lstStyle/>
                    <a:p>
                      <a:endParaRPr lang="es-ES"/>
                    </a:p>
                  </a:txBody>
                  <a:tcPr/>
                </a:tc>
                <a:tc>
                  <a:txBody>
                    <a:bodyPr/>
                    <a:lstStyle/>
                    <a:p>
                      <a:pPr algn="l" fontAlgn="b"/>
                      <a:r>
                        <a:rPr lang="es-ES" sz="1400" b="1" i="0" u="none" strike="noStrike">
                          <a:solidFill>
                            <a:schemeClr val="bg1"/>
                          </a:solidFill>
                          <a:effectLst/>
                          <a:latin typeface="Calibri" panose="020F0502020204030204" pitchFamily="34" charset="0"/>
                        </a:rPr>
                        <a:t>Data Lake</a:t>
                      </a:r>
                    </a:p>
                  </a:txBody>
                  <a:tcPr marL="144000" marR="144000" marT="54000" marB="54000" anchor="ctr">
                    <a:lnL>
                      <a:noFill/>
                    </a:lnL>
                    <a:lnR>
                      <a:noFill/>
                    </a:lnR>
                    <a:lnT>
                      <a:noFill/>
                    </a:lnT>
                    <a:lnB>
                      <a:noFill/>
                    </a:lnB>
                    <a:solidFill>
                      <a:schemeClr val="tx2">
                        <a:lumMod val="60000"/>
                        <a:lumOff val="40000"/>
                      </a:schemeClr>
                    </a:solidFill>
                  </a:tcPr>
                </a:tc>
                <a:tc>
                  <a:txBody>
                    <a:bodyPr/>
                    <a:lstStyle/>
                    <a:p>
                      <a:pPr algn="l" fontAlgn="b"/>
                      <a:r>
                        <a:rPr lang="en-US" sz="1400" b="0" i="0" u="none" strike="noStrike">
                          <a:solidFill>
                            <a:schemeClr val="bg1"/>
                          </a:solidFill>
                          <a:effectLst/>
                          <a:latin typeface="Calibri" panose="020F0502020204030204" pitchFamily="34" charset="0"/>
                        </a:rPr>
                        <a:t>Warehouse of unstructured data to feed other systems and their subsequent analysis</a:t>
                      </a:r>
                      <a:endParaRPr lang="es-ES" sz="1400" b="0" i="0" u="none" strike="noStrike">
                        <a:solidFill>
                          <a:schemeClr val="bg1"/>
                        </a:solidFill>
                        <a:effectLst/>
                        <a:latin typeface="Calibri" panose="020F0502020204030204" pitchFamily="34" charset="0"/>
                      </a:endParaRPr>
                    </a:p>
                  </a:txBody>
                  <a:tcPr marL="144000" marR="144000" marT="54000" marB="54000" anchor="ctr">
                    <a:lnL>
                      <a:noFill/>
                    </a:lnL>
                    <a:lnR>
                      <a:noFill/>
                    </a:lnR>
                    <a:lnT>
                      <a:noFill/>
                    </a:lnT>
                    <a:lnB>
                      <a:noFill/>
                    </a:lnB>
                    <a:solidFill>
                      <a:schemeClr val="tx2">
                        <a:lumMod val="60000"/>
                        <a:lumOff val="40000"/>
                      </a:schemeClr>
                    </a:solidFill>
                  </a:tcPr>
                </a:tc>
                <a:extLst>
                  <a:ext uri="{0D108BD9-81ED-4DB2-BD59-A6C34878D82A}">
                    <a16:rowId xmlns:a16="http://schemas.microsoft.com/office/drawing/2014/main" val="1384909818"/>
                  </a:ext>
                </a:extLst>
              </a:tr>
              <a:tr h="336707">
                <a:tc vMerge="1">
                  <a:txBody>
                    <a:bodyPr/>
                    <a:lstStyle/>
                    <a:p>
                      <a:endParaRPr lang="es-ES"/>
                    </a:p>
                  </a:txBody>
                  <a:tcPr/>
                </a:tc>
                <a:tc>
                  <a:txBody>
                    <a:bodyPr/>
                    <a:lstStyle/>
                    <a:p>
                      <a:pPr algn="l" fontAlgn="b"/>
                      <a:r>
                        <a:rPr lang="es-ES" sz="1400" b="1" i="0" u="none" strike="noStrike">
                          <a:solidFill>
                            <a:schemeClr val="bg1"/>
                          </a:solidFill>
                          <a:effectLst/>
                          <a:latin typeface="Calibri" panose="020F0502020204030204" pitchFamily="34" charset="0"/>
                        </a:rPr>
                        <a:t>Data Warehouse Cloud</a:t>
                      </a:r>
                    </a:p>
                  </a:txBody>
                  <a:tcPr marL="144000" marR="144000" marT="54000" marB="54000" anchor="ctr">
                    <a:lnL>
                      <a:noFill/>
                    </a:lnL>
                    <a:lnR>
                      <a:noFill/>
                    </a:lnR>
                    <a:lnT>
                      <a:noFill/>
                    </a:lnT>
                    <a:lnB>
                      <a:noFill/>
                    </a:lnB>
                    <a:solidFill>
                      <a:schemeClr val="tx2">
                        <a:lumMod val="60000"/>
                        <a:lumOff val="40000"/>
                      </a:schemeClr>
                    </a:solidFill>
                  </a:tcPr>
                </a:tc>
                <a:tc>
                  <a:txBody>
                    <a:bodyPr/>
                    <a:lstStyle/>
                    <a:p>
                      <a:pPr algn="l" fontAlgn="b"/>
                      <a:r>
                        <a:rPr lang="en-US" sz="1400" b="0" i="0" u="none" strike="noStrike">
                          <a:solidFill>
                            <a:schemeClr val="bg1"/>
                          </a:solidFill>
                          <a:effectLst/>
                          <a:latin typeface="Calibri" panose="020F0502020204030204" pitchFamily="34" charset="0"/>
                        </a:rPr>
                        <a:t>Warehouse of structured data for decision taking systems</a:t>
                      </a:r>
                      <a:endParaRPr lang="es-ES" sz="1400" b="0" i="0" u="none" strike="noStrike">
                        <a:solidFill>
                          <a:schemeClr val="bg1"/>
                        </a:solidFill>
                        <a:effectLst/>
                        <a:latin typeface="Calibri" panose="020F0502020204030204" pitchFamily="34" charset="0"/>
                      </a:endParaRPr>
                    </a:p>
                  </a:txBody>
                  <a:tcPr marL="144000" marR="144000" marT="54000" marB="54000" anchor="ctr">
                    <a:lnL>
                      <a:noFill/>
                    </a:lnL>
                    <a:lnR>
                      <a:noFill/>
                    </a:lnR>
                    <a:lnT>
                      <a:noFill/>
                    </a:lnT>
                    <a:lnB>
                      <a:noFill/>
                    </a:lnB>
                    <a:solidFill>
                      <a:schemeClr val="tx2">
                        <a:lumMod val="60000"/>
                        <a:lumOff val="40000"/>
                      </a:schemeClr>
                    </a:solidFill>
                  </a:tcPr>
                </a:tc>
                <a:extLst>
                  <a:ext uri="{0D108BD9-81ED-4DB2-BD59-A6C34878D82A}">
                    <a16:rowId xmlns:a16="http://schemas.microsoft.com/office/drawing/2014/main" val="2140000921"/>
                  </a:ext>
                </a:extLst>
              </a:tr>
              <a:tr h="252953">
                <a:tc rowSpan="5">
                  <a:txBody>
                    <a:bodyPr/>
                    <a:lstStyle/>
                    <a:p>
                      <a:pPr algn="ctr" fontAlgn="ctr"/>
                      <a:r>
                        <a:rPr lang="es-ES" sz="1400" b="1" i="0" u="none" strike="noStrike">
                          <a:solidFill>
                            <a:schemeClr val="bg1"/>
                          </a:solidFill>
                          <a:effectLst/>
                          <a:latin typeface="Calibri" panose="020F0502020204030204" pitchFamily="34" charset="0"/>
                        </a:rPr>
                        <a:t>BACKOFFICE</a:t>
                      </a:r>
                    </a:p>
                  </a:txBody>
                  <a:tcPr marL="144000" marR="144000" marT="54000" marB="54000" anchor="ctr">
                    <a:lnL>
                      <a:noFill/>
                    </a:lnL>
                    <a:lnR>
                      <a:noFill/>
                    </a:lnR>
                    <a:lnT>
                      <a:noFill/>
                    </a:lnT>
                    <a:lnB>
                      <a:noFill/>
                    </a:lnB>
                    <a:solidFill>
                      <a:srgbClr val="8CA3B2"/>
                    </a:solidFill>
                  </a:tcPr>
                </a:tc>
                <a:tc>
                  <a:txBody>
                    <a:bodyPr/>
                    <a:lstStyle/>
                    <a:p>
                      <a:pPr algn="l" fontAlgn="b"/>
                      <a:r>
                        <a:rPr lang="es-ES" sz="1400" b="1" i="0" u="none" strike="noStrike" err="1">
                          <a:solidFill>
                            <a:schemeClr val="bg1"/>
                          </a:solidFill>
                          <a:effectLst/>
                          <a:latin typeface="Calibri" panose="020F0502020204030204" pitchFamily="34" charset="0"/>
                        </a:rPr>
                        <a:t>Billing</a:t>
                      </a:r>
                      <a:r>
                        <a:rPr lang="es-ES" sz="1400" b="1" i="0" u="none" strike="noStrike">
                          <a:solidFill>
                            <a:schemeClr val="bg1"/>
                          </a:solidFill>
                          <a:effectLst/>
                          <a:latin typeface="Calibri" panose="020F0502020204030204" pitchFamily="34" charset="0"/>
                        </a:rPr>
                        <a:t> Cloud</a:t>
                      </a:r>
                    </a:p>
                  </a:txBody>
                  <a:tcPr marL="144000" marR="144000" marT="54000" marB="54000" anchor="ctr">
                    <a:lnL>
                      <a:noFill/>
                    </a:lnL>
                    <a:lnR>
                      <a:noFill/>
                    </a:lnR>
                    <a:lnT>
                      <a:noFill/>
                    </a:lnT>
                    <a:lnB>
                      <a:noFill/>
                    </a:lnB>
                    <a:solidFill>
                      <a:srgbClr val="8CA3B2"/>
                    </a:solidFill>
                  </a:tcPr>
                </a:tc>
                <a:tc>
                  <a:txBody>
                    <a:bodyPr/>
                    <a:lstStyle/>
                    <a:p>
                      <a:pPr algn="l" fontAlgn="b"/>
                      <a:r>
                        <a:rPr lang="en-US" sz="1400" b="0" i="0" u="none" strike="noStrike">
                          <a:solidFill>
                            <a:schemeClr val="bg1"/>
                          </a:solidFill>
                          <a:effectLst/>
                          <a:latin typeface="Calibri" panose="020F0502020204030204" pitchFamily="34" charset="0"/>
                        </a:rPr>
                        <a:t>Systems of economic relationship with Master franchisees and franchisees</a:t>
                      </a:r>
                      <a:endParaRPr lang="es-ES" sz="1400" b="0" i="0" u="none" strike="noStrike">
                        <a:solidFill>
                          <a:schemeClr val="bg1"/>
                        </a:solidFill>
                        <a:effectLst/>
                        <a:latin typeface="Calibri" panose="020F0502020204030204" pitchFamily="34" charset="0"/>
                      </a:endParaRPr>
                    </a:p>
                  </a:txBody>
                  <a:tcPr marL="144000" marR="144000" marT="54000" marB="54000" anchor="ctr">
                    <a:lnL>
                      <a:noFill/>
                    </a:lnL>
                    <a:lnR>
                      <a:noFill/>
                    </a:lnR>
                    <a:lnT>
                      <a:noFill/>
                    </a:lnT>
                    <a:lnB>
                      <a:noFill/>
                    </a:lnB>
                    <a:solidFill>
                      <a:srgbClr val="8CA3B2"/>
                    </a:solidFill>
                  </a:tcPr>
                </a:tc>
                <a:extLst>
                  <a:ext uri="{0D108BD9-81ED-4DB2-BD59-A6C34878D82A}">
                    <a16:rowId xmlns:a16="http://schemas.microsoft.com/office/drawing/2014/main" val="1911205623"/>
                  </a:ext>
                </a:extLst>
              </a:tr>
              <a:tr h="252953">
                <a:tc vMerge="1">
                  <a:txBody>
                    <a:bodyPr/>
                    <a:lstStyle/>
                    <a:p>
                      <a:endParaRPr lang="es-ES"/>
                    </a:p>
                  </a:txBody>
                  <a:tcPr/>
                </a:tc>
                <a:tc>
                  <a:txBody>
                    <a:bodyPr/>
                    <a:lstStyle/>
                    <a:p>
                      <a:pPr algn="l" fontAlgn="b"/>
                      <a:r>
                        <a:rPr lang="es-ES" sz="1400" b="1" i="0" u="none" strike="noStrike">
                          <a:solidFill>
                            <a:schemeClr val="bg1"/>
                          </a:solidFill>
                          <a:effectLst/>
                          <a:latin typeface="Calibri" panose="020F0502020204030204" pitchFamily="34" charset="0"/>
                        </a:rPr>
                        <a:t>Control Panel Cloud</a:t>
                      </a:r>
                    </a:p>
                  </a:txBody>
                  <a:tcPr marL="144000" marR="144000" marT="54000" marB="54000" anchor="ctr">
                    <a:lnL>
                      <a:noFill/>
                    </a:lnL>
                    <a:lnR>
                      <a:noFill/>
                    </a:lnR>
                    <a:lnT>
                      <a:noFill/>
                    </a:lnT>
                    <a:lnB>
                      <a:noFill/>
                    </a:lnB>
                    <a:solidFill>
                      <a:srgbClr val="8CA3B2"/>
                    </a:solidFill>
                  </a:tcPr>
                </a:tc>
                <a:tc>
                  <a:txBody>
                    <a:bodyPr/>
                    <a:lstStyle/>
                    <a:p>
                      <a:pPr algn="l" fontAlgn="b"/>
                      <a:r>
                        <a:rPr lang="es-ES" sz="1400" b="0" i="0" u="none" strike="noStrike" err="1">
                          <a:solidFill>
                            <a:schemeClr val="bg1"/>
                          </a:solidFill>
                          <a:effectLst/>
                          <a:latin typeface="Calibri" panose="020F0502020204030204" pitchFamily="34" charset="0"/>
                        </a:rPr>
                        <a:t>Operations</a:t>
                      </a:r>
                      <a:r>
                        <a:rPr lang="es-ES" sz="1400" b="0" i="0" u="none" strike="noStrike">
                          <a:solidFill>
                            <a:schemeClr val="bg1"/>
                          </a:solidFill>
                          <a:effectLst/>
                          <a:latin typeface="Calibri" panose="020F0502020204030204" pitchFamily="34" charset="0"/>
                        </a:rPr>
                        <a:t> </a:t>
                      </a:r>
                      <a:r>
                        <a:rPr lang="es-ES" sz="1400" b="0" i="0" u="none" strike="noStrike" err="1">
                          <a:solidFill>
                            <a:schemeClr val="bg1"/>
                          </a:solidFill>
                          <a:effectLst/>
                          <a:latin typeface="Calibri" panose="020F0502020204030204" pitchFamily="34" charset="0"/>
                        </a:rPr>
                        <a:t>Information</a:t>
                      </a:r>
                      <a:r>
                        <a:rPr lang="es-ES" sz="1400" b="0" i="0" u="none" strike="noStrike">
                          <a:solidFill>
                            <a:schemeClr val="bg1"/>
                          </a:solidFill>
                          <a:effectLst/>
                          <a:latin typeface="Calibri" panose="020F0502020204030204" pitchFamily="34" charset="0"/>
                        </a:rPr>
                        <a:t> </a:t>
                      </a:r>
                      <a:r>
                        <a:rPr lang="es-ES" sz="1400" b="0" i="0" u="none" strike="noStrike" err="1">
                          <a:solidFill>
                            <a:schemeClr val="bg1"/>
                          </a:solidFill>
                          <a:effectLst/>
                          <a:latin typeface="Calibri" panose="020F0502020204030204" pitchFamily="34" charset="0"/>
                        </a:rPr>
                        <a:t>Systems</a:t>
                      </a:r>
                      <a:endParaRPr lang="es-ES" sz="1400" b="0" i="0" u="none" strike="noStrike">
                        <a:solidFill>
                          <a:schemeClr val="bg1"/>
                        </a:solidFill>
                        <a:effectLst/>
                        <a:latin typeface="Calibri" panose="020F0502020204030204" pitchFamily="34" charset="0"/>
                      </a:endParaRPr>
                    </a:p>
                  </a:txBody>
                  <a:tcPr marL="144000" marR="144000" marT="54000" marB="54000" anchor="ctr">
                    <a:lnL>
                      <a:noFill/>
                    </a:lnL>
                    <a:lnR>
                      <a:noFill/>
                    </a:lnR>
                    <a:lnT>
                      <a:noFill/>
                    </a:lnT>
                    <a:lnB>
                      <a:noFill/>
                    </a:lnB>
                    <a:solidFill>
                      <a:srgbClr val="8CA3B2"/>
                    </a:solidFill>
                  </a:tcPr>
                </a:tc>
                <a:extLst>
                  <a:ext uri="{0D108BD9-81ED-4DB2-BD59-A6C34878D82A}">
                    <a16:rowId xmlns:a16="http://schemas.microsoft.com/office/drawing/2014/main" val="104368561"/>
                  </a:ext>
                </a:extLst>
              </a:tr>
              <a:tr h="252953">
                <a:tc vMerge="1">
                  <a:txBody>
                    <a:bodyPr/>
                    <a:lstStyle/>
                    <a:p>
                      <a:endParaRPr lang="es-ES"/>
                    </a:p>
                  </a:txBody>
                  <a:tcPr/>
                </a:tc>
                <a:tc>
                  <a:txBody>
                    <a:bodyPr/>
                    <a:lstStyle/>
                    <a:p>
                      <a:pPr algn="l" fontAlgn="b"/>
                      <a:r>
                        <a:rPr lang="es-ES" sz="1400" b="1" i="0" u="none" strike="noStrike">
                          <a:solidFill>
                            <a:schemeClr val="bg1"/>
                          </a:solidFill>
                          <a:effectLst/>
                          <a:latin typeface="Calibri" panose="020F0502020204030204" pitchFamily="34" charset="0"/>
                        </a:rPr>
                        <a:t>Store Management</a:t>
                      </a:r>
                    </a:p>
                  </a:txBody>
                  <a:tcPr marL="144000" marR="144000" marT="54000" marB="54000" anchor="ctr">
                    <a:lnL>
                      <a:noFill/>
                    </a:lnL>
                    <a:lnR>
                      <a:noFill/>
                    </a:lnR>
                    <a:lnT>
                      <a:noFill/>
                    </a:lnT>
                    <a:lnB>
                      <a:noFill/>
                    </a:lnB>
                    <a:solidFill>
                      <a:srgbClr val="8CA3B2"/>
                    </a:solidFill>
                  </a:tcPr>
                </a:tc>
                <a:tc>
                  <a:txBody>
                    <a:bodyPr/>
                    <a:lstStyle/>
                    <a:p>
                      <a:pPr algn="l" fontAlgn="b"/>
                      <a:r>
                        <a:rPr lang="es-ES" sz="1400" b="0" i="0" u="none" strike="noStrike">
                          <a:solidFill>
                            <a:schemeClr val="bg1"/>
                          </a:solidFill>
                          <a:effectLst/>
                          <a:latin typeface="Calibri" panose="020F0502020204030204" pitchFamily="34" charset="0"/>
                        </a:rPr>
                        <a:t>Management </a:t>
                      </a:r>
                      <a:r>
                        <a:rPr lang="es-ES" sz="1400" b="0" i="0" u="none" strike="noStrike" err="1">
                          <a:solidFill>
                            <a:schemeClr val="bg1"/>
                          </a:solidFill>
                          <a:effectLst/>
                          <a:latin typeface="Calibri" panose="020F0502020204030204" pitchFamily="34" charset="0"/>
                        </a:rPr>
                        <a:t>systems</a:t>
                      </a:r>
                      <a:r>
                        <a:rPr lang="es-ES" sz="1400" b="0" i="0" u="none" strike="noStrike">
                          <a:solidFill>
                            <a:schemeClr val="bg1"/>
                          </a:solidFill>
                          <a:effectLst/>
                          <a:latin typeface="Calibri" panose="020F0502020204030204" pitchFamily="34" charset="0"/>
                        </a:rPr>
                        <a:t> in Store</a:t>
                      </a:r>
                    </a:p>
                  </a:txBody>
                  <a:tcPr marL="144000" marR="144000" marT="54000" marB="54000" anchor="ctr">
                    <a:lnL>
                      <a:noFill/>
                    </a:lnL>
                    <a:lnR>
                      <a:noFill/>
                    </a:lnR>
                    <a:lnT>
                      <a:noFill/>
                    </a:lnT>
                    <a:lnB>
                      <a:noFill/>
                    </a:lnB>
                    <a:solidFill>
                      <a:srgbClr val="8CA3B2"/>
                    </a:solidFill>
                  </a:tcPr>
                </a:tc>
                <a:extLst>
                  <a:ext uri="{0D108BD9-81ED-4DB2-BD59-A6C34878D82A}">
                    <a16:rowId xmlns:a16="http://schemas.microsoft.com/office/drawing/2014/main" val="1929442944"/>
                  </a:ext>
                </a:extLst>
              </a:tr>
              <a:tr h="252953">
                <a:tc vMerge="1">
                  <a:txBody>
                    <a:bodyPr/>
                    <a:lstStyle/>
                    <a:p>
                      <a:endParaRPr lang="es-ES"/>
                    </a:p>
                  </a:txBody>
                  <a:tcPr/>
                </a:tc>
                <a:tc>
                  <a:txBody>
                    <a:bodyPr/>
                    <a:lstStyle/>
                    <a:p>
                      <a:pPr algn="l" fontAlgn="b"/>
                      <a:r>
                        <a:rPr lang="es-ES" sz="1400" b="1" i="0" u="none" strike="noStrike" err="1">
                          <a:solidFill>
                            <a:schemeClr val="bg1"/>
                          </a:solidFill>
                          <a:effectLst/>
                          <a:latin typeface="Calibri" panose="020F0502020204030204" pitchFamily="34" charset="0"/>
                        </a:rPr>
                        <a:t>Financial</a:t>
                      </a:r>
                      <a:r>
                        <a:rPr lang="es-ES" sz="1400" b="1" i="0" u="none" strike="noStrike">
                          <a:solidFill>
                            <a:schemeClr val="bg1"/>
                          </a:solidFill>
                          <a:effectLst/>
                          <a:latin typeface="Calibri" panose="020F0502020204030204" pitchFamily="34" charset="0"/>
                        </a:rPr>
                        <a:t> Interface</a:t>
                      </a:r>
                    </a:p>
                  </a:txBody>
                  <a:tcPr marL="144000" marR="144000" marT="54000" marB="54000" anchor="ctr">
                    <a:lnL>
                      <a:noFill/>
                    </a:lnL>
                    <a:lnR>
                      <a:noFill/>
                    </a:lnR>
                    <a:lnT>
                      <a:noFill/>
                    </a:lnT>
                    <a:lnB>
                      <a:noFill/>
                    </a:lnB>
                    <a:solidFill>
                      <a:srgbClr val="8CA3B2"/>
                    </a:solidFill>
                  </a:tcPr>
                </a:tc>
                <a:tc>
                  <a:txBody>
                    <a:bodyPr/>
                    <a:lstStyle/>
                    <a:p>
                      <a:pPr algn="l" fontAlgn="b"/>
                      <a:r>
                        <a:rPr lang="en-US" sz="1400" b="0" i="0" u="none" strike="noStrike">
                          <a:solidFill>
                            <a:schemeClr val="bg1"/>
                          </a:solidFill>
                          <a:effectLst/>
                          <a:latin typeface="Calibri" panose="020F0502020204030204" pitchFamily="34" charset="0"/>
                        </a:rPr>
                        <a:t>Communication interface with Financial systems (</a:t>
                      </a:r>
                      <a:r>
                        <a:rPr lang="en-US" sz="1400" b="0" i="0" u="none" strike="noStrike" err="1">
                          <a:solidFill>
                            <a:schemeClr val="bg1"/>
                          </a:solidFill>
                          <a:effectLst/>
                          <a:latin typeface="Calibri" panose="020F0502020204030204" pitchFamily="34" charset="0"/>
                        </a:rPr>
                        <a:t>JDEdwards</a:t>
                      </a:r>
                      <a:r>
                        <a:rPr lang="en-US" sz="1400" b="0" i="0" u="none" strike="noStrike">
                          <a:solidFill>
                            <a:schemeClr val="bg1"/>
                          </a:solidFill>
                          <a:effectLst/>
                          <a:latin typeface="Calibri" panose="020F0502020204030204" pitchFamily="34" charset="0"/>
                        </a:rPr>
                        <a:t>, SAP, etc.)</a:t>
                      </a:r>
                      <a:endParaRPr lang="es-ES" sz="1400" b="0" i="0" u="none" strike="noStrike">
                        <a:solidFill>
                          <a:schemeClr val="bg1"/>
                        </a:solidFill>
                        <a:effectLst/>
                        <a:latin typeface="Calibri" panose="020F0502020204030204" pitchFamily="34" charset="0"/>
                      </a:endParaRPr>
                    </a:p>
                  </a:txBody>
                  <a:tcPr marL="144000" marR="144000" marT="54000" marB="54000" anchor="ctr">
                    <a:lnL>
                      <a:noFill/>
                    </a:lnL>
                    <a:lnR>
                      <a:noFill/>
                    </a:lnR>
                    <a:lnT>
                      <a:noFill/>
                    </a:lnT>
                    <a:lnB>
                      <a:noFill/>
                    </a:lnB>
                    <a:solidFill>
                      <a:srgbClr val="8CA3B2"/>
                    </a:solidFill>
                  </a:tcPr>
                </a:tc>
                <a:extLst>
                  <a:ext uri="{0D108BD9-81ED-4DB2-BD59-A6C34878D82A}">
                    <a16:rowId xmlns:a16="http://schemas.microsoft.com/office/drawing/2014/main" val="1827573268"/>
                  </a:ext>
                </a:extLst>
              </a:tr>
              <a:tr h="252953">
                <a:tc vMerge="1">
                  <a:txBody>
                    <a:bodyPr/>
                    <a:lstStyle/>
                    <a:p>
                      <a:endParaRPr lang="es-ES"/>
                    </a:p>
                  </a:txBody>
                  <a:tcPr/>
                </a:tc>
                <a:tc>
                  <a:txBody>
                    <a:bodyPr/>
                    <a:lstStyle/>
                    <a:p>
                      <a:pPr algn="l" fontAlgn="b"/>
                      <a:r>
                        <a:rPr lang="es-ES" sz="1400" b="1" i="0" u="none" strike="noStrike">
                          <a:solidFill>
                            <a:schemeClr val="bg1"/>
                          </a:solidFill>
                          <a:effectLst/>
                          <a:latin typeface="Calibri" panose="020F0502020204030204" pitchFamily="34" charset="0"/>
                        </a:rPr>
                        <a:t>People Interface</a:t>
                      </a:r>
                    </a:p>
                  </a:txBody>
                  <a:tcPr marL="144000" marR="144000" marT="54000" marB="54000" anchor="ctr">
                    <a:lnL>
                      <a:noFill/>
                    </a:lnL>
                    <a:lnR>
                      <a:noFill/>
                    </a:lnR>
                    <a:lnT>
                      <a:noFill/>
                    </a:lnT>
                    <a:lnB>
                      <a:noFill/>
                    </a:lnB>
                    <a:solidFill>
                      <a:srgbClr val="8CA3B2"/>
                    </a:solidFill>
                  </a:tcPr>
                </a:tc>
                <a:tc>
                  <a:txBody>
                    <a:bodyPr/>
                    <a:lstStyle/>
                    <a:p>
                      <a:pPr algn="l" fontAlgn="b"/>
                      <a:r>
                        <a:rPr lang="en-US" sz="1400" b="0" i="0" u="none" strike="noStrike">
                          <a:solidFill>
                            <a:schemeClr val="bg1"/>
                          </a:solidFill>
                          <a:effectLst/>
                          <a:latin typeface="Calibri" panose="020F0502020204030204" pitchFamily="34" charset="0"/>
                        </a:rPr>
                        <a:t>Communication interface with People systems (Meta4, </a:t>
                      </a:r>
                      <a:r>
                        <a:rPr lang="en-US" sz="1400" b="0" i="0" u="none" strike="noStrike" err="1">
                          <a:solidFill>
                            <a:schemeClr val="bg1"/>
                          </a:solidFill>
                          <a:effectLst/>
                          <a:latin typeface="Calibri" panose="020F0502020204030204" pitchFamily="34" charset="0"/>
                        </a:rPr>
                        <a:t>etc</a:t>
                      </a:r>
                      <a:r>
                        <a:rPr lang="en-US" sz="1400" b="0" i="0" u="none" strike="noStrike">
                          <a:solidFill>
                            <a:schemeClr val="bg1"/>
                          </a:solidFill>
                          <a:effectLst/>
                          <a:latin typeface="Calibri" panose="020F0502020204030204" pitchFamily="34" charset="0"/>
                        </a:rPr>
                        <a:t>)</a:t>
                      </a:r>
                      <a:endParaRPr lang="es-ES" sz="1400" b="0" i="0" u="none" strike="noStrike">
                        <a:solidFill>
                          <a:schemeClr val="bg1"/>
                        </a:solidFill>
                        <a:effectLst/>
                        <a:latin typeface="Calibri" panose="020F0502020204030204" pitchFamily="34" charset="0"/>
                      </a:endParaRPr>
                    </a:p>
                  </a:txBody>
                  <a:tcPr marL="144000" marR="144000" marT="54000" marB="54000" anchor="ctr">
                    <a:lnL>
                      <a:noFill/>
                    </a:lnL>
                    <a:lnR>
                      <a:noFill/>
                    </a:lnR>
                    <a:lnT>
                      <a:noFill/>
                    </a:lnT>
                    <a:lnB>
                      <a:noFill/>
                    </a:lnB>
                    <a:solidFill>
                      <a:srgbClr val="8CA3B2"/>
                    </a:solidFill>
                  </a:tcPr>
                </a:tc>
                <a:extLst>
                  <a:ext uri="{0D108BD9-81ED-4DB2-BD59-A6C34878D82A}">
                    <a16:rowId xmlns:a16="http://schemas.microsoft.com/office/drawing/2014/main" val="2760228873"/>
                  </a:ext>
                </a:extLst>
              </a:tr>
            </a:tbl>
          </a:graphicData>
        </a:graphic>
      </p:graphicFrame>
    </p:spTree>
    <p:extLst>
      <p:ext uri="{BB962C8B-B14F-4D97-AF65-F5344CB8AC3E}">
        <p14:creationId xmlns:p14="http://schemas.microsoft.com/office/powerpoint/2010/main" val="2937482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B7FE-5F3F-4BDE-9FA3-5F8EED8A2DC2}"/>
              </a:ext>
            </a:extLst>
          </p:cNvPr>
          <p:cNvSpPr>
            <a:spLocks noGrp="1"/>
          </p:cNvSpPr>
          <p:nvPr>
            <p:ph type="title"/>
          </p:nvPr>
        </p:nvSpPr>
        <p:spPr>
          <a:xfrm>
            <a:off x="478800" y="180000"/>
            <a:ext cx="9363165" cy="630075"/>
          </a:xfrm>
        </p:spPr>
        <p:txBody>
          <a:bodyPr/>
          <a:lstStyle/>
          <a:p>
            <a:r>
              <a:rPr lang="es-ES" b="1">
                <a:solidFill>
                  <a:schemeClr val="tx1">
                    <a:lumMod val="50000"/>
                    <a:lumOff val="50000"/>
                  </a:schemeClr>
                </a:solidFill>
                <a:latin typeface="+mj-lt"/>
              </a:rPr>
              <a:t>HOW </a:t>
            </a:r>
            <a:r>
              <a:rPr lang="es-ES" b="1">
                <a:solidFill>
                  <a:schemeClr val="bg1">
                    <a:lumMod val="75000"/>
                  </a:schemeClr>
                </a:solidFill>
                <a:latin typeface="+mj-lt"/>
              </a:rPr>
              <a:t>are </a:t>
            </a:r>
            <a:r>
              <a:rPr lang="es-ES" b="1" err="1">
                <a:solidFill>
                  <a:schemeClr val="bg1">
                    <a:lumMod val="75000"/>
                  </a:schemeClr>
                </a:solidFill>
                <a:latin typeface="+mj-lt"/>
              </a:rPr>
              <a:t>we</a:t>
            </a:r>
            <a:r>
              <a:rPr lang="es-ES" b="1">
                <a:solidFill>
                  <a:schemeClr val="bg1">
                    <a:lumMod val="75000"/>
                  </a:schemeClr>
                </a:solidFill>
                <a:latin typeface="+mj-lt"/>
              </a:rPr>
              <a:t> </a:t>
            </a:r>
            <a:r>
              <a:rPr lang="es-ES" b="1" err="1">
                <a:solidFill>
                  <a:schemeClr val="bg1">
                    <a:lumMod val="75000"/>
                  </a:schemeClr>
                </a:solidFill>
                <a:latin typeface="+mj-lt"/>
              </a:rPr>
              <a:t>going</a:t>
            </a:r>
            <a:r>
              <a:rPr lang="es-ES" b="1">
                <a:solidFill>
                  <a:schemeClr val="bg1">
                    <a:lumMod val="75000"/>
                  </a:schemeClr>
                </a:solidFill>
                <a:latin typeface="+mj-lt"/>
              </a:rPr>
              <a:t> </a:t>
            </a:r>
            <a:r>
              <a:rPr lang="es-ES" b="1" err="1">
                <a:solidFill>
                  <a:schemeClr val="bg1">
                    <a:lumMod val="75000"/>
                  </a:schemeClr>
                </a:solidFill>
                <a:latin typeface="+mj-lt"/>
              </a:rPr>
              <a:t>to</a:t>
            </a:r>
            <a:r>
              <a:rPr lang="es-ES" b="1">
                <a:solidFill>
                  <a:schemeClr val="bg1">
                    <a:lumMod val="75000"/>
                  </a:schemeClr>
                </a:solidFill>
                <a:latin typeface="+mj-lt"/>
              </a:rPr>
              <a:t> do </a:t>
            </a:r>
            <a:r>
              <a:rPr lang="es-ES" b="1" err="1">
                <a:solidFill>
                  <a:schemeClr val="bg1">
                    <a:lumMod val="75000"/>
                  </a:schemeClr>
                </a:solidFill>
                <a:latin typeface="+mj-lt"/>
              </a:rPr>
              <a:t>it</a:t>
            </a:r>
            <a:r>
              <a:rPr lang="es-ES" b="1">
                <a:solidFill>
                  <a:schemeClr val="bg1">
                    <a:lumMod val="75000"/>
                  </a:schemeClr>
                </a:solidFill>
                <a:latin typeface="+mj-lt"/>
              </a:rPr>
              <a:t>?</a:t>
            </a:r>
          </a:p>
        </p:txBody>
      </p:sp>
      <p:sp>
        <p:nvSpPr>
          <p:cNvPr id="22" name="Title 1">
            <a:extLst>
              <a:ext uri="{FF2B5EF4-FFF2-40B4-BE49-F238E27FC236}">
                <a16:creationId xmlns:a16="http://schemas.microsoft.com/office/drawing/2014/main" id="{A3F568A6-9FF2-4977-BD88-B3011DF44465}"/>
              </a:ext>
            </a:extLst>
          </p:cNvPr>
          <p:cNvSpPr txBox="1">
            <a:spLocks/>
          </p:cNvSpPr>
          <p:nvPr/>
        </p:nvSpPr>
        <p:spPr>
          <a:xfrm>
            <a:off x="629920" y="603197"/>
            <a:ext cx="3242733" cy="395986"/>
          </a:xfrm>
          <a:prstGeom prst="rect">
            <a:avLst/>
          </a:prstGeom>
        </p:spPr>
        <p:txBody>
          <a:bodyPr vert="horz" lIns="91440" tIns="45720" rIns="91440" bIns="45720" rtlCol="0" anchor="ctr">
            <a:noAutofit/>
          </a:bodyPr>
          <a:lstStyle>
            <a:lvl1pPr algn="l" defTabSz="914377" rtl="0" eaLnBrk="1" latinLnBrk="0" hangingPunct="1">
              <a:lnSpc>
                <a:spcPct val="90000"/>
              </a:lnSpc>
              <a:spcBef>
                <a:spcPct val="0"/>
              </a:spcBef>
              <a:buNone/>
              <a:defRPr sz="2800" kern="1200">
                <a:solidFill>
                  <a:schemeClr val="tx1"/>
                </a:solidFill>
                <a:latin typeface="Arial" panose="020B0604020202020204" pitchFamily="34" charset="0"/>
                <a:ea typeface="+mj-ea"/>
                <a:cs typeface="Arial" panose="020B0604020202020204" pitchFamily="34" charset="0"/>
              </a:defRPr>
            </a:lvl1pPr>
          </a:lstStyle>
          <a:p>
            <a:pPr fontAlgn="auto">
              <a:spcAft>
                <a:spcPts val="0"/>
              </a:spcAft>
            </a:pPr>
            <a:r>
              <a:rPr lang="en-GB" sz="1800">
                <a:solidFill>
                  <a:schemeClr val="tx1">
                    <a:lumMod val="50000"/>
                    <a:lumOff val="50000"/>
                  </a:schemeClr>
                </a:solidFill>
                <a:latin typeface="Calibri" panose="020F0502020204030204" pitchFamily="34" charset="0"/>
                <a:cs typeface="Calibri" panose="020F0502020204030204" pitchFamily="34" charset="0"/>
              </a:rPr>
              <a:t>What has been done so far</a:t>
            </a:r>
            <a:endParaRPr lang="es-ES" sz="1800">
              <a:solidFill>
                <a:schemeClr val="tx1">
                  <a:lumMod val="50000"/>
                  <a:lumOff val="50000"/>
                </a:schemeClr>
              </a:solidFill>
              <a:latin typeface="Calibri" panose="020F0502020204030204" pitchFamily="34" charset="0"/>
              <a:cs typeface="Calibri" panose="020F0502020204030204" pitchFamily="34" charset="0"/>
            </a:endParaRPr>
          </a:p>
        </p:txBody>
      </p:sp>
      <p:sp>
        <p:nvSpPr>
          <p:cNvPr id="4" name="Título 1">
            <a:extLst>
              <a:ext uri="{FF2B5EF4-FFF2-40B4-BE49-F238E27FC236}">
                <a16:creationId xmlns:a16="http://schemas.microsoft.com/office/drawing/2014/main" id="{DCCC2991-8CAA-457A-B1A2-1661C180E9EA}"/>
              </a:ext>
            </a:extLst>
          </p:cNvPr>
          <p:cNvSpPr txBox="1">
            <a:spLocks/>
          </p:cNvSpPr>
          <p:nvPr/>
        </p:nvSpPr>
        <p:spPr>
          <a:xfrm>
            <a:off x="5002006" y="1631135"/>
            <a:ext cx="1566333" cy="395986"/>
          </a:xfrm>
          <a:prstGeom prst="rect">
            <a:avLst/>
          </a:prstGeom>
        </p:spPr>
        <p:txBody>
          <a:bodyPr vert="horz" lIns="91440" tIns="45720" rIns="91440" bIns="45720" rtlCol="0" anchor="ctr">
            <a:noAutofit/>
          </a:bodyPr>
          <a:lstStyle>
            <a:lvl1pPr algn="l" defTabSz="914377" rtl="0" eaLnBrk="1" latinLnBrk="0" hangingPunct="1">
              <a:lnSpc>
                <a:spcPct val="90000"/>
              </a:lnSpc>
              <a:spcBef>
                <a:spcPct val="0"/>
              </a:spcBef>
              <a:buNone/>
              <a:defRPr sz="2800" kern="1200">
                <a:solidFill>
                  <a:schemeClr val="tx1"/>
                </a:solidFill>
                <a:latin typeface="Arial" panose="020B0604020202020204" pitchFamily="34" charset="0"/>
                <a:ea typeface="+mj-ea"/>
                <a:cs typeface="Arial" panose="020B0604020202020204" pitchFamily="34" charset="0"/>
              </a:defRPr>
            </a:lvl1pPr>
          </a:lstStyle>
          <a:p>
            <a:pPr fontAlgn="auto">
              <a:spcAft>
                <a:spcPts val="0"/>
              </a:spcAft>
            </a:pPr>
            <a:r>
              <a:rPr lang="es-ES" sz="1800"/>
              <a:t>Architecture</a:t>
            </a:r>
          </a:p>
        </p:txBody>
      </p:sp>
      <p:sp>
        <p:nvSpPr>
          <p:cNvPr id="6" name="Rectangle: Rounded Corners 51">
            <a:extLst>
              <a:ext uri="{FF2B5EF4-FFF2-40B4-BE49-F238E27FC236}">
                <a16:creationId xmlns:a16="http://schemas.microsoft.com/office/drawing/2014/main" id="{E41904E4-77FA-4895-941E-828D24BD207B}"/>
              </a:ext>
            </a:extLst>
          </p:cNvPr>
          <p:cNvSpPr/>
          <p:nvPr/>
        </p:nvSpPr>
        <p:spPr>
          <a:xfrm>
            <a:off x="6502970" y="1424665"/>
            <a:ext cx="5482171" cy="1028496"/>
          </a:xfrm>
          <a:prstGeom prst="roundRect">
            <a:avLst>
              <a:gd name="adj" fmla="val 8053"/>
            </a:avLst>
          </a:prstGeom>
          <a:solidFill>
            <a:schemeClr val="bg1"/>
          </a:solidFill>
          <a:ln w="9525" cap="flat" cmpd="sng" algn="ctr">
            <a:solidFill>
              <a:schemeClr val="tx1">
                <a:lumMod val="65000"/>
                <a:lumOff val="3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Clr>
                <a:srgbClr val="8FBBB4"/>
              </a:buClr>
              <a:buFont typeface="Wingdings" panose="05000000000000000000" pitchFamily="2" charset="2"/>
              <a:buChar char="ü"/>
            </a:pPr>
            <a:r>
              <a:rPr lang="en-GB" sz="1100">
                <a:solidFill>
                  <a:schemeClr val="tx1"/>
                </a:solidFill>
              </a:rPr>
              <a:t>Structure and use of Azure DevOps to enable construction with continuous integration (compilation, unit testing, code qualification and upload to PRO automatically)</a:t>
            </a:r>
          </a:p>
          <a:p>
            <a:pPr marL="285750" indent="-285750">
              <a:buClr>
                <a:srgbClr val="8FBBB4"/>
              </a:buClr>
              <a:buFont typeface="Wingdings" panose="05000000000000000000" pitchFamily="2" charset="2"/>
              <a:buChar char="ü"/>
            </a:pPr>
            <a:r>
              <a:rPr lang="en-GB" sz="1100">
                <a:solidFill>
                  <a:schemeClr val="tx1"/>
                </a:solidFill>
              </a:rPr>
              <a:t>Creation of own Wiki for Architecture, with all the necessary information for the development</a:t>
            </a:r>
          </a:p>
          <a:p>
            <a:pPr marL="285750" indent="-285750">
              <a:buClr>
                <a:srgbClr val="8FBBB4"/>
              </a:buClr>
              <a:buFont typeface="Wingdings" panose="05000000000000000000" pitchFamily="2" charset="2"/>
              <a:buChar char="ü"/>
            </a:pPr>
            <a:r>
              <a:rPr lang="en-GB" sz="1100">
                <a:solidFill>
                  <a:schemeClr val="tx1"/>
                </a:solidFill>
              </a:rPr>
              <a:t>Prototype of Microservices and MVC model</a:t>
            </a:r>
          </a:p>
        </p:txBody>
      </p:sp>
      <p:sp>
        <p:nvSpPr>
          <p:cNvPr id="7" name="Oval 54">
            <a:extLst>
              <a:ext uri="{FF2B5EF4-FFF2-40B4-BE49-F238E27FC236}">
                <a16:creationId xmlns:a16="http://schemas.microsoft.com/office/drawing/2014/main" id="{C918D09F-848C-4A77-A192-0908C6683E0C}"/>
              </a:ext>
            </a:extLst>
          </p:cNvPr>
          <p:cNvSpPr/>
          <p:nvPr/>
        </p:nvSpPr>
        <p:spPr>
          <a:xfrm>
            <a:off x="4360147" y="1514366"/>
            <a:ext cx="640959" cy="630075"/>
          </a:xfrm>
          <a:prstGeom prst="ellipse">
            <a:avLst/>
          </a:prstGeom>
          <a:solidFill>
            <a:srgbClr val="EA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Graphic 3" descr="Processor">
            <a:extLst>
              <a:ext uri="{FF2B5EF4-FFF2-40B4-BE49-F238E27FC236}">
                <a16:creationId xmlns:a16="http://schemas.microsoft.com/office/drawing/2014/main" id="{C2F85548-9706-4D45-A9F4-F502885D67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17047" y="1587993"/>
            <a:ext cx="508431" cy="439128"/>
          </a:xfrm>
          <a:prstGeom prst="rect">
            <a:avLst/>
          </a:prstGeom>
        </p:spPr>
      </p:pic>
      <p:sp>
        <p:nvSpPr>
          <p:cNvPr id="9" name="Título 1">
            <a:extLst>
              <a:ext uri="{FF2B5EF4-FFF2-40B4-BE49-F238E27FC236}">
                <a16:creationId xmlns:a16="http://schemas.microsoft.com/office/drawing/2014/main" id="{E4789A5A-0FE0-4CA7-BF62-FED82C0691BC}"/>
              </a:ext>
            </a:extLst>
          </p:cNvPr>
          <p:cNvSpPr txBox="1">
            <a:spLocks/>
          </p:cNvSpPr>
          <p:nvPr/>
        </p:nvSpPr>
        <p:spPr>
          <a:xfrm>
            <a:off x="4948986" y="2716835"/>
            <a:ext cx="1710267" cy="510382"/>
          </a:xfrm>
          <a:prstGeom prst="rect">
            <a:avLst/>
          </a:prstGeom>
        </p:spPr>
        <p:txBody>
          <a:bodyPr vert="horz" lIns="91440" tIns="45720" rIns="91440" bIns="45720" rtlCol="0" anchor="ctr">
            <a:noAutofit/>
          </a:bodyPr>
          <a:lstStyle>
            <a:lvl1pPr algn="l" defTabSz="914377" rtl="0" eaLnBrk="1" latinLnBrk="0" hangingPunct="1">
              <a:lnSpc>
                <a:spcPct val="90000"/>
              </a:lnSpc>
              <a:spcBef>
                <a:spcPct val="0"/>
              </a:spcBef>
              <a:buNone/>
              <a:defRPr sz="2800" kern="1200">
                <a:solidFill>
                  <a:schemeClr val="tx1"/>
                </a:solidFill>
                <a:latin typeface="Arial" panose="020B0604020202020204" pitchFamily="34" charset="0"/>
                <a:ea typeface="+mj-ea"/>
                <a:cs typeface="Arial" panose="020B0604020202020204" pitchFamily="34" charset="0"/>
              </a:defRPr>
            </a:lvl1pPr>
          </a:lstStyle>
          <a:p>
            <a:pPr fontAlgn="auto">
              <a:spcAft>
                <a:spcPts val="0"/>
              </a:spcAft>
            </a:pPr>
            <a:r>
              <a:rPr lang="es-ES" sz="1800"/>
              <a:t>Infrastructure</a:t>
            </a:r>
          </a:p>
        </p:txBody>
      </p:sp>
      <p:grpSp>
        <p:nvGrpSpPr>
          <p:cNvPr id="10" name="Grupo 9">
            <a:extLst>
              <a:ext uri="{FF2B5EF4-FFF2-40B4-BE49-F238E27FC236}">
                <a16:creationId xmlns:a16="http://schemas.microsoft.com/office/drawing/2014/main" id="{8B404CA9-31B3-4F6F-8D04-D59DC293297E}"/>
              </a:ext>
            </a:extLst>
          </p:cNvPr>
          <p:cNvGrpSpPr/>
          <p:nvPr/>
        </p:nvGrpSpPr>
        <p:grpSpPr>
          <a:xfrm>
            <a:off x="4308028" y="2620987"/>
            <a:ext cx="640959" cy="664519"/>
            <a:chOff x="10293023" y="400732"/>
            <a:chExt cx="1320789" cy="1320789"/>
          </a:xfrm>
        </p:grpSpPr>
        <p:sp>
          <p:nvSpPr>
            <p:cNvPr id="11" name="Oval 45">
              <a:extLst>
                <a:ext uri="{FF2B5EF4-FFF2-40B4-BE49-F238E27FC236}">
                  <a16:creationId xmlns:a16="http://schemas.microsoft.com/office/drawing/2014/main" id="{D677BE51-CE76-4E10-9B75-B3FC465713BB}"/>
                </a:ext>
              </a:extLst>
            </p:cNvPr>
            <p:cNvSpPr/>
            <p:nvPr/>
          </p:nvSpPr>
          <p:spPr>
            <a:xfrm>
              <a:off x="10293023" y="400732"/>
              <a:ext cx="1320789" cy="1320789"/>
            </a:xfrm>
            <a:prstGeom prst="ellipse">
              <a:avLst/>
            </a:prstGeom>
            <a:solidFill>
              <a:srgbClr val="BA93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2" name="Graphic 15" descr="Wireless router">
              <a:extLst>
                <a:ext uri="{FF2B5EF4-FFF2-40B4-BE49-F238E27FC236}">
                  <a16:creationId xmlns:a16="http://schemas.microsoft.com/office/drawing/2014/main" id="{12B71980-D954-4854-81DF-24FF4AFA55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36315" y="510804"/>
              <a:ext cx="1034204" cy="1034204"/>
            </a:xfrm>
            <a:prstGeom prst="rect">
              <a:avLst/>
            </a:prstGeom>
          </p:spPr>
        </p:pic>
      </p:grpSp>
      <p:sp>
        <p:nvSpPr>
          <p:cNvPr id="3" name="Rectángulo 2">
            <a:extLst>
              <a:ext uri="{FF2B5EF4-FFF2-40B4-BE49-F238E27FC236}">
                <a16:creationId xmlns:a16="http://schemas.microsoft.com/office/drawing/2014/main" id="{F80B97BF-8521-4C05-AE0D-1F52D97996D3}"/>
              </a:ext>
            </a:extLst>
          </p:cNvPr>
          <p:cNvSpPr/>
          <p:nvPr/>
        </p:nvSpPr>
        <p:spPr>
          <a:xfrm>
            <a:off x="5056045" y="3992174"/>
            <a:ext cx="1018227" cy="369332"/>
          </a:xfrm>
          <a:prstGeom prst="rect">
            <a:avLst/>
          </a:prstGeom>
        </p:spPr>
        <p:txBody>
          <a:bodyPr wrap="none">
            <a:spAutoFit/>
          </a:bodyPr>
          <a:lstStyle/>
          <a:p>
            <a:r>
              <a:rPr lang="es-ES"/>
              <a:t>Security</a:t>
            </a:r>
          </a:p>
        </p:txBody>
      </p:sp>
      <p:grpSp>
        <p:nvGrpSpPr>
          <p:cNvPr id="13" name="Grupo 12">
            <a:extLst>
              <a:ext uri="{FF2B5EF4-FFF2-40B4-BE49-F238E27FC236}">
                <a16:creationId xmlns:a16="http://schemas.microsoft.com/office/drawing/2014/main" id="{01CEC4CE-9911-40B7-8335-8C6F2DB43ADD}"/>
              </a:ext>
            </a:extLst>
          </p:cNvPr>
          <p:cNvGrpSpPr/>
          <p:nvPr/>
        </p:nvGrpSpPr>
        <p:grpSpPr>
          <a:xfrm>
            <a:off x="4283920" y="3823199"/>
            <a:ext cx="695898" cy="664520"/>
            <a:chOff x="10293023" y="400732"/>
            <a:chExt cx="1320789" cy="1320789"/>
          </a:xfrm>
        </p:grpSpPr>
        <p:sp>
          <p:nvSpPr>
            <p:cNvPr id="14" name="Oval 45">
              <a:extLst>
                <a:ext uri="{FF2B5EF4-FFF2-40B4-BE49-F238E27FC236}">
                  <a16:creationId xmlns:a16="http://schemas.microsoft.com/office/drawing/2014/main" id="{B98F8305-D4C5-416D-9708-8107D38ABD6B}"/>
                </a:ext>
              </a:extLst>
            </p:cNvPr>
            <p:cNvSpPr/>
            <p:nvPr/>
          </p:nvSpPr>
          <p:spPr>
            <a:xfrm>
              <a:off x="10293023" y="400732"/>
              <a:ext cx="1320789" cy="1320789"/>
            </a:xfrm>
            <a:prstGeom prst="ellipse">
              <a:avLst/>
            </a:prstGeom>
            <a:solidFill>
              <a:srgbClr val="83A0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5" name="Graphic 6" descr="Key">
              <a:extLst>
                <a:ext uri="{FF2B5EF4-FFF2-40B4-BE49-F238E27FC236}">
                  <a16:creationId xmlns:a16="http://schemas.microsoft.com/office/drawing/2014/main" id="{9D11A652-D3AB-4D0B-B9C0-751DD3A9374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96217" y="603145"/>
              <a:ext cx="914400" cy="914400"/>
            </a:xfrm>
            <a:prstGeom prst="rect">
              <a:avLst/>
            </a:prstGeom>
          </p:spPr>
        </p:pic>
      </p:grpSp>
      <p:sp>
        <p:nvSpPr>
          <p:cNvPr id="17" name="Rectangle: Rounded Corners 51">
            <a:extLst>
              <a:ext uri="{FF2B5EF4-FFF2-40B4-BE49-F238E27FC236}">
                <a16:creationId xmlns:a16="http://schemas.microsoft.com/office/drawing/2014/main" id="{0C48F12F-73F6-4902-8846-0A27E3B59FC0}"/>
              </a:ext>
            </a:extLst>
          </p:cNvPr>
          <p:cNvSpPr/>
          <p:nvPr/>
        </p:nvSpPr>
        <p:spPr>
          <a:xfrm>
            <a:off x="6502971" y="2503962"/>
            <a:ext cx="5482171" cy="1111303"/>
          </a:xfrm>
          <a:prstGeom prst="roundRect">
            <a:avLst>
              <a:gd name="adj" fmla="val 8053"/>
            </a:avLst>
          </a:prstGeom>
          <a:solidFill>
            <a:schemeClr val="bg1"/>
          </a:solid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Clr>
                <a:srgbClr val="8FBBB4"/>
              </a:buClr>
              <a:buFont typeface="Wingdings" panose="05000000000000000000" pitchFamily="2" charset="2"/>
              <a:buChar char="ü"/>
            </a:pPr>
            <a:r>
              <a:rPr lang="en-GB" sz="1100">
                <a:solidFill>
                  <a:schemeClr val="tx1"/>
                </a:solidFill>
              </a:rPr>
              <a:t>Deployment of Landing Zones</a:t>
            </a:r>
          </a:p>
          <a:p>
            <a:pPr marL="285750" indent="-285750">
              <a:buClr>
                <a:srgbClr val="8FBBB4"/>
              </a:buClr>
              <a:buFont typeface="Wingdings" panose="05000000000000000000" pitchFamily="2" charset="2"/>
              <a:buChar char="ü"/>
            </a:pPr>
            <a:r>
              <a:rPr lang="en-GB" sz="1100">
                <a:solidFill>
                  <a:schemeClr val="tx1"/>
                </a:solidFill>
              </a:rPr>
              <a:t>Creation of the basic accounts: DEV, PRE and PRO</a:t>
            </a:r>
          </a:p>
          <a:p>
            <a:pPr marL="285750" indent="-285750">
              <a:buClr>
                <a:srgbClr val="8FBBB4"/>
              </a:buClr>
              <a:buFont typeface="Wingdings" panose="05000000000000000000" pitchFamily="2" charset="2"/>
              <a:buChar char="ü"/>
            </a:pPr>
            <a:r>
              <a:rPr lang="en-GB" sz="1100">
                <a:solidFill>
                  <a:schemeClr val="tx1"/>
                </a:solidFill>
              </a:rPr>
              <a:t>Configuration of the minimum services identified (API Manager, Kafka, Databases, etc.)</a:t>
            </a:r>
          </a:p>
          <a:p>
            <a:pPr marL="285750" indent="-285750">
              <a:buClr>
                <a:srgbClr val="8FBBB4"/>
              </a:buClr>
              <a:buFont typeface="Wingdings" panose="05000000000000000000" pitchFamily="2" charset="2"/>
              <a:buChar char="ü"/>
            </a:pPr>
            <a:r>
              <a:rPr lang="en-GB" sz="1100">
                <a:solidFill>
                  <a:schemeClr val="tx1"/>
                </a:solidFill>
              </a:rPr>
              <a:t>Establishing scheduled backups</a:t>
            </a:r>
          </a:p>
          <a:p>
            <a:pPr marL="285750" indent="-285750">
              <a:buClr>
                <a:srgbClr val="8FBBB4"/>
              </a:buClr>
              <a:buFont typeface="Wingdings" panose="05000000000000000000" pitchFamily="2" charset="2"/>
              <a:buChar char="ü"/>
            </a:pPr>
            <a:r>
              <a:rPr lang="en-GB" sz="1100">
                <a:solidFill>
                  <a:schemeClr val="tx1"/>
                </a:solidFill>
              </a:rPr>
              <a:t>Basic Monitoring Services based on CloudWatch</a:t>
            </a:r>
          </a:p>
          <a:p>
            <a:pPr marL="285750" indent="-285750">
              <a:buClr>
                <a:srgbClr val="8FBBB4"/>
              </a:buClr>
              <a:buFont typeface="Wingdings" panose="05000000000000000000" pitchFamily="2" charset="2"/>
              <a:buChar char="ü"/>
            </a:pPr>
            <a:r>
              <a:rPr lang="en-GB" sz="1100">
                <a:solidFill>
                  <a:schemeClr val="tx1"/>
                </a:solidFill>
              </a:rPr>
              <a:t>Documentation of Landing Zones</a:t>
            </a:r>
          </a:p>
        </p:txBody>
      </p:sp>
      <p:sp>
        <p:nvSpPr>
          <p:cNvPr id="19" name="Rectangle: Rounded Corners 51">
            <a:extLst>
              <a:ext uri="{FF2B5EF4-FFF2-40B4-BE49-F238E27FC236}">
                <a16:creationId xmlns:a16="http://schemas.microsoft.com/office/drawing/2014/main" id="{8756C0B4-A164-4E3A-A4C1-32BA9EB552EF}"/>
              </a:ext>
            </a:extLst>
          </p:cNvPr>
          <p:cNvSpPr/>
          <p:nvPr/>
        </p:nvSpPr>
        <p:spPr>
          <a:xfrm>
            <a:off x="6502970" y="3680813"/>
            <a:ext cx="5482171" cy="975853"/>
          </a:xfrm>
          <a:prstGeom prst="roundRect">
            <a:avLst>
              <a:gd name="adj" fmla="val 8053"/>
            </a:avLst>
          </a:prstGeom>
          <a:solidFill>
            <a:schemeClr val="bg1"/>
          </a:solid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Clr>
                <a:srgbClr val="8FBBB4"/>
              </a:buClr>
              <a:buFont typeface="Wingdings" panose="05000000000000000000" pitchFamily="2" charset="2"/>
              <a:buChar char="ü"/>
            </a:pPr>
            <a:r>
              <a:rPr lang="en-GB" sz="1100">
                <a:solidFill>
                  <a:schemeClr val="tx1"/>
                </a:solidFill>
              </a:rPr>
              <a:t>Common tasks related to AWS services:</a:t>
            </a:r>
          </a:p>
          <a:p>
            <a:pPr marL="285750" indent="-285750">
              <a:buClr>
                <a:srgbClr val="8FBBB4"/>
              </a:buClr>
              <a:buFont typeface="Wingdings" panose="05000000000000000000" pitchFamily="2" charset="2"/>
              <a:buChar char="ü"/>
            </a:pPr>
            <a:r>
              <a:rPr lang="en-GB" sz="1100">
                <a:solidFill>
                  <a:schemeClr val="tx1"/>
                </a:solidFill>
              </a:rPr>
              <a:t>SSO</a:t>
            </a:r>
          </a:p>
          <a:p>
            <a:pPr marL="285750" indent="-285750">
              <a:buClr>
                <a:srgbClr val="8FBBB4"/>
              </a:buClr>
              <a:buFont typeface="Wingdings" panose="05000000000000000000" pitchFamily="2" charset="2"/>
              <a:buChar char="ü"/>
            </a:pPr>
            <a:r>
              <a:rPr lang="en-GB" sz="1100">
                <a:solidFill>
                  <a:schemeClr val="tx1"/>
                </a:solidFill>
              </a:rPr>
              <a:t>Profiling of users</a:t>
            </a:r>
          </a:p>
          <a:p>
            <a:pPr marL="285750" indent="-285750">
              <a:buClr>
                <a:srgbClr val="8FBBB4"/>
              </a:buClr>
              <a:buFont typeface="Wingdings" panose="05000000000000000000" pitchFamily="2" charset="2"/>
              <a:buChar char="ü"/>
            </a:pPr>
            <a:r>
              <a:rPr lang="en-GB" sz="1100">
                <a:solidFill>
                  <a:schemeClr val="tx1"/>
                </a:solidFill>
              </a:rPr>
              <a:t>Reset keys Workspaces</a:t>
            </a:r>
          </a:p>
          <a:p>
            <a:pPr marL="285750" indent="-285750">
              <a:buClr>
                <a:srgbClr val="8FBBB4"/>
              </a:buClr>
              <a:buFont typeface="Wingdings" panose="05000000000000000000" pitchFamily="2" charset="2"/>
              <a:buChar char="ü"/>
            </a:pPr>
            <a:r>
              <a:rPr lang="en-GB" sz="1100">
                <a:solidFill>
                  <a:schemeClr val="tx1"/>
                </a:solidFill>
              </a:rPr>
              <a:t>Generation of PCIDSS and ISO27001 </a:t>
            </a:r>
            <a:r>
              <a:rPr lang="en-GB" sz="1100" err="1">
                <a:solidFill>
                  <a:schemeClr val="tx1"/>
                </a:solidFill>
              </a:rPr>
              <a:t>artifacts</a:t>
            </a:r>
            <a:endParaRPr lang="en-GB" sz="1100">
              <a:solidFill>
                <a:schemeClr val="tx1"/>
              </a:solidFill>
            </a:endParaRPr>
          </a:p>
        </p:txBody>
      </p:sp>
      <p:sp>
        <p:nvSpPr>
          <p:cNvPr id="18" name="Rectángulo 17">
            <a:extLst>
              <a:ext uri="{FF2B5EF4-FFF2-40B4-BE49-F238E27FC236}">
                <a16:creationId xmlns:a16="http://schemas.microsoft.com/office/drawing/2014/main" id="{483F9052-2B70-4AD7-B46E-C8193A7AB4CF}"/>
              </a:ext>
            </a:extLst>
          </p:cNvPr>
          <p:cNvSpPr/>
          <p:nvPr/>
        </p:nvSpPr>
        <p:spPr>
          <a:xfrm>
            <a:off x="5056045" y="5078857"/>
            <a:ext cx="1402948" cy="369332"/>
          </a:xfrm>
          <a:prstGeom prst="rect">
            <a:avLst/>
          </a:prstGeom>
        </p:spPr>
        <p:txBody>
          <a:bodyPr wrap="none">
            <a:spAutoFit/>
          </a:bodyPr>
          <a:lstStyle/>
          <a:p>
            <a:r>
              <a:rPr lang="es-ES"/>
              <a:t>Store Cloud</a:t>
            </a:r>
          </a:p>
        </p:txBody>
      </p:sp>
      <p:grpSp>
        <p:nvGrpSpPr>
          <p:cNvPr id="20" name="Grupo 19">
            <a:extLst>
              <a:ext uri="{FF2B5EF4-FFF2-40B4-BE49-F238E27FC236}">
                <a16:creationId xmlns:a16="http://schemas.microsoft.com/office/drawing/2014/main" id="{B508799F-FD3A-4595-9D39-6F0122C401E7}"/>
              </a:ext>
            </a:extLst>
          </p:cNvPr>
          <p:cNvGrpSpPr/>
          <p:nvPr/>
        </p:nvGrpSpPr>
        <p:grpSpPr>
          <a:xfrm>
            <a:off x="4283920" y="4867861"/>
            <a:ext cx="695898" cy="664519"/>
            <a:chOff x="10293023" y="400732"/>
            <a:chExt cx="1320789" cy="1320789"/>
          </a:xfrm>
        </p:grpSpPr>
        <p:sp>
          <p:nvSpPr>
            <p:cNvPr id="21" name="Oval 44">
              <a:extLst>
                <a:ext uri="{FF2B5EF4-FFF2-40B4-BE49-F238E27FC236}">
                  <a16:creationId xmlns:a16="http://schemas.microsoft.com/office/drawing/2014/main" id="{F945BB45-BD7D-4091-A1B2-24E07C0201F9}"/>
                </a:ext>
              </a:extLst>
            </p:cNvPr>
            <p:cNvSpPr/>
            <p:nvPr/>
          </p:nvSpPr>
          <p:spPr>
            <a:xfrm>
              <a:off x="10293023" y="400732"/>
              <a:ext cx="1320789" cy="1320789"/>
            </a:xfrm>
            <a:prstGeom prst="ellipse">
              <a:avLst/>
            </a:prstGeom>
            <a:solidFill>
              <a:srgbClr val="EC93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3" name="Graphic 15" descr="Register">
              <a:extLst>
                <a:ext uri="{FF2B5EF4-FFF2-40B4-BE49-F238E27FC236}">
                  <a16:creationId xmlns:a16="http://schemas.microsoft.com/office/drawing/2014/main" id="{8D6E9E6B-FB16-4996-9E65-08D9CD412E1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480040" y="570706"/>
              <a:ext cx="914400" cy="914400"/>
            </a:xfrm>
            <a:prstGeom prst="rect">
              <a:avLst/>
            </a:prstGeom>
          </p:spPr>
        </p:pic>
      </p:grpSp>
      <p:sp>
        <p:nvSpPr>
          <p:cNvPr id="24" name="Rectangle: Rounded Corners 51">
            <a:extLst>
              <a:ext uri="{FF2B5EF4-FFF2-40B4-BE49-F238E27FC236}">
                <a16:creationId xmlns:a16="http://schemas.microsoft.com/office/drawing/2014/main" id="{27F0F81E-C40E-41C0-82A9-652A91F91705}"/>
              </a:ext>
            </a:extLst>
          </p:cNvPr>
          <p:cNvSpPr/>
          <p:nvPr/>
        </p:nvSpPr>
        <p:spPr>
          <a:xfrm>
            <a:off x="6502970" y="4758538"/>
            <a:ext cx="5482171" cy="1111303"/>
          </a:xfrm>
          <a:prstGeom prst="roundRect">
            <a:avLst>
              <a:gd name="adj" fmla="val 8053"/>
            </a:avLst>
          </a:prstGeom>
          <a:solidFill>
            <a:schemeClr val="bg1"/>
          </a:solid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Clr>
                <a:srgbClr val="8FBBB4"/>
              </a:buClr>
              <a:buFont typeface="Wingdings" panose="05000000000000000000" pitchFamily="2" charset="2"/>
              <a:buChar char="ü"/>
            </a:pPr>
            <a:r>
              <a:rPr lang="en-GB" sz="1100">
                <a:solidFill>
                  <a:schemeClr val="tx1"/>
                </a:solidFill>
              </a:rPr>
              <a:t>Research:</a:t>
            </a:r>
          </a:p>
          <a:p>
            <a:pPr marL="285750" indent="-285750">
              <a:buClr>
                <a:srgbClr val="8FBBB4"/>
              </a:buClr>
              <a:buFont typeface="Wingdings" panose="05000000000000000000" pitchFamily="2" charset="2"/>
              <a:buChar char="ü"/>
            </a:pPr>
            <a:r>
              <a:rPr lang="en-GB" sz="1100">
                <a:solidFill>
                  <a:schemeClr val="tx1"/>
                </a:solidFill>
              </a:rPr>
              <a:t>Understand the scope of the design and identify needs</a:t>
            </a:r>
          </a:p>
          <a:p>
            <a:pPr marL="285750" indent="-285750">
              <a:buClr>
                <a:srgbClr val="8FBBB4"/>
              </a:buClr>
              <a:buFont typeface="Wingdings" panose="05000000000000000000" pitchFamily="2" charset="2"/>
              <a:buChar char="ü"/>
            </a:pPr>
            <a:r>
              <a:rPr lang="en-GB" sz="1100">
                <a:solidFill>
                  <a:schemeClr val="tx1"/>
                </a:solidFill>
              </a:rPr>
              <a:t>Set research objectives and metrics</a:t>
            </a:r>
          </a:p>
          <a:p>
            <a:pPr marL="285750" indent="-285750">
              <a:buClr>
                <a:srgbClr val="8FBBB4"/>
              </a:buClr>
              <a:buFont typeface="Wingdings" panose="05000000000000000000" pitchFamily="2" charset="2"/>
              <a:buChar char="ü"/>
            </a:pPr>
            <a:r>
              <a:rPr lang="en-GB" sz="1100">
                <a:solidFill>
                  <a:schemeClr val="tx1"/>
                </a:solidFill>
              </a:rPr>
              <a:t>Microservices:</a:t>
            </a:r>
          </a:p>
          <a:p>
            <a:pPr marL="285750" indent="-285750">
              <a:buClr>
                <a:srgbClr val="8FBBB4"/>
              </a:buClr>
              <a:buFont typeface="Wingdings" panose="05000000000000000000" pitchFamily="2" charset="2"/>
              <a:buChar char="ü"/>
            </a:pPr>
            <a:r>
              <a:rPr lang="en-GB" sz="1100">
                <a:solidFill>
                  <a:schemeClr val="tx1"/>
                </a:solidFill>
              </a:rPr>
              <a:t>Electronic invoicing: initial version and implementation Colombia</a:t>
            </a:r>
          </a:p>
          <a:p>
            <a:pPr marL="285750" indent="-285750">
              <a:buClr>
                <a:srgbClr val="8FBBB4"/>
              </a:buClr>
              <a:buFont typeface="Wingdings" panose="05000000000000000000" pitchFamily="2" charset="2"/>
              <a:buChar char="ü"/>
            </a:pPr>
            <a:r>
              <a:rPr lang="en-GB" sz="1100">
                <a:solidFill>
                  <a:schemeClr val="tx1"/>
                </a:solidFill>
              </a:rPr>
              <a:t>Orders: initial version with minimum order</a:t>
            </a:r>
          </a:p>
        </p:txBody>
      </p:sp>
      <p:sp>
        <p:nvSpPr>
          <p:cNvPr id="5" name="Rectángulo 4">
            <a:extLst>
              <a:ext uri="{FF2B5EF4-FFF2-40B4-BE49-F238E27FC236}">
                <a16:creationId xmlns:a16="http://schemas.microsoft.com/office/drawing/2014/main" id="{E055BDBF-3770-9F44-80D5-1BAA327101ED}"/>
              </a:ext>
            </a:extLst>
          </p:cNvPr>
          <p:cNvSpPr/>
          <p:nvPr/>
        </p:nvSpPr>
        <p:spPr>
          <a:xfrm>
            <a:off x="6568339" y="6099294"/>
            <a:ext cx="838691" cy="276999"/>
          </a:xfrm>
          <a:prstGeom prst="rect">
            <a:avLst/>
          </a:prstGeom>
        </p:spPr>
        <p:txBody>
          <a:bodyPr wrap="none">
            <a:spAutoFit/>
          </a:bodyPr>
          <a:lstStyle/>
          <a:p>
            <a:pPr marL="285750" indent="-285750">
              <a:buClr>
                <a:srgbClr val="8FBBB4"/>
              </a:buClr>
              <a:buFont typeface="Wingdings" panose="05000000000000000000" pitchFamily="2" charset="2"/>
              <a:buChar char="ü"/>
            </a:pPr>
            <a:r>
              <a:rPr lang="en-GB" sz="1200"/>
              <a:t>Done</a:t>
            </a:r>
          </a:p>
        </p:txBody>
      </p:sp>
      <p:sp>
        <p:nvSpPr>
          <p:cNvPr id="25" name="Rectangle: Rounded Corners 51">
            <a:extLst>
              <a:ext uri="{FF2B5EF4-FFF2-40B4-BE49-F238E27FC236}">
                <a16:creationId xmlns:a16="http://schemas.microsoft.com/office/drawing/2014/main" id="{C29A8AF5-36E9-934F-85BD-2F97742E18EA}"/>
              </a:ext>
            </a:extLst>
          </p:cNvPr>
          <p:cNvSpPr/>
          <p:nvPr/>
        </p:nvSpPr>
        <p:spPr>
          <a:xfrm>
            <a:off x="321949" y="1444768"/>
            <a:ext cx="3762372" cy="1028496"/>
          </a:xfrm>
          <a:prstGeom prst="roundRect">
            <a:avLst>
              <a:gd name="adj" fmla="val 8053"/>
            </a:avLst>
          </a:prstGeom>
          <a:solidFill>
            <a:schemeClr val="bg1"/>
          </a:solidFill>
          <a:ln w="9525" cap="flat" cmpd="sng" algn="ctr">
            <a:solidFill>
              <a:schemeClr val="tx1">
                <a:lumMod val="65000"/>
                <a:lumOff val="3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buClr>
                <a:schemeClr val="accent1">
                  <a:lumMod val="40000"/>
                  <a:lumOff val="60000"/>
                </a:schemeClr>
              </a:buClr>
            </a:pPr>
            <a:r>
              <a:rPr lang="en-GB" sz="1200">
                <a:solidFill>
                  <a:schemeClr val="tx1"/>
                </a:solidFill>
              </a:rPr>
              <a:t>Definition of software architecture, based upon microservices and their deployment in cloud as apposed to monolithic system developments. All systems are born with </a:t>
            </a:r>
            <a:r>
              <a:rPr lang="en-GB" sz="1200" err="1">
                <a:solidFill>
                  <a:schemeClr val="tx1"/>
                </a:solidFill>
              </a:rPr>
              <a:t>Devops</a:t>
            </a:r>
            <a:r>
              <a:rPr lang="en-GB" sz="1200">
                <a:solidFill>
                  <a:schemeClr val="tx1"/>
                </a:solidFill>
              </a:rPr>
              <a:t> since inception</a:t>
            </a:r>
          </a:p>
        </p:txBody>
      </p:sp>
      <p:sp>
        <p:nvSpPr>
          <p:cNvPr id="27" name="Rectangle: Rounded Corners 51">
            <a:extLst>
              <a:ext uri="{FF2B5EF4-FFF2-40B4-BE49-F238E27FC236}">
                <a16:creationId xmlns:a16="http://schemas.microsoft.com/office/drawing/2014/main" id="{84F25E1A-F545-5D41-BD07-C63C98C5921B}"/>
              </a:ext>
            </a:extLst>
          </p:cNvPr>
          <p:cNvSpPr/>
          <p:nvPr/>
        </p:nvSpPr>
        <p:spPr>
          <a:xfrm>
            <a:off x="321949" y="2545365"/>
            <a:ext cx="3762372" cy="1028496"/>
          </a:xfrm>
          <a:prstGeom prst="roundRect">
            <a:avLst>
              <a:gd name="adj" fmla="val 8053"/>
            </a:avLst>
          </a:prstGeom>
          <a:solidFill>
            <a:schemeClr val="bg1"/>
          </a:solidFill>
          <a:ln w="9525" cap="flat" cmpd="sng" algn="ctr">
            <a:solidFill>
              <a:schemeClr val="tx1">
                <a:lumMod val="65000"/>
                <a:lumOff val="3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buClr>
                <a:schemeClr val="accent1">
                  <a:lumMod val="40000"/>
                  <a:lumOff val="60000"/>
                </a:schemeClr>
              </a:buClr>
            </a:pPr>
            <a:r>
              <a:rPr lang="en-GB" sz="1100">
                <a:solidFill>
                  <a:schemeClr val="tx1"/>
                </a:solidFill>
              </a:rPr>
              <a:t>Design of infrastructure in cloud, in accordance with new company needs and following recommendations and best practices suggested by Amazon</a:t>
            </a:r>
          </a:p>
        </p:txBody>
      </p:sp>
      <p:sp>
        <p:nvSpPr>
          <p:cNvPr id="28" name="Rectangle: Rounded Corners 51">
            <a:extLst>
              <a:ext uri="{FF2B5EF4-FFF2-40B4-BE49-F238E27FC236}">
                <a16:creationId xmlns:a16="http://schemas.microsoft.com/office/drawing/2014/main" id="{9F80B945-9BA9-284B-B257-064EF1A8ABBD}"/>
              </a:ext>
            </a:extLst>
          </p:cNvPr>
          <p:cNvSpPr/>
          <p:nvPr/>
        </p:nvSpPr>
        <p:spPr>
          <a:xfrm>
            <a:off x="321949" y="3640818"/>
            <a:ext cx="3762372" cy="1028496"/>
          </a:xfrm>
          <a:prstGeom prst="roundRect">
            <a:avLst>
              <a:gd name="adj" fmla="val 8053"/>
            </a:avLst>
          </a:prstGeom>
          <a:solidFill>
            <a:schemeClr val="bg1"/>
          </a:solidFill>
          <a:ln w="9525" cap="flat" cmpd="sng" algn="ctr">
            <a:solidFill>
              <a:schemeClr val="tx1">
                <a:lumMod val="65000"/>
                <a:lumOff val="3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buClr>
                <a:schemeClr val="accent1">
                  <a:lumMod val="40000"/>
                  <a:lumOff val="60000"/>
                </a:schemeClr>
              </a:buClr>
            </a:pPr>
            <a:r>
              <a:rPr lang="en-GB" sz="1100">
                <a:solidFill>
                  <a:schemeClr val="tx1"/>
                </a:solidFill>
              </a:rPr>
              <a:t>New security standards defined under the umbrella of the new security office, both on infrastructure and software development</a:t>
            </a:r>
          </a:p>
        </p:txBody>
      </p:sp>
      <p:sp>
        <p:nvSpPr>
          <p:cNvPr id="29" name="Rectangle: Rounded Corners 51">
            <a:extLst>
              <a:ext uri="{FF2B5EF4-FFF2-40B4-BE49-F238E27FC236}">
                <a16:creationId xmlns:a16="http://schemas.microsoft.com/office/drawing/2014/main" id="{C2B3CE40-6E4E-9644-B4D2-4C7A1CC907EB}"/>
              </a:ext>
            </a:extLst>
          </p:cNvPr>
          <p:cNvSpPr/>
          <p:nvPr/>
        </p:nvSpPr>
        <p:spPr>
          <a:xfrm>
            <a:off x="321949" y="4758538"/>
            <a:ext cx="3762372" cy="1028496"/>
          </a:xfrm>
          <a:prstGeom prst="roundRect">
            <a:avLst>
              <a:gd name="adj" fmla="val 8053"/>
            </a:avLst>
          </a:prstGeom>
          <a:solidFill>
            <a:schemeClr val="bg1"/>
          </a:solidFill>
          <a:ln w="9525" cap="flat" cmpd="sng" algn="ctr">
            <a:solidFill>
              <a:schemeClr val="tx1">
                <a:lumMod val="65000"/>
                <a:lumOff val="3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buClr>
                <a:schemeClr val="accent1">
                  <a:lumMod val="40000"/>
                  <a:lumOff val="60000"/>
                </a:schemeClr>
              </a:buClr>
            </a:pPr>
            <a:r>
              <a:rPr lang="en-GB" sz="1100">
                <a:solidFill>
                  <a:schemeClr val="tx1"/>
                </a:solidFill>
              </a:rPr>
              <a:t>New software systems to be used in the store of the future. Includes sales systems, kitchen support systems and delivery support systems</a:t>
            </a:r>
          </a:p>
        </p:txBody>
      </p:sp>
    </p:spTree>
    <p:extLst>
      <p:ext uri="{BB962C8B-B14F-4D97-AF65-F5344CB8AC3E}">
        <p14:creationId xmlns:p14="http://schemas.microsoft.com/office/powerpoint/2010/main" val="1534127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1">
            <a:extLst>
              <a:ext uri="{FF2B5EF4-FFF2-40B4-BE49-F238E27FC236}">
                <a16:creationId xmlns:a16="http://schemas.microsoft.com/office/drawing/2014/main" id="{E41904E4-77FA-4895-941E-828D24BD207B}"/>
              </a:ext>
            </a:extLst>
          </p:cNvPr>
          <p:cNvSpPr/>
          <p:nvPr/>
        </p:nvSpPr>
        <p:spPr>
          <a:xfrm>
            <a:off x="6494504" y="1370616"/>
            <a:ext cx="5482171" cy="1028496"/>
          </a:xfrm>
          <a:prstGeom prst="roundRect">
            <a:avLst>
              <a:gd name="adj" fmla="val 8053"/>
            </a:avLst>
          </a:prstGeom>
          <a:solidFill>
            <a:schemeClr val="bg1"/>
          </a:solidFill>
          <a:ln w="9525" cap="flat" cmpd="sng" algn="ctr">
            <a:solidFill>
              <a:schemeClr val="tx1">
                <a:lumMod val="65000"/>
                <a:lumOff val="3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Clr>
                <a:srgbClr val="8FBBB4"/>
              </a:buClr>
              <a:buFont typeface="Wingdings" panose="05000000000000000000" pitchFamily="2" charset="2"/>
              <a:buChar char="ü"/>
            </a:pPr>
            <a:r>
              <a:rPr lang="en-GB" sz="1100">
                <a:solidFill>
                  <a:schemeClr val="tx1"/>
                </a:solidFill>
              </a:rPr>
              <a:t>Microservices:</a:t>
            </a:r>
          </a:p>
          <a:p>
            <a:pPr marL="285750" indent="-285750">
              <a:buClr>
                <a:srgbClr val="8FBBB4"/>
              </a:buClr>
              <a:buFont typeface="Wingdings" panose="05000000000000000000" pitchFamily="2" charset="2"/>
              <a:buChar char="ü"/>
            </a:pPr>
            <a:r>
              <a:rPr lang="en-GB" sz="1100">
                <a:solidFill>
                  <a:schemeClr val="tx1"/>
                </a:solidFill>
              </a:rPr>
              <a:t>Electronic invoicing: initial version and implementation Colombia</a:t>
            </a:r>
          </a:p>
          <a:p>
            <a:pPr marL="285750" indent="-285750">
              <a:buClr>
                <a:srgbClr val="8FBBB4"/>
              </a:buClr>
              <a:buFont typeface="Wingdings" panose="05000000000000000000" pitchFamily="2" charset="2"/>
              <a:buChar char="ü"/>
            </a:pPr>
            <a:r>
              <a:rPr lang="en-GB" sz="1100">
                <a:solidFill>
                  <a:schemeClr val="tx1"/>
                </a:solidFill>
              </a:rPr>
              <a:t>Orders: initial version with minimum order</a:t>
            </a:r>
          </a:p>
        </p:txBody>
      </p:sp>
      <p:sp>
        <p:nvSpPr>
          <p:cNvPr id="17" name="Rectangle: Rounded Corners 51">
            <a:extLst>
              <a:ext uri="{FF2B5EF4-FFF2-40B4-BE49-F238E27FC236}">
                <a16:creationId xmlns:a16="http://schemas.microsoft.com/office/drawing/2014/main" id="{0C48F12F-73F6-4902-8846-0A27E3B59FC0}"/>
              </a:ext>
            </a:extLst>
          </p:cNvPr>
          <p:cNvSpPr/>
          <p:nvPr/>
        </p:nvSpPr>
        <p:spPr>
          <a:xfrm>
            <a:off x="6494505" y="2449913"/>
            <a:ext cx="5482171" cy="1111303"/>
          </a:xfrm>
          <a:prstGeom prst="roundRect">
            <a:avLst>
              <a:gd name="adj" fmla="val 8053"/>
            </a:avLst>
          </a:prstGeom>
          <a:solidFill>
            <a:schemeClr val="bg1"/>
          </a:solid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Clr>
                <a:srgbClr val="8FBBB4"/>
              </a:buClr>
              <a:buFont typeface="Wingdings" panose="05000000000000000000" pitchFamily="2" charset="2"/>
              <a:buChar char="ü"/>
            </a:pPr>
            <a:r>
              <a:rPr lang="en-GB" sz="1100">
                <a:solidFill>
                  <a:schemeClr val="tx1"/>
                </a:solidFill>
              </a:rPr>
              <a:t>Definition of all the parameters / objects that are needed to place an order in the Telepizza Group</a:t>
            </a:r>
          </a:p>
          <a:p>
            <a:pPr marL="285750" indent="-285750">
              <a:buClr>
                <a:srgbClr val="8FBBB4"/>
              </a:buClr>
              <a:buFont typeface="Wingdings" panose="05000000000000000000" pitchFamily="2" charset="2"/>
              <a:buChar char="ü"/>
            </a:pPr>
            <a:r>
              <a:rPr lang="en-GB" sz="1100">
                <a:solidFill>
                  <a:schemeClr val="tx1"/>
                </a:solidFill>
              </a:rPr>
              <a:t>Entries, exits, endpoints ...</a:t>
            </a:r>
          </a:p>
          <a:p>
            <a:pPr marL="285750" indent="-285750">
              <a:buClr>
                <a:srgbClr val="8FBBB4"/>
              </a:buClr>
              <a:buFont typeface="Wingdings" panose="05000000000000000000" pitchFamily="2" charset="2"/>
              <a:buChar char="ü"/>
            </a:pPr>
            <a:r>
              <a:rPr lang="en-GB" sz="1100">
                <a:solidFill>
                  <a:schemeClr val="tx1"/>
                </a:solidFill>
              </a:rPr>
              <a:t>Obtaining </a:t>
            </a:r>
            <a:r>
              <a:rPr lang="en-GB" sz="1100" err="1">
                <a:solidFill>
                  <a:schemeClr val="tx1"/>
                </a:solidFill>
              </a:rPr>
              <a:t>catalogs</a:t>
            </a:r>
            <a:r>
              <a:rPr lang="en-GB" sz="1100">
                <a:solidFill>
                  <a:schemeClr val="tx1"/>
                </a:solidFill>
              </a:rPr>
              <a:t>, promotions, ...</a:t>
            </a:r>
          </a:p>
          <a:p>
            <a:pPr marL="285750" indent="-285750">
              <a:buClr>
                <a:srgbClr val="8FBBB4"/>
              </a:buClr>
              <a:buFont typeface="Wingdings" panose="05000000000000000000" pitchFamily="2" charset="2"/>
              <a:buChar char="ü"/>
            </a:pPr>
            <a:r>
              <a:rPr lang="en-GB" sz="1100">
                <a:solidFill>
                  <a:schemeClr val="tx1"/>
                </a:solidFill>
              </a:rPr>
              <a:t>Means of payment, discounts, ...</a:t>
            </a:r>
          </a:p>
        </p:txBody>
      </p:sp>
      <p:sp>
        <p:nvSpPr>
          <p:cNvPr id="19" name="Rectangle: Rounded Corners 51">
            <a:extLst>
              <a:ext uri="{FF2B5EF4-FFF2-40B4-BE49-F238E27FC236}">
                <a16:creationId xmlns:a16="http://schemas.microsoft.com/office/drawing/2014/main" id="{8756C0B4-A164-4E3A-A4C1-32BA9EB552EF}"/>
              </a:ext>
            </a:extLst>
          </p:cNvPr>
          <p:cNvSpPr/>
          <p:nvPr/>
        </p:nvSpPr>
        <p:spPr>
          <a:xfrm>
            <a:off x="6494504" y="3626764"/>
            <a:ext cx="5482171" cy="975853"/>
          </a:xfrm>
          <a:prstGeom prst="roundRect">
            <a:avLst>
              <a:gd name="adj" fmla="val 8053"/>
            </a:avLst>
          </a:prstGeom>
          <a:solidFill>
            <a:schemeClr val="bg1"/>
          </a:solid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Clr>
                <a:srgbClr val="8FBBB4"/>
              </a:buClr>
              <a:buFont typeface="Wingdings" panose="05000000000000000000" pitchFamily="2" charset="2"/>
              <a:buChar char="ü"/>
            </a:pPr>
            <a:r>
              <a:rPr lang="en-GB" sz="1100">
                <a:solidFill>
                  <a:schemeClr val="tx1"/>
                </a:solidFill>
              </a:rPr>
              <a:t>Company Master</a:t>
            </a:r>
          </a:p>
          <a:p>
            <a:pPr marL="285750" indent="-285750">
              <a:buClr>
                <a:srgbClr val="8FBBB4"/>
              </a:buClr>
              <a:buFont typeface="Wingdings" panose="05000000000000000000" pitchFamily="2" charset="2"/>
              <a:buChar char="ü"/>
            </a:pPr>
            <a:r>
              <a:rPr lang="en-GB" sz="1100">
                <a:solidFill>
                  <a:schemeClr val="tx1"/>
                </a:solidFill>
              </a:rPr>
              <a:t>Master of Business Areas (trademarks).</a:t>
            </a:r>
          </a:p>
          <a:p>
            <a:pPr marL="285750" indent="-285750">
              <a:buClr>
                <a:srgbClr val="8FBBB4"/>
              </a:buClr>
              <a:buFont typeface="Wingdings" panose="05000000000000000000" pitchFamily="2" charset="2"/>
              <a:buChar char="ü"/>
            </a:pPr>
            <a:r>
              <a:rPr lang="en-GB" sz="1100">
                <a:solidFill>
                  <a:schemeClr val="tx1"/>
                </a:solidFill>
              </a:rPr>
              <a:t>Master of Countries.</a:t>
            </a:r>
          </a:p>
          <a:p>
            <a:pPr marL="285750" indent="-285750">
              <a:buClr>
                <a:srgbClr val="8FBBB4"/>
              </a:buClr>
              <a:buFont typeface="Wingdings" panose="05000000000000000000" pitchFamily="2" charset="2"/>
              <a:buChar char="ü"/>
            </a:pPr>
            <a:r>
              <a:rPr lang="en-GB" sz="1100">
                <a:solidFill>
                  <a:schemeClr val="tx1"/>
                </a:solidFill>
              </a:rPr>
              <a:t>Historization of administrative structure of stores</a:t>
            </a:r>
          </a:p>
          <a:p>
            <a:pPr marL="285750" indent="-285750">
              <a:buClr>
                <a:srgbClr val="8FBBB4"/>
              </a:buClr>
              <a:buFont typeface="Wingdings" panose="05000000000000000000" pitchFamily="2" charset="2"/>
              <a:buChar char="ü"/>
            </a:pPr>
            <a:r>
              <a:rPr lang="en-GB" sz="1100">
                <a:solidFill>
                  <a:schemeClr val="tx1"/>
                </a:solidFill>
              </a:rPr>
              <a:t>Definition of standard maintenance</a:t>
            </a:r>
          </a:p>
        </p:txBody>
      </p:sp>
      <p:sp>
        <p:nvSpPr>
          <p:cNvPr id="24" name="Rectangle: Rounded Corners 51">
            <a:extLst>
              <a:ext uri="{FF2B5EF4-FFF2-40B4-BE49-F238E27FC236}">
                <a16:creationId xmlns:a16="http://schemas.microsoft.com/office/drawing/2014/main" id="{27F0F81E-C40E-41C0-82A9-652A91F91705}"/>
              </a:ext>
            </a:extLst>
          </p:cNvPr>
          <p:cNvSpPr/>
          <p:nvPr/>
        </p:nvSpPr>
        <p:spPr>
          <a:xfrm>
            <a:off x="6492862" y="4702016"/>
            <a:ext cx="5482171" cy="1111303"/>
          </a:xfrm>
          <a:prstGeom prst="roundRect">
            <a:avLst>
              <a:gd name="adj" fmla="val 8053"/>
            </a:avLst>
          </a:prstGeom>
          <a:solidFill>
            <a:schemeClr val="bg1"/>
          </a:solid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Clr>
                <a:srgbClr val="8FBBB4"/>
              </a:buClr>
              <a:buFont typeface="Wingdings" panose="05000000000000000000" pitchFamily="2" charset="2"/>
              <a:buChar char="ü"/>
            </a:pPr>
            <a:r>
              <a:rPr lang="en-GB" sz="1100">
                <a:solidFill>
                  <a:schemeClr val="tx1"/>
                </a:solidFill>
              </a:rPr>
              <a:t>Identification of performance and infrastructure problems</a:t>
            </a:r>
          </a:p>
          <a:p>
            <a:pPr marL="285750" indent="-285750">
              <a:buClr>
                <a:srgbClr val="8FBBB4"/>
              </a:buClr>
              <a:buFont typeface="Wingdings" panose="05000000000000000000" pitchFamily="2" charset="2"/>
              <a:buChar char="ü"/>
            </a:pPr>
            <a:r>
              <a:rPr lang="en-GB" sz="1100">
                <a:solidFill>
                  <a:schemeClr val="tx1"/>
                </a:solidFill>
              </a:rPr>
              <a:t>Modernization of the infrastructures on which the system works, implementing 3 servers, raising some services (real time sales, distribution, auditing, outskirts, diversion of orders and street)</a:t>
            </a:r>
          </a:p>
          <a:p>
            <a:pPr marL="285750" indent="-285750">
              <a:buClr>
                <a:srgbClr val="8FBBB4"/>
              </a:buClr>
              <a:buFont typeface="Wingdings" panose="05000000000000000000" pitchFamily="2" charset="2"/>
              <a:buChar char="ü"/>
            </a:pPr>
            <a:r>
              <a:rPr lang="en-GB" sz="1100">
                <a:solidFill>
                  <a:schemeClr val="tx1"/>
                </a:solidFill>
              </a:rPr>
              <a:t>Survey environment survey for the front and APIS</a:t>
            </a:r>
          </a:p>
        </p:txBody>
      </p:sp>
      <p:sp>
        <p:nvSpPr>
          <p:cNvPr id="5" name="Rectángulo 4">
            <a:extLst>
              <a:ext uri="{FF2B5EF4-FFF2-40B4-BE49-F238E27FC236}">
                <a16:creationId xmlns:a16="http://schemas.microsoft.com/office/drawing/2014/main" id="{A007F17F-36C2-442D-B9C5-0DC5DE1075BF}"/>
              </a:ext>
            </a:extLst>
          </p:cNvPr>
          <p:cNvSpPr/>
          <p:nvPr/>
        </p:nvSpPr>
        <p:spPr>
          <a:xfrm>
            <a:off x="5044827" y="1661593"/>
            <a:ext cx="1313180" cy="369332"/>
          </a:xfrm>
          <a:prstGeom prst="rect">
            <a:avLst/>
          </a:prstGeom>
        </p:spPr>
        <p:txBody>
          <a:bodyPr wrap="none">
            <a:spAutoFit/>
          </a:bodyPr>
          <a:lstStyle/>
          <a:p>
            <a:r>
              <a:rPr lang="es-ES"/>
              <a:t>TPC Cloud</a:t>
            </a:r>
          </a:p>
        </p:txBody>
      </p:sp>
      <p:grpSp>
        <p:nvGrpSpPr>
          <p:cNvPr id="16" name="Grupo 15">
            <a:extLst>
              <a:ext uri="{FF2B5EF4-FFF2-40B4-BE49-F238E27FC236}">
                <a16:creationId xmlns:a16="http://schemas.microsoft.com/office/drawing/2014/main" id="{E3033F6D-29AA-4C5D-A54B-1E9B524CD296}"/>
              </a:ext>
            </a:extLst>
          </p:cNvPr>
          <p:cNvGrpSpPr/>
          <p:nvPr/>
        </p:nvGrpSpPr>
        <p:grpSpPr>
          <a:xfrm>
            <a:off x="4314053" y="1479946"/>
            <a:ext cx="702733" cy="658727"/>
            <a:chOff x="10293023" y="400732"/>
            <a:chExt cx="1320789" cy="1320789"/>
          </a:xfrm>
        </p:grpSpPr>
        <p:sp>
          <p:nvSpPr>
            <p:cNvPr id="25" name="Oval 44">
              <a:extLst>
                <a:ext uri="{FF2B5EF4-FFF2-40B4-BE49-F238E27FC236}">
                  <a16:creationId xmlns:a16="http://schemas.microsoft.com/office/drawing/2014/main" id="{E70A5873-FE01-4226-A009-80A60FFB51FB}"/>
                </a:ext>
              </a:extLst>
            </p:cNvPr>
            <p:cNvSpPr/>
            <p:nvPr/>
          </p:nvSpPr>
          <p:spPr>
            <a:xfrm>
              <a:off x="10293023" y="400732"/>
              <a:ext cx="1320789" cy="1320789"/>
            </a:xfrm>
            <a:prstGeom prst="ellipse">
              <a:avLst/>
            </a:prstGeom>
            <a:solidFill>
              <a:srgbClr val="C090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6" name="Graphic 15" descr="Call center">
              <a:extLst>
                <a:ext uri="{FF2B5EF4-FFF2-40B4-BE49-F238E27FC236}">
                  <a16:creationId xmlns:a16="http://schemas.microsoft.com/office/drawing/2014/main" id="{163B8022-B10A-4F7D-AD1F-E74891B82A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96217" y="570706"/>
              <a:ext cx="914400" cy="914400"/>
            </a:xfrm>
            <a:prstGeom prst="rect">
              <a:avLst/>
            </a:prstGeom>
          </p:spPr>
        </p:pic>
      </p:grpSp>
      <p:sp>
        <p:nvSpPr>
          <p:cNvPr id="27" name="Rectángulo 26">
            <a:extLst>
              <a:ext uri="{FF2B5EF4-FFF2-40B4-BE49-F238E27FC236}">
                <a16:creationId xmlns:a16="http://schemas.microsoft.com/office/drawing/2014/main" id="{97B86615-C6D7-43E5-8DDB-C328F9168553}"/>
              </a:ext>
            </a:extLst>
          </p:cNvPr>
          <p:cNvSpPr/>
          <p:nvPr/>
        </p:nvSpPr>
        <p:spPr>
          <a:xfrm>
            <a:off x="4999943" y="2820898"/>
            <a:ext cx="1223412" cy="369332"/>
          </a:xfrm>
          <a:prstGeom prst="rect">
            <a:avLst/>
          </a:prstGeom>
        </p:spPr>
        <p:txBody>
          <a:bodyPr wrap="none">
            <a:spAutoFit/>
          </a:bodyPr>
          <a:lstStyle/>
          <a:p>
            <a:r>
              <a:rPr lang="es-ES"/>
              <a:t>API Cloud</a:t>
            </a:r>
          </a:p>
        </p:txBody>
      </p:sp>
      <p:grpSp>
        <p:nvGrpSpPr>
          <p:cNvPr id="30" name="Grupo 29">
            <a:extLst>
              <a:ext uri="{FF2B5EF4-FFF2-40B4-BE49-F238E27FC236}">
                <a16:creationId xmlns:a16="http://schemas.microsoft.com/office/drawing/2014/main" id="{A21D8571-01D2-4C28-A301-16E93BF8100E}"/>
              </a:ext>
            </a:extLst>
          </p:cNvPr>
          <p:cNvGrpSpPr/>
          <p:nvPr/>
        </p:nvGrpSpPr>
        <p:grpSpPr>
          <a:xfrm>
            <a:off x="4314053" y="2607692"/>
            <a:ext cx="730774" cy="724925"/>
            <a:chOff x="10293023" y="400732"/>
            <a:chExt cx="1320789" cy="1320789"/>
          </a:xfrm>
        </p:grpSpPr>
        <p:sp>
          <p:nvSpPr>
            <p:cNvPr id="29" name="Oval 45">
              <a:extLst>
                <a:ext uri="{FF2B5EF4-FFF2-40B4-BE49-F238E27FC236}">
                  <a16:creationId xmlns:a16="http://schemas.microsoft.com/office/drawing/2014/main" id="{4FEEC7B7-3562-4F09-A44D-071032CA8A05}"/>
                </a:ext>
              </a:extLst>
            </p:cNvPr>
            <p:cNvSpPr/>
            <p:nvPr/>
          </p:nvSpPr>
          <p:spPr>
            <a:xfrm>
              <a:off x="10293023" y="400732"/>
              <a:ext cx="1320789" cy="1320789"/>
            </a:xfrm>
            <a:prstGeom prst="ellipse">
              <a:avLst/>
            </a:prstGeom>
            <a:solidFill>
              <a:srgbClr val="F6B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8" name="Picture 5">
              <a:extLst>
                <a:ext uri="{FF2B5EF4-FFF2-40B4-BE49-F238E27FC236}">
                  <a16:creationId xmlns:a16="http://schemas.microsoft.com/office/drawing/2014/main" id="{F631108A-2965-44F0-BBCA-957E3E658019}"/>
                </a:ext>
              </a:extLst>
            </p:cNvPr>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10384452" y="400732"/>
              <a:ext cx="1229360" cy="1229360"/>
            </a:xfrm>
            <a:prstGeom prst="rect">
              <a:avLst/>
            </a:prstGeom>
          </p:spPr>
        </p:pic>
      </p:grpSp>
      <p:sp>
        <p:nvSpPr>
          <p:cNvPr id="31" name="Rectángulo 30">
            <a:extLst>
              <a:ext uri="{FF2B5EF4-FFF2-40B4-BE49-F238E27FC236}">
                <a16:creationId xmlns:a16="http://schemas.microsoft.com/office/drawing/2014/main" id="{B2984023-C15D-4395-B19F-48C8D488F4C8}"/>
              </a:ext>
            </a:extLst>
          </p:cNvPr>
          <p:cNvSpPr/>
          <p:nvPr/>
        </p:nvSpPr>
        <p:spPr>
          <a:xfrm>
            <a:off x="4999943" y="3963159"/>
            <a:ext cx="1402948" cy="369332"/>
          </a:xfrm>
          <a:prstGeom prst="rect">
            <a:avLst/>
          </a:prstGeom>
        </p:spPr>
        <p:txBody>
          <a:bodyPr wrap="none">
            <a:spAutoFit/>
          </a:bodyPr>
          <a:lstStyle/>
          <a:p>
            <a:r>
              <a:rPr lang="es-ES"/>
              <a:t>MDM Cloud</a:t>
            </a:r>
          </a:p>
        </p:txBody>
      </p:sp>
      <p:grpSp>
        <p:nvGrpSpPr>
          <p:cNvPr id="34" name="Grupo 33">
            <a:extLst>
              <a:ext uri="{FF2B5EF4-FFF2-40B4-BE49-F238E27FC236}">
                <a16:creationId xmlns:a16="http://schemas.microsoft.com/office/drawing/2014/main" id="{A291B6E0-FC65-41EB-BB70-4C6A1C1ECBFD}"/>
              </a:ext>
            </a:extLst>
          </p:cNvPr>
          <p:cNvGrpSpPr/>
          <p:nvPr/>
        </p:nvGrpSpPr>
        <p:grpSpPr>
          <a:xfrm>
            <a:off x="4280383" y="3838179"/>
            <a:ext cx="700546" cy="662024"/>
            <a:chOff x="10293023" y="400732"/>
            <a:chExt cx="1320789" cy="1320789"/>
          </a:xfrm>
        </p:grpSpPr>
        <p:sp>
          <p:nvSpPr>
            <p:cNvPr id="32" name="Oval 45">
              <a:extLst>
                <a:ext uri="{FF2B5EF4-FFF2-40B4-BE49-F238E27FC236}">
                  <a16:creationId xmlns:a16="http://schemas.microsoft.com/office/drawing/2014/main" id="{022FFAE9-1742-4B36-8F20-365321489298}"/>
                </a:ext>
              </a:extLst>
            </p:cNvPr>
            <p:cNvSpPr/>
            <p:nvPr/>
          </p:nvSpPr>
          <p:spPr>
            <a:xfrm>
              <a:off x="10293023" y="400732"/>
              <a:ext cx="1320789" cy="1320789"/>
            </a:xfrm>
            <a:prstGeom prst="ellipse">
              <a:avLst/>
            </a:prstGeom>
            <a:solidFill>
              <a:srgbClr val="FFA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3" name="Graphic 12" descr="Database">
              <a:extLst>
                <a:ext uri="{FF2B5EF4-FFF2-40B4-BE49-F238E27FC236}">
                  <a16:creationId xmlns:a16="http://schemas.microsoft.com/office/drawing/2014/main" id="{6B4EA669-2F74-434D-B3F6-C95FF22EF35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96217" y="582760"/>
              <a:ext cx="914400" cy="914400"/>
            </a:xfrm>
            <a:prstGeom prst="rect">
              <a:avLst/>
            </a:prstGeom>
          </p:spPr>
        </p:pic>
      </p:grpSp>
      <p:sp>
        <p:nvSpPr>
          <p:cNvPr id="35" name="Rectángulo 34">
            <a:extLst>
              <a:ext uri="{FF2B5EF4-FFF2-40B4-BE49-F238E27FC236}">
                <a16:creationId xmlns:a16="http://schemas.microsoft.com/office/drawing/2014/main" id="{258ACCB7-44CE-4C58-882F-171CEEB9FA20}"/>
              </a:ext>
            </a:extLst>
          </p:cNvPr>
          <p:cNvSpPr/>
          <p:nvPr/>
        </p:nvSpPr>
        <p:spPr>
          <a:xfrm>
            <a:off x="4945654" y="5044510"/>
            <a:ext cx="1582484" cy="369332"/>
          </a:xfrm>
          <a:prstGeom prst="rect">
            <a:avLst/>
          </a:prstGeom>
        </p:spPr>
        <p:txBody>
          <a:bodyPr wrap="none">
            <a:spAutoFit/>
          </a:bodyPr>
          <a:lstStyle/>
          <a:p>
            <a:r>
              <a:rPr lang="es-ES"/>
              <a:t>Control Panel</a:t>
            </a:r>
          </a:p>
        </p:txBody>
      </p:sp>
      <p:grpSp>
        <p:nvGrpSpPr>
          <p:cNvPr id="38" name="Grupo 37">
            <a:extLst>
              <a:ext uri="{FF2B5EF4-FFF2-40B4-BE49-F238E27FC236}">
                <a16:creationId xmlns:a16="http://schemas.microsoft.com/office/drawing/2014/main" id="{A77B0533-AB5B-4895-881E-752722E43621}"/>
              </a:ext>
            </a:extLst>
          </p:cNvPr>
          <p:cNvGrpSpPr/>
          <p:nvPr/>
        </p:nvGrpSpPr>
        <p:grpSpPr>
          <a:xfrm>
            <a:off x="4241801" y="4917601"/>
            <a:ext cx="700546" cy="662024"/>
            <a:chOff x="10293023" y="400732"/>
            <a:chExt cx="1320789" cy="1320789"/>
          </a:xfrm>
        </p:grpSpPr>
        <p:sp>
          <p:nvSpPr>
            <p:cNvPr id="36" name="Oval 45">
              <a:extLst>
                <a:ext uri="{FF2B5EF4-FFF2-40B4-BE49-F238E27FC236}">
                  <a16:creationId xmlns:a16="http://schemas.microsoft.com/office/drawing/2014/main" id="{A341EB83-ABAC-4A85-8C22-B8C8245F6491}"/>
                </a:ext>
              </a:extLst>
            </p:cNvPr>
            <p:cNvSpPr/>
            <p:nvPr/>
          </p:nvSpPr>
          <p:spPr>
            <a:xfrm>
              <a:off x="10293023" y="400732"/>
              <a:ext cx="1320789" cy="1320789"/>
            </a:xfrm>
            <a:prstGeom prst="ellipse">
              <a:avLst/>
            </a:prstGeom>
            <a:solidFill>
              <a:srgbClr val="80B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7" name="Graphic 3" descr="Gauge">
              <a:extLst>
                <a:ext uri="{FF2B5EF4-FFF2-40B4-BE49-F238E27FC236}">
                  <a16:creationId xmlns:a16="http://schemas.microsoft.com/office/drawing/2014/main" id="{CD518108-46A7-4DFB-B59F-8DB2CA9F6A9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13999" y="574117"/>
              <a:ext cx="739801" cy="739801"/>
            </a:xfrm>
            <a:prstGeom prst="rect">
              <a:avLst/>
            </a:prstGeom>
          </p:spPr>
        </p:pic>
      </p:grpSp>
      <p:sp>
        <p:nvSpPr>
          <p:cNvPr id="39" name="Rectángulo 38">
            <a:extLst>
              <a:ext uri="{FF2B5EF4-FFF2-40B4-BE49-F238E27FC236}">
                <a16:creationId xmlns:a16="http://schemas.microsoft.com/office/drawing/2014/main" id="{B71F0C64-850B-3F45-A57D-EE885F975029}"/>
              </a:ext>
            </a:extLst>
          </p:cNvPr>
          <p:cNvSpPr/>
          <p:nvPr/>
        </p:nvSpPr>
        <p:spPr>
          <a:xfrm>
            <a:off x="6568339" y="6099294"/>
            <a:ext cx="838691" cy="276999"/>
          </a:xfrm>
          <a:prstGeom prst="rect">
            <a:avLst/>
          </a:prstGeom>
        </p:spPr>
        <p:txBody>
          <a:bodyPr wrap="none">
            <a:spAutoFit/>
          </a:bodyPr>
          <a:lstStyle/>
          <a:p>
            <a:pPr marL="285750" indent="-285750">
              <a:buClr>
                <a:srgbClr val="8FBBB4"/>
              </a:buClr>
              <a:buFont typeface="Wingdings" panose="05000000000000000000" pitchFamily="2" charset="2"/>
              <a:buChar char="ü"/>
            </a:pPr>
            <a:r>
              <a:rPr lang="en-GB" sz="1200"/>
              <a:t>Done</a:t>
            </a:r>
          </a:p>
        </p:txBody>
      </p:sp>
      <p:sp>
        <p:nvSpPr>
          <p:cNvPr id="40" name="Title 1">
            <a:extLst>
              <a:ext uri="{FF2B5EF4-FFF2-40B4-BE49-F238E27FC236}">
                <a16:creationId xmlns:a16="http://schemas.microsoft.com/office/drawing/2014/main" id="{21E35EFD-424D-514F-B508-539FE7E71D13}"/>
              </a:ext>
            </a:extLst>
          </p:cNvPr>
          <p:cNvSpPr>
            <a:spLocks noGrp="1"/>
          </p:cNvSpPr>
          <p:nvPr>
            <p:ph type="title"/>
          </p:nvPr>
        </p:nvSpPr>
        <p:spPr>
          <a:xfrm>
            <a:off x="478800" y="180000"/>
            <a:ext cx="9363165" cy="630075"/>
          </a:xfrm>
        </p:spPr>
        <p:txBody>
          <a:bodyPr/>
          <a:lstStyle/>
          <a:p>
            <a:r>
              <a:rPr lang="es-ES" b="1">
                <a:solidFill>
                  <a:schemeClr val="tx1">
                    <a:lumMod val="50000"/>
                    <a:lumOff val="50000"/>
                  </a:schemeClr>
                </a:solidFill>
                <a:latin typeface="+mj-lt"/>
              </a:rPr>
              <a:t>HOW </a:t>
            </a:r>
            <a:r>
              <a:rPr lang="es-ES" b="1">
                <a:solidFill>
                  <a:schemeClr val="bg1">
                    <a:lumMod val="75000"/>
                  </a:schemeClr>
                </a:solidFill>
                <a:latin typeface="+mj-lt"/>
              </a:rPr>
              <a:t>are </a:t>
            </a:r>
            <a:r>
              <a:rPr lang="es-ES" b="1" err="1">
                <a:solidFill>
                  <a:schemeClr val="bg1">
                    <a:lumMod val="75000"/>
                  </a:schemeClr>
                </a:solidFill>
                <a:latin typeface="+mj-lt"/>
              </a:rPr>
              <a:t>we</a:t>
            </a:r>
            <a:r>
              <a:rPr lang="es-ES" b="1">
                <a:solidFill>
                  <a:schemeClr val="bg1">
                    <a:lumMod val="75000"/>
                  </a:schemeClr>
                </a:solidFill>
                <a:latin typeface="+mj-lt"/>
              </a:rPr>
              <a:t> </a:t>
            </a:r>
            <a:r>
              <a:rPr lang="es-ES" b="1" err="1">
                <a:solidFill>
                  <a:schemeClr val="bg1">
                    <a:lumMod val="75000"/>
                  </a:schemeClr>
                </a:solidFill>
                <a:latin typeface="+mj-lt"/>
              </a:rPr>
              <a:t>going</a:t>
            </a:r>
            <a:r>
              <a:rPr lang="es-ES" b="1">
                <a:solidFill>
                  <a:schemeClr val="bg1">
                    <a:lumMod val="75000"/>
                  </a:schemeClr>
                </a:solidFill>
                <a:latin typeface="+mj-lt"/>
              </a:rPr>
              <a:t> </a:t>
            </a:r>
            <a:r>
              <a:rPr lang="es-ES" b="1" err="1">
                <a:solidFill>
                  <a:schemeClr val="bg1">
                    <a:lumMod val="75000"/>
                  </a:schemeClr>
                </a:solidFill>
                <a:latin typeface="+mj-lt"/>
              </a:rPr>
              <a:t>to</a:t>
            </a:r>
            <a:r>
              <a:rPr lang="es-ES" b="1">
                <a:solidFill>
                  <a:schemeClr val="bg1">
                    <a:lumMod val="75000"/>
                  </a:schemeClr>
                </a:solidFill>
                <a:latin typeface="+mj-lt"/>
              </a:rPr>
              <a:t> do </a:t>
            </a:r>
            <a:r>
              <a:rPr lang="es-ES" b="1" err="1">
                <a:solidFill>
                  <a:schemeClr val="bg1">
                    <a:lumMod val="75000"/>
                  </a:schemeClr>
                </a:solidFill>
                <a:latin typeface="+mj-lt"/>
              </a:rPr>
              <a:t>it</a:t>
            </a:r>
            <a:r>
              <a:rPr lang="es-ES" b="1">
                <a:solidFill>
                  <a:schemeClr val="bg1">
                    <a:lumMod val="75000"/>
                  </a:schemeClr>
                </a:solidFill>
                <a:latin typeface="+mj-lt"/>
              </a:rPr>
              <a:t>?</a:t>
            </a:r>
          </a:p>
        </p:txBody>
      </p:sp>
      <p:sp>
        <p:nvSpPr>
          <p:cNvPr id="42" name="Rectangle: Rounded Corners 51">
            <a:extLst>
              <a:ext uri="{FF2B5EF4-FFF2-40B4-BE49-F238E27FC236}">
                <a16:creationId xmlns:a16="http://schemas.microsoft.com/office/drawing/2014/main" id="{9C871335-338A-424F-8E7A-CC265073C2F9}"/>
              </a:ext>
            </a:extLst>
          </p:cNvPr>
          <p:cNvSpPr/>
          <p:nvPr/>
        </p:nvSpPr>
        <p:spPr>
          <a:xfrm>
            <a:off x="386014" y="4734365"/>
            <a:ext cx="3762372" cy="1028496"/>
          </a:xfrm>
          <a:prstGeom prst="roundRect">
            <a:avLst>
              <a:gd name="adj" fmla="val 8053"/>
            </a:avLst>
          </a:prstGeom>
          <a:solidFill>
            <a:schemeClr val="bg1"/>
          </a:solidFill>
          <a:ln w="9525" cap="flat" cmpd="sng" algn="ctr">
            <a:solidFill>
              <a:schemeClr val="tx1">
                <a:lumMod val="65000"/>
                <a:lumOff val="3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buClr>
                <a:schemeClr val="accent1">
                  <a:lumMod val="40000"/>
                  <a:lumOff val="60000"/>
                </a:schemeClr>
              </a:buClr>
            </a:pPr>
            <a:r>
              <a:rPr lang="en-GB" sz="1100">
                <a:solidFill>
                  <a:schemeClr val="tx1"/>
                </a:solidFill>
              </a:rPr>
              <a:t>New information and analysis system for Operations/Sales team using data analytics and artificial intelligence</a:t>
            </a:r>
          </a:p>
        </p:txBody>
      </p:sp>
      <p:sp>
        <p:nvSpPr>
          <p:cNvPr id="43" name="Rectangle: Rounded Corners 51">
            <a:extLst>
              <a:ext uri="{FF2B5EF4-FFF2-40B4-BE49-F238E27FC236}">
                <a16:creationId xmlns:a16="http://schemas.microsoft.com/office/drawing/2014/main" id="{4F69629A-FFBC-4148-A0D4-B7774B80C03A}"/>
              </a:ext>
            </a:extLst>
          </p:cNvPr>
          <p:cNvSpPr/>
          <p:nvPr/>
        </p:nvSpPr>
        <p:spPr>
          <a:xfrm>
            <a:off x="386014" y="3574121"/>
            <a:ext cx="3762372" cy="1028496"/>
          </a:xfrm>
          <a:prstGeom prst="roundRect">
            <a:avLst>
              <a:gd name="adj" fmla="val 8053"/>
            </a:avLst>
          </a:prstGeom>
          <a:solidFill>
            <a:schemeClr val="bg1"/>
          </a:solidFill>
          <a:ln w="9525" cap="flat" cmpd="sng" algn="ctr">
            <a:solidFill>
              <a:schemeClr val="tx1">
                <a:lumMod val="65000"/>
                <a:lumOff val="3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buClr>
                <a:schemeClr val="accent1">
                  <a:lumMod val="40000"/>
                  <a:lumOff val="60000"/>
                </a:schemeClr>
              </a:buClr>
            </a:pPr>
            <a:r>
              <a:rPr lang="en-GB" sz="1100">
                <a:solidFill>
                  <a:schemeClr val="tx1"/>
                </a:solidFill>
              </a:rPr>
              <a:t>Master Data Management, master data control, eliminating information silos and defining owners and access for each data</a:t>
            </a:r>
          </a:p>
        </p:txBody>
      </p:sp>
      <p:sp>
        <p:nvSpPr>
          <p:cNvPr id="44" name="Rectangle: Rounded Corners 51">
            <a:extLst>
              <a:ext uri="{FF2B5EF4-FFF2-40B4-BE49-F238E27FC236}">
                <a16:creationId xmlns:a16="http://schemas.microsoft.com/office/drawing/2014/main" id="{7D350EF0-5FBC-884F-B913-089ABF6900AD}"/>
              </a:ext>
            </a:extLst>
          </p:cNvPr>
          <p:cNvSpPr/>
          <p:nvPr/>
        </p:nvSpPr>
        <p:spPr>
          <a:xfrm>
            <a:off x="386014" y="2448307"/>
            <a:ext cx="3762372" cy="1028496"/>
          </a:xfrm>
          <a:prstGeom prst="roundRect">
            <a:avLst>
              <a:gd name="adj" fmla="val 8053"/>
            </a:avLst>
          </a:prstGeom>
          <a:solidFill>
            <a:schemeClr val="bg1"/>
          </a:solidFill>
          <a:ln w="9525" cap="flat" cmpd="sng" algn="ctr">
            <a:solidFill>
              <a:schemeClr val="tx1">
                <a:lumMod val="65000"/>
                <a:lumOff val="3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buClr>
                <a:schemeClr val="accent1">
                  <a:lumMod val="40000"/>
                  <a:lumOff val="60000"/>
                </a:schemeClr>
              </a:buClr>
            </a:pPr>
            <a:r>
              <a:rPr lang="en-GB" sz="1100">
                <a:solidFill>
                  <a:schemeClr val="tx1"/>
                </a:solidFill>
              </a:rPr>
              <a:t>Open </a:t>
            </a:r>
            <a:r>
              <a:rPr lang="en-GB" sz="1100" err="1">
                <a:solidFill>
                  <a:schemeClr val="tx1"/>
                </a:solidFill>
              </a:rPr>
              <a:t>Api</a:t>
            </a:r>
            <a:r>
              <a:rPr lang="en-GB" sz="1100">
                <a:solidFill>
                  <a:schemeClr val="tx1"/>
                </a:solidFill>
              </a:rPr>
              <a:t>. Definition and building of an open system to integrate with third party systems without specific developments with a portal for auto training and access control</a:t>
            </a:r>
          </a:p>
        </p:txBody>
      </p:sp>
      <p:sp>
        <p:nvSpPr>
          <p:cNvPr id="45" name="Rectangle: Rounded Corners 51">
            <a:extLst>
              <a:ext uri="{FF2B5EF4-FFF2-40B4-BE49-F238E27FC236}">
                <a16:creationId xmlns:a16="http://schemas.microsoft.com/office/drawing/2014/main" id="{A4F47C40-9285-634F-A4B3-5ED2A6D787EF}"/>
              </a:ext>
            </a:extLst>
          </p:cNvPr>
          <p:cNvSpPr/>
          <p:nvPr/>
        </p:nvSpPr>
        <p:spPr>
          <a:xfrm>
            <a:off x="398141" y="1332011"/>
            <a:ext cx="3762372" cy="1028496"/>
          </a:xfrm>
          <a:prstGeom prst="roundRect">
            <a:avLst>
              <a:gd name="adj" fmla="val 8053"/>
            </a:avLst>
          </a:prstGeom>
          <a:solidFill>
            <a:schemeClr val="bg1"/>
          </a:solidFill>
          <a:ln w="9525" cap="flat" cmpd="sng" algn="ctr">
            <a:solidFill>
              <a:schemeClr val="tx1">
                <a:lumMod val="65000"/>
                <a:lumOff val="3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buClr>
                <a:schemeClr val="accent1">
                  <a:lumMod val="40000"/>
                  <a:lumOff val="60000"/>
                </a:schemeClr>
              </a:buClr>
            </a:pPr>
            <a:r>
              <a:rPr lang="en-GB" sz="1100">
                <a:solidFill>
                  <a:schemeClr val="tx1"/>
                </a:solidFill>
              </a:rPr>
              <a:t>New software systems for sales in the contact </a:t>
            </a:r>
            <a:r>
              <a:rPr lang="en-GB" sz="1100" err="1">
                <a:solidFill>
                  <a:schemeClr val="tx1"/>
                </a:solidFill>
              </a:rPr>
              <a:t>center</a:t>
            </a:r>
            <a:r>
              <a:rPr lang="en-GB" sz="1100">
                <a:solidFill>
                  <a:schemeClr val="tx1"/>
                </a:solidFill>
              </a:rPr>
              <a:t>, integrated in the rest of systems of the company, included personalization and marketing systems like Salesforce</a:t>
            </a:r>
          </a:p>
        </p:txBody>
      </p:sp>
      <p:sp>
        <p:nvSpPr>
          <p:cNvPr id="46" name="Title 1">
            <a:extLst>
              <a:ext uri="{FF2B5EF4-FFF2-40B4-BE49-F238E27FC236}">
                <a16:creationId xmlns:a16="http://schemas.microsoft.com/office/drawing/2014/main" id="{83576237-751D-47B8-82D2-EC01A2CF5262}"/>
              </a:ext>
            </a:extLst>
          </p:cNvPr>
          <p:cNvSpPr txBox="1">
            <a:spLocks/>
          </p:cNvSpPr>
          <p:nvPr/>
        </p:nvSpPr>
        <p:spPr>
          <a:xfrm>
            <a:off x="629920" y="603197"/>
            <a:ext cx="3242733" cy="395986"/>
          </a:xfrm>
          <a:prstGeom prst="rect">
            <a:avLst/>
          </a:prstGeom>
        </p:spPr>
        <p:txBody>
          <a:bodyPr vert="horz" lIns="91440" tIns="45720" rIns="91440" bIns="45720" rtlCol="0" anchor="ctr">
            <a:noAutofit/>
          </a:bodyPr>
          <a:lstStyle>
            <a:lvl1pPr algn="l" defTabSz="914377" rtl="0" eaLnBrk="1" latinLnBrk="0" hangingPunct="1">
              <a:lnSpc>
                <a:spcPct val="90000"/>
              </a:lnSpc>
              <a:spcBef>
                <a:spcPct val="0"/>
              </a:spcBef>
              <a:buNone/>
              <a:defRPr sz="2800" kern="1200">
                <a:solidFill>
                  <a:schemeClr val="tx1"/>
                </a:solidFill>
                <a:latin typeface="Arial" panose="020B0604020202020204" pitchFamily="34" charset="0"/>
                <a:ea typeface="+mj-ea"/>
                <a:cs typeface="Arial" panose="020B0604020202020204" pitchFamily="34" charset="0"/>
              </a:defRPr>
            </a:lvl1pPr>
          </a:lstStyle>
          <a:p>
            <a:pPr fontAlgn="auto">
              <a:spcAft>
                <a:spcPts val="0"/>
              </a:spcAft>
            </a:pPr>
            <a:r>
              <a:rPr lang="en-GB" sz="1800">
                <a:solidFill>
                  <a:schemeClr val="tx1">
                    <a:lumMod val="50000"/>
                    <a:lumOff val="50000"/>
                  </a:schemeClr>
                </a:solidFill>
                <a:latin typeface="Calibri" panose="020F0502020204030204" pitchFamily="34" charset="0"/>
                <a:cs typeface="Calibri" panose="020F0502020204030204" pitchFamily="34" charset="0"/>
              </a:rPr>
              <a:t>What has been done so far</a:t>
            </a:r>
            <a:endParaRPr lang="es-ES" sz="180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183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1">
            <a:extLst>
              <a:ext uri="{FF2B5EF4-FFF2-40B4-BE49-F238E27FC236}">
                <a16:creationId xmlns:a16="http://schemas.microsoft.com/office/drawing/2014/main" id="{E41904E4-77FA-4895-941E-828D24BD207B}"/>
              </a:ext>
            </a:extLst>
          </p:cNvPr>
          <p:cNvSpPr/>
          <p:nvPr/>
        </p:nvSpPr>
        <p:spPr>
          <a:xfrm>
            <a:off x="6499335" y="1475466"/>
            <a:ext cx="5570474" cy="1028496"/>
          </a:xfrm>
          <a:prstGeom prst="roundRect">
            <a:avLst>
              <a:gd name="adj" fmla="val 8053"/>
            </a:avLst>
          </a:prstGeom>
          <a:solidFill>
            <a:schemeClr val="bg1"/>
          </a:solidFill>
          <a:ln w="9525" cap="flat" cmpd="sng" algn="ctr">
            <a:solidFill>
              <a:schemeClr val="tx1">
                <a:lumMod val="65000"/>
                <a:lumOff val="3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Clr>
                <a:srgbClr val="8FBBB4"/>
              </a:buClr>
              <a:buFont typeface="Wingdings" panose="05000000000000000000" pitchFamily="2" charset="2"/>
              <a:buChar char="ü"/>
            </a:pPr>
            <a:r>
              <a:rPr lang="en-GB" sz="1100">
                <a:solidFill>
                  <a:schemeClr val="tx1"/>
                </a:solidFill>
              </a:rPr>
              <a:t>Conformation of the general backlog of the work line</a:t>
            </a:r>
          </a:p>
          <a:p>
            <a:pPr marL="285750" indent="-285750">
              <a:buClr>
                <a:srgbClr val="8FBBB4"/>
              </a:buClr>
              <a:buFont typeface="Wingdings" panose="05000000000000000000" pitchFamily="2" charset="2"/>
              <a:buChar char="ü"/>
            </a:pPr>
            <a:r>
              <a:rPr lang="en-GB" sz="1100">
                <a:solidFill>
                  <a:schemeClr val="tx1"/>
                </a:solidFill>
              </a:rPr>
              <a:t>Analysis of the AWS cost structure</a:t>
            </a:r>
          </a:p>
          <a:p>
            <a:pPr marL="285750" indent="-285750">
              <a:buClr>
                <a:srgbClr val="8FBBB4"/>
              </a:buClr>
              <a:buFont typeface="Wingdings" panose="05000000000000000000" pitchFamily="2" charset="2"/>
              <a:buChar char="ü"/>
            </a:pPr>
            <a:r>
              <a:rPr lang="en-GB" sz="1100">
                <a:solidFill>
                  <a:schemeClr val="tx1"/>
                </a:solidFill>
              </a:rPr>
              <a:t>Development Cost Analysis Menu</a:t>
            </a:r>
          </a:p>
        </p:txBody>
      </p:sp>
      <p:sp>
        <p:nvSpPr>
          <p:cNvPr id="17" name="Rectangle: Rounded Corners 51">
            <a:extLst>
              <a:ext uri="{FF2B5EF4-FFF2-40B4-BE49-F238E27FC236}">
                <a16:creationId xmlns:a16="http://schemas.microsoft.com/office/drawing/2014/main" id="{0C48F12F-73F6-4902-8846-0A27E3B59FC0}"/>
              </a:ext>
            </a:extLst>
          </p:cNvPr>
          <p:cNvSpPr/>
          <p:nvPr/>
        </p:nvSpPr>
        <p:spPr>
          <a:xfrm>
            <a:off x="6497693" y="2554764"/>
            <a:ext cx="5570474" cy="1128253"/>
          </a:xfrm>
          <a:prstGeom prst="roundRect">
            <a:avLst>
              <a:gd name="adj" fmla="val 8053"/>
            </a:avLst>
          </a:prstGeom>
          <a:solidFill>
            <a:schemeClr val="bg1"/>
          </a:solid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Clr>
                <a:srgbClr val="8FBBB4"/>
              </a:buClr>
              <a:buFont typeface="Wingdings" panose="05000000000000000000" pitchFamily="2" charset="2"/>
              <a:buChar char="ü"/>
            </a:pPr>
            <a:r>
              <a:rPr lang="en-GB" sz="1100">
                <a:solidFill>
                  <a:schemeClr val="tx1"/>
                </a:solidFill>
              </a:rPr>
              <a:t>Definition of the Data Lake architecture with all the components identified</a:t>
            </a:r>
          </a:p>
          <a:p>
            <a:pPr marL="285750" indent="-285750">
              <a:buClr>
                <a:srgbClr val="8FBBB4"/>
              </a:buClr>
              <a:buFont typeface="Wingdings" panose="05000000000000000000" pitchFamily="2" charset="2"/>
              <a:buChar char="ü"/>
            </a:pPr>
            <a:r>
              <a:rPr lang="en-GB" sz="1100">
                <a:solidFill>
                  <a:schemeClr val="tx1"/>
                </a:solidFill>
              </a:rPr>
              <a:t>Uploading data to the Data Lake: customers, orders and loyalty information</a:t>
            </a:r>
          </a:p>
          <a:p>
            <a:pPr marL="285750" indent="-285750">
              <a:buClr>
                <a:srgbClr val="8FBBB4"/>
              </a:buClr>
              <a:buFont typeface="Wingdings" panose="05000000000000000000" pitchFamily="2" charset="2"/>
              <a:buChar char="ü"/>
            </a:pPr>
            <a:r>
              <a:rPr lang="en-GB" sz="1100">
                <a:solidFill>
                  <a:schemeClr val="tx1"/>
                </a:solidFill>
              </a:rPr>
              <a:t>Validation of data in Salesforce.</a:t>
            </a:r>
          </a:p>
          <a:p>
            <a:pPr marL="285750" indent="-285750">
              <a:buClr>
                <a:srgbClr val="8FBBB4"/>
              </a:buClr>
              <a:buFont typeface="Wingdings" panose="05000000000000000000" pitchFamily="2" charset="2"/>
              <a:buChar char="ü"/>
            </a:pPr>
            <a:r>
              <a:rPr lang="en-GB" sz="1100">
                <a:solidFill>
                  <a:schemeClr val="tx1"/>
                </a:solidFill>
              </a:rPr>
              <a:t>Analysis of data sources</a:t>
            </a:r>
          </a:p>
          <a:p>
            <a:pPr marL="285750" indent="-285750">
              <a:buClr>
                <a:srgbClr val="8FBBB4"/>
              </a:buClr>
              <a:buFont typeface="Wingdings" panose="05000000000000000000" pitchFamily="2" charset="2"/>
              <a:buChar char="ü"/>
            </a:pPr>
            <a:r>
              <a:rPr lang="en-GB" sz="1100">
                <a:solidFill>
                  <a:schemeClr val="tx1"/>
                </a:solidFill>
              </a:rPr>
              <a:t>Implement an API that generates messages in real time</a:t>
            </a:r>
          </a:p>
          <a:p>
            <a:pPr marL="285750" indent="-285750">
              <a:buClr>
                <a:srgbClr val="8FBBB4"/>
              </a:buClr>
              <a:buFont typeface="Wingdings" panose="05000000000000000000" pitchFamily="2" charset="2"/>
              <a:buChar char="ü"/>
            </a:pPr>
            <a:r>
              <a:rPr lang="en-GB" sz="1100">
                <a:solidFill>
                  <a:schemeClr val="tx1"/>
                </a:solidFill>
              </a:rPr>
              <a:t>Schedule and monitor the daily / monthly ETLs of clients originating in the DWH</a:t>
            </a:r>
          </a:p>
        </p:txBody>
      </p:sp>
      <p:sp>
        <p:nvSpPr>
          <p:cNvPr id="3" name="Rectángulo 2">
            <a:extLst>
              <a:ext uri="{FF2B5EF4-FFF2-40B4-BE49-F238E27FC236}">
                <a16:creationId xmlns:a16="http://schemas.microsoft.com/office/drawing/2014/main" id="{F180FF79-9E8D-43FF-9D0A-F825726F13CD}"/>
              </a:ext>
            </a:extLst>
          </p:cNvPr>
          <p:cNvSpPr/>
          <p:nvPr/>
        </p:nvSpPr>
        <p:spPr>
          <a:xfrm>
            <a:off x="5032266" y="1681936"/>
            <a:ext cx="1467068" cy="369332"/>
          </a:xfrm>
          <a:prstGeom prst="rect">
            <a:avLst/>
          </a:prstGeom>
        </p:spPr>
        <p:txBody>
          <a:bodyPr wrap="none">
            <a:spAutoFit/>
          </a:bodyPr>
          <a:lstStyle/>
          <a:p>
            <a:r>
              <a:rPr lang="es-ES" err="1"/>
              <a:t>Billing</a:t>
            </a:r>
            <a:r>
              <a:rPr lang="es-ES"/>
              <a:t> Cloud</a:t>
            </a:r>
          </a:p>
        </p:txBody>
      </p:sp>
      <p:grpSp>
        <p:nvGrpSpPr>
          <p:cNvPr id="4" name="Grupo 3">
            <a:extLst>
              <a:ext uri="{FF2B5EF4-FFF2-40B4-BE49-F238E27FC236}">
                <a16:creationId xmlns:a16="http://schemas.microsoft.com/office/drawing/2014/main" id="{599F94F4-1252-416C-885C-48E172DB2B2E}"/>
              </a:ext>
            </a:extLst>
          </p:cNvPr>
          <p:cNvGrpSpPr/>
          <p:nvPr/>
        </p:nvGrpSpPr>
        <p:grpSpPr>
          <a:xfrm>
            <a:off x="4344022" y="1500274"/>
            <a:ext cx="688244" cy="700898"/>
            <a:chOff x="10293023" y="400732"/>
            <a:chExt cx="1320789" cy="1320789"/>
          </a:xfrm>
        </p:grpSpPr>
        <p:sp>
          <p:nvSpPr>
            <p:cNvPr id="39" name="Oval 4">
              <a:extLst>
                <a:ext uri="{FF2B5EF4-FFF2-40B4-BE49-F238E27FC236}">
                  <a16:creationId xmlns:a16="http://schemas.microsoft.com/office/drawing/2014/main" id="{393B66F9-DCB9-448E-808E-A909641516FF}"/>
                </a:ext>
              </a:extLst>
            </p:cNvPr>
            <p:cNvSpPr/>
            <p:nvPr/>
          </p:nvSpPr>
          <p:spPr>
            <a:xfrm>
              <a:off x="10293023" y="400732"/>
              <a:ext cx="1320789" cy="1320789"/>
            </a:xfrm>
            <a:prstGeom prst="ellipse">
              <a:avLst/>
            </a:prstGeom>
            <a:solidFill>
              <a:srgbClr val="ADAD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0" name="Graphic 15" descr="Money">
              <a:extLst>
                <a:ext uri="{FF2B5EF4-FFF2-40B4-BE49-F238E27FC236}">
                  <a16:creationId xmlns:a16="http://schemas.microsoft.com/office/drawing/2014/main" id="{FCF94E6F-07A3-4BF1-8A19-FE286D0A4C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12404" y="569065"/>
              <a:ext cx="882026" cy="882026"/>
            </a:xfrm>
            <a:prstGeom prst="rect">
              <a:avLst/>
            </a:prstGeom>
          </p:spPr>
        </p:pic>
      </p:grpSp>
      <p:sp>
        <p:nvSpPr>
          <p:cNvPr id="7" name="Rectángulo 6">
            <a:extLst>
              <a:ext uri="{FF2B5EF4-FFF2-40B4-BE49-F238E27FC236}">
                <a16:creationId xmlns:a16="http://schemas.microsoft.com/office/drawing/2014/main" id="{86FDC4CC-358C-44BD-9478-60A5FC1A8F59}"/>
              </a:ext>
            </a:extLst>
          </p:cNvPr>
          <p:cNvSpPr/>
          <p:nvPr/>
        </p:nvSpPr>
        <p:spPr>
          <a:xfrm>
            <a:off x="5032266" y="2925748"/>
            <a:ext cx="1236236" cy="369332"/>
          </a:xfrm>
          <a:prstGeom prst="rect">
            <a:avLst/>
          </a:prstGeom>
        </p:spPr>
        <p:txBody>
          <a:bodyPr wrap="none">
            <a:spAutoFit/>
          </a:bodyPr>
          <a:lstStyle/>
          <a:p>
            <a:r>
              <a:rPr lang="es-ES"/>
              <a:t>Data Lake</a:t>
            </a:r>
          </a:p>
        </p:txBody>
      </p:sp>
      <p:grpSp>
        <p:nvGrpSpPr>
          <p:cNvPr id="8" name="Grupo 7">
            <a:extLst>
              <a:ext uri="{FF2B5EF4-FFF2-40B4-BE49-F238E27FC236}">
                <a16:creationId xmlns:a16="http://schemas.microsoft.com/office/drawing/2014/main" id="{73B3B5E8-4665-4A78-A1DC-FBF924A7F0AB}"/>
              </a:ext>
            </a:extLst>
          </p:cNvPr>
          <p:cNvGrpSpPr/>
          <p:nvPr/>
        </p:nvGrpSpPr>
        <p:grpSpPr>
          <a:xfrm>
            <a:off x="4352075" y="2736569"/>
            <a:ext cx="722110" cy="700898"/>
            <a:chOff x="10293023" y="400732"/>
            <a:chExt cx="1320789" cy="1320789"/>
          </a:xfrm>
        </p:grpSpPr>
        <p:sp>
          <p:nvSpPr>
            <p:cNvPr id="41" name="Oval 43">
              <a:extLst>
                <a:ext uri="{FF2B5EF4-FFF2-40B4-BE49-F238E27FC236}">
                  <a16:creationId xmlns:a16="http://schemas.microsoft.com/office/drawing/2014/main" id="{2B0E65F8-1F18-4E8B-89C9-EF68B57B5C80}"/>
                </a:ext>
              </a:extLst>
            </p:cNvPr>
            <p:cNvSpPr/>
            <p:nvPr/>
          </p:nvSpPr>
          <p:spPr>
            <a:xfrm>
              <a:off x="10293023" y="400732"/>
              <a:ext cx="1320789" cy="1320789"/>
            </a:xfrm>
            <a:prstGeom prst="ellipse">
              <a:avLst/>
            </a:prstGeom>
            <a:solidFill>
              <a:srgbClr val="8CA7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2" name="Graphic 3" descr="Disk">
              <a:extLst>
                <a:ext uri="{FF2B5EF4-FFF2-40B4-BE49-F238E27FC236}">
                  <a16:creationId xmlns:a16="http://schemas.microsoft.com/office/drawing/2014/main" id="{0BF0CECD-4EE4-4DD5-8645-C4F0E69C1C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96217" y="570706"/>
              <a:ext cx="914400" cy="914400"/>
            </a:xfrm>
            <a:prstGeom prst="rect">
              <a:avLst/>
            </a:prstGeom>
          </p:spPr>
        </p:pic>
      </p:grpSp>
      <p:grpSp>
        <p:nvGrpSpPr>
          <p:cNvPr id="13" name="Grupo 12">
            <a:extLst>
              <a:ext uri="{FF2B5EF4-FFF2-40B4-BE49-F238E27FC236}">
                <a16:creationId xmlns:a16="http://schemas.microsoft.com/office/drawing/2014/main" id="{63963B3F-F8A1-4EA8-9769-BEE96FD5E0F3}"/>
              </a:ext>
            </a:extLst>
          </p:cNvPr>
          <p:cNvGrpSpPr/>
          <p:nvPr/>
        </p:nvGrpSpPr>
        <p:grpSpPr>
          <a:xfrm>
            <a:off x="4307486" y="3961498"/>
            <a:ext cx="729568" cy="700898"/>
            <a:chOff x="4302697" y="3495889"/>
            <a:chExt cx="1320789" cy="1320789"/>
          </a:xfrm>
        </p:grpSpPr>
        <p:sp>
          <p:nvSpPr>
            <p:cNvPr id="54" name="Oval 37">
              <a:extLst>
                <a:ext uri="{FF2B5EF4-FFF2-40B4-BE49-F238E27FC236}">
                  <a16:creationId xmlns:a16="http://schemas.microsoft.com/office/drawing/2014/main" id="{6516E190-F613-4BB5-BF7F-BEF3F6ECB60A}"/>
                </a:ext>
              </a:extLst>
            </p:cNvPr>
            <p:cNvSpPr/>
            <p:nvPr/>
          </p:nvSpPr>
          <p:spPr>
            <a:xfrm>
              <a:off x="4302697" y="3495889"/>
              <a:ext cx="1320789" cy="1320789"/>
            </a:xfrm>
            <a:prstGeom prst="ellipse">
              <a:avLst/>
            </a:prstGeom>
            <a:solidFill>
              <a:srgbClr val="E1C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5" name="Graphic 3" descr="Server">
              <a:extLst>
                <a:ext uri="{FF2B5EF4-FFF2-40B4-BE49-F238E27FC236}">
                  <a16:creationId xmlns:a16="http://schemas.microsoft.com/office/drawing/2014/main" id="{CE9EA019-0E09-45D2-9959-2AFCE9D166D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05891" y="3699083"/>
              <a:ext cx="914400" cy="914400"/>
            </a:xfrm>
            <a:prstGeom prst="rect">
              <a:avLst/>
            </a:prstGeom>
          </p:spPr>
        </p:pic>
      </p:grpSp>
      <p:sp>
        <p:nvSpPr>
          <p:cNvPr id="56" name="Rectángulo 55">
            <a:extLst>
              <a:ext uri="{FF2B5EF4-FFF2-40B4-BE49-F238E27FC236}">
                <a16:creationId xmlns:a16="http://schemas.microsoft.com/office/drawing/2014/main" id="{1E661ADC-F06B-418A-BD40-30A5C238AC9D}"/>
              </a:ext>
            </a:extLst>
          </p:cNvPr>
          <p:cNvSpPr/>
          <p:nvPr/>
        </p:nvSpPr>
        <p:spPr>
          <a:xfrm>
            <a:off x="5010185" y="3908236"/>
            <a:ext cx="1407750" cy="646331"/>
          </a:xfrm>
          <a:prstGeom prst="rect">
            <a:avLst/>
          </a:prstGeom>
        </p:spPr>
        <p:txBody>
          <a:bodyPr wrap="square">
            <a:spAutoFit/>
          </a:bodyPr>
          <a:lstStyle/>
          <a:p>
            <a:pPr algn="ctr"/>
            <a:r>
              <a:rPr lang="es-ES"/>
              <a:t>Data </a:t>
            </a:r>
            <a:r>
              <a:rPr lang="es-ES" err="1"/>
              <a:t>Warehouse</a:t>
            </a:r>
            <a:endParaRPr lang="es-ES"/>
          </a:p>
        </p:txBody>
      </p:sp>
      <p:sp>
        <p:nvSpPr>
          <p:cNvPr id="57" name="Rectangle: Rounded Corners 51">
            <a:extLst>
              <a:ext uri="{FF2B5EF4-FFF2-40B4-BE49-F238E27FC236}">
                <a16:creationId xmlns:a16="http://schemas.microsoft.com/office/drawing/2014/main" id="{26B82C56-AE02-4C0A-BD76-301141664F0C}"/>
              </a:ext>
            </a:extLst>
          </p:cNvPr>
          <p:cNvSpPr/>
          <p:nvPr/>
        </p:nvSpPr>
        <p:spPr>
          <a:xfrm>
            <a:off x="6497693" y="3742302"/>
            <a:ext cx="5538179" cy="1128253"/>
          </a:xfrm>
          <a:prstGeom prst="roundRect">
            <a:avLst>
              <a:gd name="adj" fmla="val 8053"/>
            </a:avLst>
          </a:prstGeom>
          <a:solidFill>
            <a:schemeClr val="bg1"/>
          </a:solid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Clr>
                <a:srgbClr val="8FBBB4"/>
              </a:buClr>
              <a:buFont typeface="Wingdings" panose="05000000000000000000" pitchFamily="2" charset="2"/>
              <a:buChar char="ü"/>
            </a:pPr>
            <a:r>
              <a:rPr lang="en-GB" sz="1100">
                <a:solidFill>
                  <a:schemeClr val="tx1"/>
                </a:solidFill>
              </a:rPr>
              <a:t>Analysis and documentation of current situation and areas involved (DataMart's)</a:t>
            </a:r>
          </a:p>
        </p:txBody>
      </p:sp>
      <p:sp>
        <p:nvSpPr>
          <p:cNvPr id="19" name="Rectángulo 18">
            <a:extLst>
              <a:ext uri="{FF2B5EF4-FFF2-40B4-BE49-F238E27FC236}">
                <a16:creationId xmlns:a16="http://schemas.microsoft.com/office/drawing/2014/main" id="{2D0F6016-413F-254C-8136-7366A900C4CA}"/>
              </a:ext>
            </a:extLst>
          </p:cNvPr>
          <p:cNvSpPr/>
          <p:nvPr/>
        </p:nvSpPr>
        <p:spPr>
          <a:xfrm>
            <a:off x="6497693" y="5105535"/>
            <a:ext cx="723275" cy="276999"/>
          </a:xfrm>
          <a:prstGeom prst="rect">
            <a:avLst/>
          </a:prstGeom>
        </p:spPr>
        <p:txBody>
          <a:bodyPr wrap="none">
            <a:spAutoFit/>
          </a:bodyPr>
          <a:lstStyle/>
          <a:p>
            <a:pPr marL="171450" indent="-171450">
              <a:buClr>
                <a:srgbClr val="8FBBB4"/>
              </a:buClr>
              <a:buFont typeface="Wingdings" panose="05000000000000000000" pitchFamily="2" charset="2"/>
              <a:buChar char="ü"/>
            </a:pPr>
            <a:r>
              <a:rPr lang="en-GB" sz="1200"/>
              <a:t>Done</a:t>
            </a:r>
          </a:p>
        </p:txBody>
      </p:sp>
      <p:sp>
        <p:nvSpPr>
          <p:cNvPr id="22" name="Title 1">
            <a:extLst>
              <a:ext uri="{FF2B5EF4-FFF2-40B4-BE49-F238E27FC236}">
                <a16:creationId xmlns:a16="http://schemas.microsoft.com/office/drawing/2014/main" id="{F9D16ED2-CFFF-184A-83CC-8FAD58ADCE01}"/>
              </a:ext>
            </a:extLst>
          </p:cNvPr>
          <p:cNvSpPr>
            <a:spLocks noGrp="1"/>
          </p:cNvSpPr>
          <p:nvPr>
            <p:ph type="title"/>
          </p:nvPr>
        </p:nvSpPr>
        <p:spPr>
          <a:xfrm>
            <a:off x="478801" y="180000"/>
            <a:ext cx="9000480" cy="630075"/>
          </a:xfrm>
        </p:spPr>
        <p:txBody>
          <a:bodyPr/>
          <a:lstStyle/>
          <a:p>
            <a:r>
              <a:rPr lang="es-ES" b="1">
                <a:solidFill>
                  <a:schemeClr val="tx1">
                    <a:lumMod val="50000"/>
                    <a:lumOff val="50000"/>
                  </a:schemeClr>
                </a:solidFill>
                <a:latin typeface="+mj-lt"/>
              </a:rPr>
              <a:t>HOW </a:t>
            </a:r>
            <a:r>
              <a:rPr lang="es-ES" b="1">
                <a:solidFill>
                  <a:schemeClr val="bg1">
                    <a:lumMod val="75000"/>
                  </a:schemeClr>
                </a:solidFill>
                <a:latin typeface="+mj-lt"/>
              </a:rPr>
              <a:t>are </a:t>
            </a:r>
            <a:r>
              <a:rPr lang="es-ES" b="1" err="1">
                <a:solidFill>
                  <a:schemeClr val="bg1">
                    <a:lumMod val="75000"/>
                  </a:schemeClr>
                </a:solidFill>
                <a:latin typeface="+mj-lt"/>
              </a:rPr>
              <a:t>we</a:t>
            </a:r>
            <a:r>
              <a:rPr lang="es-ES" b="1">
                <a:solidFill>
                  <a:schemeClr val="bg1">
                    <a:lumMod val="75000"/>
                  </a:schemeClr>
                </a:solidFill>
                <a:latin typeface="+mj-lt"/>
              </a:rPr>
              <a:t> </a:t>
            </a:r>
            <a:r>
              <a:rPr lang="es-ES" b="1" err="1">
                <a:solidFill>
                  <a:schemeClr val="bg1">
                    <a:lumMod val="75000"/>
                  </a:schemeClr>
                </a:solidFill>
                <a:latin typeface="+mj-lt"/>
              </a:rPr>
              <a:t>going</a:t>
            </a:r>
            <a:r>
              <a:rPr lang="es-ES" b="1">
                <a:solidFill>
                  <a:schemeClr val="bg1">
                    <a:lumMod val="75000"/>
                  </a:schemeClr>
                </a:solidFill>
                <a:latin typeface="+mj-lt"/>
              </a:rPr>
              <a:t> </a:t>
            </a:r>
            <a:r>
              <a:rPr lang="es-ES" b="1" err="1">
                <a:solidFill>
                  <a:schemeClr val="bg1">
                    <a:lumMod val="75000"/>
                  </a:schemeClr>
                </a:solidFill>
                <a:latin typeface="+mj-lt"/>
              </a:rPr>
              <a:t>to</a:t>
            </a:r>
            <a:r>
              <a:rPr lang="es-ES" b="1">
                <a:solidFill>
                  <a:schemeClr val="bg1">
                    <a:lumMod val="75000"/>
                  </a:schemeClr>
                </a:solidFill>
                <a:latin typeface="+mj-lt"/>
              </a:rPr>
              <a:t> do </a:t>
            </a:r>
            <a:r>
              <a:rPr lang="es-ES" b="1" err="1">
                <a:solidFill>
                  <a:schemeClr val="bg1">
                    <a:lumMod val="75000"/>
                  </a:schemeClr>
                </a:solidFill>
                <a:latin typeface="+mj-lt"/>
              </a:rPr>
              <a:t>it</a:t>
            </a:r>
            <a:r>
              <a:rPr lang="es-ES" b="1">
                <a:solidFill>
                  <a:schemeClr val="bg1">
                    <a:lumMod val="75000"/>
                  </a:schemeClr>
                </a:solidFill>
                <a:latin typeface="+mj-lt"/>
              </a:rPr>
              <a:t>?</a:t>
            </a:r>
          </a:p>
        </p:txBody>
      </p:sp>
      <p:sp>
        <p:nvSpPr>
          <p:cNvPr id="24" name="Rectangle: Rounded Corners 51">
            <a:extLst>
              <a:ext uri="{FF2B5EF4-FFF2-40B4-BE49-F238E27FC236}">
                <a16:creationId xmlns:a16="http://schemas.microsoft.com/office/drawing/2014/main" id="{6F076398-B64C-3948-8DCE-E72CB4032BE9}"/>
              </a:ext>
            </a:extLst>
          </p:cNvPr>
          <p:cNvSpPr/>
          <p:nvPr/>
        </p:nvSpPr>
        <p:spPr>
          <a:xfrm>
            <a:off x="467333" y="1475466"/>
            <a:ext cx="3762372" cy="1028496"/>
          </a:xfrm>
          <a:prstGeom prst="roundRect">
            <a:avLst>
              <a:gd name="adj" fmla="val 8053"/>
            </a:avLst>
          </a:prstGeom>
          <a:solidFill>
            <a:schemeClr val="bg1"/>
          </a:solidFill>
          <a:ln w="9525" cap="flat" cmpd="sng" algn="ctr">
            <a:solidFill>
              <a:schemeClr val="tx1">
                <a:lumMod val="65000"/>
                <a:lumOff val="3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buClr>
                <a:schemeClr val="accent1">
                  <a:lumMod val="40000"/>
                  <a:lumOff val="60000"/>
                </a:schemeClr>
              </a:buClr>
            </a:pPr>
            <a:r>
              <a:rPr lang="en-GB" sz="1100">
                <a:solidFill>
                  <a:schemeClr val="tx1"/>
                </a:solidFill>
              </a:rPr>
              <a:t>Economic- financial relationship systems with franchisees and masterfranchisees</a:t>
            </a:r>
          </a:p>
        </p:txBody>
      </p:sp>
      <p:sp>
        <p:nvSpPr>
          <p:cNvPr id="25" name="Rectangle: Rounded Corners 51">
            <a:extLst>
              <a:ext uri="{FF2B5EF4-FFF2-40B4-BE49-F238E27FC236}">
                <a16:creationId xmlns:a16="http://schemas.microsoft.com/office/drawing/2014/main" id="{62A22A9D-7B57-C44A-871C-4CD6EC9AFE4B}"/>
              </a:ext>
            </a:extLst>
          </p:cNvPr>
          <p:cNvSpPr/>
          <p:nvPr/>
        </p:nvSpPr>
        <p:spPr>
          <a:xfrm>
            <a:off x="467333" y="2554764"/>
            <a:ext cx="3762372" cy="1028496"/>
          </a:xfrm>
          <a:prstGeom prst="roundRect">
            <a:avLst>
              <a:gd name="adj" fmla="val 8053"/>
            </a:avLst>
          </a:prstGeom>
          <a:solidFill>
            <a:schemeClr val="bg1"/>
          </a:solidFill>
          <a:ln w="9525" cap="flat" cmpd="sng" algn="ctr">
            <a:solidFill>
              <a:schemeClr val="tx1">
                <a:lumMod val="65000"/>
                <a:lumOff val="3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buClr>
                <a:schemeClr val="accent1">
                  <a:lumMod val="40000"/>
                  <a:lumOff val="60000"/>
                </a:schemeClr>
              </a:buClr>
            </a:pPr>
            <a:r>
              <a:rPr lang="en-GB" sz="1100">
                <a:solidFill>
                  <a:schemeClr val="tx1"/>
                </a:solidFill>
              </a:rPr>
              <a:t>Unstructured data storage to be integrated with systems and their ulterior analysis</a:t>
            </a:r>
          </a:p>
        </p:txBody>
      </p:sp>
      <p:sp>
        <p:nvSpPr>
          <p:cNvPr id="26" name="Rectangle: Rounded Corners 51">
            <a:extLst>
              <a:ext uri="{FF2B5EF4-FFF2-40B4-BE49-F238E27FC236}">
                <a16:creationId xmlns:a16="http://schemas.microsoft.com/office/drawing/2014/main" id="{52A9D715-03C6-884B-8587-5A6CB6EAC6AA}"/>
              </a:ext>
            </a:extLst>
          </p:cNvPr>
          <p:cNvSpPr/>
          <p:nvPr/>
        </p:nvSpPr>
        <p:spPr>
          <a:xfrm>
            <a:off x="502429" y="3683017"/>
            <a:ext cx="3762372" cy="1028496"/>
          </a:xfrm>
          <a:prstGeom prst="roundRect">
            <a:avLst>
              <a:gd name="adj" fmla="val 8053"/>
            </a:avLst>
          </a:prstGeom>
          <a:solidFill>
            <a:schemeClr val="bg1"/>
          </a:solidFill>
          <a:ln w="9525" cap="flat" cmpd="sng" algn="ctr">
            <a:solidFill>
              <a:schemeClr val="tx1">
                <a:lumMod val="65000"/>
                <a:lumOff val="3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buClr>
                <a:schemeClr val="accent1">
                  <a:lumMod val="40000"/>
                  <a:lumOff val="60000"/>
                </a:schemeClr>
              </a:buClr>
            </a:pPr>
            <a:r>
              <a:rPr lang="en-GB" sz="1100">
                <a:solidFill>
                  <a:schemeClr val="tx1"/>
                </a:solidFill>
              </a:rPr>
              <a:t>Structured data storage for decision making systems</a:t>
            </a:r>
          </a:p>
        </p:txBody>
      </p:sp>
      <p:sp>
        <p:nvSpPr>
          <p:cNvPr id="27" name="Title 1">
            <a:extLst>
              <a:ext uri="{FF2B5EF4-FFF2-40B4-BE49-F238E27FC236}">
                <a16:creationId xmlns:a16="http://schemas.microsoft.com/office/drawing/2014/main" id="{81C87772-829A-4FDC-B27B-1748183DF471}"/>
              </a:ext>
            </a:extLst>
          </p:cNvPr>
          <p:cNvSpPr txBox="1">
            <a:spLocks/>
          </p:cNvSpPr>
          <p:nvPr/>
        </p:nvSpPr>
        <p:spPr>
          <a:xfrm>
            <a:off x="629920" y="603197"/>
            <a:ext cx="3242733" cy="395986"/>
          </a:xfrm>
          <a:prstGeom prst="rect">
            <a:avLst/>
          </a:prstGeom>
        </p:spPr>
        <p:txBody>
          <a:bodyPr vert="horz" lIns="91440" tIns="45720" rIns="91440" bIns="45720" rtlCol="0" anchor="ctr">
            <a:noAutofit/>
          </a:bodyPr>
          <a:lstStyle>
            <a:lvl1pPr algn="l" defTabSz="914377" rtl="0" eaLnBrk="1" latinLnBrk="0" hangingPunct="1">
              <a:lnSpc>
                <a:spcPct val="90000"/>
              </a:lnSpc>
              <a:spcBef>
                <a:spcPct val="0"/>
              </a:spcBef>
              <a:buNone/>
              <a:defRPr sz="2800" kern="1200">
                <a:solidFill>
                  <a:schemeClr val="tx1"/>
                </a:solidFill>
                <a:latin typeface="Arial" panose="020B0604020202020204" pitchFamily="34" charset="0"/>
                <a:ea typeface="+mj-ea"/>
                <a:cs typeface="Arial" panose="020B0604020202020204" pitchFamily="34" charset="0"/>
              </a:defRPr>
            </a:lvl1pPr>
          </a:lstStyle>
          <a:p>
            <a:pPr fontAlgn="auto">
              <a:spcAft>
                <a:spcPts val="0"/>
              </a:spcAft>
            </a:pPr>
            <a:r>
              <a:rPr lang="en-GB" sz="1800">
                <a:solidFill>
                  <a:schemeClr val="tx1">
                    <a:lumMod val="50000"/>
                    <a:lumOff val="50000"/>
                  </a:schemeClr>
                </a:solidFill>
                <a:latin typeface="Calibri" panose="020F0502020204030204" pitchFamily="34" charset="0"/>
                <a:cs typeface="Calibri" panose="020F0502020204030204" pitchFamily="34" charset="0"/>
              </a:rPr>
              <a:t>What has been done so far</a:t>
            </a:r>
            <a:endParaRPr lang="es-ES" sz="180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41144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TBTACCENT" val="Accent1ColorBoldText"/>
  <p:tag name="THINKCELLPRESENTATIONDONOTDELETE" val="&lt;?xml version=&quot;1.0&quot; encoding=&quot;UTF-16&quot; standalone=&quot;yes&quot;?&gt;&lt;root reqver=&quot;24162&quot;&gt;&lt;version val=&quot;2702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0&quot;/&gt;&lt;/m_mruColor&gt;&lt;m_eweekdayFirstOfWeek val=&quot;2&quot;/&gt;&lt;m_eweekdayFirstOfWorkweek val=&quot;2&quot;/&gt;&lt;m_eweekdayFirstOfWeekend val=&quot;7&quot;/&gt;&lt;/CPresentation&gt;&lt;/root&gt;"/>
  <p:tag name="THINKCELLUNDODONOTDELETE" val="0"/>
  <p:tag name="PREVIOUSNAME" val="C:\Users\Gonzalo Alvarez\Documents\Telepizza\Riders\2510081811 (Transformation program) v3_parte1.pptx"/>
</p:tagLst>
</file>

<file path=ppt/theme/theme1.xml><?xml version="1.0" encoding="utf-8"?>
<a:theme xmlns:a="http://schemas.openxmlformats.org/drawingml/2006/main" name="SAGA Cloud">
  <a:themeElements>
    <a:clrScheme name="COLORES AMPARO">
      <a:dk1>
        <a:sysClr val="windowText" lastClr="000000"/>
      </a:dk1>
      <a:lt1>
        <a:sysClr val="window" lastClr="FFFFFF"/>
      </a:lt1>
      <a:dk2>
        <a:srgbClr val="333333"/>
      </a:dk2>
      <a:lt2>
        <a:srgbClr val="E6E6E6"/>
      </a:lt2>
      <a:accent1>
        <a:srgbClr val="FF0000"/>
      </a:accent1>
      <a:accent2>
        <a:srgbClr val="B30000"/>
      </a:accent2>
      <a:accent3>
        <a:srgbClr val="E59D27"/>
      </a:accent3>
      <a:accent4>
        <a:srgbClr val="ABC111"/>
      </a:accent4>
      <a:accent5>
        <a:srgbClr val="1BB3BC"/>
      </a:accent5>
      <a:accent6>
        <a:srgbClr val="9E3667"/>
      </a:accent6>
      <a:hlink>
        <a:srgbClr val="B30000"/>
      </a:hlink>
      <a:folHlink>
        <a:srgbClr val="8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heme Amparo" id="{C53AFCD9-2C83-441F-A760-FCA83CEE7C23}" vid="{B6BC16E0-CF7A-4E44-B115-7A447C113CE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A187855194D8C48B81CDB2F0327A0D6" ma:contentTypeVersion="6" ma:contentTypeDescription="Crear nuevo documento." ma:contentTypeScope="" ma:versionID="72d75f004db4291c0ac20ddb15808f27">
  <xsd:schema xmlns:xsd="http://www.w3.org/2001/XMLSchema" xmlns:xs="http://www.w3.org/2001/XMLSchema" xmlns:p="http://schemas.microsoft.com/office/2006/metadata/properties" xmlns:ns2="29fd19e0-cd72-4729-93d3-683d8d27b60d" targetNamespace="http://schemas.microsoft.com/office/2006/metadata/properties" ma:root="true" ma:fieldsID="261b21e9f885962ac293d85761dbeebb" ns2:_="">
    <xsd:import namespace="29fd19e0-cd72-4729-93d3-683d8d27b60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Locatio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fd19e0-cd72-4729-93d3-683d8d27b6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Location" ma:index="11" nillable="true" ma:displayName="Location" ma:internalName="MediaServiceLocation"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684418B-C279-4CA7-85ED-899ABD60EAF2}">
  <ds:schemaRefs>
    <ds:schemaRef ds:uri="29fd19e0-cd72-4729-93d3-683d8d27b60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3B141C2-6857-46F4-91FE-6D081245C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866</Words>
  <Application>Microsoft Office PowerPoint</Application>
  <PresentationFormat>Widescreen</PresentationFormat>
  <Paragraphs>136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Symbol</vt:lpstr>
      <vt:lpstr>Wingdings</vt:lpstr>
      <vt:lpstr>SAGA Cloud</vt:lpstr>
      <vt:lpstr>PowerPoint Presentation</vt:lpstr>
      <vt:lpstr>PowerPoint Presentation</vt:lpstr>
      <vt:lpstr>HOW are we going to do it?</vt:lpstr>
      <vt:lpstr>HOW are we going to do it?</vt:lpstr>
      <vt:lpstr>HOW are we going to do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Review</dc:title>
  <dc:creator>HCC</dc:creator>
  <cp:lastModifiedBy>Javier Herranz Carrillo</cp:lastModifiedBy>
  <cp:revision>2</cp:revision>
  <dcterms:created xsi:type="dcterms:W3CDTF">2018-09-04T04:50:03Z</dcterms:created>
  <dcterms:modified xsi:type="dcterms:W3CDTF">2019-07-16T10:43:20Z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Ids_UIVersion_512">
    <vt:lpwstr>15</vt:lpwstr>
  </property>
  <property fmtid="{D5CDD505-2E9C-101B-9397-08002B2CF9AE}" pid="3" name="ContentTypeId">
    <vt:lpwstr>0x010100CA187855194D8C48B81CDB2F0327A0D6</vt:lpwstr>
  </property>
</Properties>
</file>