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6/4/2020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6/4/2020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6/4/2020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Capstone project</a:t>
            </a:r>
            <a:endParaRPr lang="en-US" dirty="0"/>
          </a:p>
        </p:txBody>
      </p:sp>
      <p:sp>
        <p:nvSpPr>
          <p:cNvPr id="3" name="Subtitle 2"/>
          <p:cNvSpPr>
            <a:spLocks noGrp="1"/>
          </p:cNvSpPr>
          <p:nvPr>
            <p:ph type="subTitle" idx="1"/>
          </p:nvPr>
        </p:nvSpPr>
        <p:spPr/>
        <p:txBody>
          <a:bodyPr>
            <a:normAutofit/>
          </a:bodyPr>
          <a:lstStyle/>
          <a:p>
            <a:r>
              <a:rPr lang="en-US" dirty="0" smtClean="0"/>
              <a:t>Choice of Restaurants for new students in Huntington</a:t>
            </a:r>
          </a:p>
          <a:p>
            <a:r>
              <a:rPr lang="en-US" dirty="0" smtClean="0"/>
              <a:t>By </a:t>
            </a:r>
            <a:r>
              <a:rPr lang="en-US" dirty="0" err="1" smtClean="0"/>
              <a:t>Oluwatobiloba</a:t>
            </a:r>
            <a:r>
              <a:rPr lang="en-US" dirty="0" smtClean="0"/>
              <a:t> Ige</a:t>
            </a:r>
          </a:p>
        </p:txBody>
      </p:sp>
    </p:spTree>
    <p:extLst>
      <p:ext uri="{BB962C8B-B14F-4D97-AF65-F5344CB8AC3E}">
        <p14:creationId xmlns:p14="http://schemas.microsoft.com/office/powerpoint/2010/main" val="362545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58328"/>
          </a:xfrm>
        </p:spPr>
        <p:txBody>
          <a:bodyPr/>
          <a:lstStyle/>
          <a:p>
            <a:r>
              <a:rPr lang="en-US" b="1" dirty="0" smtClean="0"/>
              <a:t>INTRODUCTION</a:t>
            </a:r>
            <a:endParaRPr lang="en-US" b="1" dirty="0"/>
          </a:p>
        </p:txBody>
      </p:sp>
      <p:sp>
        <p:nvSpPr>
          <p:cNvPr id="3" name="Content Placeholder 2"/>
          <p:cNvSpPr>
            <a:spLocks noGrp="1"/>
          </p:cNvSpPr>
          <p:nvPr>
            <p:ph idx="1"/>
          </p:nvPr>
        </p:nvSpPr>
        <p:spPr>
          <a:xfrm>
            <a:off x="1371600" y="1397480"/>
            <a:ext cx="9601200" cy="3581400"/>
          </a:xfrm>
        </p:spPr>
        <p:txBody>
          <a:bodyPr/>
          <a:lstStyle/>
          <a:p>
            <a:pPr marL="0" indent="0">
              <a:buNone/>
            </a:pPr>
            <a:r>
              <a:rPr lang="en-US" sz="2800" dirty="0"/>
              <a:t>As an international student, schooling at in Huntington, West Virginia has been fun and exciting but there was one problem. I had issues looking for the best restaurants around. It can be difficult finding restaurants that are worth going to and where they are since I am new in the environment.</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6995" y="3662153"/>
            <a:ext cx="4534978" cy="3023319"/>
          </a:xfrm>
          <a:prstGeom prst="rect">
            <a:avLst/>
          </a:prstGeom>
        </p:spPr>
      </p:pic>
    </p:spTree>
    <p:extLst>
      <p:ext uri="{BB962C8B-B14F-4D97-AF65-F5344CB8AC3E}">
        <p14:creationId xmlns:p14="http://schemas.microsoft.com/office/powerpoint/2010/main" val="1360547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72064"/>
          </a:xfrm>
        </p:spPr>
        <p:txBody>
          <a:bodyPr/>
          <a:lstStyle/>
          <a:p>
            <a:r>
              <a:rPr lang="en-US" b="1" dirty="0"/>
              <a:t>Business </a:t>
            </a:r>
            <a:r>
              <a:rPr lang="en-US" b="1" dirty="0" smtClean="0"/>
              <a:t>Problem</a:t>
            </a:r>
            <a:endParaRPr lang="en-US" dirty="0"/>
          </a:p>
        </p:txBody>
      </p:sp>
      <p:sp>
        <p:nvSpPr>
          <p:cNvPr id="3" name="Content Placeholder 2"/>
          <p:cNvSpPr>
            <a:spLocks noGrp="1"/>
          </p:cNvSpPr>
          <p:nvPr>
            <p:ph idx="1"/>
          </p:nvPr>
        </p:nvSpPr>
        <p:spPr>
          <a:xfrm>
            <a:off x="1371600" y="1380226"/>
            <a:ext cx="9601200" cy="3062378"/>
          </a:xfrm>
        </p:spPr>
        <p:txBody>
          <a:bodyPr/>
          <a:lstStyle/>
          <a:p>
            <a:pPr marL="0" indent="0">
              <a:buNone/>
            </a:pPr>
            <a:r>
              <a:rPr lang="en-US" sz="2800" dirty="0"/>
              <a:t>For this project, we will be using Foursquare to create a simple guide on where to eat based on Foursquare categories, likes and geographic location data for the restaurants in Huntington. Using clusters, we will then group similar restaurants based on Foursquare user feedbacks so that students can easily determine which type of restaurant is best for them based on these criteria.</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6557" y="4256394"/>
            <a:ext cx="4268997" cy="2515342"/>
          </a:xfrm>
          <a:prstGeom prst="rect">
            <a:avLst/>
          </a:prstGeom>
        </p:spPr>
      </p:pic>
    </p:spTree>
    <p:extLst>
      <p:ext uri="{BB962C8B-B14F-4D97-AF65-F5344CB8AC3E}">
        <p14:creationId xmlns:p14="http://schemas.microsoft.com/office/powerpoint/2010/main" val="2904849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06570"/>
          </a:xfrm>
        </p:spPr>
        <p:txBody>
          <a:bodyPr/>
          <a:lstStyle/>
          <a:p>
            <a:r>
              <a:rPr lang="en-US" b="1" dirty="0"/>
              <a:t>Data </a:t>
            </a:r>
            <a:r>
              <a:rPr lang="en-US" b="1" dirty="0" smtClean="0"/>
              <a:t>Requirements</a:t>
            </a:r>
            <a:endParaRPr lang="en-US" dirty="0"/>
          </a:p>
        </p:txBody>
      </p:sp>
      <p:sp>
        <p:nvSpPr>
          <p:cNvPr id="3" name="Content Placeholder 2"/>
          <p:cNvSpPr>
            <a:spLocks noGrp="1"/>
          </p:cNvSpPr>
          <p:nvPr>
            <p:ph idx="1"/>
          </p:nvPr>
        </p:nvSpPr>
        <p:spPr>
          <a:xfrm>
            <a:off x="1371600" y="1595887"/>
            <a:ext cx="9601200" cy="3581400"/>
          </a:xfrm>
        </p:spPr>
        <p:txBody>
          <a:bodyPr>
            <a:normAutofit lnSpcReduction="10000"/>
          </a:bodyPr>
          <a:lstStyle/>
          <a:p>
            <a:pPr marL="0" indent="0">
              <a:buNone/>
            </a:pPr>
            <a:r>
              <a:rPr lang="en-US" sz="2800" dirty="0"/>
              <a:t>For this project, I will be utilizing the Foursquare API to pull the following location data on restaurants in </a:t>
            </a:r>
            <a:r>
              <a:rPr lang="en-US" sz="2800" dirty="0" smtClean="0"/>
              <a:t>Huntington, WV:</a:t>
            </a:r>
            <a:endParaRPr lang="en-US" sz="2800" dirty="0"/>
          </a:p>
          <a:p>
            <a:pPr lvl="0"/>
            <a:r>
              <a:rPr lang="en-US" sz="2800" dirty="0"/>
              <a:t>Venue Name</a:t>
            </a:r>
          </a:p>
          <a:p>
            <a:pPr lvl="0"/>
            <a:r>
              <a:rPr lang="en-US" sz="2800" dirty="0"/>
              <a:t>Venue ID</a:t>
            </a:r>
          </a:p>
          <a:p>
            <a:pPr lvl="0"/>
            <a:r>
              <a:rPr lang="en-US" sz="2800" dirty="0"/>
              <a:t>Venue Location</a:t>
            </a:r>
          </a:p>
          <a:p>
            <a:pPr lvl="0"/>
            <a:r>
              <a:rPr lang="en-US" sz="2800" dirty="0"/>
              <a:t>Venue Category</a:t>
            </a:r>
          </a:p>
          <a:p>
            <a:pPr lvl="0"/>
            <a:r>
              <a:rPr lang="en-US" sz="2800" dirty="0"/>
              <a:t>Count of Likes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6673" y="2639335"/>
            <a:ext cx="5566374" cy="3062186"/>
          </a:xfrm>
          <a:prstGeom prst="rect">
            <a:avLst/>
          </a:prstGeom>
        </p:spPr>
      </p:pic>
    </p:spTree>
    <p:extLst>
      <p:ext uri="{BB962C8B-B14F-4D97-AF65-F5344CB8AC3E}">
        <p14:creationId xmlns:p14="http://schemas.microsoft.com/office/powerpoint/2010/main" val="658550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80691"/>
          </a:xfrm>
        </p:spPr>
        <p:txBody>
          <a:bodyPr/>
          <a:lstStyle/>
          <a:p>
            <a:r>
              <a:rPr lang="en-US" b="1" dirty="0" smtClean="0"/>
              <a:t>Methodology</a:t>
            </a:r>
            <a:endParaRPr lang="en-US" dirty="0"/>
          </a:p>
        </p:txBody>
      </p:sp>
      <p:sp>
        <p:nvSpPr>
          <p:cNvPr id="3" name="Content Placeholder 2"/>
          <p:cNvSpPr>
            <a:spLocks noGrp="1"/>
          </p:cNvSpPr>
          <p:nvPr>
            <p:ph idx="1"/>
          </p:nvPr>
        </p:nvSpPr>
        <p:spPr>
          <a:xfrm>
            <a:off x="1371600" y="1406106"/>
            <a:ext cx="9601200" cy="2760452"/>
          </a:xfrm>
        </p:spPr>
        <p:txBody>
          <a:bodyPr/>
          <a:lstStyle/>
          <a:p>
            <a:pPr marL="0" indent="0">
              <a:buNone/>
            </a:pPr>
            <a:r>
              <a:rPr lang="en-US" sz="2800" dirty="0" smtClean="0"/>
              <a:t>We </a:t>
            </a:r>
            <a:r>
              <a:rPr lang="en-US" sz="2800" dirty="0"/>
              <a:t>will take the gathered data (see above in Data Acquisition Approach and Data Required sections) and will create a k-means clustering algorithm that groups restaurants into 4-5 clusters so that people looking to eat in Huntington can easily see which restaurants are the best to eat at, what cuisine is available and where in Huntington they can look to eat.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9729" y="3942270"/>
            <a:ext cx="3744788" cy="2803585"/>
          </a:xfrm>
          <a:prstGeom prst="rect">
            <a:avLst/>
          </a:prstGeom>
        </p:spPr>
      </p:pic>
    </p:spTree>
    <p:extLst>
      <p:ext uri="{BB962C8B-B14F-4D97-AF65-F5344CB8AC3E}">
        <p14:creationId xmlns:p14="http://schemas.microsoft.com/office/powerpoint/2010/main" val="40169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63438"/>
          </a:xfrm>
        </p:spPr>
        <p:txBody>
          <a:bodyPr>
            <a:normAutofit fontScale="90000"/>
          </a:bodyPr>
          <a:lstStyle/>
          <a:p>
            <a:r>
              <a:rPr lang="en-US" b="1" dirty="0"/>
              <a:t>Results</a:t>
            </a:r>
            <a:r>
              <a:rPr lang="en-US" dirty="0"/>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7790" y="1630393"/>
            <a:ext cx="7828819" cy="4487173"/>
          </a:xfrm>
        </p:spPr>
      </p:pic>
    </p:spTree>
    <p:extLst>
      <p:ext uri="{BB962C8B-B14F-4D97-AF65-F5344CB8AC3E}">
        <p14:creationId xmlns:p14="http://schemas.microsoft.com/office/powerpoint/2010/main" val="4256778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54811"/>
          </a:xfrm>
        </p:spPr>
        <p:txBody>
          <a:bodyPr/>
          <a:lstStyle/>
          <a:p>
            <a:r>
              <a:rPr lang="en-US" dirty="0" smtClean="0"/>
              <a:t>Discussion</a:t>
            </a:r>
            <a:endParaRPr lang="en-US" dirty="0"/>
          </a:p>
        </p:txBody>
      </p:sp>
      <p:sp>
        <p:nvSpPr>
          <p:cNvPr id="3" name="Content Placeholder 2"/>
          <p:cNvSpPr>
            <a:spLocks noGrp="1"/>
          </p:cNvSpPr>
          <p:nvPr>
            <p:ph idx="1"/>
          </p:nvPr>
        </p:nvSpPr>
        <p:spPr>
          <a:xfrm>
            <a:off x="1371600" y="1500997"/>
            <a:ext cx="9601200" cy="3581400"/>
          </a:xfrm>
        </p:spPr>
        <p:txBody>
          <a:bodyPr>
            <a:normAutofit/>
          </a:bodyPr>
          <a:lstStyle/>
          <a:p>
            <a:pPr marL="0" indent="0">
              <a:buNone/>
            </a:pPr>
            <a:r>
              <a:rPr lang="en-US" sz="2400" dirty="0"/>
              <a:t>From these results we see that euro </a:t>
            </a:r>
            <a:r>
              <a:rPr lang="en-US" sz="2400" dirty="0" err="1"/>
              <a:t>asian</a:t>
            </a:r>
            <a:r>
              <a:rPr lang="en-US" sz="2400" dirty="0"/>
              <a:t> </a:t>
            </a:r>
            <a:r>
              <a:rPr lang="en-US" sz="2400" dirty="0" err="1"/>
              <a:t>indian</a:t>
            </a:r>
            <a:r>
              <a:rPr lang="en-US" sz="2400" dirty="0"/>
              <a:t> food make up the most for the above average rating category of restaurants. </a:t>
            </a:r>
          </a:p>
          <a:p>
            <a:pPr marL="0" indent="0">
              <a:buNone/>
            </a:pPr>
            <a:endParaRPr lang="en-US" sz="2400" dirty="0"/>
          </a:p>
          <a:p>
            <a:r>
              <a:rPr lang="en-US" sz="2400" dirty="0"/>
              <a:t>Bars make up most of the poor rating category of restaurants</a:t>
            </a:r>
            <a:r>
              <a:rPr lang="en-US" sz="2400" dirty="0" smtClean="0"/>
              <a:t>.</a:t>
            </a:r>
            <a:endParaRPr lang="en-US" sz="2400" dirty="0"/>
          </a:p>
          <a:p>
            <a:r>
              <a:rPr lang="en-US" sz="2400" dirty="0"/>
              <a:t>American food make up most of the great rating category of restaurants</a:t>
            </a:r>
            <a:r>
              <a:rPr lang="en-US" sz="2400" dirty="0" smtClean="0"/>
              <a:t>.</a:t>
            </a:r>
            <a:endParaRPr lang="en-US" sz="2400" dirty="0"/>
          </a:p>
          <a:p>
            <a:r>
              <a:rPr lang="en-US" sz="2400" dirty="0"/>
              <a:t>Bars also make up the most of the below average rating category of restaurants.</a:t>
            </a:r>
          </a:p>
          <a:p>
            <a:pPr marL="0" indent="0">
              <a:buNone/>
            </a:pPr>
            <a:endParaRPr lang="en-US" dirty="0"/>
          </a:p>
        </p:txBody>
      </p:sp>
    </p:spTree>
    <p:extLst>
      <p:ext uri="{BB962C8B-B14F-4D97-AF65-F5344CB8AC3E}">
        <p14:creationId xmlns:p14="http://schemas.microsoft.com/office/powerpoint/2010/main" val="63425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94426"/>
          </a:xfrm>
        </p:spPr>
        <p:txBody>
          <a:bodyPr/>
          <a:lstStyle/>
          <a:p>
            <a:r>
              <a:rPr lang="en-US" dirty="0" smtClean="0"/>
              <a:t>Conclusion</a:t>
            </a:r>
            <a:endParaRPr lang="en-US" dirty="0"/>
          </a:p>
        </p:txBody>
      </p:sp>
      <p:sp>
        <p:nvSpPr>
          <p:cNvPr id="3" name="Content Placeholder 2"/>
          <p:cNvSpPr>
            <a:spLocks noGrp="1"/>
          </p:cNvSpPr>
          <p:nvPr>
            <p:ph idx="1"/>
          </p:nvPr>
        </p:nvSpPr>
        <p:spPr>
          <a:xfrm>
            <a:off x="1371600" y="1578634"/>
            <a:ext cx="9601200" cy="3045124"/>
          </a:xfrm>
        </p:spPr>
        <p:txBody>
          <a:bodyPr>
            <a:noAutofit/>
          </a:bodyPr>
          <a:lstStyle/>
          <a:p>
            <a:pPr marL="0" indent="0">
              <a:buNone/>
            </a:pPr>
            <a:r>
              <a:rPr lang="en-US" sz="2800" dirty="0"/>
              <a:t>From the analysis of the data of restaurants in Huntington, I would recommend an American restaurants to a friend who is new in the area. There is a high chance he would enjoy the food.</a:t>
            </a:r>
          </a:p>
          <a:p>
            <a:pPr marL="0" indent="0">
              <a:buNone/>
            </a:pPr>
            <a:r>
              <a:rPr lang="en-US" sz="2800" dirty="0"/>
              <a:t> </a:t>
            </a:r>
          </a:p>
          <a:p>
            <a:pPr marL="0" indent="0">
              <a:buNone/>
            </a:pPr>
            <a:r>
              <a:rPr lang="en-US" sz="2800" dirty="0"/>
              <a:t>Thank you</a:t>
            </a:r>
            <a:r>
              <a:rPr lang="en-US" sz="2800" dirty="0" smtClean="0"/>
              <a:t>.</a:t>
            </a:r>
            <a:endParaRPr lang="en-US" sz="2800" dirty="0"/>
          </a:p>
        </p:txBody>
      </p:sp>
    </p:spTree>
    <p:extLst>
      <p:ext uri="{BB962C8B-B14F-4D97-AF65-F5344CB8AC3E}">
        <p14:creationId xmlns:p14="http://schemas.microsoft.com/office/powerpoint/2010/main" val="347573982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26</TotalTime>
  <Words>346</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Franklin Gothic Book</vt:lpstr>
      <vt:lpstr>Crop</vt:lpstr>
      <vt:lpstr>Capstone project</vt:lpstr>
      <vt:lpstr>INTRODUCTION</vt:lpstr>
      <vt:lpstr>Business Problem</vt:lpstr>
      <vt:lpstr>Data Requirements</vt:lpstr>
      <vt:lpstr>Methodology</vt:lpstr>
      <vt:lpstr>Results </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Tobi Ige</dc:creator>
  <cp:lastModifiedBy>Tobi Ige</cp:lastModifiedBy>
  <cp:revision>3</cp:revision>
  <dcterms:created xsi:type="dcterms:W3CDTF">2020-06-04T21:39:20Z</dcterms:created>
  <dcterms:modified xsi:type="dcterms:W3CDTF">2020-06-04T22:05:20Z</dcterms:modified>
</cp:coreProperties>
</file>