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4"/>
    <p:sldMasterId id="2147483669" r:id="rId5"/>
    <p:sldMasterId id="2147483674" r:id="rId6"/>
    <p:sldMasterId id="2147483677" r:id="rId7"/>
  </p:sldMasterIdLst>
  <p:notesMasterIdLst>
    <p:notesMasterId r:id="rId68"/>
  </p:notesMasterIdLst>
  <p:sldIdLst>
    <p:sldId id="416" r:id="rId8"/>
    <p:sldId id="276" r:id="rId9"/>
    <p:sldId id="368" r:id="rId10"/>
    <p:sldId id="346" r:id="rId11"/>
    <p:sldId id="258" r:id="rId12"/>
    <p:sldId id="353" r:id="rId13"/>
    <p:sldId id="356" r:id="rId14"/>
    <p:sldId id="372" r:id="rId15"/>
    <p:sldId id="257" r:id="rId16"/>
    <p:sldId id="364" r:id="rId17"/>
    <p:sldId id="395" r:id="rId18"/>
    <p:sldId id="412" r:id="rId19"/>
    <p:sldId id="413" r:id="rId20"/>
    <p:sldId id="313" r:id="rId21"/>
    <p:sldId id="325" r:id="rId22"/>
    <p:sldId id="427" r:id="rId23"/>
    <p:sldId id="428" r:id="rId24"/>
    <p:sldId id="429" r:id="rId25"/>
    <p:sldId id="430" r:id="rId26"/>
    <p:sldId id="393" r:id="rId27"/>
    <p:sldId id="291" r:id="rId28"/>
    <p:sldId id="315" r:id="rId29"/>
    <p:sldId id="326" r:id="rId30"/>
    <p:sldId id="370" r:id="rId31"/>
    <p:sldId id="431" r:id="rId32"/>
    <p:sldId id="371" r:id="rId33"/>
    <p:sldId id="432" r:id="rId34"/>
    <p:sldId id="442" r:id="rId35"/>
    <p:sldId id="443" r:id="rId36"/>
    <p:sldId id="358" r:id="rId37"/>
    <p:sldId id="392" r:id="rId38"/>
    <p:sldId id="277" r:id="rId39"/>
    <p:sldId id="424" r:id="rId40"/>
    <p:sldId id="383" r:id="rId41"/>
    <p:sldId id="384" r:id="rId42"/>
    <p:sldId id="389" r:id="rId43"/>
    <p:sldId id="420" r:id="rId44"/>
    <p:sldId id="419" r:id="rId45"/>
    <p:sldId id="318" r:id="rId46"/>
    <p:sldId id="381" r:id="rId47"/>
    <p:sldId id="398" r:id="rId48"/>
    <p:sldId id="409" r:id="rId49"/>
    <p:sldId id="402" r:id="rId50"/>
    <p:sldId id="405" r:id="rId51"/>
    <p:sldId id="349" r:id="rId52"/>
    <p:sldId id="390" r:id="rId53"/>
    <p:sldId id="330" r:id="rId54"/>
    <p:sldId id="307" r:id="rId55"/>
    <p:sldId id="421" r:id="rId56"/>
    <p:sldId id="265" r:id="rId57"/>
    <p:sldId id="327" r:id="rId58"/>
    <p:sldId id="441" r:id="rId59"/>
    <p:sldId id="438" r:id="rId60"/>
    <p:sldId id="410" r:id="rId61"/>
    <p:sldId id="435" r:id="rId62"/>
    <p:sldId id="433" r:id="rId63"/>
    <p:sldId id="434" r:id="rId64"/>
    <p:sldId id="437" r:id="rId65"/>
    <p:sldId id="440" r:id="rId66"/>
    <p:sldId id="360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66E012-C146-5740-97C9-A6BACCD145EA}" v="283" dt="2022-09-10T03:02:34.0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9"/>
    <p:restoredTop sz="92409"/>
  </p:normalViewPr>
  <p:slideViewPr>
    <p:cSldViewPr snapToGrid="0">
      <p:cViewPr varScale="1">
        <p:scale>
          <a:sx n="148" d="100"/>
          <a:sy n="148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4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say Ward" userId="8f2e855a-579b-4a8f-b9f1-39f7b0944a86" providerId="ADAL" clId="{2F66E012-C146-5740-97C9-A6BACCD145EA}"/>
    <pc:docChg chg="undo custSel addSld delSld modSld sldOrd">
      <pc:chgData name="Lindsay Ward" userId="8f2e855a-579b-4a8f-b9f1-39f7b0944a86" providerId="ADAL" clId="{2F66E012-C146-5740-97C9-A6BACCD145EA}" dt="2022-09-10T03:31:28.237" v="2521" actId="20577"/>
      <pc:docMkLst>
        <pc:docMk/>
      </pc:docMkLst>
      <pc:sldChg chg="del">
        <pc:chgData name="Lindsay Ward" userId="8f2e855a-579b-4a8f-b9f1-39f7b0944a86" providerId="ADAL" clId="{2F66E012-C146-5740-97C9-A6BACCD145EA}" dt="2022-09-08T03:17:42.419" v="130" actId="2696"/>
        <pc:sldMkLst>
          <pc:docMk/>
          <pc:sldMk cId="2098042782" sldId="257"/>
        </pc:sldMkLst>
      </pc:sldChg>
      <pc:sldChg chg="modSp add del mod">
        <pc:chgData name="Lindsay Ward" userId="8f2e855a-579b-4a8f-b9f1-39f7b0944a86" providerId="ADAL" clId="{2F66E012-C146-5740-97C9-A6BACCD145EA}" dt="2022-09-08T03:27:55.179" v="296" actId="20577"/>
        <pc:sldMkLst>
          <pc:docMk/>
          <pc:sldMk cId="3410042766" sldId="257"/>
        </pc:sldMkLst>
        <pc:spChg chg="mod">
          <ac:chgData name="Lindsay Ward" userId="8f2e855a-579b-4a8f-b9f1-39f7b0944a86" providerId="ADAL" clId="{2F66E012-C146-5740-97C9-A6BACCD145EA}" dt="2022-09-08T03:27:38.717" v="271" actId="21"/>
          <ac:spMkLst>
            <pc:docMk/>
            <pc:sldMk cId="3410042766" sldId="257"/>
            <ac:spMk id="2" creationId="{BBFF4E8F-DBB2-5E44-A327-3B46E6B49675}"/>
          </ac:spMkLst>
        </pc:spChg>
        <pc:spChg chg="mod">
          <ac:chgData name="Lindsay Ward" userId="8f2e855a-579b-4a8f-b9f1-39f7b0944a86" providerId="ADAL" clId="{2F66E012-C146-5740-97C9-A6BACCD145EA}" dt="2022-09-08T03:27:55.179" v="296" actId="20577"/>
          <ac:spMkLst>
            <pc:docMk/>
            <pc:sldMk cId="3410042766" sldId="257"/>
            <ac:spMk id="3" creationId="{927DEC10-FF65-B94F-A041-98703D60C22A}"/>
          </ac:spMkLst>
        </pc:spChg>
      </pc:sldChg>
      <pc:sldChg chg="addSp delSp modSp add del mod">
        <pc:chgData name="Lindsay Ward" userId="8f2e855a-579b-4a8f-b9f1-39f7b0944a86" providerId="ADAL" clId="{2F66E012-C146-5740-97C9-A6BACCD145EA}" dt="2022-09-08T03:24:11.221" v="198" actId="1076"/>
        <pc:sldMkLst>
          <pc:docMk/>
          <pc:sldMk cId="29062673" sldId="258"/>
        </pc:sldMkLst>
        <pc:spChg chg="add del mod">
          <ac:chgData name="Lindsay Ward" userId="8f2e855a-579b-4a8f-b9f1-39f7b0944a86" providerId="ADAL" clId="{2F66E012-C146-5740-97C9-A6BACCD145EA}" dt="2022-09-08T03:24:00.439" v="196" actId="478"/>
          <ac:spMkLst>
            <pc:docMk/>
            <pc:sldMk cId="29062673" sldId="258"/>
            <ac:spMk id="4" creationId="{09D33AFD-CE6C-897F-6BD0-9FD28E744628}"/>
          </ac:spMkLst>
        </pc:spChg>
        <pc:spChg chg="mod">
          <ac:chgData name="Lindsay Ward" userId="8f2e855a-579b-4a8f-b9f1-39f7b0944a86" providerId="ADAL" clId="{2F66E012-C146-5740-97C9-A6BACCD145EA}" dt="2022-09-08T03:23:35.766" v="194" actId="20577"/>
          <ac:spMkLst>
            <pc:docMk/>
            <pc:sldMk cId="29062673" sldId="258"/>
            <ac:spMk id="29697" creationId="{EA67566C-FAAA-FC43-8AC9-A22AD29419D1}"/>
          </ac:spMkLst>
        </pc:spChg>
        <pc:spChg chg="del mod">
          <ac:chgData name="Lindsay Ward" userId="8f2e855a-579b-4a8f-b9f1-39f7b0944a86" providerId="ADAL" clId="{2F66E012-C146-5740-97C9-A6BACCD145EA}" dt="2022-09-08T03:23:43.179" v="195" actId="478"/>
          <ac:spMkLst>
            <pc:docMk/>
            <pc:sldMk cId="29062673" sldId="258"/>
            <ac:spMk id="29698" creationId="{90ED4C0F-C36F-D64A-9952-451C9A08EE4E}"/>
          </ac:spMkLst>
        </pc:spChg>
        <pc:graphicFrameChg chg="mod">
          <ac:chgData name="Lindsay Ward" userId="8f2e855a-579b-4a8f-b9f1-39f7b0944a86" providerId="ADAL" clId="{2F66E012-C146-5740-97C9-A6BACCD145EA}" dt="2022-09-08T03:24:11.221" v="198" actId="1076"/>
          <ac:graphicFrameMkLst>
            <pc:docMk/>
            <pc:sldMk cId="29062673" sldId="258"/>
            <ac:graphicFrameMk id="5" creationId="{3DB036CE-A6C1-9143-B274-2746617BD72D}"/>
          </ac:graphicFrameMkLst>
        </pc:graphicFrameChg>
      </pc:sldChg>
      <pc:sldChg chg="del">
        <pc:chgData name="Lindsay Ward" userId="8f2e855a-579b-4a8f-b9f1-39f7b0944a86" providerId="ADAL" clId="{2F66E012-C146-5740-97C9-A6BACCD145EA}" dt="2022-09-08T03:15:56.581" v="117" actId="2696"/>
        <pc:sldMkLst>
          <pc:docMk/>
          <pc:sldMk cId="1094577328" sldId="258"/>
        </pc:sldMkLst>
      </pc:sldChg>
      <pc:sldChg chg="del">
        <pc:chgData name="Lindsay Ward" userId="8f2e855a-579b-4a8f-b9f1-39f7b0944a86" providerId="ADAL" clId="{2F66E012-C146-5740-97C9-A6BACCD145EA}" dt="2022-09-08T03:17:11.878" v="129" actId="2696"/>
        <pc:sldMkLst>
          <pc:docMk/>
          <pc:sldMk cId="1124846607" sldId="263"/>
        </pc:sldMkLst>
      </pc:sldChg>
      <pc:sldChg chg="modSp mod">
        <pc:chgData name="Lindsay Ward" userId="8f2e855a-579b-4a8f-b9f1-39f7b0944a86" providerId="ADAL" clId="{2F66E012-C146-5740-97C9-A6BACCD145EA}" dt="2022-09-09T04:31:04.061" v="2036" actId="20577"/>
        <pc:sldMkLst>
          <pc:docMk/>
          <pc:sldMk cId="2233416140" sldId="265"/>
        </pc:sldMkLst>
        <pc:spChg chg="mod">
          <ac:chgData name="Lindsay Ward" userId="8f2e855a-579b-4a8f-b9f1-39f7b0944a86" providerId="ADAL" clId="{2F66E012-C146-5740-97C9-A6BACCD145EA}" dt="2022-09-09T04:31:04.061" v="2036" actId="20577"/>
          <ac:spMkLst>
            <pc:docMk/>
            <pc:sldMk cId="2233416140" sldId="265"/>
            <ac:spMk id="28675" creationId="{9539DA17-CAD3-0441-BE54-6BF4D23601B7}"/>
          </ac:spMkLst>
        </pc:spChg>
      </pc:sldChg>
      <pc:sldChg chg="modSp mod">
        <pc:chgData name="Lindsay Ward" userId="8f2e855a-579b-4a8f-b9f1-39f7b0944a86" providerId="ADAL" clId="{2F66E012-C146-5740-97C9-A6BACCD145EA}" dt="2022-09-09T00:41:46.099" v="1675" actId="20577"/>
        <pc:sldMkLst>
          <pc:docMk/>
          <pc:sldMk cId="3242200464" sldId="276"/>
        </pc:sldMkLst>
        <pc:spChg chg="mod">
          <ac:chgData name="Lindsay Ward" userId="8f2e855a-579b-4a8f-b9f1-39f7b0944a86" providerId="ADAL" clId="{2F66E012-C146-5740-97C9-A6BACCD145EA}" dt="2022-09-09T00:41:46.099" v="1675" actId="20577"/>
          <ac:spMkLst>
            <pc:docMk/>
            <pc:sldMk cId="3242200464" sldId="276"/>
            <ac:spMk id="3" creationId="{955D9647-F485-0340-8A2B-A1C3E65F30DB}"/>
          </ac:spMkLst>
        </pc:spChg>
      </pc:sldChg>
      <pc:sldChg chg="delSp modSp mod modAnim">
        <pc:chgData name="Lindsay Ward" userId="8f2e855a-579b-4a8f-b9f1-39f7b0944a86" providerId="ADAL" clId="{2F66E012-C146-5740-97C9-A6BACCD145EA}" dt="2022-09-09T00:57:08.402" v="1935" actId="478"/>
        <pc:sldMkLst>
          <pc:docMk/>
          <pc:sldMk cId="3612667265" sldId="277"/>
        </pc:sldMkLst>
        <pc:spChg chg="mod">
          <ac:chgData name="Lindsay Ward" userId="8f2e855a-579b-4a8f-b9f1-39f7b0944a86" providerId="ADAL" clId="{2F66E012-C146-5740-97C9-A6BACCD145EA}" dt="2022-09-08T03:21:25.472" v="161"/>
          <ac:spMkLst>
            <pc:docMk/>
            <pc:sldMk cId="3612667265" sldId="277"/>
            <ac:spMk id="3" creationId="{00000000-0000-0000-0000-000000000000}"/>
          </ac:spMkLst>
        </pc:spChg>
        <pc:picChg chg="del mod">
          <ac:chgData name="Lindsay Ward" userId="8f2e855a-579b-4a8f-b9f1-39f7b0944a86" providerId="ADAL" clId="{2F66E012-C146-5740-97C9-A6BACCD145EA}" dt="2022-09-09T00:57:08.402" v="1935" actId="478"/>
          <ac:picMkLst>
            <pc:docMk/>
            <pc:sldMk cId="3612667265" sldId="277"/>
            <ac:picMk id="4" creationId="{EA2A624F-0814-C744-8011-65862FA894EE}"/>
          </ac:picMkLst>
        </pc:picChg>
      </pc:sldChg>
      <pc:sldChg chg="add del">
        <pc:chgData name="Lindsay Ward" userId="8f2e855a-579b-4a8f-b9f1-39f7b0944a86" providerId="ADAL" clId="{2F66E012-C146-5740-97C9-A6BACCD145EA}" dt="2022-09-08T03:25:52.049" v="248" actId="2696"/>
        <pc:sldMkLst>
          <pc:docMk/>
          <pc:sldMk cId="104141777" sldId="287"/>
        </pc:sldMkLst>
      </pc:sldChg>
      <pc:sldChg chg="modSp add del mod">
        <pc:chgData name="Lindsay Ward" userId="8f2e855a-579b-4a8f-b9f1-39f7b0944a86" providerId="ADAL" clId="{2F66E012-C146-5740-97C9-A6BACCD145EA}" dt="2022-09-08T03:24:51.529" v="240" actId="2696"/>
        <pc:sldMkLst>
          <pc:docMk/>
          <pc:sldMk cId="3176173092" sldId="288"/>
        </pc:sldMkLst>
        <pc:spChg chg="mod">
          <ac:chgData name="Lindsay Ward" userId="8f2e855a-579b-4a8f-b9f1-39f7b0944a86" providerId="ADAL" clId="{2F66E012-C146-5740-97C9-A6BACCD145EA}" dt="2022-09-08T03:24:50.288" v="239" actId="21"/>
          <ac:spMkLst>
            <pc:docMk/>
            <pc:sldMk cId="3176173092" sldId="288"/>
            <ac:spMk id="33794" creationId="{3BDD83D9-AD43-004E-A86D-39760A3177C2}"/>
          </ac:spMkLst>
        </pc:spChg>
      </pc:sldChg>
      <pc:sldChg chg="del">
        <pc:chgData name="Lindsay Ward" userId="8f2e855a-579b-4a8f-b9f1-39f7b0944a86" providerId="ADAL" clId="{2F66E012-C146-5740-97C9-A6BACCD145EA}" dt="2022-09-08T03:17:09.389" v="127" actId="2696"/>
        <pc:sldMkLst>
          <pc:docMk/>
          <pc:sldMk cId="223295427" sldId="290"/>
        </pc:sldMkLst>
      </pc:sldChg>
      <pc:sldChg chg="modSp add mod">
        <pc:chgData name="Lindsay Ward" userId="8f2e855a-579b-4a8f-b9f1-39f7b0944a86" providerId="ADAL" clId="{2F66E012-C146-5740-97C9-A6BACCD145EA}" dt="2022-09-09T00:50:45.996" v="1761" actId="20577"/>
        <pc:sldMkLst>
          <pc:docMk/>
          <pc:sldMk cId="2804641849" sldId="291"/>
        </pc:sldMkLst>
        <pc:spChg chg="mod">
          <ac:chgData name="Lindsay Ward" userId="8f2e855a-579b-4a8f-b9f1-39f7b0944a86" providerId="ADAL" clId="{2F66E012-C146-5740-97C9-A6BACCD145EA}" dt="2022-09-09T00:50:45.996" v="1761" actId="20577"/>
          <ac:spMkLst>
            <pc:docMk/>
            <pc:sldMk cId="2804641849" sldId="291"/>
            <ac:spMk id="47107" creationId="{00000000-0000-0000-0000-000000000000}"/>
          </ac:spMkLst>
        </pc:spChg>
        <pc:spChg chg="mod">
          <ac:chgData name="Lindsay Ward" userId="8f2e855a-579b-4a8f-b9f1-39f7b0944a86" providerId="ADAL" clId="{2F66E012-C146-5740-97C9-A6BACCD145EA}" dt="2022-09-09T00:50:13.274" v="1752" actId="20577"/>
          <ac:spMkLst>
            <pc:docMk/>
            <pc:sldMk cId="2804641849" sldId="291"/>
            <ac:spMk id="60418" creationId="{00000000-0000-0000-0000-000000000000}"/>
          </ac:spMkLst>
        </pc:spChg>
      </pc:sldChg>
      <pc:sldChg chg="del">
        <pc:chgData name="Lindsay Ward" userId="8f2e855a-579b-4a8f-b9f1-39f7b0944a86" providerId="ADAL" clId="{2F66E012-C146-5740-97C9-A6BACCD145EA}" dt="2022-09-08T03:19:01.819" v="143" actId="2696"/>
        <pc:sldMkLst>
          <pc:docMk/>
          <pc:sldMk cId="1672450221" sldId="292"/>
        </pc:sldMkLst>
      </pc:sldChg>
      <pc:sldChg chg="del">
        <pc:chgData name="Lindsay Ward" userId="8f2e855a-579b-4a8f-b9f1-39f7b0944a86" providerId="ADAL" clId="{2F66E012-C146-5740-97C9-A6BACCD145EA}" dt="2022-09-08T03:17:43.753" v="131" actId="2696"/>
        <pc:sldMkLst>
          <pc:docMk/>
          <pc:sldMk cId="3252487698" sldId="300"/>
        </pc:sldMkLst>
      </pc:sldChg>
      <pc:sldChg chg="del">
        <pc:chgData name="Lindsay Ward" userId="8f2e855a-579b-4a8f-b9f1-39f7b0944a86" providerId="ADAL" clId="{2F66E012-C146-5740-97C9-A6BACCD145EA}" dt="2022-09-08T03:16:23.062" v="120" actId="2696"/>
        <pc:sldMkLst>
          <pc:docMk/>
          <pc:sldMk cId="4154179529" sldId="303"/>
        </pc:sldMkLst>
      </pc:sldChg>
      <pc:sldChg chg="del">
        <pc:chgData name="Lindsay Ward" userId="8f2e855a-579b-4a8f-b9f1-39f7b0944a86" providerId="ADAL" clId="{2F66E012-C146-5740-97C9-A6BACCD145EA}" dt="2022-09-08T03:16:50.864" v="124" actId="2696"/>
        <pc:sldMkLst>
          <pc:docMk/>
          <pc:sldMk cId="905921384" sldId="306"/>
        </pc:sldMkLst>
      </pc:sldChg>
      <pc:sldChg chg="add del">
        <pc:chgData name="Lindsay Ward" userId="8f2e855a-579b-4a8f-b9f1-39f7b0944a86" providerId="ADAL" clId="{2F66E012-C146-5740-97C9-A6BACCD145EA}" dt="2022-09-08T03:19:54.518" v="147" actId="2696"/>
        <pc:sldMkLst>
          <pc:docMk/>
          <pc:sldMk cId="462693289" sldId="308"/>
        </pc:sldMkLst>
      </pc:sldChg>
      <pc:sldChg chg="add">
        <pc:chgData name="Lindsay Ward" userId="8f2e855a-579b-4a8f-b9f1-39f7b0944a86" providerId="ADAL" clId="{2F66E012-C146-5740-97C9-A6BACCD145EA}" dt="2022-09-08T03:28:48.097" v="300"/>
        <pc:sldMkLst>
          <pc:docMk/>
          <pc:sldMk cId="1089370531" sldId="313"/>
        </pc:sldMkLst>
      </pc:sldChg>
      <pc:sldChg chg="del">
        <pc:chgData name="Lindsay Ward" userId="8f2e855a-579b-4a8f-b9f1-39f7b0944a86" providerId="ADAL" clId="{2F66E012-C146-5740-97C9-A6BACCD145EA}" dt="2022-09-08T03:17:10.126" v="128" actId="2696"/>
        <pc:sldMkLst>
          <pc:docMk/>
          <pc:sldMk cId="2858937186" sldId="313"/>
        </pc:sldMkLst>
      </pc:sldChg>
      <pc:sldChg chg="del">
        <pc:chgData name="Lindsay Ward" userId="8f2e855a-579b-4a8f-b9f1-39f7b0944a86" providerId="ADAL" clId="{2F66E012-C146-5740-97C9-A6BACCD145EA}" dt="2022-09-08T03:19:04.481" v="144" actId="2696"/>
        <pc:sldMkLst>
          <pc:docMk/>
          <pc:sldMk cId="3356396151" sldId="314"/>
        </pc:sldMkLst>
      </pc:sldChg>
      <pc:sldChg chg="addSp delSp modSp add mod modAnim">
        <pc:chgData name="Lindsay Ward" userId="8f2e855a-579b-4a8f-b9f1-39f7b0944a86" providerId="ADAL" clId="{2F66E012-C146-5740-97C9-A6BACCD145EA}" dt="2022-09-10T01:08:40.204" v="2360"/>
        <pc:sldMkLst>
          <pc:docMk/>
          <pc:sldMk cId="1122692726" sldId="315"/>
        </pc:sldMkLst>
        <pc:spChg chg="mod">
          <ac:chgData name="Lindsay Ward" userId="8f2e855a-579b-4a8f-b9f1-39f7b0944a86" providerId="ADAL" clId="{2F66E012-C146-5740-97C9-A6BACCD145EA}" dt="2022-09-09T00:51:16.817" v="1786" actId="20577"/>
          <ac:spMkLst>
            <pc:docMk/>
            <pc:sldMk cId="1122692726" sldId="315"/>
            <ac:spMk id="2" creationId="{00000000-0000-0000-0000-000000000000}"/>
          </ac:spMkLst>
        </pc:spChg>
        <pc:spChg chg="mod">
          <ac:chgData name="Lindsay Ward" userId="8f2e855a-579b-4a8f-b9f1-39f7b0944a86" providerId="ADAL" clId="{2F66E012-C146-5740-97C9-A6BACCD145EA}" dt="2022-09-10T01:06:57.435" v="2327" actId="115"/>
          <ac:spMkLst>
            <pc:docMk/>
            <pc:sldMk cId="1122692726" sldId="315"/>
            <ac:spMk id="3" creationId="{00000000-0000-0000-0000-000000000000}"/>
          </ac:spMkLst>
        </pc:spChg>
        <pc:spChg chg="add mod">
          <ac:chgData name="Lindsay Ward" userId="8f2e855a-579b-4a8f-b9f1-39f7b0944a86" providerId="ADAL" clId="{2F66E012-C146-5740-97C9-A6BACCD145EA}" dt="2022-09-10T01:08:25.333" v="2357" actId="14100"/>
          <ac:spMkLst>
            <pc:docMk/>
            <pc:sldMk cId="1122692726" sldId="315"/>
            <ac:spMk id="6" creationId="{875570D7-9271-8724-528E-30DD4F50F0C2}"/>
          </ac:spMkLst>
        </pc:spChg>
        <pc:spChg chg="add del">
          <ac:chgData name="Lindsay Ward" userId="8f2e855a-579b-4a8f-b9f1-39f7b0944a86" providerId="ADAL" clId="{2F66E012-C146-5740-97C9-A6BACCD145EA}" dt="2022-09-10T01:07:58.346" v="2349" actId="22"/>
          <ac:spMkLst>
            <pc:docMk/>
            <pc:sldMk cId="1122692726" sldId="315"/>
            <ac:spMk id="8" creationId="{EA5DBE7F-94F3-A6AA-7D1B-54585BAB9DC7}"/>
          </ac:spMkLst>
        </pc:spChg>
        <pc:spChg chg="add mod">
          <ac:chgData name="Lindsay Ward" userId="8f2e855a-579b-4a8f-b9f1-39f7b0944a86" providerId="ADAL" clId="{2F66E012-C146-5740-97C9-A6BACCD145EA}" dt="2022-09-10T01:08:29.727" v="2358" actId="14100"/>
          <ac:spMkLst>
            <pc:docMk/>
            <pc:sldMk cId="1122692726" sldId="315"/>
            <ac:spMk id="9" creationId="{4639C553-B0D8-1CCF-5FCF-8B1AA2F833B6}"/>
          </ac:spMkLst>
        </pc:spChg>
      </pc:sldChg>
      <pc:sldChg chg="del">
        <pc:chgData name="Lindsay Ward" userId="8f2e855a-579b-4a8f-b9f1-39f7b0944a86" providerId="ADAL" clId="{2F66E012-C146-5740-97C9-A6BACCD145EA}" dt="2022-09-08T03:21:28.855" v="162" actId="2696"/>
        <pc:sldMkLst>
          <pc:docMk/>
          <pc:sldMk cId="3957602256" sldId="323"/>
        </pc:sldMkLst>
      </pc:sldChg>
      <pc:sldChg chg="addSp modSp add mod">
        <pc:chgData name="Lindsay Ward" userId="8f2e855a-579b-4a8f-b9f1-39f7b0944a86" providerId="ADAL" clId="{2F66E012-C146-5740-97C9-A6BACCD145EA}" dt="2022-09-09T04:52:07.712" v="2326" actId="1076"/>
        <pc:sldMkLst>
          <pc:docMk/>
          <pc:sldMk cId="4288440749" sldId="325"/>
        </pc:sldMkLst>
        <pc:spChg chg="mod">
          <ac:chgData name="Lindsay Ward" userId="8f2e855a-579b-4a8f-b9f1-39f7b0944a86" providerId="ADAL" clId="{2F66E012-C146-5740-97C9-A6BACCD145EA}" dt="2022-09-09T04:51:56.012" v="2325"/>
          <ac:spMkLst>
            <pc:docMk/>
            <pc:sldMk cId="4288440749" sldId="325"/>
            <ac:spMk id="321" creationId="{00000000-0000-0000-0000-000000000000}"/>
          </ac:spMkLst>
        </pc:spChg>
        <pc:spChg chg="mod">
          <ac:chgData name="Lindsay Ward" userId="8f2e855a-579b-4a8f-b9f1-39f7b0944a86" providerId="ADAL" clId="{2F66E012-C146-5740-97C9-A6BACCD145EA}" dt="2022-09-09T04:51:54.369" v="2324" actId="6549"/>
          <ac:spMkLst>
            <pc:docMk/>
            <pc:sldMk cId="4288440749" sldId="325"/>
            <ac:spMk id="322" creationId="{00000000-0000-0000-0000-000000000000}"/>
          </ac:spMkLst>
        </pc:spChg>
        <pc:graphicFrameChg chg="mod">
          <ac:chgData name="Lindsay Ward" userId="8f2e855a-579b-4a8f-b9f1-39f7b0944a86" providerId="ADAL" clId="{2F66E012-C146-5740-97C9-A6BACCD145EA}" dt="2022-09-09T04:52:07.712" v="2326" actId="1076"/>
          <ac:graphicFrameMkLst>
            <pc:docMk/>
            <pc:sldMk cId="4288440749" sldId="325"/>
            <ac:graphicFrameMk id="323" creationId="{00000000-0000-0000-0000-000000000000}"/>
          </ac:graphicFrameMkLst>
        </pc:graphicFrameChg>
        <pc:picChg chg="add mod">
          <ac:chgData name="Lindsay Ward" userId="8f2e855a-579b-4a8f-b9f1-39f7b0944a86" providerId="ADAL" clId="{2F66E012-C146-5740-97C9-A6BACCD145EA}" dt="2022-09-09T00:46:13.553" v="1684"/>
          <ac:picMkLst>
            <pc:docMk/>
            <pc:sldMk cId="4288440749" sldId="325"/>
            <ac:picMk id="3" creationId="{01ED466D-D4FE-095C-F6F3-5568AD60257B}"/>
          </ac:picMkLst>
        </pc:picChg>
      </pc:sldChg>
      <pc:sldChg chg="addSp delSp modSp add mod modAnim">
        <pc:chgData name="Lindsay Ward" userId="8f2e855a-579b-4a8f-b9f1-39f7b0944a86" providerId="ADAL" clId="{2F66E012-C146-5740-97C9-A6BACCD145EA}" dt="2022-09-10T01:10:08.024" v="2365"/>
        <pc:sldMkLst>
          <pc:docMk/>
          <pc:sldMk cId="4126014758" sldId="326"/>
        </pc:sldMkLst>
        <pc:spChg chg="mod">
          <ac:chgData name="Lindsay Ward" userId="8f2e855a-579b-4a8f-b9f1-39f7b0944a86" providerId="ADAL" clId="{2F66E012-C146-5740-97C9-A6BACCD145EA}" dt="2022-09-10T01:09:42.491" v="2361" actId="115"/>
          <ac:spMkLst>
            <pc:docMk/>
            <pc:sldMk cId="4126014758" sldId="326"/>
            <ac:spMk id="3" creationId="{00000000-0000-0000-0000-000000000000}"/>
          </ac:spMkLst>
        </pc:spChg>
        <pc:spChg chg="add del">
          <ac:chgData name="Lindsay Ward" userId="8f2e855a-579b-4a8f-b9f1-39f7b0944a86" providerId="ADAL" clId="{2F66E012-C146-5740-97C9-A6BACCD145EA}" dt="2022-09-09T00:53:15.710" v="1880" actId="22"/>
          <ac:spMkLst>
            <pc:docMk/>
            <pc:sldMk cId="4126014758" sldId="326"/>
            <ac:spMk id="6" creationId="{C1142FE3-7737-C1D9-2DD6-020D678F4EB8}"/>
          </ac:spMkLst>
        </pc:spChg>
        <pc:picChg chg="add mod">
          <ac:chgData name="Lindsay Ward" userId="8f2e855a-579b-4a8f-b9f1-39f7b0944a86" providerId="ADAL" clId="{2F66E012-C146-5740-97C9-A6BACCD145EA}" dt="2022-09-09T00:53:34.555" v="1881"/>
          <ac:picMkLst>
            <pc:docMk/>
            <pc:sldMk cId="4126014758" sldId="326"/>
            <ac:picMk id="7" creationId="{86AA6E1B-8518-3896-7B6C-60751762CB84}"/>
          </ac:picMkLst>
        </pc:picChg>
      </pc:sldChg>
      <pc:sldChg chg="modSp">
        <pc:chgData name="Lindsay Ward" userId="8f2e855a-579b-4a8f-b9f1-39f7b0944a86" providerId="ADAL" clId="{2F66E012-C146-5740-97C9-A6BACCD145EA}" dt="2022-09-09T04:31:11.864" v="2037" actId="20577"/>
        <pc:sldMkLst>
          <pc:docMk/>
          <pc:sldMk cId="355274176" sldId="327"/>
        </pc:sldMkLst>
        <pc:spChg chg="mod">
          <ac:chgData name="Lindsay Ward" userId="8f2e855a-579b-4a8f-b9f1-39f7b0944a86" providerId="ADAL" clId="{2F66E012-C146-5740-97C9-A6BACCD145EA}" dt="2022-09-09T04:31:11.864" v="2037" actId="20577"/>
          <ac:spMkLst>
            <pc:docMk/>
            <pc:sldMk cId="355274176" sldId="327"/>
            <ac:spMk id="28675" creationId="{A9344852-9B90-3C42-9E0D-7DB0247EEC38}"/>
          </ac:spMkLst>
        </pc:spChg>
      </pc:sldChg>
      <pc:sldChg chg="del">
        <pc:chgData name="Lindsay Ward" userId="8f2e855a-579b-4a8f-b9f1-39f7b0944a86" providerId="ADAL" clId="{2F66E012-C146-5740-97C9-A6BACCD145EA}" dt="2022-09-08T03:17:58.942" v="137" actId="2696"/>
        <pc:sldMkLst>
          <pc:docMk/>
          <pc:sldMk cId="1988601635" sldId="332"/>
        </pc:sldMkLst>
      </pc:sldChg>
      <pc:sldChg chg="addSp delSp modSp add del mod modClrScheme chgLayout">
        <pc:chgData name="Lindsay Ward" userId="8f2e855a-579b-4a8f-b9f1-39f7b0944a86" providerId="ADAL" clId="{2F66E012-C146-5740-97C9-A6BACCD145EA}" dt="2022-09-08T03:23:08.826" v="169" actId="20577"/>
        <pc:sldMkLst>
          <pc:docMk/>
          <pc:sldMk cId="1819384516" sldId="346"/>
        </pc:sldMkLst>
        <pc:spChg chg="del mod ord">
          <ac:chgData name="Lindsay Ward" userId="8f2e855a-579b-4a8f-b9f1-39f7b0944a86" providerId="ADAL" clId="{2F66E012-C146-5740-97C9-A6BACCD145EA}" dt="2022-09-08T03:23:05.335" v="168" actId="700"/>
          <ac:spMkLst>
            <pc:docMk/>
            <pc:sldMk cId="1819384516" sldId="346"/>
            <ac:spMk id="2" creationId="{1F3011A6-246F-6B75-7295-6C0869C2599F}"/>
          </ac:spMkLst>
        </pc:spChg>
        <pc:spChg chg="add mod ord">
          <ac:chgData name="Lindsay Ward" userId="8f2e855a-579b-4a8f-b9f1-39f7b0944a86" providerId="ADAL" clId="{2F66E012-C146-5740-97C9-A6BACCD145EA}" dt="2022-09-08T03:23:05.335" v="168" actId="700"/>
          <ac:spMkLst>
            <pc:docMk/>
            <pc:sldMk cId="1819384516" sldId="346"/>
            <ac:spMk id="3" creationId="{423861C2-108C-B324-6155-FE16FF176FDD}"/>
          </ac:spMkLst>
        </pc:spChg>
        <pc:spChg chg="mod ord">
          <ac:chgData name="Lindsay Ward" userId="8f2e855a-579b-4a8f-b9f1-39f7b0944a86" providerId="ADAL" clId="{2F66E012-C146-5740-97C9-A6BACCD145EA}" dt="2022-09-08T03:23:08.826" v="169" actId="20577"/>
          <ac:spMkLst>
            <pc:docMk/>
            <pc:sldMk cId="1819384516" sldId="346"/>
            <ac:spMk id="5" creationId="{DD759F1A-90E8-A346-8943-27491E2BB451}"/>
          </ac:spMkLst>
        </pc:spChg>
      </pc:sldChg>
      <pc:sldChg chg="modSp add del mod modAnim">
        <pc:chgData name="Lindsay Ward" userId="8f2e855a-579b-4a8f-b9f1-39f7b0944a86" providerId="ADAL" clId="{2F66E012-C146-5740-97C9-A6BACCD145EA}" dt="2022-09-09T00:42:08.289" v="1678" actId="113"/>
        <pc:sldMkLst>
          <pc:docMk/>
          <pc:sldMk cId="894538273" sldId="353"/>
        </pc:sldMkLst>
        <pc:spChg chg="mod">
          <ac:chgData name="Lindsay Ward" userId="8f2e855a-579b-4a8f-b9f1-39f7b0944a86" providerId="ADAL" clId="{2F66E012-C146-5740-97C9-A6BACCD145EA}" dt="2022-09-08T03:24:42.835" v="238" actId="20577"/>
          <ac:spMkLst>
            <pc:docMk/>
            <pc:sldMk cId="894538273" sldId="353"/>
            <ac:spMk id="32769" creationId="{E277235D-5D07-0346-8D35-12FFA691995E}"/>
          </ac:spMkLst>
        </pc:spChg>
        <pc:spChg chg="mod">
          <ac:chgData name="Lindsay Ward" userId="8f2e855a-579b-4a8f-b9f1-39f7b0944a86" providerId="ADAL" clId="{2F66E012-C146-5740-97C9-A6BACCD145EA}" dt="2022-09-09T00:42:08.289" v="1678" actId="113"/>
          <ac:spMkLst>
            <pc:docMk/>
            <pc:sldMk cId="894538273" sldId="353"/>
            <ac:spMk id="32770" creationId="{6389615D-F9DA-3C4A-A6C4-104C3DD4DCF5}"/>
          </ac:spMkLst>
        </pc:spChg>
      </pc:sldChg>
      <pc:sldChg chg="del">
        <pc:chgData name="Lindsay Ward" userId="8f2e855a-579b-4a8f-b9f1-39f7b0944a86" providerId="ADAL" clId="{2F66E012-C146-5740-97C9-A6BACCD145EA}" dt="2022-09-08T03:17:51.279" v="135" actId="2696"/>
        <pc:sldMkLst>
          <pc:docMk/>
          <pc:sldMk cId="1447204023" sldId="355"/>
        </pc:sldMkLst>
      </pc:sldChg>
      <pc:sldChg chg="add del">
        <pc:chgData name="Lindsay Ward" userId="8f2e855a-579b-4a8f-b9f1-39f7b0944a86" providerId="ADAL" clId="{2F66E012-C146-5740-97C9-A6BACCD145EA}" dt="2022-09-08T03:22:55.546" v="167"/>
        <pc:sldMkLst>
          <pc:docMk/>
          <pc:sldMk cId="1926616385" sldId="356"/>
        </pc:sldMkLst>
      </pc:sldChg>
      <pc:sldChg chg="del">
        <pc:chgData name="Lindsay Ward" userId="8f2e855a-579b-4a8f-b9f1-39f7b0944a86" providerId="ADAL" clId="{2F66E012-C146-5740-97C9-A6BACCD145EA}" dt="2022-09-08T03:18:00.310" v="138" actId="2696"/>
        <pc:sldMkLst>
          <pc:docMk/>
          <pc:sldMk cId="349772738" sldId="357"/>
        </pc:sldMkLst>
      </pc:sldChg>
      <pc:sldChg chg="modSp mod">
        <pc:chgData name="Lindsay Ward" userId="8f2e855a-579b-4a8f-b9f1-39f7b0944a86" providerId="ADAL" clId="{2F66E012-C146-5740-97C9-A6BACCD145EA}" dt="2022-09-08T05:31:26.501" v="1529" actId="15"/>
        <pc:sldMkLst>
          <pc:docMk/>
          <pc:sldMk cId="1404985400" sldId="360"/>
        </pc:sldMkLst>
        <pc:spChg chg="mod">
          <ac:chgData name="Lindsay Ward" userId="8f2e855a-579b-4a8f-b9f1-39f7b0944a86" providerId="ADAL" clId="{2F66E012-C146-5740-97C9-A6BACCD145EA}" dt="2022-09-08T05:31:26.501" v="1529" actId="15"/>
          <ac:spMkLst>
            <pc:docMk/>
            <pc:sldMk cId="1404985400" sldId="360"/>
            <ac:spMk id="3" creationId="{A0637578-3129-A94B-928F-11240213834C}"/>
          </ac:spMkLst>
        </pc:spChg>
      </pc:sldChg>
      <pc:sldChg chg="modSp add del mod modAnim">
        <pc:chgData name="Lindsay Ward" userId="8f2e855a-579b-4a8f-b9f1-39f7b0944a86" providerId="ADAL" clId="{2F66E012-C146-5740-97C9-A6BACCD145EA}" dt="2022-09-09T00:42:47.120" v="1679"/>
        <pc:sldMkLst>
          <pc:docMk/>
          <pc:sldMk cId="3048116076" sldId="364"/>
        </pc:sldMkLst>
        <pc:spChg chg="mod">
          <ac:chgData name="Lindsay Ward" userId="8f2e855a-579b-4a8f-b9f1-39f7b0944a86" providerId="ADAL" clId="{2F66E012-C146-5740-97C9-A6BACCD145EA}" dt="2022-09-08T03:29:28.648" v="323" actId="20577"/>
          <ac:spMkLst>
            <pc:docMk/>
            <pc:sldMk cId="3048116076" sldId="364"/>
            <ac:spMk id="2" creationId="{DC2E11C3-4118-D94C-879A-3513D51AB379}"/>
          </ac:spMkLst>
        </pc:spChg>
        <pc:spChg chg="mod">
          <ac:chgData name="Lindsay Ward" userId="8f2e855a-579b-4a8f-b9f1-39f7b0944a86" providerId="ADAL" clId="{2F66E012-C146-5740-97C9-A6BACCD145EA}" dt="2022-09-08T03:26:16.928" v="262" actId="20577"/>
          <ac:spMkLst>
            <pc:docMk/>
            <pc:sldMk cId="3048116076" sldId="364"/>
            <ac:spMk id="5" creationId="{73C63894-16EF-BB40-A421-99408E0E86EE}"/>
          </ac:spMkLst>
        </pc:spChg>
      </pc:sldChg>
      <pc:sldChg chg="modSp add del mod modAnim">
        <pc:chgData name="Lindsay Ward" userId="8f2e855a-579b-4a8f-b9f1-39f7b0944a86" providerId="ADAL" clId="{2F66E012-C146-5740-97C9-A6BACCD145EA}" dt="2022-09-09T04:44:31.437" v="2321" actId="20577"/>
        <pc:sldMkLst>
          <pc:docMk/>
          <pc:sldMk cId="910816910" sldId="368"/>
        </pc:sldMkLst>
        <pc:spChg chg="mod">
          <ac:chgData name="Lindsay Ward" userId="8f2e855a-579b-4a8f-b9f1-39f7b0944a86" providerId="ADAL" clId="{2F66E012-C146-5740-97C9-A6BACCD145EA}" dt="2022-09-09T04:44:31.437" v="2321" actId="20577"/>
          <ac:spMkLst>
            <pc:docMk/>
            <pc:sldMk cId="910816910" sldId="368"/>
            <ac:spMk id="3" creationId="{00000000-0000-0000-0000-000000000000}"/>
          </ac:spMkLst>
        </pc:spChg>
      </pc:sldChg>
      <pc:sldChg chg="add del">
        <pc:chgData name="Lindsay Ward" userId="8f2e855a-579b-4a8f-b9f1-39f7b0944a86" providerId="ADAL" clId="{2F66E012-C146-5740-97C9-A6BACCD145EA}" dt="2022-09-08T03:36:24.021" v="466"/>
        <pc:sldMkLst>
          <pc:docMk/>
          <pc:sldMk cId="2900958698" sldId="370"/>
        </pc:sldMkLst>
      </pc:sldChg>
      <pc:sldChg chg="add">
        <pc:chgData name="Lindsay Ward" userId="8f2e855a-579b-4a8f-b9f1-39f7b0944a86" providerId="ADAL" clId="{2F66E012-C146-5740-97C9-A6BACCD145EA}" dt="2022-09-08T03:37:08.539" v="467"/>
        <pc:sldMkLst>
          <pc:docMk/>
          <pc:sldMk cId="2226802875" sldId="371"/>
        </pc:sldMkLst>
      </pc:sldChg>
      <pc:sldChg chg="modSp add mod ord">
        <pc:chgData name="Lindsay Ward" userId="8f2e855a-579b-4a8f-b9f1-39f7b0944a86" providerId="ADAL" clId="{2F66E012-C146-5740-97C9-A6BACCD145EA}" dt="2022-09-08T03:31:44.131" v="448" actId="20577"/>
        <pc:sldMkLst>
          <pc:docMk/>
          <pc:sldMk cId="2632264820" sldId="372"/>
        </pc:sldMkLst>
        <pc:spChg chg="mod">
          <ac:chgData name="Lindsay Ward" userId="8f2e855a-579b-4a8f-b9f1-39f7b0944a86" providerId="ADAL" clId="{2F66E012-C146-5740-97C9-A6BACCD145EA}" dt="2022-09-08T03:31:04.430" v="441" actId="113"/>
          <ac:spMkLst>
            <pc:docMk/>
            <pc:sldMk cId="2632264820" sldId="372"/>
            <ac:spMk id="2" creationId="{3D57DA0A-3120-A045-876A-EAF3AC2F00E1}"/>
          </ac:spMkLst>
        </pc:spChg>
        <pc:spChg chg="mod">
          <ac:chgData name="Lindsay Ward" userId="8f2e855a-579b-4a8f-b9f1-39f7b0944a86" providerId="ADAL" clId="{2F66E012-C146-5740-97C9-A6BACCD145EA}" dt="2022-09-08T03:31:44.131" v="448" actId="20577"/>
          <ac:spMkLst>
            <pc:docMk/>
            <pc:sldMk cId="2632264820" sldId="372"/>
            <ac:spMk id="3" creationId="{6B8B5656-D195-4B4B-BB9A-5454EC4AC8C1}"/>
          </ac:spMkLst>
        </pc:spChg>
      </pc:sldChg>
      <pc:sldChg chg="modSp mod modAnim">
        <pc:chgData name="Lindsay Ward" userId="8f2e855a-579b-4a8f-b9f1-39f7b0944a86" providerId="ADAL" clId="{2F66E012-C146-5740-97C9-A6BACCD145EA}" dt="2022-09-10T02:04:51.954" v="2384"/>
        <pc:sldMkLst>
          <pc:docMk/>
          <pc:sldMk cId="671257001" sldId="381"/>
        </pc:sldMkLst>
        <pc:spChg chg="mod">
          <ac:chgData name="Lindsay Ward" userId="8f2e855a-579b-4a8f-b9f1-39f7b0944a86" providerId="ADAL" clId="{2F66E012-C146-5740-97C9-A6BACCD145EA}" dt="2022-09-08T03:41:27.092" v="535"/>
          <ac:spMkLst>
            <pc:docMk/>
            <pc:sldMk cId="671257001" sldId="381"/>
            <ac:spMk id="124" creationId="{00000000-0000-0000-0000-000000000000}"/>
          </ac:spMkLst>
        </pc:spChg>
        <pc:spChg chg="mod">
          <ac:chgData name="Lindsay Ward" userId="8f2e855a-579b-4a8f-b9f1-39f7b0944a86" providerId="ADAL" clId="{2F66E012-C146-5740-97C9-A6BACCD145EA}" dt="2022-09-10T02:04:27.176" v="2383" actId="207"/>
          <ac:spMkLst>
            <pc:docMk/>
            <pc:sldMk cId="671257001" sldId="381"/>
            <ac:spMk id="125" creationId="{00000000-0000-0000-0000-000000000000}"/>
          </ac:spMkLst>
        </pc:spChg>
      </pc:sldChg>
      <pc:sldChg chg="modSp add del mod">
        <pc:chgData name="Lindsay Ward" userId="8f2e855a-579b-4a8f-b9f1-39f7b0944a86" providerId="ADAL" clId="{2F66E012-C146-5740-97C9-A6BACCD145EA}" dt="2022-09-10T02:02:42.926" v="2368" actId="20577"/>
        <pc:sldMkLst>
          <pc:docMk/>
          <pc:sldMk cId="3508786382" sldId="383"/>
        </pc:sldMkLst>
        <pc:spChg chg="mod">
          <ac:chgData name="Lindsay Ward" userId="8f2e855a-579b-4a8f-b9f1-39f7b0944a86" providerId="ADAL" clId="{2F66E012-C146-5740-97C9-A6BACCD145EA}" dt="2022-09-09T00:57:28.541" v="1937" actId="20577"/>
          <ac:spMkLst>
            <pc:docMk/>
            <pc:sldMk cId="3508786382" sldId="383"/>
            <ac:spMk id="38913" creationId="{00000000-0000-0000-0000-000000000000}"/>
          </ac:spMkLst>
        </pc:spChg>
        <pc:spChg chg="mod">
          <ac:chgData name="Lindsay Ward" userId="8f2e855a-579b-4a8f-b9f1-39f7b0944a86" providerId="ADAL" clId="{2F66E012-C146-5740-97C9-A6BACCD145EA}" dt="2022-09-10T02:02:42.926" v="2368" actId="20577"/>
          <ac:spMkLst>
            <pc:docMk/>
            <pc:sldMk cId="3508786382" sldId="383"/>
            <ac:spMk id="38914" creationId="{00000000-0000-0000-0000-000000000000}"/>
          </ac:spMkLst>
        </pc:spChg>
      </pc:sldChg>
      <pc:sldChg chg="del">
        <pc:chgData name="Lindsay Ward" userId="8f2e855a-579b-4a8f-b9f1-39f7b0944a86" providerId="ADAL" clId="{2F66E012-C146-5740-97C9-A6BACCD145EA}" dt="2022-09-08T03:17:50.001" v="133" actId="2696"/>
        <pc:sldMkLst>
          <pc:docMk/>
          <pc:sldMk cId="1563886403" sldId="386"/>
        </pc:sldMkLst>
      </pc:sldChg>
      <pc:sldChg chg="del">
        <pc:chgData name="Lindsay Ward" userId="8f2e855a-579b-4a8f-b9f1-39f7b0944a86" providerId="ADAL" clId="{2F66E012-C146-5740-97C9-A6BACCD145EA}" dt="2022-09-08T03:17:50.595" v="134" actId="2696"/>
        <pc:sldMkLst>
          <pc:docMk/>
          <pc:sldMk cId="3792074436" sldId="387"/>
        </pc:sldMkLst>
      </pc:sldChg>
      <pc:sldChg chg="del">
        <pc:chgData name="Lindsay Ward" userId="8f2e855a-579b-4a8f-b9f1-39f7b0944a86" providerId="ADAL" clId="{2F66E012-C146-5740-97C9-A6BACCD145EA}" dt="2022-09-08T03:17:52.359" v="136" actId="2696"/>
        <pc:sldMkLst>
          <pc:docMk/>
          <pc:sldMk cId="991417783" sldId="391"/>
        </pc:sldMkLst>
      </pc:sldChg>
      <pc:sldChg chg="addSp modSp mod modAnim">
        <pc:chgData name="Lindsay Ward" userId="8f2e855a-579b-4a8f-b9f1-39f7b0944a86" providerId="ADAL" clId="{2F66E012-C146-5740-97C9-A6BACCD145EA}" dt="2022-09-09T00:57:02.556" v="1934"/>
        <pc:sldMkLst>
          <pc:docMk/>
          <pc:sldMk cId="2867093876" sldId="392"/>
        </pc:sldMkLst>
        <pc:spChg chg="add mod">
          <ac:chgData name="Lindsay Ward" userId="8f2e855a-579b-4a8f-b9f1-39f7b0944a86" providerId="ADAL" clId="{2F66E012-C146-5740-97C9-A6BACCD145EA}" dt="2022-09-08T03:15:28.490" v="114" actId="1076"/>
          <ac:spMkLst>
            <pc:docMk/>
            <pc:sldMk cId="2867093876" sldId="392"/>
            <ac:spMk id="3" creationId="{2386CEB3-CE13-8E05-19C0-D0D8D30233AC}"/>
          </ac:spMkLst>
        </pc:spChg>
      </pc:sldChg>
      <pc:sldChg chg="add">
        <pc:chgData name="Lindsay Ward" userId="8f2e855a-579b-4a8f-b9f1-39f7b0944a86" providerId="ADAL" clId="{2F66E012-C146-5740-97C9-A6BACCD145EA}" dt="2022-09-08T03:34:03.542" v="455"/>
        <pc:sldMkLst>
          <pc:docMk/>
          <pc:sldMk cId="334482622" sldId="393"/>
        </pc:sldMkLst>
      </pc:sldChg>
      <pc:sldChg chg="del">
        <pc:chgData name="Lindsay Ward" userId="8f2e855a-579b-4a8f-b9f1-39f7b0944a86" providerId="ADAL" clId="{2F66E012-C146-5740-97C9-A6BACCD145EA}" dt="2022-09-08T03:16:21.798" v="119" actId="2696"/>
        <pc:sldMkLst>
          <pc:docMk/>
          <pc:sldMk cId="2841806917" sldId="393"/>
        </pc:sldMkLst>
      </pc:sldChg>
      <pc:sldChg chg="del">
        <pc:chgData name="Lindsay Ward" userId="8f2e855a-579b-4a8f-b9f1-39f7b0944a86" providerId="ADAL" clId="{2F66E012-C146-5740-97C9-A6BACCD145EA}" dt="2022-09-08T03:16:20.289" v="118" actId="2696"/>
        <pc:sldMkLst>
          <pc:docMk/>
          <pc:sldMk cId="1102331464" sldId="394"/>
        </pc:sldMkLst>
      </pc:sldChg>
      <pc:sldChg chg="del">
        <pc:chgData name="Lindsay Ward" userId="8f2e855a-579b-4a8f-b9f1-39f7b0944a86" providerId="ADAL" clId="{2F66E012-C146-5740-97C9-A6BACCD145EA}" dt="2022-09-08T03:16:44.465" v="123" actId="2696"/>
        <pc:sldMkLst>
          <pc:docMk/>
          <pc:sldMk cId="2855083566" sldId="395"/>
        </pc:sldMkLst>
      </pc:sldChg>
      <pc:sldChg chg="delSp modSp add mod modAnim">
        <pc:chgData name="Lindsay Ward" userId="8f2e855a-579b-4a8f-b9f1-39f7b0944a86" providerId="ADAL" clId="{2F66E012-C146-5740-97C9-A6BACCD145EA}" dt="2022-09-09T00:44:10.875" v="1681" actId="478"/>
        <pc:sldMkLst>
          <pc:docMk/>
          <pc:sldMk cId="3493844685" sldId="395"/>
        </pc:sldMkLst>
        <pc:spChg chg="mod">
          <ac:chgData name="Lindsay Ward" userId="8f2e855a-579b-4a8f-b9f1-39f7b0944a86" providerId="ADAL" clId="{2F66E012-C146-5740-97C9-A6BACCD145EA}" dt="2022-09-08T03:31:56.251" v="452" actId="20577"/>
          <ac:spMkLst>
            <pc:docMk/>
            <pc:sldMk cId="3493844685" sldId="395"/>
            <ac:spMk id="2" creationId="{8FD4A877-69F7-B949-855B-53AA5906853B}"/>
          </ac:spMkLst>
        </pc:spChg>
        <pc:spChg chg="mod">
          <ac:chgData name="Lindsay Ward" userId="8f2e855a-579b-4a8f-b9f1-39f7b0944a86" providerId="ADAL" clId="{2F66E012-C146-5740-97C9-A6BACCD145EA}" dt="2022-09-08T03:30:03.587" v="379" actId="6549"/>
          <ac:spMkLst>
            <pc:docMk/>
            <pc:sldMk cId="3493844685" sldId="395"/>
            <ac:spMk id="3" creationId="{7EB2E89C-607A-9341-8905-6F227175415B}"/>
          </ac:spMkLst>
        </pc:spChg>
        <pc:picChg chg="del">
          <ac:chgData name="Lindsay Ward" userId="8f2e855a-579b-4a8f-b9f1-39f7b0944a86" providerId="ADAL" clId="{2F66E012-C146-5740-97C9-A6BACCD145EA}" dt="2022-09-09T00:44:10.875" v="1681" actId="478"/>
          <ac:picMkLst>
            <pc:docMk/>
            <pc:sldMk cId="3493844685" sldId="395"/>
            <ac:picMk id="5" creationId="{BE893068-4A99-D744-8146-3B338F97BF49}"/>
          </ac:picMkLst>
        </pc:picChg>
      </pc:sldChg>
      <pc:sldChg chg="del">
        <pc:chgData name="Lindsay Ward" userId="8f2e855a-579b-4a8f-b9f1-39f7b0944a86" providerId="ADAL" clId="{2F66E012-C146-5740-97C9-A6BACCD145EA}" dt="2022-09-08T03:15:46.511" v="115" actId="2696"/>
        <pc:sldMkLst>
          <pc:docMk/>
          <pc:sldMk cId="753575812" sldId="396"/>
        </pc:sldMkLst>
      </pc:sldChg>
      <pc:sldChg chg="del">
        <pc:chgData name="Lindsay Ward" userId="8f2e855a-579b-4a8f-b9f1-39f7b0944a86" providerId="ADAL" clId="{2F66E012-C146-5740-97C9-A6BACCD145EA}" dt="2022-09-08T03:17:02.349" v="126" actId="2696"/>
        <pc:sldMkLst>
          <pc:docMk/>
          <pc:sldMk cId="558672769" sldId="400"/>
        </pc:sldMkLst>
      </pc:sldChg>
      <pc:sldChg chg="add del">
        <pc:chgData name="Lindsay Ward" userId="8f2e855a-579b-4a8f-b9f1-39f7b0944a86" providerId="ADAL" clId="{2F66E012-C146-5740-97C9-A6BACCD145EA}" dt="2022-09-09T00:40:48.303" v="1641" actId="2696"/>
        <pc:sldMkLst>
          <pc:docMk/>
          <pc:sldMk cId="1305329771" sldId="403"/>
        </pc:sldMkLst>
      </pc:sldChg>
      <pc:sldChg chg="del">
        <pc:chgData name="Lindsay Ward" userId="8f2e855a-579b-4a8f-b9f1-39f7b0944a86" providerId="ADAL" clId="{2F66E012-C146-5740-97C9-A6BACCD145EA}" dt="2022-09-08T03:18:59.928" v="142" actId="2696"/>
        <pc:sldMkLst>
          <pc:docMk/>
          <pc:sldMk cId="1553664690" sldId="403"/>
        </pc:sldMkLst>
      </pc:sldChg>
      <pc:sldChg chg="del">
        <pc:chgData name="Lindsay Ward" userId="8f2e855a-579b-4a8f-b9f1-39f7b0944a86" providerId="ADAL" clId="{2F66E012-C146-5740-97C9-A6BACCD145EA}" dt="2022-09-08T03:16:57.592" v="125" actId="2696"/>
        <pc:sldMkLst>
          <pc:docMk/>
          <pc:sldMk cId="3054286056" sldId="404"/>
        </pc:sldMkLst>
      </pc:sldChg>
      <pc:sldChg chg="del">
        <pc:chgData name="Lindsay Ward" userId="8f2e855a-579b-4a8f-b9f1-39f7b0944a86" providerId="ADAL" clId="{2F66E012-C146-5740-97C9-A6BACCD145EA}" dt="2022-09-08T03:17:49.425" v="132" actId="2696"/>
        <pc:sldMkLst>
          <pc:docMk/>
          <pc:sldMk cId="855566414" sldId="407"/>
        </pc:sldMkLst>
      </pc:sldChg>
      <pc:sldChg chg="del">
        <pc:chgData name="Lindsay Ward" userId="8f2e855a-579b-4a8f-b9f1-39f7b0944a86" providerId="ADAL" clId="{2F66E012-C146-5740-97C9-A6BACCD145EA}" dt="2022-09-09T04:27:45.904" v="2033" actId="2696"/>
        <pc:sldMkLst>
          <pc:docMk/>
          <pc:sldMk cId="2379977263" sldId="408"/>
        </pc:sldMkLst>
      </pc:sldChg>
      <pc:sldChg chg="modSp mod">
        <pc:chgData name="Lindsay Ward" userId="8f2e855a-579b-4a8f-b9f1-39f7b0944a86" providerId="ADAL" clId="{2F66E012-C146-5740-97C9-A6BACCD145EA}" dt="2022-09-10T02:09:01.762" v="2512" actId="20577"/>
        <pc:sldMkLst>
          <pc:docMk/>
          <pc:sldMk cId="1970713266" sldId="409"/>
        </pc:sldMkLst>
        <pc:spChg chg="mod">
          <ac:chgData name="Lindsay Ward" userId="8f2e855a-579b-4a8f-b9f1-39f7b0944a86" providerId="ADAL" clId="{2F66E012-C146-5740-97C9-A6BACCD145EA}" dt="2022-09-10T02:09:01.762" v="2512" actId="20577"/>
          <ac:spMkLst>
            <pc:docMk/>
            <pc:sldMk cId="1970713266" sldId="409"/>
            <ac:spMk id="3" creationId="{AF0315DB-3A75-874B-A6C9-4A09C738AD29}"/>
          </ac:spMkLst>
        </pc:spChg>
      </pc:sldChg>
      <pc:sldChg chg="addSp modSp modAnim">
        <pc:chgData name="Lindsay Ward" userId="8f2e855a-579b-4a8f-b9f1-39f7b0944a86" providerId="ADAL" clId="{2F66E012-C146-5740-97C9-A6BACCD145EA}" dt="2022-09-10T03:02:34.055" v="2520"/>
        <pc:sldMkLst>
          <pc:docMk/>
          <pc:sldMk cId="3244000103" sldId="410"/>
        </pc:sldMkLst>
        <pc:picChg chg="add mod">
          <ac:chgData name="Lindsay Ward" userId="8f2e855a-579b-4a8f-b9f1-39f7b0944a86" providerId="ADAL" clId="{2F66E012-C146-5740-97C9-A6BACCD145EA}" dt="2022-09-10T03:02:25.671" v="2519"/>
          <ac:picMkLst>
            <pc:docMk/>
            <pc:sldMk cId="3244000103" sldId="410"/>
            <ac:picMk id="5" creationId="{B834C61A-61A4-C272-532C-C1D7F30CFCC3}"/>
          </ac:picMkLst>
        </pc:picChg>
      </pc:sldChg>
      <pc:sldChg chg="del">
        <pc:chgData name="Lindsay Ward" userId="8f2e855a-579b-4a8f-b9f1-39f7b0944a86" providerId="ADAL" clId="{2F66E012-C146-5740-97C9-A6BACCD145EA}" dt="2022-09-08T03:49:15.522" v="817" actId="2696"/>
        <pc:sldMkLst>
          <pc:docMk/>
          <pc:sldMk cId="899823564" sldId="411"/>
        </pc:sldMkLst>
      </pc:sldChg>
      <pc:sldChg chg="add">
        <pc:chgData name="Lindsay Ward" userId="8f2e855a-579b-4a8f-b9f1-39f7b0944a86" providerId="ADAL" clId="{2F66E012-C146-5740-97C9-A6BACCD145EA}" dt="2022-09-09T00:43:58.483" v="1680"/>
        <pc:sldMkLst>
          <pc:docMk/>
          <pc:sldMk cId="1640127665" sldId="412"/>
        </pc:sldMkLst>
      </pc:sldChg>
      <pc:sldChg chg="add">
        <pc:chgData name="Lindsay Ward" userId="8f2e855a-579b-4a8f-b9f1-39f7b0944a86" providerId="ADAL" clId="{2F66E012-C146-5740-97C9-A6BACCD145EA}" dt="2022-09-09T00:43:58.483" v="1680"/>
        <pc:sldMkLst>
          <pc:docMk/>
          <pc:sldMk cId="2577121092" sldId="413"/>
        </pc:sldMkLst>
      </pc:sldChg>
      <pc:sldChg chg="modSp mod">
        <pc:chgData name="Lindsay Ward" userId="8f2e855a-579b-4a8f-b9f1-39f7b0944a86" providerId="ADAL" clId="{2F66E012-C146-5740-97C9-A6BACCD145EA}" dt="2022-09-08T03:13:44.531" v="55" actId="14100"/>
        <pc:sldMkLst>
          <pc:docMk/>
          <pc:sldMk cId="1107455263" sldId="416"/>
        </pc:sldMkLst>
        <pc:spChg chg="mod">
          <ac:chgData name="Lindsay Ward" userId="8f2e855a-579b-4a8f-b9f1-39f7b0944a86" providerId="ADAL" clId="{2F66E012-C146-5740-97C9-A6BACCD145EA}" dt="2022-09-08T03:13:44.531" v="55" actId="14100"/>
          <ac:spMkLst>
            <pc:docMk/>
            <pc:sldMk cId="1107455263" sldId="416"/>
            <ac:spMk id="2" creationId="{372FAFEC-2C9E-7043-A4DA-4632AC669554}"/>
          </ac:spMkLst>
        </pc:spChg>
      </pc:sldChg>
      <pc:sldChg chg="del">
        <pc:chgData name="Lindsay Ward" userId="8f2e855a-579b-4a8f-b9f1-39f7b0944a86" providerId="ADAL" clId="{2F66E012-C146-5740-97C9-A6BACCD145EA}" dt="2022-09-08T03:15:51.670" v="116" actId="2696"/>
        <pc:sldMkLst>
          <pc:docMk/>
          <pc:sldMk cId="1241652074" sldId="417"/>
        </pc:sldMkLst>
      </pc:sldChg>
      <pc:sldChg chg="addSp modSp mod">
        <pc:chgData name="Lindsay Ward" userId="8f2e855a-579b-4a8f-b9f1-39f7b0944a86" providerId="ADAL" clId="{2F66E012-C146-5740-97C9-A6BACCD145EA}" dt="2022-09-10T02:56:50.560" v="2515" actId="20577"/>
        <pc:sldMkLst>
          <pc:docMk/>
          <pc:sldMk cId="981848467" sldId="421"/>
        </pc:sldMkLst>
        <pc:spChg chg="mod">
          <ac:chgData name="Lindsay Ward" userId="8f2e855a-579b-4a8f-b9f1-39f7b0944a86" providerId="ADAL" clId="{2F66E012-C146-5740-97C9-A6BACCD145EA}" dt="2022-09-09T04:29:22.369" v="2034"/>
          <ac:spMkLst>
            <pc:docMk/>
            <pc:sldMk cId="981848467" sldId="421"/>
            <ac:spMk id="2" creationId="{8053AE4C-699E-564D-9FAD-EDE6D949F674}"/>
          </ac:spMkLst>
        </pc:spChg>
        <pc:spChg chg="add mod">
          <ac:chgData name="Lindsay Ward" userId="8f2e855a-579b-4a8f-b9f1-39f7b0944a86" providerId="ADAL" clId="{2F66E012-C146-5740-97C9-A6BACCD145EA}" dt="2022-09-10T02:56:08.604" v="2514" actId="767"/>
          <ac:spMkLst>
            <pc:docMk/>
            <pc:sldMk cId="981848467" sldId="421"/>
            <ac:spMk id="4" creationId="{5F0575F3-81E0-188E-CA78-B4468C85564A}"/>
          </ac:spMkLst>
        </pc:spChg>
        <pc:spChg chg="mod">
          <ac:chgData name="Lindsay Ward" userId="8f2e855a-579b-4a8f-b9f1-39f7b0944a86" providerId="ADAL" clId="{2F66E012-C146-5740-97C9-A6BACCD145EA}" dt="2022-09-10T02:56:50.560" v="2515" actId="20577"/>
          <ac:spMkLst>
            <pc:docMk/>
            <pc:sldMk cId="981848467" sldId="421"/>
            <ac:spMk id="25602" creationId="{D9D47A90-4CB6-1C4D-A283-90AEDC7F422F}"/>
          </ac:spMkLst>
        </pc:spChg>
      </pc:sldChg>
      <pc:sldChg chg="delSp del mod">
        <pc:chgData name="Lindsay Ward" userId="8f2e855a-579b-4a8f-b9f1-39f7b0944a86" providerId="ADAL" clId="{2F66E012-C146-5740-97C9-A6BACCD145EA}" dt="2022-09-08T03:50:24.800" v="824" actId="2696"/>
        <pc:sldMkLst>
          <pc:docMk/>
          <pc:sldMk cId="1197586287" sldId="422"/>
        </pc:sldMkLst>
        <pc:spChg chg="del">
          <ac:chgData name="Lindsay Ward" userId="8f2e855a-579b-4a8f-b9f1-39f7b0944a86" providerId="ADAL" clId="{2F66E012-C146-5740-97C9-A6BACCD145EA}" dt="2022-09-08T03:49:30.064" v="819" actId="478"/>
          <ac:spMkLst>
            <pc:docMk/>
            <pc:sldMk cId="1197586287" sldId="422"/>
            <ac:spMk id="7" creationId="{D5D5C9D5-471F-8049-9A1F-DA9EEF77EB0C}"/>
          </ac:spMkLst>
        </pc:spChg>
        <pc:spChg chg="del">
          <ac:chgData name="Lindsay Ward" userId="8f2e855a-579b-4a8f-b9f1-39f7b0944a86" providerId="ADAL" clId="{2F66E012-C146-5740-97C9-A6BACCD145EA}" dt="2022-09-08T03:49:30.064" v="819" actId="478"/>
          <ac:spMkLst>
            <pc:docMk/>
            <pc:sldMk cId="1197586287" sldId="422"/>
            <ac:spMk id="8" creationId="{29975694-B854-E541-AAA7-261D06C17526}"/>
          </ac:spMkLst>
        </pc:spChg>
        <pc:picChg chg="del">
          <ac:chgData name="Lindsay Ward" userId="8f2e855a-579b-4a8f-b9f1-39f7b0944a86" providerId="ADAL" clId="{2F66E012-C146-5740-97C9-A6BACCD145EA}" dt="2022-09-08T03:49:22.076" v="818" actId="478"/>
          <ac:picMkLst>
            <pc:docMk/>
            <pc:sldMk cId="1197586287" sldId="422"/>
            <ac:picMk id="5" creationId="{316C8737-6DC1-7E43-9CE9-4AA39AD0E2C7}"/>
          </ac:picMkLst>
        </pc:picChg>
      </pc:sldChg>
      <pc:sldChg chg="del">
        <pc:chgData name="Lindsay Ward" userId="8f2e855a-579b-4a8f-b9f1-39f7b0944a86" providerId="ADAL" clId="{2F66E012-C146-5740-97C9-A6BACCD145EA}" dt="2022-09-09T00:35:42.177" v="1530" actId="2696"/>
        <pc:sldMkLst>
          <pc:docMk/>
          <pc:sldMk cId="665490370" sldId="423"/>
        </pc:sldMkLst>
      </pc:sldChg>
      <pc:sldChg chg="add del">
        <pc:chgData name="Lindsay Ward" userId="8f2e855a-579b-4a8f-b9f1-39f7b0944a86" providerId="ADAL" clId="{2F66E012-C146-5740-97C9-A6BACCD145EA}" dt="2022-09-08T03:20:56.821" v="149"/>
        <pc:sldMkLst>
          <pc:docMk/>
          <pc:sldMk cId="719620598" sldId="424"/>
        </pc:sldMkLst>
      </pc:sldChg>
      <pc:sldChg chg="modSp add mod">
        <pc:chgData name="Lindsay Ward" userId="8f2e855a-579b-4a8f-b9f1-39f7b0944a86" providerId="ADAL" clId="{2F66E012-C146-5740-97C9-A6BACCD145EA}" dt="2022-09-08T03:21:01.086" v="157" actId="20577"/>
        <pc:sldMkLst>
          <pc:docMk/>
          <pc:sldMk cId="1449047498" sldId="424"/>
        </pc:sldMkLst>
        <pc:spChg chg="mod">
          <ac:chgData name="Lindsay Ward" userId="8f2e855a-579b-4a8f-b9f1-39f7b0944a86" providerId="ADAL" clId="{2F66E012-C146-5740-97C9-A6BACCD145EA}" dt="2022-09-08T03:21:01.086" v="157" actId="20577"/>
          <ac:spMkLst>
            <pc:docMk/>
            <pc:sldMk cId="1449047498" sldId="424"/>
            <ac:spMk id="5" creationId="{330378E0-10E3-2C42-8DE7-3A2F21198DA7}"/>
          </ac:spMkLst>
        </pc:spChg>
      </pc:sldChg>
      <pc:sldChg chg="new del">
        <pc:chgData name="Lindsay Ward" userId="8f2e855a-579b-4a8f-b9f1-39f7b0944a86" providerId="ADAL" clId="{2F66E012-C146-5740-97C9-A6BACCD145EA}" dt="2022-09-09T00:55:58.186" v="1910" actId="2696"/>
        <pc:sldMkLst>
          <pc:docMk/>
          <pc:sldMk cId="3845879508" sldId="425"/>
        </pc:sldMkLst>
      </pc:sldChg>
      <pc:sldChg chg="new del">
        <pc:chgData name="Lindsay Ward" userId="8f2e855a-579b-4a8f-b9f1-39f7b0944a86" providerId="ADAL" clId="{2F66E012-C146-5740-97C9-A6BACCD145EA}" dt="2022-09-09T00:56:01.114" v="1911" actId="2696"/>
        <pc:sldMkLst>
          <pc:docMk/>
          <pc:sldMk cId="3214340520" sldId="426"/>
        </pc:sldMkLst>
      </pc:sldChg>
      <pc:sldChg chg="new del">
        <pc:chgData name="Lindsay Ward" userId="8f2e855a-579b-4a8f-b9f1-39f7b0944a86" providerId="ADAL" clId="{2F66E012-C146-5740-97C9-A6BACCD145EA}" dt="2022-09-08T03:30:43.462" v="383" actId="2696"/>
        <pc:sldMkLst>
          <pc:docMk/>
          <pc:sldMk cId="2593007065" sldId="427"/>
        </pc:sldMkLst>
      </pc:sldChg>
      <pc:sldChg chg="modSp add mod">
        <pc:chgData name="Lindsay Ward" userId="8f2e855a-579b-4a8f-b9f1-39f7b0944a86" providerId="ADAL" clId="{2F66E012-C146-5740-97C9-A6BACCD145EA}" dt="2022-09-09T00:46:55.670" v="1692" actId="20577"/>
        <pc:sldMkLst>
          <pc:docMk/>
          <pc:sldMk cId="3249230131" sldId="427"/>
        </pc:sldMkLst>
        <pc:spChg chg="mod">
          <ac:chgData name="Lindsay Ward" userId="8f2e855a-579b-4a8f-b9f1-39f7b0944a86" providerId="ADAL" clId="{2F66E012-C146-5740-97C9-A6BACCD145EA}" dt="2022-09-09T00:46:55.670" v="1692" actId="20577"/>
          <ac:spMkLst>
            <pc:docMk/>
            <pc:sldMk cId="3249230131" sldId="427"/>
            <ac:spMk id="3" creationId="{9EE5CBE5-45E9-2F41-AC09-1EB7DFB161C6}"/>
          </ac:spMkLst>
        </pc:spChg>
      </pc:sldChg>
      <pc:sldChg chg="modSp add mod">
        <pc:chgData name="Lindsay Ward" userId="8f2e855a-579b-4a8f-b9f1-39f7b0944a86" providerId="ADAL" clId="{2F66E012-C146-5740-97C9-A6BACCD145EA}" dt="2022-09-09T00:48:01.851" v="1713" actId="6549"/>
        <pc:sldMkLst>
          <pc:docMk/>
          <pc:sldMk cId="388402387" sldId="428"/>
        </pc:sldMkLst>
        <pc:spChg chg="mod">
          <ac:chgData name="Lindsay Ward" userId="8f2e855a-579b-4a8f-b9f1-39f7b0944a86" providerId="ADAL" clId="{2F66E012-C146-5740-97C9-A6BACCD145EA}" dt="2022-09-09T00:48:01.851" v="1713" actId="6549"/>
          <ac:spMkLst>
            <pc:docMk/>
            <pc:sldMk cId="388402387" sldId="428"/>
            <ac:spMk id="3" creationId="{7EB2E89C-607A-9341-8905-6F227175415B}"/>
          </ac:spMkLst>
        </pc:spChg>
      </pc:sldChg>
      <pc:sldChg chg="modSp add mod">
        <pc:chgData name="Lindsay Ward" userId="8f2e855a-579b-4a8f-b9f1-39f7b0944a86" providerId="ADAL" clId="{2F66E012-C146-5740-97C9-A6BACCD145EA}" dt="2022-09-09T00:48:45.441" v="1724" actId="20577"/>
        <pc:sldMkLst>
          <pc:docMk/>
          <pc:sldMk cId="660544227" sldId="429"/>
        </pc:sldMkLst>
        <pc:spChg chg="mod">
          <ac:chgData name="Lindsay Ward" userId="8f2e855a-579b-4a8f-b9f1-39f7b0944a86" providerId="ADAL" clId="{2F66E012-C146-5740-97C9-A6BACCD145EA}" dt="2022-09-09T00:48:45.441" v="1724" actId="20577"/>
          <ac:spMkLst>
            <pc:docMk/>
            <pc:sldMk cId="660544227" sldId="429"/>
            <ac:spMk id="3" creationId="{CE2554BA-C185-9843-AABC-8C6BC125C174}"/>
          </ac:spMkLst>
        </pc:spChg>
      </pc:sldChg>
      <pc:sldChg chg="modSp add mod">
        <pc:chgData name="Lindsay Ward" userId="8f2e855a-579b-4a8f-b9f1-39f7b0944a86" providerId="ADAL" clId="{2F66E012-C146-5740-97C9-A6BACCD145EA}" dt="2022-09-09T00:49:35.141" v="1727" actId="20577"/>
        <pc:sldMkLst>
          <pc:docMk/>
          <pc:sldMk cId="510781854" sldId="430"/>
        </pc:sldMkLst>
        <pc:spChg chg="mod">
          <ac:chgData name="Lindsay Ward" userId="8f2e855a-579b-4a8f-b9f1-39f7b0944a86" providerId="ADAL" clId="{2F66E012-C146-5740-97C9-A6BACCD145EA}" dt="2022-09-09T00:49:35.141" v="1727" actId="20577"/>
          <ac:spMkLst>
            <pc:docMk/>
            <pc:sldMk cId="510781854" sldId="430"/>
            <ac:spMk id="3" creationId="{CE2554BA-C185-9843-AABC-8C6BC125C174}"/>
          </ac:spMkLst>
        </pc:spChg>
      </pc:sldChg>
      <pc:sldChg chg="addSp delSp modSp add mod ord modClrScheme chgLayout">
        <pc:chgData name="Lindsay Ward" userId="8f2e855a-579b-4a8f-b9f1-39f7b0944a86" providerId="ADAL" clId="{2F66E012-C146-5740-97C9-A6BACCD145EA}" dt="2022-09-08T03:40:07.681" v="520" actId="20578"/>
        <pc:sldMkLst>
          <pc:docMk/>
          <pc:sldMk cId="3658407940" sldId="431"/>
        </pc:sldMkLst>
        <pc:spChg chg="add mod">
          <ac:chgData name="Lindsay Ward" userId="8f2e855a-579b-4a8f-b9f1-39f7b0944a86" providerId="ADAL" clId="{2F66E012-C146-5740-97C9-A6BACCD145EA}" dt="2022-09-08T03:39:58.020" v="519" actId="947"/>
          <ac:spMkLst>
            <pc:docMk/>
            <pc:sldMk cId="3658407940" sldId="431"/>
            <ac:spMk id="3" creationId="{3CFC407C-1E9A-B65B-85CB-92393F7E8506}"/>
          </ac:spMkLst>
        </pc:spChg>
        <pc:spChg chg="add del mod">
          <ac:chgData name="Lindsay Ward" userId="8f2e855a-579b-4a8f-b9f1-39f7b0944a86" providerId="ADAL" clId="{2F66E012-C146-5740-97C9-A6BACCD145EA}" dt="2022-09-08T03:38:54.880" v="511" actId="478"/>
          <ac:spMkLst>
            <pc:docMk/>
            <pc:sldMk cId="3658407940" sldId="431"/>
            <ac:spMk id="4" creationId="{D6A1715D-BB14-2B6E-B835-F3B62DE62A36}"/>
          </ac:spMkLst>
        </pc:spChg>
        <pc:picChg chg="add del">
          <ac:chgData name="Lindsay Ward" userId="8f2e855a-579b-4a8f-b9f1-39f7b0944a86" providerId="ADAL" clId="{2F66E012-C146-5740-97C9-A6BACCD145EA}" dt="2022-09-08T03:37:14.383" v="469" actId="478"/>
          <ac:picMkLst>
            <pc:docMk/>
            <pc:sldMk cId="3658407940" sldId="431"/>
            <ac:picMk id="8" creationId="{1DB31CC7-5BE6-F741-8067-DE50657843EA}"/>
          </ac:picMkLst>
        </pc:picChg>
      </pc:sldChg>
      <pc:sldChg chg="add del modNotesTx">
        <pc:chgData name="Lindsay Ward" userId="8f2e855a-579b-4a8f-b9f1-39f7b0944a86" providerId="ADAL" clId="{2F66E012-C146-5740-97C9-A6BACCD145EA}" dt="2022-09-08T03:40:55.036" v="534" actId="20577"/>
        <pc:sldMkLst>
          <pc:docMk/>
          <pc:sldMk cId="3662600223" sldId="432"/>
        </pc:sldMkLst>
      </pc:sldChg>
      <pc:sldChg chg="modSp add mod modAnim">
        <pc:chgData name="Lindsay Ward" userId="8f2e855a-579b-4a8f-b9f1-39f7b0944a86" providerId="ADAL" clId="{2F66E012-C146-5740-97C9-A6BACCD145EA}" dt="2022-09-09T00:40:30.671" v="1640"/>
        <pc:sldMkLst>
          <pc:docMk/>
          <pc:sldMk cId="1852754745" sldId="433"/>
        </pc:sldMkLst>
        <pc:spChg chg="mod">
          <ac:chgData name="Lindsay Ward" userId="8f2e855a-579b-4a8f-b9f1-39f7b0944a86" providerId="ADAL" clId="{2F66E012-C146-5740-97C9-A6BACCD145EA}" dt="2022-09-08T03:42:45.555" v="557" actId="20577"/>
          <ac:spMkLst>
            <pc:docMk/>
            <pc:sldMk cId="1852754745" sldId="433"/>
            <ac:spMk id="57345" creationId="{1CFA8CF3-B0BF-5344-96D4-1EB8AFA90B6E}"/>
          </ac:spMkLst>
        </pc:spChg>
        <pc:spChg chg="mod">
          <ac:chgData name="Lindsay Ward" userId="8f2e855a-579b-4a8f-b9f1-39f7b0944a86" providerId="ADAL" clId="{2F66E012-C146-5740-97C9-A6BACCD145EA}" dt="2022-09-09T00:39:47.841" v="1633" actId="20577"/>
          <ac:spMkLst>
            <pc:docMk/>
            <pc:sldMk cId="1852754745" sldId="433"/>
            <ac:spMk id="57346" creationId="{DCA32F17-265C-3543-AE41-18EB325D6970}"/>
          </ac:spMkLst>
        </pc:spChg>
      </pc:sldChg>
      <pc:sldChg chg="add">
        <pc:chgData name="Lindsay Ward" userId="8f2e855a-579b-4a8f-b9f1-39f7b0944a86" providerId="ADAL" clId="{2F66E012-C146-5740-97C9-A6BACCD145EA}" dt="2022-09-08T03:42:27.344" v="536"/>
        <pc:sldMkLst>
          <pc:docMk/>
          <pc:sldMk cId="1290745515" sldId="434"/>
        </pc:sldMkLst>
      </pc:sldChg>
      <pc:sldChg chg="modSp add del mod">
        <pc:chgData name="Lindsay Ward" userId="8f2e855a-579b-4a8f-b9f1-39f7b0944a86" providerId="ADAL" clId="{2F66E012-C146-5740-97C9-A6BACCD145EA}" dt="2022-09-10T03:31:28.237" v="2521" actId="20577"/>
        <pc:sldMkLst>
          <pc:docMk/>
          <pc:sldMk cId="3311669841" sldId="435"/>
        </pc:sldMkLst>
        <pc:spChg chg="mod">
          <ac:chgData name="Lindsay Ward" userId="8f2e855a-579b-4a8f-b9f1-39f7b0944a86" providerId="ADAL" clId="{2F66E012-C146-5740-97C9-A6BACCD145EA}" dt="2022-09-10T03:31:28.237" v="2521" actId="20577"/>
          <ac:spMkLst>
            <pc:docMk/>
            <pc:sldMk cId="3311669841" sldId="435"/>
            <ac:spMk id="3" creationId="{F1BF17EC-97F6-17F2-F620-9FACB3A2655C}"/>
          </ac:spMkLst>
        </pc:spChg>
      </pc:sldChg>
      <pc:sldChg chg="delSp modSp add del mod ord modAnim">
        <pc:chgData name="Lindsay Ward" userId="8f2e855a-579b-4a8f-b9f1-39f7b0944a86" providerId="ADAL" clId="{2F66E012-C146-5740-97C9-A6BACCD145EA}" dt="2022-09-09T00:38:34.799" v="1592" actId="2696"/>
        <pc:sldMkLst>
          <pc:docMk/>
          <pc:sldMk cId="1991450610" sldId="436"/>
        </pc:sldMkLst>
        <pc:spChg chg="mod">
          <ac:chgData name="Lindsay Ward" userId="8f2e855a-579b-4a8f-b9f1-39f7b0944a86" providerId="ADAL" clId="{2F66E012-C146-5740-97C9-A6BACCD145EA}" dt="2022-09-09T00:38:33.423" v="1591" actId="21"/>
          <ac:spMkLst>
            <pc:docMk/>
            <pc:sldMk cId="1991450610" sldId="436"/>
            <ac:spMk id="3" creationId="{5FF9CD56-CAAD-C947-8DC9-E914AC6C341D}"/>
          </ac:spMkLst>
        </pc:spChg>
        <pc:picChg chg="del">
          <ac:chgData name="Lindsay Ward" userId="8f2e855a-579b-4a8f-b9f1-39f7b0944a86" providerId="ADAL" clId="{2F66E012-C146-5740-97C9-A6BACCD145EA}" dt="2022-09-08T03:48:08.479" v="737" actId="478"/>
          <ac:picMkLst>
            <pc:docMk/>
            <pc:sldMk cId="1991450610" sldId="436"/>
            <ac:picMk id="5" creationId="{735487D1-32AA-A447-959C-C97D11C11720}"/>
          </ac:picMkLst>
        </pc:picChg>
      </pc:sldChg>
      <pc:sldChg chg="modSp new mod modNotesTx">
        <pc:chgData name="Lindsay Ward" userId="8f2e855a-579b-4a8f-b9f1-39f7b0944a86" providerId="ADAL" clId="{2F66E012-C146-5740-97C9-A6BACCD145EA}" dt="2022-09-08T04:13:44.775" v="1321" actId="20577"/>
        <pc:sldMkLst>
          <pc:docMk/>
          <pc:sldMk cId="1802075244" sldId="437"/>
        </pc:sldMkLst>
        <pc:spChg chg="mod">
          <ac:chgData name="Lindsay Ward" userId="8f2e855a-579b-4a8f-b9f1-39f7b0944a86" providerId="ADAL" clId="{2F66E012-C146-5740-97C9-A6BACCD145EA}" dt="2022-09-08T03:48:43.200" v="811" actId="20577"/>
          <ac:spMkLst>
            <pc:docMk/>
            <pc:sldMk cId="1802075244" sldId="437"/>
            <ac:spMk id="2" creationId="{05B5CA21-A44C-7688-F6AF-3EF6B4D77691}"/>
          </ac:spMkLst>
        </pc:spChg>
        <pc:spChg chg="mod">
          <ac:chgData name="Lindsay Ward" userId="8f2e855a-579b-4a8f-b9f1-39f7b0944a86" providerId="ADAL" clId="{2F66E012-C146-5740-97C9-A6BACCD145EA}" dt="2022-09-08T04:03:40.067" v="937" actId="20577"/>
          <ac:spMkLst>
            <pc:docMk/>
            <pc:sldMk cId="1802075244" sldId="437"/>
            <ac:spMk id="3" creationId="{75E79C38-5B1B-B02E-AACE-60DB85274FB6}"/>
          </ac:spMkLst>
        </pc:spChg>
      </pc:sldChg>
      <pc:sldChg chg="modSp add mod">
        <pc:chgData name="Lindsay Ward" userId="8f2e855a-579b-4a8f-b9f1-39f7b0944a86" providerId="ADAL" clId="{2F66E012-C146-5740-97C9-A6BACCD145EA}" dt="2022-09-08T03:50:16.662" v="823" actId="255"/>
        <pc:sldMkLst>
          <pc:docMk/>
          <pc:sldMk cId="2027222190" sldId="438"/>
        </pc:sldMkLst>
        <pc:spChg chg="mod">
          <ac:chgData name="Lindsay Ward" userId="8f2e855a-579b-4a8f-b9f1-39f7b0944a86" providerId="ADAL" clId="{2F66E012-C146-5740-97C9-A6BACCD145EA}" dt="2022-09-08T03:50:16.662" v="823" actId="255"/>
          <ac:spMkLst>
            <pc:docMk/>
            <pc:sldMk cId="2027222190" sldId="438"/>
            <ac:spMk id="3" creationId="{3CFC407C-1E9A-B65B-85CB-92393F7E8506}"/>
          </ac:spMkLst>
        </pc:spChg>
      </pc:sldChg>
      <pc:sldChg chg="modSp new del mod">
        <pc:chgData name="Lindsay Ward" userId="8f2e855a-579b-4a8f-b9f1-39f7b0944a86" providerId="ADAL" clId="{2F66E012-C146-5740-97C9-A6BACCD145EA}" dt="2022-09-09T00:44:43.467" v="1682" actId="2696"/>
        <pc:sldMkLst>
          <pc:docMk/>
          <pc:sldMk cId="2283091245" sldId="439"/>
        </pc:sldMkLst>
        <pc:spChg chg="mod">
          <ac:chgData name="Lindsay Ward" userId="8f2e855a-579b-4a8f-b9f1-39f7b0944a86" providerId="ADAL" clId="{2F66E012-C146-5740-97C9-A6BACCD145EA}" dt="2022-09-08T03:58:53.533" v="827" actId="20577"/>
          <ac:spMkLst>
            <pc:docMk/>
            <pc:sldMk cId="2283091245" sldId="439"/>
            <ac:spMk id="2" creationId="{CE4620B9-53E3-345D-B061-35970EC1B0D0}"/>
          </ac:spMkLst>
        </pc:spChg>
      </pc:sldChg>
      <pc:sldChg chg="modSp new mod">
        <pc:chgData name="Lindsay Ward" userId="8f2e855a-579b-4a8f-b9f1-39f7b0944a86" providerId="ADAL" clId="{2F66E012-C146-5740-97C9-A6BACCD145EA}" dt="2022-09-08T05:30:52.912" v="1520" actId="20577"/>
        <pc:sldMkLst>
          <pc:docMk/>
          <pc:sldMk cId="2700632500" sldId="440"/>
        </pc:sldMkLst>
        <pc:spChg chg="mod">
          <ac:chgData name="Lindsay Ward" userId="8f2e855a-579b-4a8f-b9f1-39f7b0944a86" providerId="ADAL" clId="{2F66E012-C146-5740-97C9-A6BACCD145EA}" dt="2022-09-08T04:11:10.178" v="996" actId="20577"/>
          <ac:spMkLst>
            <pc:docMk/>
            <pc:sldMk cId="2700632500" sldId="440"/>
            <ac:spMk id="2" creationId="{ACDFA135-AAE7-DEB0-45F1-70C0D9873D56}"/>
          </ac:spMkLst>
        </pc:spChg>
        <pc:spChg chg="mod">
          <ac:chgData name="Lindsay Ward" userId="8f2e855a-579b-4a8f-b9f1-39f7b0944a86" providerId="ADAL" clId="{2F66E012-C146-5740-97C9-A6BACCD145EA}" dt="2022-09-08T05:30:52.912" v="1520" actId="20577"/>
          <ac:spMkLst>
            <pc:docMk/>
            <pc:sldMk cId="2700632500" sldId="440"/>
            <ac:spMk id="3" creationId="{675E321D-DB5F-AF95-0DAC-F5298DEACCBF}"/>
          </ac:spMkLst>
        </pc:spChg>
      </pc:sldChg>
      <pc:sldChg chg="addSp delSp modSp new mod ord">
        <pc:chgData name="Lindsay Ward" userId="8f2e855a-579b-4a8f-b9f1-39f7b0944a86" providerId="ADAL" clId="{2F66E012-C146-5740-97C9-A6BACCD145EA}" dt="2022-09-10T03:02:23.725" v="2518" actId="21"/>
        <pc:sldMkLst>
          <pc:docMk/>
          <pc:sldMk cId="2586759964" sldId="441"/>
        </pc:sldMkLst>
        <pc:spChg chg="mod">
          <ac:chgData name="Lindsay Ward" userId="8f2e855a-579b-4a8f-b9f1-39f7b0944a86" providerId="ADAL" clId="{2F66E012-C146-5740-97C9-A6BACCD145EA}" dt="2022-09-09T04:33:42.905" v="2039" actId="113"/>
          <ac:spMkLst>
            <pc:docMk/>
            <pc:sldMk cId="2586759964" sldId="441"/>
            <ac:spMk id="2" creationId="{5B4BAC15-4649-7C28-BAA3-7569CA17B2FD}"/>
          </ac:spMkLst>
        </pc:spChg>
        <pc:spChg chg="mod">
          <ac:chgData name="Lindsay Ward" userId="8f2e855a-579b-4a8f-b9f1-39f7b0944a86" providerId="ADAL" clId="{2F66E012-C146-5740-97C9-A6BACCD145EA}" dt="2022-09-09T04:34:09.205" v="2112" actId="5793"/>
          <ac:spMkLst>
            <pc:docMk/>
            <pc:sldMk cId="2586759964" sldId="441"/>
            <ac:spMk id="3" creationId="{15079D1D-275A-F7B5-98BE-14D2EA44E831}"/>
          </ac:spMkLst>
        </pc:spChg>
        <pc:picChg chg="add del mod">
          <ac:chgData name="Lindsay Ward" userId="8f2e855a-579b-4a8f-b9f1-39f7b0944a86" providerId="ADAL" clId="{2F66E012-C146-5740-97C9-A6BACCD145EA}" dt="2022-09-10T03:02:23.725" v="2518" actId="21"/>
          <ac:picMkLst>
            <pc:docMk/>
            <pc:sldMk cId="2586759964" sldId="441"/>
            <ac:picMk id="5" creationId="{15139EEC-0E87-5079-3A66-FB3D3580CBCF}"/>
          </ac:picMkLst>
        </pc:picChg>
      </pc:sldChg>
      <pc:sldChg chg="addSp modSp add mod">
        <pc:chgData name="Lindsay Ward" userId="8f2e855a-579b-4a8f-b9f1-39f7b0944a86" providerId="ADAL" clId="{2F66E012-C146-5740-97C9-A6BACCD145EA}" dt="2022-09-10T02:09:40.420" v="2513"/>
        <pc:sldMkLst>
          <pc:docMk/>
          <pc:sldMk cId="1984532193" sldId="442"/>
        </pc:sldMkLst>
        <pc:spChg chg="mod">
          <ac:chgData name="Lindsay Ward" userId="8f2e855a-579b-4a8f-b9f1-39f7b0944a86" providerId="ADAL" clId="{2F66E012-C146-5740-97C9-A6BACCD145EA}" dt="2022-09-09T04:42:18.405" v="2258" actId="20577"/>
          <ac:spMkLst>
            <pc:docMk/>
            <pc:sldMk cId="1984532193" sldId="442"/>
            <ac:spMk id="3" creationId="{9EE5CBE5-45E9-2F41-AC09-1EB7DFB161C6}"/>
          </ac:spMkLst>
        </pc:spChg>
        <pc:picChg chg="add mod">
          <ac:chgData name="Lindsay Ward" userId="8f2e855a-579b-4a8f-b9f1-39f7b0944a86" providerId="ADAL" clId="{2F66E012-C146-5740-97C9-A6BACCD145EA}" dt="2022-09-10T02:09:40.420" v="2513"/>
          <ac:picMkLst>
            <pc:docMk/>
            <pc:sldMk cId="1984532193" sldId="442"/>
            <ac:picMk id="5" creationId="{85B767AC-FB09-3063-E643-E535F1AD7217}"/>
          </ac:picMkLst>
        </pc:picChg>
      </pc:sldChg>
      <pc:sldChg chg="modSp add mod">
        <pc:chgData name="Lindsay Ward" userId="8f2e855a-579b-4a8f-b9f1-39f7b0944a86" providerId="ADAL" clId="{2F66E012-C146-5740-97C9-A6BACCD145EA}" dt="2022-09-10T01:59:03.172" v="2367" actId="20577"/>
        <pc:sldMkLst>
          <pc:docMk/>
          <pc:sldMk cId="794283543" sldId="443"/>
        </pc:sldMkLst>
        <pc:spChg chg="mod">
          <ac:chgData name="Lindsay Ward" userId="8f2e855a-579b-4a8f-b9f1-39f7b0944a86" providerId="ADAL" clId="{2F66E012-C146-5740-97C9-A6BACCD145EA}" dt="2022-09-09T00:59:25.055" v="1965" actId="20577"/>
          <ac:spMkLst>
            <pc:docMk/>
            <pc:sldMk cId="794283543" sldId="443"/>
            <ac:spMk id="5" creationId="{03C1FEAA-65E8-4F44-9BC9-3C9D7FDE439D}"/>
          </ac:spMkLst>
        </pc:spChg>
        <pc:spChg chg="mod">
          <ac:chgData name="Lindsay Ward" userId="8f2e855a-579b-4a8f-b9f1-39f7b0944a86" providerId="ADAL" clId="{2F66E012-C146-5740-97C9-A6BACCD145EA}" dt="2022-09-10T01:59:03.172" v="2367" actId="20577"/>
          <ac:spMkLst>
            <pc:docMk/>
            <pc:sldMk cId="794283543" sldId="443"/>
            <ac:spMk id="6" creationId="{97C786DF-6336-F54D-87BF-DF3BC878BE65}"/>
          </ac:spMkLst>
        </pc:spChg>
      </pc:sldChg>
      <pc:sldChg chg="add del">
        <pc:chgData name="Lindsay Ward" userId="8f2e855a-579b-4a8f-b9f1-39f7b0944a86" providerId="ADAL" clId="{2F66E012-C146-5740-97C9-A6BACCD145EA}" dt="2022-09-09T00:59:08.975" v="1939"/>
        <pc:sldMkLst>
          <pc:docMk/>
          <pc:sldMk cId="864747900" sldId="443"/>
        </pc:sldMkLst>
      </pc:sldChg>
      <pc:sldChg chg="add del">
        <pc:chgData name="Lindsay Ward" userId="8f2e855a-579b-4a8f-b9f1-39f7b0944a86" providerId="ADAL" clId="{2F66E012-C146-5740-97C9-A6BACCD145EA}" dt="2022-09-09T00:59:16.822" v="1941"/>
        <pc:sldMkLst>
          <pc:docMk/>
          <pc:sldMk cId="3306582938" sldId="443"/>
        </pc:sldMkLst>
      </pc:sldChg>
    </pc:docChg>
  </pc:docChgLst>
  <pc:docChgLst>
    <pc:chgData name="Ward, Lindsay" userId="8f2e855a-579b-4a8f-b9f1-39f7b0944a86" providerId="ADAL" clId="{9AECC65F-7EBA-084B-8E65-3A10F06C862A}"/>
    <pc:docChg chg="undo custSel addSld delSld modSld modMainMaster">
      <pc:chgData name="Ward, Lindsay" userId="8f2e855a-579b-4a8f-b9f1-39f7b0944a86" providerId="ADAL" clId="{9AECC65F-7EBA-084B-8E65-3A10F06C862A}" dt="2022-03-05T05:54:23.505" v="1522"/>
      <pc:docMkLst>
        <pc:docMk/>
      </pc:docMkLst>
      <pc:sldChg chg="modSp mod modAnim">
        <pc:chgData name="Ward, Lindsay" userId="8f2e855a-579b-4a8f-b9f1-39f7b0944a86" providerId="ADAL" clId="{9AECC65F-7EBA-084B-8E65-3A10F06C862A}" dt="2022-03-05T01:17:25.071" v="1333"/>
        <pc:sldMkLst>
          <pc:docMk/>
          <pc:sldMk cId="1094577328" sldId="258"/>
        </pc:sldMkLst>
        <pc:spChg chg="mod">
          <ac:chgData name="Ward, Lindsay" userId="8f2e855a-579b-4a8f-b9f1-39f7b0944a86" providerId="ADAL" clId="{9AECC65F-7EBA-084B-8E65-3A10F06C862A}" dt="2022-03-05T01:17:06.992" v="1332" actId="20577"/>
          <ac:spMkLst>
            <pc:docMk/>
            <pc:sldMk cId="1094577328" sldId="258"/>
            <ac:spMk id="28674" creationId="{5F885BF3-520A-EC4D-A636-512A22F675DD}"/>
          </ac:spMkLst>
        </pc:spChg>
      </pc:sldChg>
      <pc:sldChg chg="modSp mod">
        <pc:chgData name="Ward, Lindsay" userId="8f2e855a-579b-4a8f-b9f1-39f7b0944a86" providerId="ADAL" clId="{9AECC65F-7EBA-084B-8E65-3A10F06C862A}" dt="2022-03-05T00:53:39.607" v="519" actId="20577"/>
        <pc:sldMkLst>
          <pc:docMk/>
          <pc:sldMk cId="2233416140" sldId="265"/>
        </pc:sldMkLst>
        <pc:spChg chg="mod">
          <ac:chgData name="Ward, Lindsay" userId="8f2e855a-579b-4a8f-b9f1-39f7b0944a86" providerId="ADAL" clId="{9AECC65F-7EBA-084B-8E65-3A10F06C862A}" dt="2022-03-05T00:53:39.607" v="519" actId="20577"/>
          <ac:spMkLst>
            <pc:docMk/>
            <pc:sldMk cId="2233416140" sldId="265"/>
            <ac:spMk id="28675" creationId="{9539DA17-CAD3-0441-BE54-6BF4D23601B7}"/>
          </ac:spMkLst>
        </pc:spChg>
      </pc:sldChg>
      <pc:sldChg chg="modSp mod">
        <pc:chgData name="Ward, Lindsay" userId="8f2e855a-579b-4a8f-b9f1-39f7b0944a86" providerId="ADAL" clId="{9AECC65F-7EBA-084B-8E65-3A10F06C862A}" dt="2022-03-05T01:27:41.578" v="1448" actId="20577"/>
        <pc:sldMkLst>
          <pc:docMk/>
          <pc:sldMk cId="3242200464" sldId="276"/>
        </pc:sldMkLst>
        <pc:spChg chg="mod">
          <ac:chgData name="Ward, Lindsay" userId="8f2e855a-579b-4a8f-b9f1-39f7b0944a86" providerId="ADAL" clId="{9AECC65F-7EBA-084B-8E65-3A10F06C862A}" dt="2022-03-05T01:27:41.578" v="1448" actId="20577"/>
          <ac:spMkLst>
            <pc:docMk/>
            <pc:sldMk cId="3242200464" sldId="276"/>
            <ac:spMk id="3" creationId="{955D9647-F485-0340-8A2B-A1C3E65F30DB}"/>
          </ac:spMkLst>
        </pc:spChg>
      </pc:sldChg>
      <pc:sldChg chg="modSp">
        <pc:chgData name="Ward, Lindsay" userId="8f2e855a-579b-4a8f-b9f1-39f7b0944a86" providerId="ADAL" clId="{9AECC65F-7EBA-084B-8E65-3A10F06C862A}" dt="2022-03-05T00:00:43.753" v="151" actId="20577"/>
        <pc:sldMkLst>
          <pc:docMk/>
          <pc:sldMk cId="3612667265" sldId="277"/>
        </pc:sldMkLst>
        <pc:spChg chg="mod">
          <ac:chgData name="Ward, Lindsay" userId="8f2e855a-579b-4a8f-b9f1-39f7b0944a86" providerId="ADAL" clId="{9AECC65F-7EBA-084B-8E65-3A10F06C862A}" dt="2022-03-05T00:00:43.753" v="151" actId="20577"/>
          <ac:spMkLst>
            <pc:docMk/>
            <pc:sldMk cId="3612667265" sldId="277"/>
            <ac:spMk id="3" creationId="{00000000-0000-0000-0000-000000000000}"/>
          </ac:spMkLst>
        </pc:spChg>
      </pc:sldChg>
      <pc:sldChg chg="modSp mod modAnim">
        <pc:chgData name="Ward, Lindsay" userId="8f2e855a-579b-4a8f-b9f1-39f7b0944a86" providerId="ADAL" clId="{9AECC65F-7EBA-084B-8E65-3A10F06C862A}" dt="2022-03-05T00:50:44.086" v="491"/>
        <pc:sldMkLst>
          <pc:docMk/>
          <pc:sldMk cId="223295427" sldId="290"/>
        </pc:sldMkLst>
        <pc:spChg chg="mod">
          <ac:chgData name="Ward, Lindsay" userId="8f2e855a-579b-4a8f-b9f1-39f7b0944a86" providerId="ADAL" clId="{9AECC65F-7EBA-084B-8E65-3A10F06C862A}" dt="2022-03-05T00:50:33.113" v="490" actId="14"/>
          <ac:spMkLst>
            <pc:docMk/>
            <pc:sldMk cId="223295427" sldId="290"/>
            <ac:spMk id="17410" creationId="{7E58B477-1A09-774F-AA55-DBC7098CD657}"/>
          </ac:spMkLst>
        </pc:spChg>
      </pc:sldChg>
      <pc:sldChg chg="delSp modSp mod modAnim">
        <pc:chgData name="Ward, Lindsay" userId="8f2e855a-579b-4a8f-b9f1-39f7b0944a86" providerId="ADAL" clId="{9AECC65F-7EBA-084B-8E65-3A10F06C862A}" dt="2022-03-05T01:02:15.669" v="750"/>
        <pc:sldMkLst>
          <pc:docMk/>
          <pc:sldMk cId="3252487698" sldId="300"/>
        </pc:sldMkLst>
        <pc:spChg chg="del mod">
          <ac:chgData name="Ward, Lindsay" userId="8f2e855a-579b-4a8f-b9f1-39f7b0944a86" providerId="ADAL" clId="{9AECC65F-7EBA-084B-8E65-3A10F06C862A}" dt="2022-03-05T01:02:15.669" v="750"/>
          <ac:spMkLst>
            <pc:docMk/>
            <pc:sldMk cId="3252487698" sldId="300"/>
            <ac:spMk id="2" creationId="{963EF889-A844-F04F-8598-007F4A80C6B7}"/>
          </ac:spMkLst>
        </pc:spChg>
        <pc:spChg chg="mod">
          <ac:chgData name="Ward, Lindsay" userId="8f2e855a-579b-4a8f-b9f1-39f7b0944a86" providerId="ADAL" clId="{9AECC65F-7EBA-084B-8E65-3A10F06C862A}" dt="2022-03-05T01:02:02.467" v="747" actId="5793"/>
          <ac:spMkLst>
            <pc:docMk/>
            <pc:sldMk cId="3252487698" sldId="300"/>
            <ac:spMk id="34818" creationId="{BE32585F-C37D-2846-9BBC-7E459DACCAD1}"/>
          </ac:spMkLst>
        </pc:spChg>
      </pc:sldChg>
      <pc:sldChg chg="modSp mod modAnim">
        <pc:chgData name="Ward, Lindsay" userId="8f2e855a-579b-4a8f-b9f1-39f7b0944a86" providerId="ADAL" clId="{9AECC65F-7EBA-084B-8E65-3A10F06C862A}" dt="2022-03-05T00:48:31.555" v="466"/>
        <pc:sldMkLst>
          <pc:docMk/>
          <pc:sldMk cId="4154179529" sldId="303"/>
        </pc:sldMkLst>
        <pc:spChg chg="mod">
          <ac:chgData name="Ward, Lindsay" userId="8f2e855a-579b-4a8f-b9f1-39f7b0944a86" providerId="ADAL" clId="{9AECC65F-7EBA-084B-8E65-3A10F06C862A}" dt="2022-03-05T00:05:02.832" v="203" actId="20577"/>
          <ac:spMkLst>
            <pc:docMk/>
            <pc:sldMk cId="4154179529" sldId="303"/>
            <ac:spMk id="5" creationId="{8ACE58A2-434D-6446-A5F9-A89A3C57758D}"/>
          </ac:spMkLst>
        </pc:spChg>
      </pc:sldChg>
      <pc:sldChg chg="modSp">
        <pc:chgData name="Ward, Lindsay" userId="8f2e855a-579b-4a8f-b9f1-39f7b0944a86" providerId="ADAL" clId="{9AECC65F-7EBA-084B-8E65-3A10F06C862A}" dt="2022-03-05T00:38:13.268" v="371" actId="20577"/>
        <pc:sldMkLst>
          <pc:docMk/>
          <pc:sldMk cId="905921384" sldId="306"/>
        </pc:sldMkLst>
        <pc:spChg chg="mod">
          <ac:chgData name="Ward, Lindsay" userId="8f2e855a-579b-4a8f-b9f1-39f7b0944a86" providerId="ADAL" clId="{9AECC65F-7EBA-084B-8E65-3A10F06C862A}" dt="2022-03-05T00:38:13.268" v="371" actId="20577"/>
          <ac:spMkLst>
            <pc:docMk/>
            <pc:sldMk cId="905921384" sldId="306"/>
            <ac:spMk id="21506" creationId="{4CBB1DB8-3E6E-D548-A0C3-D15EA54CD5A0}"/>
          </ac:spMkLst>
        </pc:spChg>
      </pc:sldChg>
      <pc:sldChg chg="addSp delSp modSp mod modAnim">
        <pc:chgData name="Ward, Lindsay" userId="8f2e855a-579b-4a8f-b9f1-39f7b0944a86" providerId="ADAL" clId="{9AECC65F-7EBA-084B-8E65-3A10F06C862A}" dt="2022-03-05T00:57:38.737" v="703" actId="20577"/>
        <pc:sldMkLst>
          <pc:docMk/>
          <pc:sldMk cId="246399640" sldId="307"/>
        </pc:sldMkLst>
        <pc:spChg chg="del">
          <ac:chgData name="Ward, Lindsay" userId="8f2e855a-579b-4a8f-b9f1-39f7b0944a86" providerId="ADAL" clId="{9AECC65F-7EBA-084B-8E65-3A10F06C862A}" dt="2022-03-05T00:54:53.251" v="529" actId="478"/>
          <ac:spMkLst>
            <pc:docMk/>
            <pc:sldMk cId="246399640" sldId="307"/>
            <ac:spMk id="2" creationId="{8053AE4C-699E-564D-9FAD-EDE6D949F674}"/>
          </ac:spMkLst>
        </pc:spChg>
        <pc:spChg chg="add mod">
          <ac:chgData name="Ward, Lindsay" userId="8f2e855a-579b-4a8f-b9f1-39f7b0944a86" providerId="ADAL" clId="{9AECC65F-7EBA-084B-8E65-3A10F06C862A}" dt="2022-03-05T00:57:04.386" v="701" actId="1076"/>
          <ac:spMkLst>
            <pc:docMk/>
            <pc:sldMk cId="246399640" sldId="307"/>
            <ac:spMk id="4" creationId="{966943B8-80AA-AD4E-91E8-4E6D127E532B}"/>
          </ac:spMkLst>
        </pc:spChg>
        <pc:spChg chg="add mod">
          <ac:chgData name="Ward, Lindsay" userId="8f2e855a-579b-4a8f-b9f1-39f7b0944a86" providerId="ADAL" clId="{9AECC65F-7EBA-084B-8E65-3A10F06C862A}" dt="2022-03-05T00:57:38.737" v="703" actId="20577"/>
          <ac:spMkLst>
            <pc:docMk/>
            <pc:sldMk cId="246399640" sldId="307"/>
            <ac:spMk id="7" creationId="{3D7386CB-DB67-BE47-B0F0-802ADC966923}"/>
          </ac:spMkLst>
        </pc:spChg>
        <pc:spChg chg="mod">
          <ac:chgData name="Ward, Lindsay" userId="8f2e855a-579b-4a8f-b9f1-39f7b0944a86" providerId="ADAL" clId="{9AECC65F-7EBA-084B-8E65-3A10F06C862A}" dt="2022-03-05T00:54:59.484" v="534" actId="5793"/>
          <ac:spMkLst>
            <pc:docMk/>
            <pc:sldMk cId="246399640" sldId="307"/>
            <ac:spMk id="25602" creationId="{D9D47A90-4CB6-1C4D-A283-90AEDC7F422F}"/>
          </ac:spMkLst>
        </pc:spChg>
      </pc:sldChg>
      <pc:sldChg chg="modSp">
        <pc:chgData name="Ward, Lindsay" userId="8f2e855a-579b-4a8f-b9f1-39f7b0944a86" providerId="ADAL" clId="{9AECC65F-7EBA-084B-8E65-3A10F06C862A}" dt="2022-03-05T04:12:08.118" v="1504" actId="20577"/>
        <pc:sldMkLst>
          <pc:docMk/>
          <pc:sldMk cId="3356396151" sldId="314"/>
        </pc:sldMkLst>
        <pc:spChg chg="mod">
          <ac:chgData name="Ward, Lindsay" userId="8f2e855a-579b-4a8f-b9f1-39f7b0944a86" providerId="ADAL" clId="{9AECC65F-7EBA-084B-8E65-3A10F06C862A}" dt="2022-03-05T04:12:08.118" v="1504" actId="20577"/>
          <ac:spMkLst>
            <pc:docMk/>
            <pc:sldMk cId="3356396151" sldId="314"/>
            <ac:spMk id="5123" creationId="{9072622D-14B4-EC4B-A0D5-CCF0CCD1895D}"/>
          </ac:spMkLst>
        </pc:spChg>
      </pc:sldChg>
      <pc:sldChg chg="modSp mod">
        <pc:chgData name="Ward, Lindsay" userId="8f2e855a-579b-4a8f-b9f1-39f7b0944a86" providerId="ADAL" clId="{9AECC65F-7EBA-084B-8E65-3A10F06C862A}" dt="2022-03-05T00:59:42.142" v="729"/>
        <pc:sldMkLst>
          <pc:docMk/>
          <pc:sldMk cId="355274176" sldId="327"/>
        </pc:sldMkLst>
        <pc:spChg chg="mod">
          <ac:chgData name="Ward, Lindsay" userId="8f2e855a-579b-4a8f-b9f1-39f7b0944a86" providerId="ADAL" clId="{9AECC65F-7EBA-084B-8E65-3A10F06C862A}" dt="2022-03-05T00:59:42.142" v="729"/>
          <ac:spMkLst>
            <pc:docMk/>
            <pc:sldMk cId="355274176" sldId="327"/>
            <ac:spMk id="28675" creationId="{A9344852-9B90-3C42-9E0D-7DB0247EEC38}"/>
          </ac:spMkLst>
        </pc:spChg>
      </pc:sldChg>
      <pc:sldChg chg="modSp mod">
        <pc:chgData name="Ward, Lindsay" userId="8f2e855a-579b-4a8f-b9f1-39f7b0944a86" providerId="ADAL" clId="{9AECC65F-7EBA-084B-8E65-3A10F06C862A}" dt="2022-03-05T00:52:27.600" v="517" actId="20577"/>
        <pc:sldMkLst>
          <pc:docMk/>
          <pc:sldMk cId="533405235" sldId="330"/>
        </pc:sldMkLst>
        <pc:spChg chg="mod">
          <ac:chgData name="Ward, Lindsay" userId="8f2e855a-579b-4a8f-b9f1-39f7b0944a86" providerId="ADAL" clId="{9AECC65F-7EBA-084B-8E65-3A10F06C862A}" dt="2022-03-05T00:52:27.600" v="517" actId="20577"/>
          <ac:spMkLst>
            <pc:docMk/>
            <pc:sldMk cId="533405235" sldId="330"/>
            <ac:spMk id="57346" creationId="{D4E88F11-2B06-D84F-87F5-60359BACF0B8}"/>
          </ac:spMkLst>
        </pc:spChg>
      </pc:sldChg>
      <pc:sldChg chg="modSp mod">
        <pc:chgData name="Ward, Lindsay" userId="8f2e855a-579b-4a8f-b9f1-39f7b0944a86" providerId="ADAL" clId="{9AECC65F-7EBA-084B-8E65-3A10F06C862A}" dt="2022-03-05T00:44:56.761" v="459" actId="20577"/>
        <pc:sldMkLst>
          <pc:docMk/>
          <pc:sldMk cId="3901679091" sldId="349"/>
        </pc:sldMkLst>
        <pc:spChg chg="mod">
          <ac:chgData name="Ward, Lindsay" userId="8f2e855a-579b-4a8f-b9f1-39f7b0944a86" providerId="ADAL" clId="{9AECC65F-7EBA-084B-8E65-3A10F06C862A}" dt="2022-03-05T00:44:56.761" v="459" actId="20577"/>
          <ac:spMkLst>
            <pc:docMk/>
            <pc:sldMk cId="3901679091" sldId="349"/>
            <ac:spMk id="3" creationId="{00000000-0000-0000-0000-000000000000}"/>
          </ac:spMkLst>
        </pc:spChg>
      </pc:sldChg>
      <pc:sldChg chg="addSp modSp mod modAnim">
        <pc:chgData name="Ward, Lindsay" userId="8f2e855a-579b-4a8f-b9f1-39f7b0944a86" providerId="ADAL" clId="{9AECC65F-7EBA-084B-8E65-3A10F06C862A}" dt="2022-03-05T01:06:43.473" v="821" actId="1037"/>
        <pc:sldMkLst>
          <pc:docMk/>
          <pc:sldMk cId="1447204023" sldId="355"/>
        </pc:sldMkLst>
        <pc:spChg chg="mod">
          <ac:chgData name="Ward, Lindsay" userId="8f2e855a-579b-4a8f-b9f1-39f7b0944a86" providerId="ADAL" clId="{9AECC65F-7EBA-084B-8E65-3A10F06C862A}" dt="2022-03-05T01:06:04.342" v="813" actId="20577"/>
          <ac:spMkLst>
            <pc:docMk/>
            <pc:sldMk cId="1447204023" sldId="355"/>
            <ac:spMk id="5" creationId="{00000000-0000-0000-0000-000000000000}"/>
          </ac:spMkLst>
        </pc:spChg>
        <pc:spChg chg="mod">
          <ac:chgData name="Ward, Lindsay" userId="8f2e855a-579b-4a8f-b9f1-39f7b0944a86" providerId="ADAL" clId="{9AECC65F-7EBA-084B-8E65-3A10F06C862A}" dt="2022-03-05T01:05:44.384" v="786" actId="1038"/>
          <ac:spMkLst>
            <pc:docMk/>
            <pc:sldMk cId="1447204023" sldId="355"/>
            <ac:spMk id="6" creationId="{00000000-0000-0000-0000-000000000000}"/>
          </ac:spMkLst>
        </pc:spChg>
        <pc:spChg chg="mod">
          <ac:chgData name="Ward, Lindsay" userId="8f2e855a-579b-4a8f-b9f1-39f7b0944a86" providerId="ADAL" clId="{9AECC65F-7EBA-084B-8E65-3A10F06C862A}" dt="2022-03-05T01:05:28.249" v="770" actId="1036"/>
          <ac:spMkLst>
            <pc:docMk/>
            <pc:sldMk cId="1447204023" sldId="355"/>
            <ac:spMk id="7" creationId="{00000000-0000-0000-0000-000000000000}"/>
          </ac:spMkLst>
        </pc:spChg>
        <pc:spChg chg="mod">
          <ac:chgData name="Ward, Lindsay" userId="8f2e855a-579b-4a8f-b9f1-39f7b0944a86" providerId="ADAL" clId="{9AECC65F-7EBA-084B-8E65-3A10F06C862A}" dt="2022-03-05T01:05:33.609" v="778" actId="1036"/>
          <ac:spMkLst>
            <pc:docMk/>
            <pc:sldMk cId="1447204023" sldId="355"/>
            <ac:spMk id="8" creationId="{5FE00AE0-790E-A247-92AD-E1CCD73293B0}"/>
          </ac:spMkLst>
        </pc:spChg>
        <pc:spChg chg="add mod">
          <ac:chgData name="Ward, Lindsay" userId="8f2e855a-579b-4a8f-b9f1-39f7b0944a86" providerId="ADAL" clId="{9AECC65F-7EBA-084B-8E65-3A10F06C862A}" dt="2022-03-05T01:06:43.473" v="821" actId="1037"/>
          <ac:spMkLst>
            <pc:docMk/>
            <pc:sldMk cId="1447204023" sldId="355"/>
            <ac:spMk id="9" creationId="{D9DE031D-FF55-8F43-9D10-FC6547D74125}"/>
          </ac:spMkLst>
        </pc:spChg>
      </pc:sldChg>
      <pc:sldChg chg="modSp mod modAnim">
        <pc:chgData name="Ward, Lindsay" userId="8f2e855a-579b-4a8f-b9f1-39f7b0944a86" providerId="ADAL" clId="{9AECC65F-7EBA-084B-8E65-3A10F06C862A}" dt="2022-03-04T23:52:56.865" v="10"/>
        <pc:sldMkLst>
          <pc:docMk/>
          <pc:sldMk cId="910816910" sldId="368"/>
        </pc:sldMkLst>
        <pc:spChg chg="mod">
          <ac:chgData name="Ward, Lindsay" userId="8f2e855a-579b-4a8f-b9f1-39f7b0944a86" providerId="ADAL" clId="{9AECC65F-7EBA-084B-8E65-3A10F06C862A}" dt="2022-03-04T23:52:39.165" v="9" actId="113"/>
          <ac:spMkLst>
            <pc:docMk/>
            <pc:sldMk cId="910816910" sldId="368"/>
            <ac:spMk id="3" creationId="{00000000-0000-0000-0000-000000000000}"/>
          </ac:spMkLst>
        </pc:spChg>
      </pc:sldChg>
      <pc:sldChg chg="modSp mod">
        <pc:chgData name="Ward, Lindsay" userId="8f2e855a-579b-4a8f-b9f1-39f7b0944a86" providerId="ADAL" clId="{9AECC65F-7EBA-084B-8E65-3A10F06C862A}" dt="2022-03-05T00:21:32.608" v="346" actId="20577"/>
        <pc:sldMkLst>
          <pc:docMk/>
          <pc:sldMk cId="671257001" sldId="381"/>
        </pc:sldMkLst>
        <pc:spChg chg="mod">
          <ac:chgData name="Ward, Lindsay" userId="8f2e855a-579b-4a8f-b9f1-39f7b0944a86" providerId="ADAL" clId="{9AECC65F-7EBA-084B-8E65-3A10F06C862A}" dt="2022-03-05T00:21:32.608" v="346" actId="20577"/>
          <ac:spMkLst>
            <pc:docMk/>
            <pc:sldMk cId="671257001" sldId="381"/>
            <ac:spMk id="125" creationId="{00000000-0000-0000-0000-000000000000}"/>
          </ac:spMkLst>
        </pc:spChg>
      </pc:sldChg>
      <pc:sldChg chg="modSp mod modAnim">
        <pc:chgData name="Ward, Lindsay" userId="8f2e855a-579b-4a8f-b9f1-39f7b0944a86" providerId="ADAL" clId="{9AECC65F-7EBA-084B-8E65-3A10F06C862A}" dt="2022-03-05T05:34:39.160" v="1521"/>
        <pc:sldMkLst>
          <pc:docMk/>
          <pc:sldMk cId="3792074436" sldId="387"/>
        </pc:sldMkLst>
        <pc:spChg chg="mod">
          <ac:chgData name="Ward, Lindsay" userId="8f2e855a-579b-4a8f-b9f1-39f7b0944a86" providerId="ADAL" clId="{9AECC65F-7EBA-084B-8E65-3A10F06C862A}" dt="2022-03-05T05:26:01.752" v="1509" actId="20577"/>
          <ac:spMkLst>
            <pc:docMk/>
            <pc:sldMk cId="3792074436" sldId="387"/>
            <ac:spMk id="3" creationId="{00000000-0000-0000-0000-000000000000}"/>
          </ac:spMkLst>
        </pc:spChg>
        <pc:spChg chg="mod">
          <ac:chgData name="Ward, Lindsay" userId="8f2e855a-579b-4a8f-b9f1-39f7b0944a86" providerId="ADAL" clId="{9AECC65F-7EBA-084B-8E65-3A10F06C862A}" dt="2022-03-05T05:26:17.520" v="1516" actId="1036"/>
          <ac:spMkLst>
            <pc:docMk/>
            <pc:sldMk cId="3792074436" sldId="387"/>
            <ac:spMk id="9" creationId="{C0C71A9B-2FBB-C541-BB7C-33C5B7750575}"/>
          </ac:spMkLst>
        </pc:spChg>
      </pc:sldChg>
      <pc:sldChg chg="modSp modAnim">
        <pc:chgData name="Ward, Lindsay" userId="8f2e855a-579b-4a8f-b9f1-39f7b0944a86" providerId="ADAL" clId="{9AECC65F-7EBA-084B-8E65-3A10F06C862A}" dt="2022-03-05T00:46:59.002" v="464" actId="20577"/>
        <pc:sldMkLst>
          <pc:docMk/>
          <pc:sldMk cId="1310644181" sldId="390"/>
        </pc:sldMkLst>
        <pc:spChg chg="mod">
          <ac:chgData name="Ward, Lindsay" userId="8f2e855a-579b-4a8f-b9f1-39f7b0944a86" providerId="ADAL" clId="{9AECC65F-7EBA-084B-8E65-3A10F06C862A}" dt="2022-03-05T00:46:59.002" v="464" actId="20577"/>
          <ac:spMkLst>
            <pc:docMk/>
            <pc:sldMk cId="1310644181" sldId="390"/>
            <ac:spMk id="3" creationId="{00000000-0000-0000-0000-000000000000}"/>
          </ac:spMkLst>
        </pc:spChg>
      </pc:sldChg>
      <pc:sldChg chg="addSp delSp modSp mod modAnim">
        <pc:chgData name="Ward, Lindsay" userId="8f2e855a-579b-4a8f-b9f1-39f7b0944a86" providerId="ADAL" clId="{9AECC65F-7EBA-084B-8E65-3A10F06C862A}" dt="2022-03-05T01:12:08.421" v="1306"/>
        <pc:sldMkLst>
          <pc:docMk/>
          <pc:sldMk cId="991417783" sldId="391"/>
        </pc:sldMkLst>
        <pc:spChg chg="mod">
          <ac:chgData name="Ward, Lindsay" userId="8f2e855a-579b-4a8f-b9f1-39f7b0944a86" providerId="ADAL" clId="{9AECC65F-7EBA-084B-8E65-3A10F06C862A}" dt="2022-03-05T01:12:06.228" v="1305" actId="20577"/>
          <ac:spMkLst>
            <pc:docMk/>
            <pc:sldMk cId="991417783" sldId="391"/>
            <ac:spMk id="3" creationId="{2B24B348-993C-6B41-8C23-7A9FE90E4D59}"/>
          </ac:spMkLst>
        </pc:spChg>
        <pc:picChg chg="add del mod">
          <ac:chgData name="Ward, Lindsay" userId="8f2e855a-579b-4a8f-b9f1-39f7b0944a86" providerId="ADAL" clId="{9AECC65F-7EBA-084B-8E65-3A10F06C862A}" dt="2022-03-05T01:08:38.884" v="827" actId="21"/>
          <ac:picMkLst>
            <pc:docMk/>
            <pc:sldMk cId="991417783" sldId="391"/>
            <ac:picMk id="6" creationId="{2AD4DAEC-8AE2-6047-B5B0-C26ED6439D48}"/>
          </ac:picMkLst>
        </pc:picChg>
      </pc:sldChg>
      <pc:sldChg chg="delSp modNotesTx">
        <pc:chgData name="Ward, Lindsay" userId="8f2e855a-579b-4a8f-b9f1-39f7b0944a86" providerId="ADAL" clId="{9AECC65F-7EBA-084B-8E65-3A10F06C862A}" dt="2022-03-05T03:38:34.979" v="1452"/>
        <pc:sldMkLst>
          <pc:docMk/>
          <pc:sldMk cId="2867093876" sldId="392"/>
        </pc:sldMkLst>
        <pc:spChg chg="del">
          <ac:chgData name="Ward, Lindsay" userId="8f2e855a-579b-4a8f-b9f1-39f7b0944a86" providerId="ADAL" clId="{9AECC65F-7EBA-084B-8E65-3A10F06C862A}" dt="2022-03-05T03:38:34.979" v="1452"/>
          <ac:spMkLst>
            <pc:docMk/>
            <pc:sldMk cId="2867093876" sldId="392"/>
            <ac:spMk id="4" creationId="{8662027B-A795-DD4F-98AC-24EE1C368150}"/>
          </ac:spMkLst>
        </pc:spChg>
      </pc:sldChg>
      <pc:sldChg chg="modSp mod">
        <pc:chgData name="Ward, Lindsay" userId="8f2e855a-579b-4a8f-b9f1-39f7b0944a86" providerId="ADAL" clId="{9AECC65F-7EBA-084B-8E65-3A10F06C862A}" dt="2022-03-05T00:04:20.966" v="179" actId="20577"/>
        <pc:sldMkLst>
          <pc:docMk/>
          <pc:sldMk cId="2841806917" sldId="393"/>
        </pc:sldMkLst>
        <pc:spChg chg="mod">
          <ac:chgData name="Ward, Lindsay" userId="8f2e855a-579b-4a8f-b9f1-39f7b0944a86" providerId="ADAL" clId="{9AECC65F-7EBA-084B-8E65-3A10F06C862A}" dt="2022-03-05T00:04:20.966" v="179" actId="20577"/>
          <ac:spMkLst>
            <pc:docMk/>
            <pc:sldMk cId="2841806917" sldId="393"/>
            <ac:spMk id="4099" creationId="{A49B0198-BAB3-6D46-8ECD-503A4CDCCD97}"/>
          </ac:spMkLst>
        </pc:spChg>
      </pc:sldChg>
      <pc:sldChg chg="addSp modSp mod modAnim">
        <pc:chgData name="Ward, Lindsay" userId="8f2e855a-579b-4a8f-b9f1-39f7b0944a86" providerId="ADAL" clId="{9AECC65F-7EBA-084B-8E65-3A10F06C862A}" dt="2022-03-05T00:03:52.257" v="176"/>
        <pc:sldMkLst>
          <pc:docMk/>
          <pc:sldMk cId="1102331464" sldId="394"/>
        </pc:sldMkLst>
        <pc:spChg chg="add mod">
          <ac:chgData name="Ward, Lindsay" userId="8f2e855a-579b-4a8f-b9f1-39f7b0944a86" providerId="ADAL" clId="{9AECC65F-7EBA-084B-8E65-3A10F06C862A}" dt="2022-03-05T00:03:09.875" v="167" actId="1076"/>
          <ac:spMkLst>
            <pc:docMk/>
            <pc:sldMk cId="1102331464" sldId="394"/>
            <ac:spMk id="5" creationId="{F3924443-7588-5440-AB5F-48924FCC7917}"/>
          </ac:spMkLst>
        </pc:spChg>
        <pc:spChg chg="add mod">
          <ac:chgData name="Ward, Lindsay" userId="8f2e855a-579b-4a8f-b9f1-39f7b0944a86" providerId="ADAL" clId="{9AECC65F-7EBA-084B-8E65-3A10F06C862A}" dt="2022-03-05T00:03:16.148" v="169"/>
          <ac:spMkLst>
            <pc:docMk/>
            <pc:sldMk cId="1102331464" sldId="394"/>
            <ac:spMk id="6" creationId="{D31B23C9-BA5E-8749-B720-79F52D308403}"/>
          </ac:spMkLst>
        </pc:spChg>
        <pc:spChg chg="add mod">
          <ac:chgData name="Ward, Lindsay" userId="8f2e855a-579b-4a8f-b9f1-39f7b0944a86" providerId="ADAL" clId="{9AECC65F-7EBA-084B-8E65-3A10F06C862A}" dt="2022-03-05T00:03:38.058" v="172" actId="1076"/>
          <ac:spMkLst>
            <pc:docMk/>
            <pc:sldMk cId="1102331464" sldId="394"/>
            <ac:spMk id="7" creationId="{301DC861-BC32-A64C-84BE-225A69EDF35C}"/>
          </ac:spMkLst>
        </pc:spChg>
      </pc:sldChg>
      <pc:sldChg chg="addSp modSp mod modAnim">
        <pc:chgData name="Ward, Lindsay" userId="8f2e855a-579b-4a8f-b9f1-39f7b0944a86" providerId="ADAL" clId="{9AECC65F-7EBA-084B-8E65-3A10F06C862A}" dt="2022-03-05T01:33:45.285" v="1449" actId="20577"/>
        <pc:sldMkLst>
          <pc:docMk/>
          <pc:sldMk cId="753575812" sldId="396"/>
        </pc:sldMkLst>
        <pc:spChg chg="mod">
          <ac:chgData name="Ward, Lindsay" userId="8f2e855a-579b-4a8f-b9f1-39f7b0944a86" providerId="ADAL" clId="{9AECC65F-7EBA-084B-8E65-3A10F06C862A}" dt="2022-03-04T23:54:17.407" v="29" actId="20577"/>
          <ac:spMkLst>
            <pc:docMk/>
            <pc:sldMk cId="753575812" sldId="396"/>
            <ac:spMk id="2" creationId="{B20BC83E-3945-EE48-B44A-B85121C23930}"/>
          </ac:spMkLst>
        </pc:spChg>
        <pc:spChg chg="mod">
          <ac:chgData name="Ward, Lindsay" userId="8f2e855a-579b-4a8f-b9f1-39f7b0944a86" providerId="ADAL" clId="{9AECC65F-7EBA-084B-8E65-3A10F06C862A}" dt="2022-03-05T01:33:45.285" v="1449" actId="20577"/>
          <ac:spMkLst>
            <pc:docMk/>
            <pc:sldMk cId="753575812" sldId="396"/>
            <ac:spMk id="3" creationId="{F9736F2F-6CAC-8848-A23D-FA19B332162E}"/>
          </ac:spMkLst>
        </pc:spChg>
        <pc:spChg chg="add mod">
          <ac:chgData name="Ward, Lindsay" userId="8f2e855a-579b-4a8f-b9f1-39f7b0944a86" providerId="ADAL" clId="{9AECC65F-7EBA-084B-8E65-3A10F06C862A}" dt="2022-03-04T23:59:19.190" v="150" actId="208"/>
          <ac:spMkLst>
            <pc:docMk/>
            <pc:sldMk cId="753575812" sldId="396"/>
            <ac:spMk id="5" creationId="{9114FFE9-FD94-2A43-83BA-63C0AAA23D43}"/>
          </ac:spMkLst>
        </pc:spChg>
      </pc:sldChg>
      <pc:sldChg chg="addSp delSp modSp mod delAnim modAnim">
        <pc:chgData name="Ward, Lindsay" userId="8f2e855a-579b-4a8f-b9f1-39f7b0944a86" providerId="ADAL" clId="{9AECC65F-7EBA-084B-8E65-3A10F06C862A}" dt="2022-03-05T00:26:07.658" v="368"/>
        <pc:sldMkLst>
          <pc:docMk/>
          <pc:sldMk cId="1016864781" sldId="398"/>
        </pc:sldMkLst>
        <pc:spChg chg="add del mod">
          <ac:chgData name="Ward, Lindsay" userId="8f2e855a-579b-4a8f-b9f1-39f7b0944a86" providerId="ADAL" clId="{9AECC65F-7EBA-084B-8E65-3A10F06C862A}" dt="2022-03-05T00:25:16.341" v="355" actId="478"/>
          <ac:spMkLst>
            <pc:docMk/>
            <pc:sldMk cId="1016864781" sldId="398"/>
            <ac:spMk id="7" creationId="{F97041F8-279F-3F44-9B61-00D45D62DD15}"/>
          </ac:spMkLst>
        </pc:spChg>
        <pc:spChg chg="add del mod">
          <ac:chgData name="Ward, Lindsay" userId="8f2e855a-579b-4a8f-b9f1-39f7b0944a86" providerId="ADAL" clId="{9AECC65F-7EBA-084B-8E65-3A10F06C862A}" dt="2022-03-05T00:24:55.623" v="349" actId="478"/>
          <ac:spMkLst>
            <pc:docMk/>
            <pc:sldMk cId="1016864781" sldId="398"/>
            <ac:spMk id="8" creationId="{A957A38F-E102-274F-852F-53B4707BFE66}"/>
          </ac:spMkLst>
        </pc:spChg>
        <pc:spChg chg="add mod">
          <ac:chgData name="Ward, Lindsay" userId="8f2e855a-579b-4a8f-b9f1-39f7b0944a86" providerId="ADAL" clId="{9AECC65F-7EBA-084B-8E65-3A10F06C862A}" dt="2022-03-05T00:25:12.892" v="354" actId="14100"/>
          <ac:spMkLst>
            <pc:docMk/>
            <pc:sldMk cId="1016864781" sldId="398"/>
            <ac:spMk id="9" creationId="{781CB0C7-904D-D343-B530-1482F0EA867A}"/>
          </ac:spMkLst>
        </pc:spChg>
        <pc:spChg chg="add mod">
          <ac:chgData name="Ward, Lindsay" userId="8f2e855a-579b-4a8f-b9f1-39f7b0944a86" providerId="ADAL" clId="{9AECC65F-7EBA-084B-8E65-3A10F06C862A}" dt="2022-03-05T00:25:20.876" v="357" actId="1076"/>
          <ac:spMkLst>
            <pc:docMk/>
            <pc:sldMk cId="1016864781" sldId="398"/>
            <ac:spMk id="10" creationId="{D7044028-70B0-6942-B387-F5A216B6DBCF}"/>
          </ac:spMkLst>
        </pc:spChg>
      </pc:sldChg>
      <pc:sldChg chg="modAnim">
        <pc:chgData name="Ward, Lindsay" userId="8f2e855a-579b-4a8f-b9f1-39f7b0944a86" providerId="ADAL" clId="{9AECC65F-7EBA-084B-8E65-3A10F06C862A}" dt="2022-03-05T00:48:21.526" v="465"/>
        <pc:sldMkLst>
          <pc:docMk/>
          <pc:sldMk cId="558672769" sldId="400"/>
        </pc:sldMkLst>
      </pc:sldChg>
      <pc:sldChg chg="addSp delSp modSp mod modClrScheme chgLayout">
        <pc:chgData name="Ward, Lindsay" userId="8f2e855a-579b-4a8f-b9f1-39f7b0944a86" providerId="ADAL" clId="{9AECC65F-7EBA-084B-8E65-3A10F06C862A}" dt="2022-03-05T01:56:20.712" v="1451" actId="478"/>
        <pc:sldMkLst>
          <pc:docMk/>
          <pc:sldMk cId="2604355444" sldId="402"/>
        </pc:sldMkLst>
        <pc:spChg chg="add mod ord">
          <ac:chgData name="Ward, Lindsay" userId="8f2e855a-579b-4a8f-b9f1-39f7b0944a86" providerId="ADAL" clId="{9AECC65F-7EBA-084B-8E65-3A10F06C862A}" dt="2022-03-05T00:48:43.960" v="467" actId="700"/>
          <ac:spMkLst>
            <pc:docMk/>
            <pc:sldMk cId="2604355444" sldId="402"/>
            <ac:spMk id="2" creationId="{FFFE3C0E-C8D7-524F-86D5-8E92BEF408F4}"/>
          </ac:spMkLst>
        </pc:spChg>
        <pc:spChg chg="del mod ord">
          <ac:chgData name="Ward, Lindsay" userId="8f2e855a-579b-4a8f-b9f1-39f7b0944a86" providerId="ADAL" clId="{9AECC65F-7EBA-084B-8E65-3A10F06C862A}" dt="2022-03-05T01:56:20.712" v="1451" actId="478"/>
          <ac:spMkLst>
            <pc:docMk/>
            <pc:sldMk cId="2604355444" sldId="402"/>
            <ac:spMk id="4" creationId="{C7049D96-A83E-5640-B04A-7006F51DEBBB}"/>
          </ac:spMkLst>
        </pc:spChg>
        <pc:spChg chg="mod ord">
          <ac:chgData name="Ward, Lindsay" userId="8f2e855a-579b-4a8f-b9f1-39f7b0944a86" providerId="ADAL" clId="{9AECC65F-7EBA-084B-8E65-3A10F06C862A}" dt="2022-03-05T00:48:43.960" v="467" actId="700"/>
          <ac:spMkLst>
            <pc:docMk/>
            <pc:sldMk cId="2604355444" sldId="402"/>
            <ac:spMk id="5" creationId="{330378E0-10E3-2C42-8DE7-3A2F21198DA7}"/>
          </ac:spMkLst>
        </pc:spChg>
        <pc:spChg chg="del mod ord">
          <ac:chgData name="Ward, Lindsay" userId="8f2e855a-579b-4a8f-b9f1-39f7b0944a86" providerId="ADAL" clId="{9AECC65F-7EBA-084B-8E65-3A10F06C862A}" dt="2022-03-05T00:48:43.960" v="467" actId="700"/>
          <ac:spMkLst>
            <pc:docMk/>
            <pc:sldMk cId="2604355444" sldId="402"/>
            <ac:spMk id="6" creationId="{D3FC58C4-42F0-F342-8C86-3B00073AB6F1}"/>
          </ac:spMkLst>
        </pc:spChg>
      </pc:sldChg>
      <pc:sldChg chg="addSp delSp modSp mod modClrScheme chgLayout">
        <pc:chgData name="Ward, Lindsay" userId="8f2e855a-579b-4a8f-b9f1-39f7b0944a86" providerId="ADAL" clId="{9AECC65F-7EBA-084B-8E65-3A10F06C862A}" dt="2022-03-05T01:56:11.763" v="1450" actId="478"/>
        <pc:sldMkLst>
          <pc:docMk/>
          <pc:sldMk cId="1553664690" sldId="403"/>
        </pc:sldMkLst>
        <pc:spChg chg="add mod ord">
          <ac:chgData name="Ward, Lindsay" userId="8f2e855a-579b-4a8f-b9f1-39f7b0944a86" providerId="ADAL" clId="{9AECC65F-7EBA-084B-8E65-3A10F06C862A}" dt="2022-03-05T00:49:01.990" v="468" actId="700"/>
          <ac:spMkLst>
            <pc:docMk/>
            <pc:sldMk cId="1553664690" sldId="403"/>
            <ac:spMk id="2" creationId="{05DCA33E-456D-7446-AF26-8F7058882AD4}"/>
          </ac:spMkLst>
        </pc:spChg>
        <pc:spChg chg="del mod ord">
          <ac:chgData name="Ward, Lindsay" userId="8f2e855a-579b-4a8f-b9f1-39f7b0944a86" providerId="ADAL" clId="{9AECC65F-7EBA-084B-8E65-3A10F06C862A}" dt="2022-03-05T01:56:11.763" v="1450" actId="478"/>
          <ac:spMkLst>
            <pc:docMk/>
            <pc:sldMk cId="1553664690" sldId="403"/>
            <ac:spMk id="4" creationId="{C7049D96-A83E-5640-B04A-7006F51DEBBB}"/>
          </ac:spMkLst>
        </pc:spChg>
        <pc:spChg chg="mod ord">
          <ac:chgData name="Ward, Lindsay" userId="8f2e855a-579b-4a8f-b9f1-39f7b0944a86" providerId="ADAL" clId="{9AECC65F-7EBA-084B-8E65-3A10F06C862A}" dt="2022-03-05T00:49:01.990" v="468" actId="700"/>
          <ac:spMkLst>
            <pc:docMk/>
            <pc:sldMk cId="1553664690" sldId="403"/>
            <ac:spMk id="5" creationId="{330378E0-10E3-2C42-8DE7-3A2F21198DA7}"/>
          </ac:spMkLst>
        </pc:spChg>
        <pc:spChg chg="del mod ord">
          <ac:chgData name="Ward, Lindsay" userId="8f2e855a-579b-4a8f-b9f1-39f7b0944a86" providerId="ADAL" clId="{9AECC65F-7EBA-084B-8E65-3A10F06C862A}" dt="2022-03-05T00:49:01.990" v="468" actId="700"/>
          <ac:spMkLst>
            <pc:docMk/>
            <pc:sldMk cId="1553664690" sldId="403"/>
            <ac:spMk id="6" creationId="{D3FC58C4-42F0-F342-8C86-3B00073AB6F1}"/>
          </ac:spMkLst>
        </pc:spChg>
      </pc:sldChg>
      <pc:sldChg chg="addSp modSp mod">
        <pc:chgData name="Ward, Lindsay" userId="8f2e855a-579b-4a8f-b9f1-39f7b0944a86" providerId="ADAL" clId="{9AECC65F-7EBA-084B-8E65-3A10F06C862A}" dt="2022-03-05T00:43:28.651" v="453" actId="1076"/>
        <pc:sldMkLst>
          <pc:docMk/>
          <pc:sldMk cId="1370975547" sldId="405"/>
        </pc:sldMkLst>
        <pc:spChg chg="add mod">
          <ac:chgData name="Ward, Lindsay" userId="8f2e855a-579b-4a8f-b9f1-39f7b0944a86" providerId="ADAL" clId="{9AECC65F-7EBA-084B-8E65-3A10F06C862A}" dt="2022-03-05T00:43:28.651" v="453" actId="1076"/>
          <ac:spMkLst>
            <pc:docMk/>
            <pc:sldMk cId="1370975547" sldId="405"/>
            <ac:spMk id="6" creationId="{F95C9B5F-7B16-FB40-888E-313ABEF7D270}"/>
          </ac:spMkLst>
        </pc:spChg>
      </pc:sldChg>
      <pc:sldChg chg="addSp delSp modSp mod modClrScheme chgLayout">
        <pc:chgData name="Ward, Lindsay" userId="8f2e855a-579b-4a8f-b9f1-39f7b0944a86" providerId="ADAL" clId="{9AECC65F-7EBA-084B-8E65-3A10F06C862A}" dt="2022-03-05T03:38:34.979" v="1452"/>
        <pc:sldMkLst>
          <pc:docMk/>
          <pc:sldMk cId="855566414" sldId="407"/>
        </pc:sldMkLst>
        <pc:spChg chg="add mod ord">
          <ac:chgData name="Ward, Lindsay" userId="8f2e855a-579b-4a8f-b9f1-39f7b0944a86" providerId="ADAL" clId="{9AECC65F-7EBA-084B-8E65-3A10F06C862A}" dt="2022-03-05T01:03:18.221" v="751" actId="700"/>
          <ac:spMkLst>
            <pc:docMk/>
            <pc:sldMk cId="855566414" sldId="407"/>
            <ac:spMk id="2" creationId="{E069BAB0-F6ED-3046-96F3-2FA83B478DED}"/>
          </ac:spMkLst>
        </pc:spChg>
        <pc:spChg chg="del mod ord">
          <ac:chgData name="Ward, Lindsay" userId="8f2e855a-579b-4a8f-b9f1-39f7b0944a86" providerId="ADAL" clId="{9AECC65F-7EBA-084B-8E65-3A10F06C862A}" dt="2022-03-05T03:38:34.979" v="1452"/>
          <ac:spMkLst>
            <pc:docMk/>
            <pc:sldMk cId="855566414" sldId="407"/>
            <ac:spMk id="4" creationId="{E05D4524-0A75-0840-B074-57344AB8E903}"/>
          </ac:spMkLst>
        </pc:spChg>
        <pc:spChg chg="mod ord">
          <ac:chgData name="Ward, Lindsay" userId="8f2e855a-579b-4a8f-b9f1-39f7b0944a86" providerId="ADAL" clId="{9AECC65F-7EBA-084B-8E65-3A10F06C862A}" dt="2022-03-05T01:03:18.221" v="751" actId="700"/>
          <ac:spMkLst>
            <pc:docMk/>
            <pc:sldMk cId="855566414" sldId="407"/>
            <ac:spMk id="5" creationId="{CB15AA02-9DE1-6844-AC08-FEBEA8A1F930}"/>
          </ac:spMkLst>
        </pc:spChg>
        <pc:spChg chg="del mod ord">
          <ac:chgData name="Ward, Lindsay" userId="8f2e855a-579b-4a8f-b9f1-39f7b0944a86" providerId="ADAL" clId="{9AECC65F-7EBA-084B-8E65-3A10F06C862A}" dt="2022-03-05T01:03:18.221" v="751" actId="700"/>
          <ac:spMkLst>
            <pc:docMk/>
            <pc:sldMk cId="855566414" sldId="407"/>
            <ac:spMk id="6" creationId="{150A3BA5-3E66-324F-A4D5-0FE246D3FD7A}"/>
          </ac:spMkLst>
        </pc:spChg>
      </pc:sldChg>
      <pc:sldChg chg="addSp delSp modSp mod">
        <pc:chgData name="Ward, Lindsay" userId="8f2e855a-579b-4a8f-b9f1-39f7b0944a86" providerId="ADAL" clId="{9AECC65F-7EBA-084B-8E65-3A10F06C862A}" dt="2022-03-05T00:49:41.892" v="471"/>
        <pc:sldMkLst>
          <pc:docMk/>
          <pc:sldMk cId="2379977263" sldId="408"/>
        </pc:sldMkLst>
        <pc:picChg chg="del mod">
          <ac:chgData name="Ward, Lindsay" userId="8f2e855a-579b-4a8f-b9f1-39f7b0944a86" providerId="ADAL" clId="{9AECC65F-7EBA-084B-8E65-3A10F06C862A}" dt="2022-03-05T00:49:25.349" v="470" actId="478"/>
          <ac:picMkLst>
            <pc:docMk/>
            <pc:sldMk cId="2379977263" sldId="408"/>
            <ac:picMk id="6" creationId="{7D0273A2-F8F6-AF4F-96AE-700C70D61F49}"/>
          </ac:picMkLst>
        </pc:picChg>
        <pc:picChg chg="add mod">
          <ac:chgData name="Ward, Lindsay" userId="8f2e855a-579b-4a8f-b9f1-39f7b0944a86" providerId="ADAL" clId="{9AECC65F-7EBA-084B-8E65-3A10F06C862A}" dt="2022-03-05T00:49:41.892" v="471"/>
          <ac:picMkLst>
            <pc:docMk/>
            <pc:sldMk cId="2379977263" sldId="408"/>
            <ac:picMk id="7" creationId="{A2F45ECD-BC7E-A440-81F6-64836F32CD31}"/>
          </ac:picMkLst>
        </pc:picChg>
      </pc:sldChg>
      <pc:sldChg chg="modSp mod modAnim">
        <pc:chgData name="Ward, Lindsay" userId="8f2e855a-579b-4a8f-b9f1-39f7b0944a86" providerId="ADAL" clId="{9AECC65F-7EBA-084B-8E65-3A10F06C862A}" dt="2022-03-05T05:54:23.505" v="1522"/>
        <pc:sldMkLst>
          <pc:docMk/>
          <pc:sldMk cId="3244000103" sldId="410"/>
        </pc:sldMkLst>
        <pc:spChg chg="mod">
          <ac:chgData name="Ward, Lindsay" userId="8f2e855a-579b-4a8f-b9f1-39f7b0944a86" providerId="ADAL" clId="{9AECC65F-7EBA-084B-8E65-3A10F06C862A}" dt="2022-03-05T01:15:41.349" v="1326" actId="20577"/>
          <ac:spMkLst>
            <pc:docMk/>
            <pc:sldMk cId="3244000103" sldId="410"/>
            <ac:spMk id="3" creationId="{97D060F4-3737-704D-992A-A8F1D55222BB}"/>
          </ac:spMkLst>
        </pc:spChg>
      </pc:sldChg>
      <pc:sldChg chg="modSp add mod">
        <pc:chgData name="Ward, Lindsay" userId="8f2e855a-579b-4a8f-b9f1-39f7b0944a86" providerId="ADAL" clId="{9AECC65F-7EBA-084B-8E65-3A10F06C862A}" dt="2022-03-04T23:57:53.251" v="148" actId="20577"/>
        <pc:sldMkLst>
          <pc:docMk/>
          <pc:sldMk cId="1241652074" sldId="417"/>
        </pc:sldMkLst>
        <pc:spChg chg="mod">
          <ac:chgData name="Ward, Lindsay" userId="8f2e855a-579b-4a8f-b9f1-39f7b0944a86" providerId="ADAL" clId="{9AECC65F-7EBA-084B-8E65-3A10F06C862A}" dt="2022-03-04T23:57:53.251" v="148" actId="20577"/>
          <ac:spMkLst>
            <pc:docMk/>
            <pc:sldMk cId="1241652074" sldId="417"/>
            <ac:spMk id="2" creationId="{B20BC83E-3945-EE48-B44A-B85121C23930}"/>
          </ac:spMkLst>
        </pc:spChg>
      </pc:sldChg>
      <pc:sldChg chg="new del">
        <pc:chgData name="Ward, Lindsay" userId="8f2e855a-579b-4a8f-b9f1-39f7b0944a86" providerId="ADAL" clId="{9AECC65F-7EBA-084B-8E65-3A10F06C862A}" dt="2022-03-05T00:08:49.331" v="213" actId="2696"/>
        <pc:sldMkLst>
          <pc:docMk/>
          <pc:sldMk cId="1134560889" sldId="418"/>
        </pc:sldMkLst>
      </pc:sldChg>
      <pc:sldChg chg="addSp delSp modSp add del mod modAnim chgLayout">
        <pc:chgData name="Ward, Lindsay" userId="8f2e855a-579b-4a8f-b9f1-39f7b0944a86" providerId="ADAL" clId="{9AECC65F-7EBA-084B-8E65-3A10F06C862A}" dt="2022-03-05T03:38:34.979" v="1452"/>
        <pc:sldMkLst>
          <pc:docMk/>
          <pc:sldMk cId="829897079" sldId="419"/>
        </pc:sldMkLst>
        <pc:spChg chg="mod">
          <ac:chgData name="Ward, Lindsay" userId="8f2e855a-579b-4a8f-b9f1-39f7b0944a86" providerId="ADAL" clId="{9AECC65F-7EBA-084B-8E65-3A10F06C862A}" dt="2022-03-05T00:14:03.751" v="340" actId="1076"/>
          <ac:spMkLst>
            <pc:docMk/>
            <pc:sldMk cId="829897079" sldId="419"/>
            <ac:spMk id="2" creationId="{CBEE17CB-FC98-674B-98C4-CF0954AF8AE1}"/>
          </ac:spMkLst>
        </pc:spChg>
        <pc:spChg chg="add del mod">
          <ac:chgData name="Ward, Lindsay" userId="8f2e855a-579b-4a8f-b9f1-39f7b0944a86" providerId="ADAL" clId="{9AECC65F-7EBA-084B-8E65-3A10F06C862A}" dt="2022-03-05T00:08:46.280" v="212"/>
          <ac:spMkLst>
            <pc:docMk/>
            <pc:sldMk cId="829897079" sldId="419"/>
            <ac:spMk id="3" creationId="{593E0763-05FE-F249-B0A0-A5A5489CA630}"/>
          </ac:spMkLst>
        </pc:spChg>
        <pc:spChg chg="add del mod">
          <ac:chgData name="Ward, Lindsay" userId="8f2e855a-579b-4a8f-b9f1-39f7b0944a86" providerId="ADAL" clId="{9AECC65F-7EBA-084B-8E65-3A10F06C862A}" dt="2022-03-05T00:08:46.280" v="212"/>
          <ac:spMkLst>
            <pc:docMk/>
            <pc:sldMk cId="829897079" sldId="419"/>
            <ac:spMk id="4" creationId="{42E4AF2A-AE82-3A47-B941-6662C56A1B00}"/>
          </ac:spMkLst>
        </pc:spChg>
        <pc:spChg chg="add mod">
          <ac:chgData name="Ward, Lindsay" userId="8f2e855a-579b-4a8f-b9f1-39f7b0944a86" providerId="ADAL" clId="{9AECC65F-7EBA-084B-8E65-3A10F06C862A}" dt="2022-03-05T03:38:34.979" v="1452"/>
          <ac:spMkLst>
            <pc:docMk/>
            <pc:sldMk cId="829897079" sldId="419"/>
            <ac:spMk id="5" creationId="{BB169775-57D4-074E-820B-E24961890D76}"/>
          </ac:spMkLst>
        </pc:spChg>
        <pc:spChg chg="mod">
          <ac:chgData name="Ward, Lindsay" userId="8f2e855a-579b-4a8f-b9f1-39f7b0944a86" providerId="ADAL" clId="{9AECC65F-7EBA-084B-8E65-3A10F06C862A}" dt="2022-03-05T00:14:11.510" v="341" actId="1076"/>
          <ac:spMkLst>
            <pc:docMk/>
            <pc:sldMk cId="829897079" sldId="419"/>
            <ac:spMk id="6" creationId="{00000000-0000-0000-0000-000000000000}"/>
          </ac:spMkLst>
        </pc:spChg>
        <pc:spChg chg="mod">
          <ac:chgData name="Ward, Lindsay" userId="8f2e855a-579b-4a8f-b9f1-39f7b0944a86" providerId="ADAL" clId="{9AECC65F-7EBA-084B-8E65-3A10F06C862A}" dt="2022-03-05T00:13:58.126" v="339" actId="1035"/>
          <ac:spMkLst>
            <pc:docMk/>
            <pc:sldMk cId="829897079" sldId="419"/>
            <ac:spMk id="7" creationId="{00000000-0000-0000-0000-000000000000}"/>
          </ac:spMkLst>
        </pc:spChg>
        <pc:spChg chg="mod">
          <ac:chgData name="Ward, Lindsay" userId="8f2e855a-579b-4a8f-b9f1-39f7b0944a86" providerId="ADAL" clId="{9AECC65F-7EBA-084B-8E65-3A10F06C862A}" dt="2022-03-05T00:13:58.126" v="339" actId="1035"/>
          <ac:spMkLst>
            <pc:docMk/>
            <pc:sldMk cId="829897079" sldId="419"/>
            <ac:spMk id="8" creationId="{00000000-0000-0000-0000-000000000000}"/>
          </ac:spMkLst>
        </pc:spChg>
        <pc:spChg chg="mod ord">
          <ac:chgData name="Ward, Lindsay" userId="8f2e855a-579b-4a8f-b9f1-39f7b0944a86" providerId="ADAL" clId="{9AECC65F-7EBA-084B-8E65-3A10F06C862A}" dt="2022-03-05T00:13:33.685" v="311"/>
          <ac:spMkLst>
            <pc:docMk/>
            <pc:sldMk cId="829897079" sldId="419"/>
            <ac:spMk id="43009" creationId="{00000000-0000-0000-0000-000000000000}"/>
          </ac:spMkLst>
        </pc:spChg>
        <pc:spChg chg="mod ord">
          <ac:chgData name="Ward, Lindsay" userId="8f2e855a-579b-4a8f-b9f1-39f7b0944a86" providerId="ADAL" clId="{9AECC65F-7EBA-084B-8E65-3A10F06C862A}" dt="2022-03-05T00:13:31.915" v="310" actId="21"/>
          <ac:spMkLst>
            <pc:docMk/>
            <pc:sldMk cId="829897079" sldId="419"/>
            <ac:spMk id="43010" creationId="{00000000-0000-0000-0000-000000000000}"/>
          </ac:spMkLst>
        </pc:spChg>
        <pc:spChg chg="mod">
          <ac:chgData name="Ward, Lindsay" userId="8f2e855a-579b-4a8f-b9f1-39f7b0944a86" providerId="ADAL" clId="{9AECC65F-7EBA-084B-8E65-3A10F06C862A}" dt="2022-03-05T00:13:58.126" v="339" actId="1035"/>
          <ac:spMkLst>
            <pc:docMk/>
            <pc:sldMk cId="829897079" sldId="419"/>
            <ac:spMk id="43011" creationId="{00000000-0000-0000-0000-000000000000}"/>
          </ac:spMkLst>
        </pc:spChg>
        <pc:spChg chg="mod">
          <ac:chgData name="Ward, Lindsay" userId="8f2e855a-579b-4a8f-b9f1-39f7b0944a86" providerId="ADAL" clId="{9AECC65F-7EBA-084B-8E65-3A10F06C862A}" dt="2022-03-05T00:16:45.351" v="344" actId="14100"/>
          <ac:spMkLst>
            <pc:docMk/>
            <pc:sldMk cId="829897079" sldId="419"/>
            <ac:spMk id="43012" creationId="{00000000-0000-0000-0000-000000000000}"/>
          </ac:spMkLst>
        </pc:spChg>
      </pc:sldChg>
      <pc:sldChg chg="modSp new mod">
        <pc:chgData name="Ward, Lindsay" userId="8f2e855a-579b-4a8f-b9f1-39f7b0944a86" providerId="ADAL" clId="{9AECC65F-7EBA-084B-8E65-3A10F06C862A}" dt="2022-03-05T00:13:26.985" v="309" actId="20577"/>
        <pc:sldMkLst>
          <pc:docMk/>
          <pc:sldMk cId="3800702388" sldId="420"/>
        </pc:sldMkLst>
        <pc:spChg chg="mod">
          <ac:chgData name="Ward, Lindsay" userId="8f2e855a-579b-4a8f-b9f1-39f7b0944a86" providerId="ADAL" clId="{9AECC65F-7EBA-084B-8E65-3A10F06C862A}" dt="2022-03-05T00:13:26.985" v="309" actId="20577"/>
          <ac:spMkLst>
            <pc:docMk/>
            <pc:sldMk cId="3800702388" sldId="420"/>
            <ac:spMk id="2" creationId="{58345471-8002-6440-BF5C-8688C889268E}"/>
          </ac:spMkLst>
        </pc:spChg>
      </pc:sldChg>
      <pc:sldChg chg="modSp add modAnim">
        <pc:chgData name="Ward, Lindsay" userId="8f2e855a-579b-4a8f-b9f1-39f7b0944a86" providerId="ADAL" clId="{9AECC65F-7EBA-084B-8E65-3A10F06C862A}" dt="2022-03-05T00:54:49.457" v="528" actId="1076"/>
        <pc:sldMkLst>
          <pc:docMk/>
          <pc:sldMk cId="981848467" sldId="421"/>
        </pc:sldMkLst>
        <pc:spChg chg="mod">
          <ac:chgData name="Ward, Lindsay" userId="8f2e855a-579b-4a8f-b9f1-39f7b0944a86" providerId="ADAL" clId="{9AECC65F-7EBA-084B-8E65-3A10F06C862A}" dt="2022-03-05T00:54:49.457" v="528" actId="1076"/>
          <ac:spMkLst>
            <pc:docMk/>
            <pc:sldMk cId="981848467" sldId="421"/>
            <ac:spMk id="2" creationId="{8053AE4C-699E-564D-9FAD-EDE6D949F674}"/>
          </ac:spMkLst>
        </pc:spChg>
        <pc:spChg chg="mod">
          <ac:chgData name="Ward, Lindsay" userId="8f2e855a-579b-4a8f-b9f1-39f7b0944a86" providerId="ADAL" clId="{9AECC65F-7EBA-084B-8E65-3A10F06C862A}" dt="2022-03-05T00:54:08.705" v="522" actId="5793"/>
          <ac:spMkLst>
            <pc:docMk/>
            <pc:sldMk cId="981848467" sldId="421"/>
            <ac:spMk id="25602" creationId="{D9D47A90-4CB6-1C4D-A283-90AEDC7F422F}"/>
          </ac:spMkLst>
        </pc:spChg>
      </pc:sldChg>
      <pc:sldChg chg="addSp delSp modSp add mod modClrScheme chgLayout">
        <pc:chgData name="Ward, Lindsay" userId="8f2e855a-579b-4a8f-b9f1-39f7b0944a86" providerId="ADAL" clId="{9AECC65F-7EBA-084B-8E65-3A10F06C862A}" dt="2022-03-05T05:29:36.995" v="1518" actId="14100"/>
        <pc:sldMkLst>
          <pc:docMk/>
          <pc:sldMk cId="1197586287" sldId="422"/>
        </pc:sldMkLst>
        <pc:spChg chg="mod ord">
          <ac:chgData name="Ward, Lindsay" userId="8f2e855a-579b-4a8f-b9f1-39f7b0944a86" providerId="ADAL" clId="{9AECC65F-7EBA-084B-8E65-3A10F06C862A}" dt="2022-03-05T01:08:58.118" v="831" actId="700"/>
          <ac:spMkLst>
            <pc:docMk/>
            <pc:sldMk cId="1197586287" sldId="422"/>
            <ac:spMk id="2" creationId="{BE2A6AE1-D168-4B48-B14A-991DC18E5B8B}"/>
          </ac:spMkLst>
        </pc:spChg>
        <pc:spChg chg="del mod">
          <ac:chgData name="Ward, Lindsay" userId="8f2e855a-579b-4a8f-b9f1-39f7b0944a86" providerId="ADAL" clId="{9AECC65F-7EBA-084B-8E65-3A10F06C862A}" dt="2022-03-05T01:08:58.118" v="831" actId="700"/>
          <ac:spMkLst>
            <pc:docMk/>
            <pc:sldMk cId="1197586287" sldId="422"/>
            <ac:spMk id="3" creationId="{2B24B348-993C-6B41-8C23-7A9FE90E4D59}"/>
          </ac:spMkLst>
        </pc:spChg>
        <pc:spChg chg="mod ord">
          <ac:chgData name="Ward, Lindsay" userId="8f2e855a-579b-4a8f-b9f1-39f7b0944a86" providerId="ADAL" clId="{9AECC65F-7EBA-084B-8E65-3A10F06C862A}" dt="2022-03-05T01:08:58.118" v="831" actId="700"/>
          <ac:spMkLst>
            <pc:docMk/>
            <pc:sldMk cId="1197586287" sldId="422"/>
            <ac:spMk id="4" creationId="{76D18378-5B94-DA49-9C8F-410916EE6490}"/>
          </ac:spMkLst>
        </pc:spChg>
        <pc:spChg chg="add mod">
          <ac:chgData name="Ward, Lindsay" userId="8f2e855a-579b-4a8f-b9f1-39f7b0944a86" providerId="ADAL" clId="{9AECC65F-7EBA-084B-8E65-3A10F06C862A}" dt="2022-03-05T01:12:24.526" v="1324" actId="554"/>
          <ac:spMkLst>
            <pc:docMk/>
            <pc:sldMk cId="1197586287" sldId="422"/>
            <ac:spMk id="7" creationId="{D5D5C9D5-471F-8049-9A1F-DA9EEF77EB0C}"/>
          </ac:spMkLst>
        </pc:spChg>
        <pc:spChg chg="add mod">
          <ac:chgData name="Ward, Lindsay" userId="8f2e855a-579b-4a8f-b9f1-39f7b0944a86" providerId="ADAL" clId="{9AECC65F-7EBA-084B-8E65-3A10F06C862A}" dt="2022-03-05T01:12:24.526" v="1324" actId="554"/>
          <ac:spMkLst>
            <pc:docMk/>
            <pc:sldMk cId="1197586287" sldId="422"/>
            <ac:spMk id="8" creationId="{29975694-B854-E541-AAA7-261D06C17526}"/>
          </ac:spMkLst>
        </pc:spChg>
        <pc:picChg chg="add mod">
          <ac:chgData name="Ward, Lindsay" userId="8f2e855a-579b-4a8f-b9f1-39f7b0944a86" providerId="ADAL" clId="{9AECC65F-7EBA-084B-8E65-3A10F06C862A}" dt="2022-03-05T05:29:36.995" v="1518" actId="14100"/>
          <ac:picMkLst>
            <pc:docMk/>
            <pc:sldMk cId="1197586287" sldId="422"/>
            <ac:picMk id="5" creationId="{316C8737-6DC1-7E43-9CE9-4AA39AD0E2C7}"/>
          </ac:picMkLst>
        </pc:picChg>
        <pc:picChg chg="add del mod">
          <ac:chgData name="Ward, Lindsay" userId="8f2e855a-579b-4a8f-b9f1-39f7b0944a86" providerId="ADAL" clId="{9AECC65F-7EBA-084B-8E65-3A10F06C862A}" dt="2022-03-05T01:09:02.309" v="833"/>
          <ac:picMkLst>
            <pc:docMk/>
            <pc:sldMk cId="1197586287" sldId="422"/>
            <ac:picMk id="6" creationId="{D58A42AE-2C84-F248-9B27-2427F87B8B0C}"/>
          </ac:picMkLst>
        </pc:picChg>
      </pc:sldChg>
      <pc:sldChg chg="addSp delSp modSp new del mod modClrScheme chgLayout">
        <pc:chgData name="Ward, Lindsay" userId="8f2e855a-579b-4a8f-b9f1-39f7b0944a86" providerId="ADAL" clId="{9AECC65F-7EBA-084B-8E65-3A10F06C862A}" dt="2022-03-05T03:39:53.602" v="1457" actId="2696"/>
        <pc:sldMkLst>
          <pc:docMk/>
          <pc:sldMk cId="412740965" sldId="423"/>
        </pc:sldMkLst>
        <pc:spChg chg="add del mod ord">
          <ac:chgData name="Ward, Lindsay" userId="8f2e855a-579b-4a8f-b9f1-39f7b0944a86" providerId="ADAL" clId="{9AECC65F-7EBA-084B-8E65-3A10F06C862A}" dt="2022-03-05T03:39:47.832" v="1456" actId="700"/>
          <ac:spMkLst>
            <pc:docMk/>
            <pc:sldMk cId="412740965" sldId="423"/>
            <ac:spMk id="2" creationId="{841E8C84-3BD0-4E48-9841-DB77E12BC166}"/>
          </ac:spMkLst>
        </pc:spChg>
        <pc:spChg chg="add del mod ord">
          <ac:chgData name="Ward, Lindsay" userId="8f2e855a-579b-4a8f-b9f1-39f7b0944a86" providerId="ADAL" clId="{9AECC65F-7EBA-084B-8E65-3A10F06C862A}" dt="2022-03-05T03:39:47.832" v="1456" actId="700"/>
          <ac:spMkLst>
            <pc:docMk/>
            <pc:sldMk cId="412740965" sldId="423"/>
            <ac:spMk id="3" creationId="{13185426-A10F-E04A-8762-38E755E99FC6}"/>
          </ac:spMkLst>
        </pc:spChg>
        <pc:spChg chg="mod ord">
          <ac:chgData name="Ward, Lindsay" userId="8f2e855a-579b-4a8f-b9f1-39f7b0944a86" providerId="ADAL" clId="{9AECC65F-7EBA-084B-8E65-3A10F06C862A}" dt="2022-03-05T03:39:47.832" v="1456" actId="700"/>
          <ac:spMkLst>
            <pc:docMk/>
            <pc:sldMk cId="412740965" sldId="423"/>
            <ac:spMk id="4" creationId="{F9A86C1C-3A02-4B41-B15F-24F887A45579}"/>
          </ac:spMkLst>
        </pc:spChg>
        <pc:spChg chg="add del mod ord">
          <ac:chgData name="Ward, Lindsay" userId="8f2e855a-579b-4a8f-b9f1-39f7b0944a86" providerId="ADAL" clId="{9AECC65F-7EBA-084B-8E65-3A10F06C862A}" dt="2022-03-05T03:39:47.832" v="1456" actId="700"/>
          <ac:spMkLst>
            <pc:docMk/>
            <pc:sldMk cId="412740965" sldId="423"/>
            <ac:spMk id="5" creationId="{E44AC27F-AF8B-B643-A74A-CAE295A59EDD}"/>
          </ac:spMkLst>
        </pc:spChg>
        <pc:spChg chg="add del mod ord">
          <ac:chgData name="Ward, Lindsay" userId="8f2e855a-579b-4a8f-b9f1-39f7b0944a86" providerId="ADAL" clId="{9AECC65F-7EBA-084B-8E65-3A10F06C862A}" dt="2022-03-05T03:39:47.832" v="1456" actId="700"/>
          <ac:spMkLst>
            <pc:docMk/>
            <pc:sldMk cId="412740965" sldId="423"/>
            <ac:spMk id="6" creationId="{E6E2DE8A-16C3-B540-82C1-1B70909890A4}"/>
          </ac:spMkLst>
        </pc:spChg>
      </pc:sldChg>
      <pc:sldChg chg="addSp delSp modSp new mod modClrScheme chgLayout">
        <pc:chgData name="Ward, Lindsay" userId="8f2e855a-579b-4a8f-b9f1-39f7b0944a86" providerId="ADAL" clId="{9AECC65F-7EBA-084B-8E65-3A10F06C862A}" dt="2022-03-05T03:40:53.297" v="1503" actId="20577"/>
        <pc:sldMkLst>
          <pc:docMk/>
          <pc:sldMk cId="665490370" sldId="423"/>
        </pc:sldMkLst>
        <pc:spChg chg="del mod ord">
          <ac:chgData name="Ward, Lindsay" userId="8f2e855a-579b-4a8f-b9f1-39f7b0944a86" providerId="ADAL" clId="{9AECC65F-7EBA-084B-8E65-3A10F06C862A}" dt="2022-03-05T03:40:40.459" v="1459" actId="700"/>
          <ac:spMkLst>
            <pc:docMk/>
            <pc:sldMk cId="665490370" sldId="423"/>
            <ac:spMk id="2" creationId="{FE3EBD5E-2D67-814C-9C58-B07C3533CC8C}"/>
          </ac:spMkLst>
        </pc:spChg>
        <pc:spChg chg="del mod ord">
          <ac:chgData name="Ward, Lindsay" userId="8f2e855a-579b-4a8f-b9f1-39f7b0944a86" providerId="ADAL" clId="{9AECC65F-7EBA-084B-8E65-3A10F06C862A}" dt="2022-03-05T03:40:40.459" v="1459" actId="700"/>
          <ac:spMkLst>
            <pc:docMk/>
            <pc:sldMk cId="665490370" sldId="423"/>
            <ac:spMk id="3" creationId="{0C0D7E87-5F99-7046-B954-0CDF342ACB94}"/>
          </ac:spMkLst>
        </pc:spChg>
        <pc:spChg chg="del mod ord">
          <ac:chgData name="Ward, Lindsay" userId="8f2e855a-579b-4a8f-b9f1-39f7b0944a86" providerId="ADAL" clId="{9AECC65F-7EBA-084B-8E65-3A10F06C862A}" dt="2022-03-05T03:40:43.158" v="1460" actId="478"/>
          <ac:spMkLst>
            <pc:docMk/>
            <pc:sldMk cId="665490370" sldId="423"/>
            <ac:spMk id="4" creationId="{47D28853-EC0F-6846-A60B-ECEA904DB681}"/>
          </ac:spMkLst>
        </pc:spChg>
        <pc:spChg chg="add mod ord">
          <ac:chgData name="Ward, Lindsay" userId="8f2e855a-579b-4a8f-b9f1-39f7b0944a86" providerId="ADAL" clId="{9AECC65F-7EBA-084B-8E65-3A10F06C862A}" dt="2022-03-05T03:40:53.297" v="1503" actId="20577"/>
          <ac:spMkLst>
            <pc:docMk/>
            <pc:sldMk cId="665490370" sldId="423"/>
            <ac:spMk id="5" creationId="{30D00A5A-55D8-A647-B41F-D15A247A6769}"/>
          </ac:spMkLst>
        </pc:spChg>
        <pc:spChg chg="add mod ord">
          <ac:chgData name="Ward, Lindsay" userId="8f2e855a-579b-4a8f-b9f1-39f7b0944a86" providerId="ADAL" clId="{9AECC65F-7EBA-084B-8E65-3A10F06C862A}" dt="2022-03-05T03:40:40.459" v="1459" actId="700"/>
          <ac:spMkLst>
            <pc:docMk/>
            <pc:sldMk cId="665490370" sldId="423"/>
            <ac:spMk id="6" creationId="{D865FA7D-0C02-044C-B031-BFE77AE1B420}"/>
          </ac:spMkLst>
        </pc:spChg>
      </pc:sldChg>
      <pc:sldMasterChg chg="modSp mod delSldLayout">
        <pc:chgData name="Ward, Lindsay" userId="8f2e855a-579b-4a8f-b9f1-39f7b0944a86" providerId="ADAL" clId="{9AECC65F-7EBA-084B-8E65-3A10F06C862A}" dt="2022-03-05T03:38:54.962" v="1453" actId="2696"/>
        <pc:sldMasterMkLst>
          <pc:docMk/>
          <pc:sldMasterMk cId="387402740" sldId="2147483661"/>
        </pc:sldMasterMkLst>
        <pc:picChg chg="mod">
          <ac:chgData name="Ward, Lindsay" userId="8f2e855a-579b-4a8f-b9f1-39f7b0944a86" providerId="ADAL" clId="{9AECC65F-7EBA-084B-8E65-3A10F06C862A}" dt="2022-03-05T01:13:53.299" v="1325" actId="14100"/>
          <ac:picMkLst>
            <pc:docMk/>
            <pc:sldMasterMk cId="387402740" sldId="2147483661"/>
            <ac:picMk id="6" creationId="{E9A6AE0D-979C-064B-ABEF-1C37ED4BE385}"/>
          </ac:picMkLst>
        </pc:picChg>
        <pc:sldLayoutChg chg="del">
          <pc:chgData name="Ward, Lindsay" userId="8f2e855a-579b-4a8f-b9f1-39f7b0944a86" providerId="ADAL" clId="{9AECC65F-7EBA-084B-8E65-3A10F06C862A}" dt="2022-03-05T03:38:54.962" v="1453" actId="2696"/>
          <pc:sldLayoutMkLst>
            <pc:docMk/>
            <pc:sldMasterMk cId="387402740" sldId="2147483661"/>
            <pc:sldLayoutMk cId="2557902842" sldId="214748367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8125F2-F4E8-7A49-9AC7-A5541107302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AU"/>
        </a:p>
      </dgm:t>
    </dgm:pt>
    <dgm:pt modelId="{2F49B8EC-0067-4548-A6EF-F1D2CE1DC7DF}">
      <dgm:prSet/>
      <dgm:spPr/>
      <dgm:t>
        <a:bodyPr/>
        <a:lstStyle/>
        <a:p>
          <a:pPr rtl="0"/>
          <a:r>
            <a:rPr lang="en-AU"/>
            <a:t>Analysis</a:t>
          </a:r>
        </a:p>
      </dgm:t>
    </dgm:pt>
    <dgm:pt modelId="{EF44D0E5-D745-EC49-B6D3-70A37038B797}" type="parTrans" cxnId="{9E91BC3B-3C40-2143-8E59-027D0D50F663}">
      <dgm:prSet/>
      <dgm:spPr/>
      <dgm:t>
        <a:bodyPr/>
        <a:lstStyle/>
        <a:p>
          <a:endParaRPr lang="en-AU"/>
        </a:p>
      </dgm:t>
    </dgm:pt>
    <dgm:pt modelId="{4DF61392-D2BC-4148-A11E-12A2F685F845}" type="sibTrans" cxnId="{9E91BC3B-3C40-2143-8E59-027D0D50F663}">
      <dgm:prSet/>
      <dgm:spPr/>
      <dgm:t>
        <a:bodyPr/>
        <a:lstStyle/>
        <a:p>
          <a:endParaRPr lang="en-AU"/>
        </a:p>
      </dgm:t>
    </dgm:pt>
    <dgm:pt modelId="{994D60C1-0670-5A4B-A789-612B321917CB}">
      <dgm:prSet/>
      <dgm:spPr/>
      <dgm:t>
        <a:bodyPr/>
        <a:lstStyle/>
        <a:p>
          <a:pPr rtl="0"/>
          <a:r>
            <a:rPr lang="en-AU"/>
            <a:t>Design</a:t>
          </a:r>
        </a:p>
      </dgm:t>
    </dgm:pt>
    <dgm:pt modelId="{85776CB7-D8F4-9342-B824-C95881B03291}" type="parTrans" cxnId="{D8B8D6CB-728F-1446-B676-8651B6059940}">
      <dgm:prSet/>
      <dgm:spPr/>
      <dgm:t>
        <a:bodyPr/>
        <a:lstStyle/>
        <a:p>
          <a:endParaRPr lang="en-AU"/>
        </a:p>
      </dgm:t>
    </dgm:pt>
    <dgm:pt modelId="{A947C3E6-B727-6249-AEE9-448AC8800814}" type="sibTrans" cxnId="{D8B8D6CB-728F-1446-B676-8651B6059940}">
      <dgm:prSet/>
      <dgm:spPr/>
      <dgm:t>
        <a:bodyPr/>
        <a:lstStyle/>
        <a:p>
          <a:endParaRPr lang="en-AU"/>
        </a:p>
      </dgm:t>
    </dgm:pt>
    <dgm:pt modelId="{C1D3BC55-BA38-0842-98DB-03C52F86C779}">
      <dgm:prSet/>
      <dgm:spPr/>
      <dgm:t>
        <a:bodyPr/>
        <a:lstStyle/>
        <a:p>
          <a:pPr rtl="0"/>
          <a:r>
            <a:rPr lang="en-AU"/>
            <a:t>Implementation</a:t>
          </a:r>
        </a:p>
      </dgm:t>
    </dgm:pt>
    <dgm:pt modelId="{AF8BBE1A-899D-2D46-995B-AFF41D5F0EA4}" type="parTrans" cxnId="{486C8610-A284-F14A-A12A-8356550F48E5}">
      <dgm:prSet/>
      <dgm:spPr/>
      <dgm:t>
        <a:bodyPr/>
        <a:lstStyle/>
        <a:p>
          <a:endParaRPr lang="en-AU"/>
        </a:p>
      </dgm:t>
    </dgm:pt>
    <dgm:pt modelId="{6D881A73-246B-5D4F-BC18-CF40ED01E1D9}" type="sibTrans" cxnId="{486C8610-A284-F14A-A12A-8356550F48E5}">
      <dgm:prSet/>
      <dgm:spPr/>
      <dgm:t>
        <a:bodyPr/>
        <a:lstStyle/>
        <a:p>
          <a:endParaRPr lang="en-AU"/>
        </a:p>
      </dgm:t>
    </dgm:pt>
    <dgm:pt modelId="{A5EE46B1-3535-5A49-A2F4-012F60DAFF32}">
      <dgm:prSet/>
      <dgm:spPr/>
      <dgm:t>
        <a:bodyPr/>
        <a:lstStyle/>
        <a:p>
          <a:pPr rtl="0"/>
          <a:r>
            <a:rPr lang="en-AU"/>
            <a:t>Testing</a:t>
          </a:r>
        </a:p>
      </dgm:t>
    </dgm:pt>
    <dgm:pt modelId="{E37E9462-0664-B643-BB1F-8B30F01202A5}" type="parTrans" cxnId="{F1BF2B1B-BA44-2F40-8822-B096E0F041CC}">
      <dgm:prSet/>
      <dgm:spPr/>
      <dgm:t>
        <a:bodyPr/>
        <a:lstStyle/>
        <a:p>
          <a:endParaRPr lang="en-AU"/>
        </a:p>
      </dgm:t>
    </dgm:pt>
    <dgm:pt modelId="{29E0564A-23F2-1140-9497-4FA5ECD2D95F}" type="sibTrans" cxnId="{F1BF2B1B-BA44-2F40-8822-B096E0F041CC}">
      <dgm:prSet/>
      <dgm:spPr/>
      <dgm:t>
        <a:bodyPr/>
        <a:lstStyle/>
        <a:p>
          <a:endParaRPr lang="en-AU"/>
        </a:p>
      </dgm:t>
    </dgm:pt>
    <dgm:pt modelId="{0B4D21D5-BA7C-B248-9A63-6DBB18291DB1}">
      <dgm:prSet/>
      <dgm:spPr/>
      <dgm:t>
        <a:bodyPr/>
        <a:lstStyle/>
        <a:p>
          <a:pPr rtl="0"/>
          <a:r>
            <a:rPr lang="en-AU"/>
            <a:t>Maintenance</a:t>
          </a:r>
        </a:p>
      </dgm:t>
    </dgm:pt>
    <dgm:pt modelId="{DD4800ED-F4AA-784D-AE88-817D10750BB9}" type="parTrans" cxnId="{78A64A85-AE3D-FD40-A859-46426716C8B9}">
      <dgm:prSet/>
      <dgm:spPr/>
      <dgm:t>
        <a:bodyPr/>
        <a:lstStyle/>
        <a:p>
          <a:endParaRPr lang="en-AU"/>
        </a:p>
      </dgm:t>
    </dgm:pt>
    <dgm:pt modelId="{65A56E0B-A8E1-8044-9BDA-8225C5877840}" type="sibTrans" cxnId="{78A64A85-AE3D-FD40-A859-46426716C8B9}">
      <dgm:prSet/>
      <dgm:spPr/>
      <dgm:t>
        <a:bodyPr/>
        <a:lstStyle/>
        <a:p>
          <a:endParaRPr lang="en-AU"/>
        </a:p>
      </dgm:t>
    </dgm:pt>
    <dgm:pt modelId="{0366C4EF-345F-9D41-B554-8645AF70E435}" type="pres">
      <dgm:prSet presAssocID="{B58125F2-F4E8-7A49-9AC7-A55411073028}" presName="Name0" presStyleCnt="0">
        <dgm:presLayoutVars>
          <dgm:dir/>
          <dgm:resizeHandles val="exact"/>
        </dgm:presLayoutVars>
      </dgm:prSet>
      <dgm:spPr/>
    </dgm:pt>
    <dgm:pt modelId="{2D4AAFEF-600C-BB48-88A3-AFD02CDB616F}" type="pres">
      <dgm:prSet presAssocID="{2F49B8EC-0067-4548-A6EF-F1D2CE1DC7DF}" presName="node" presStyleLbl="node1" presStyleIdx="0" presStyleCnt="5">
        <dgm:presLayoutVars>
          <dgm:bulletEnabled val="1"/>
        </dgm:presLayoutVars>
      </dgm:prSet>
      <dgm:spPr/>
    </dgm:pt>
    <dgm:pt modelId="{317F9ADA-D817-7243-829B-18BFF900B9A4}" type="pres">
      <dgm:prSet presAssocID="{4DF61392-D2BC-4148-A11E-12A2F685F845}" presName="sibTrans" presStyleLbl="sibTrans2D1" presStyleIdx="0" presStyleCnt="4"/>
      <dgm:spPr/>
    </dgm:pt>
    <dgm:pt modelId="{2E81DDFF-99CC-1D45-B974-C539E3CE4C51}" type="pres">
      <dgm:prSet presAssocID="{4DF61392-D2BC-4148-A11E-12A2F685F845}" presName="connectorText" presStyleLbl="sibTrans2D1" presStyleIdx="0" presStyleCnt="4"/>
      <dgm:spPr/>
    </dgm:pt>
    <dgm:pt modelId="{25F0123A-81BE-2948-976D-6940B159EF57}" type="pres">
      <dgm:prSet presAssocID="{994D60C1-0670-5A4B-A789-612B321917CB}" presName="node" presStyleLbl="node1" presStyleIdx="1" presStyleCnt="5">
        <dgm:presLayoutVars>
          <dgm:bulletEnabled val="1"/>
        </dgm:presLayoutVars>
      </dgm:prSet>
      <dgm:spPr/>
    </dgm:pt>
    <dgm:pt modelId="{ABBCA4F2-D5D1-454E-A056-2D4E726A1791}" type="pres">
      <dgm:prSet presAssocID="{A947C3E6-B727-6249-AEE9-448AC8800814}" presName="sibTrans" presStyleLbl="sibTrans2D1" presStyleIdx="1" presStyleCnt="4"/>
      <dgm:spPr/>
    </dgm:pt>
    <dgm:pt modelId="{7576BC02-B5B4-9749-810D-FCB1E0E26273}" type="pres">
      <dgm:prSet presAssocID="{A947C3E6-B727-6249-AEE9-448AC8800814}" presName="connectorText" presStyleLbl="sibTrans2D1" presStyleIdx="1" presStyleCnt="4"/>
      <dgm:spPr/>
    </dgm:pt>
    <dgm:pt modelId="{E76335A4-0521-BC47-A143-18A6FB2D42EF}" type="pres">
      <dgm:prSet presAssocID="{C1D3BC55-BA38-0842-98DB-03C52F86C779}" presName="node" presStyleLbl="node1" presStyleIdx="2" presStyleCnt="5">
        <dgm:presLayoutVars>
          <dgm:bulletEnabled val="1"/>
        </dgm:presLayoutVars>
      </dgm:prSet>
      <dgm:spPr/>
    </dgm:pt>
    <dgm:pt modelId="{B0B2768C-A2B3-F448-82D2-0C6E0B636B97}" type="pres">
      <dgm:prSet presAssocID="{6D881A73-246B-5D4F-BC18-CF40ED01E1D9}" presName="sibTrans" presStyleLbl="sibTrans2D1" presStyleIdx="2" presStyleCnt="4"/>
      <dgm:spPr/>
    </dgm:pt>
    <dgm:pt modelId="{1CAEFB9D-68B2-A845-8330-5E6FCDEA17D2}" type="pres">
      <dgm:prSet presAssocID="{6D881A73-246B-5D4F-BC18-CF40ED01E1D9}" presName="connectorText" presStyleLbl="sibTrans2D1" presStyleIdx="2" presStyleCnt="4"/>
      <dgm:spPr/>
    </dgm:pt>
    <dgm:pt modelId="{042F60BE-F1D9-8341-9BA8-781BB1ADEDEA}" type="pres">
      <dgm:prSet presAssocID="{A5EE46B1-3535-5A49-A2F4-012F60DAFF32}" presName="node" presStyleLbl="node1" presStyleIdx="3" presStyleCnt="5">
        <dgm:presLayoutVars>
          <dgm:bulletEnabled val="1"/>
        </dgm:presLayoutVars>
      </dgm:prSet>
      <dgm:spPr/>
    </dgm:pt>
    <dgm:pt modelId="{EE1E38F2-C5B6-9C43-9B7A-1847167D9C0E}" type="pres">
      <dgm:prSet presAssocID="{29E0564A-23F2-1140-9497-4FA5ECD2D95F}" presName="sibTrans" presStyleLbl="sibTrans2D1" presStyleIdx="3" presStyleCnt="4"/>
      <dgm:spPr/>
    </dgm:pt>
    <dgm:pt modelId="{2D527358-5211-CF4D-BB01-1BC75654E37E}" type="pres">
      <dgm:prSet presAssocID="{29E0564A-23F2-1140-9497-4FA5ECD2D95F}" presName="connectorText" presStyleLbl="sibTrans2D1" presStyleIdx="3" presStyleCnt="4"/>
      <dgm:spPr/>
    </dgm:pt>
    <dgm:pt modelId="{577D155C-B075-E946-AACF-8765F66D66E1}" type="pres">
      <dgm:prSet presAssocID="{0B4D21D5-BA7C-B248-9A63-6DBB18291DB1}" presName="node" presStyleLbl="node1" presStyleIdx="4" presStyleCnt="5">
        <dgm:presLayoutVars>
          <dgm:bulletEnabled val="1"/>
        </dgm:presLayoutVars>
      </dgm:prSet>
      <dgm:spPr/>
    </dgm:pt>
  </dgm:ptLst>
  <dgm:cxnLst>
    <dgm:cxn modelId="{FD40D60C-D361-7142-9606-0CE7782E6C99}" type="presOf" srcId="{A5EE46B1-3535-5A49-A2F4-012F60DAFF32}" destId="{042F60BE-F1D9-8341-9BA8-781BB1ADEDEA}" srcOrd="0" destOrd="0" presId="urn:microsoft.com/office/officeart/2005/8/layout/process1"/>
    <dgm:cxn modelId="{486C8610-A284-F14A-A12A-8356550F48E5}" srcId="{B58125F2-F4E8-7A49-9AC7-A55411073028}" destId="{C1D3BC55-BA38-0842-98DB-03C52F86C779}" srcOrd="2" destOrd="0" parTransId="{AF8BBE1A-899D-2D46-995B-AFF41D5F0EA4}" sibTransId="{6D881A73-246B-5D4F-BC18-CF40ED01E1D9}"/>
    <dgm:cxn modelId="{BC789112-8DF2-CA4D-BDDE-98D196797987}" type="presOf" srcId="{B58125F2-F4E8-7A49-9AC7-A55411073028}" destId="{0366C4EF-345F-9D41-B554-8645AF70E435}" srcOrd="0" destOrd="0" presId="urn:microsoft.com/office/officeart/2005/8/layout/process1"/>
    <dgm:cxn modelId="{F1BF2B1B-BA44-2F40-8822-B096E0F041CC}" srcId="{B58125F2-F4E8-7A49-9AC7-A55411073028}" destId="{A5EE46B1-3535-5A49-A2F4-012F60DAFF32}" srcOrd="3" destOrd="0" parTransId="{E37E9462-0664-B643-BB1F-8B30F01202A5}" sibTransId="{29E0564A-23F2-1140-9497-4FA5ECD2D95F}"/>
    <dgm:cxn modelId="{08CCF02E-D43F-4646-9232-6988BC5562DF}" type="presOf" srcId="{6D881A73-246B-5D4F-BC18-CF40ED01E1D9}" destId="{1CAEFB9D-68B2-A845-8330-5E6FCDEA17D2}" srcOrd="1" destOrd="0" presId="urn:microsoft.com/office/officeart/2005/8/layout/process1"/>
    <dgm:cxn modelId="{9E91BC3B-3C40-2143-8E59-027D0D50F663}" srcId="{B58125F2-F4E8-7A49-9AC7-A55411073028}" destId="{2F49B8EC-0067-4548-A6EF-F1D2CE1DC7DF}" srcOrd="0" destOrd="0" parTransId="{EF44D0E5-D745-EC49-B6D3-70A37038B797}" sibTransId="{4DF61392-D2BC-4148-A11E-12A2F685F845}"/>
    <dgm:cxn modelId="{5037FB3F-3AAD-444C-BEEB-3A1F92FAC99A}" type="presOf" srcId="{994D60C1-0670-5A4B-A789-612B321917CB}" destId="{25F0123A-81BE-2948-976D-6940B159EF57}" srcOrd="0" destOrd="0" presId="urn:microsoft.com/office/officeart/2005/8/layout/process1"/>
    <dgm:cxn modelId="{FDD5606F-7B9C-0E42-A708-F89859686264}" type="presOf" srcId="{29E0564A-23F2-1140-9497-4FA5ECD2D95F}" destId="{EE1E38F2-C5B6-9C43-9B7A-1847167D9C0E}" srcOrd="0" destOrd="0" presId="urn:microsoft.com/office/officeart/2005/8/layout/process1"/>
    <dgm:cxn modelId="{AEBA7280-5CED-BB43-9CDD-F2987C72CD45}" type="presOf" srcId="{29E0564A-23F2-1140-9497-4FA5ECD2D95F}" destId="{2D527358-5211-CF4D-BB01-1BC75654E37E}" srcOrd="1" destOrd="0" presId="urn:microsoft.com/office/officeart/2005/8/layout/process1"/>
    <dgm:cxn modelId="{78A64A85-AE3D-FD40-A859-46426716C8B9}" srcId="{B58125F2-F4E8-7A49-9AC7-A55411073028}" destId="{0B4D21D5-BA7C-B248-9A63-6DBB18291DB1}" srcOrd="4" destOrd="0" parTransId="{DD4800ED-F4AA-784D-AE88-817D10750BB9}" sibTransId="{65A56E0B-A8E1-8044-9BDA-8225C5877840}"/>
    <dgm:cxn modelId="{949E7D8D-3B64-644A-B1B1-60FECC5784D6}" type="presOf" srcId="{A947C3E6-B727-6249-AEE9-448AC8800814}" destId="{ABBCA4F2-D5D1-454E-A056-2D4E726A1791}" srcOrd="0" destOrd="0" presId="urn:microsoft.com/office/officeart/2005/8/layout/process1"/>
    <dgm:cxn modelId="{BBC20EB6-F692-BB42-BC1B-4D90603FA54D}" type="presOf" srcId="{4DF61392-D2BC-4148-A11E-12A2F685F845}" destId="{317F9ADA-D817-7243-829B-18BFF900B9A4}" srcOrd="0" destOrd="0" presId="urn:microsoft.com/office/officeart/2005/8/layout/process1"/>
    <dgm:cxn modelId="{442161B8-58E0-9E4D-BAB9-37CE7DC405CA}" type="presOf" srcId="{4DF61392-D2BC-4148-A11E-12A2F685F845}" destId="{2E81DDFF-99CC-1D45-B974-C539E3CE4C51}" srcOrd="1" destOrd="0" presId="urn:microsoft.com/office/officeart/2005/8/layout/process1"/>
    <dgm:cxn modelId="{D8B8D6CB-728F-1446-B676-8651B6059940}" srcId="{B58125F2-F4E8-7A49-9AC7-A55411073028}" destId="{994D60C1-0670-5A4B-A789-612B321917CB}" srcOrd="1" destOrd="0" parTransId="{85776CB7-D8F4-9342-B824-C95881B03291}" sibTransId="{A947C3E6-B727-6249-AEE9-448AC8800814}"/>
    <dgm:cxn modelId="{9DD373D7-0423-7E4D-B1CA-606190C12706}" type="presOf" srcId="{C1D3BC55-BA38-0842-98DB-03C52F86C779}" destId="{E76335A4-0521-BC47-A143-18A6FB2D42EF}" srcOrd="0" destOrd="0" presId="urn:microsoft.com/office/officeart/2005/8/layout/process1"/>
    <dgm:cxn modelId="{E3E2F4DB-593D-DD47-BF2B-0F71D773BCD1}" type="presOf" srcId="{6D881A73-246B-5D4F-BC18-CF40ED01E1D9}" destId="{B0B2768C-A2B3-F448-82D2-0C6E0B636B97}" srcOrd="0" destOrd="0" presId="urn:microsoft.com/office/officeart/2005/8/layout/process1"/>
    <dgm:cxn modelId="{2686E3E9-8821-AF47-957D-A50CC43215A7}" type="presOf" srcId="{0B4D21D5-BA7C-B248-9A63-6DBB18291DB1}" destId="{577D155C-B075-E946-AACF-8765F66D66E1}" srcOrd="0" destOrd="0" presId="urn:microsoft.com/office/officeart/2005/8/layout/process1"/>
    <dgm:cxn modelId="{3590B5F0-EA08-D04A-998A-BE63D8B3CA4B}" type="presOf" srcId="{A947C3E6-B727-6249-AEE9-448AC8800814}" destId="{7576BC02-B5B4-9749-810D-FCB1E0E26273}" srcOrd="1" destOrd="0" presId="urn:microsoft.com/office/officeart/2005/8/layout/process1"/>
    <dgm:cxn modelId="{3B3739F7-300F-C54B-BD7B-DC6E25B10700}" type="presOf" srcId="{2F49B8EC-0067-4548-A6EF-F1D2CE1DC7DF}" destId="{2D4AAFEF-600C-BB48-88A3-AFD02CDB616F}" srcOrd="0" destOrd="0" presId="urn:microsoft.com/office/officeart/2005/8/layout/process1"/>
    <dgm:cxn modelId="{4580B5C9-2830-4141-BE69-A9CE5856D841}" type="presParOf" srcId="{0366C4EF-345F-9D41-B554-8645AF70E435}" destId="{2D4AAFEF-600C-BB48-88A3-AFD02CDB616F}" srcOrd="0" destOrd="0" presId="urn:microsoft.com/office/officeart/2005/8/layout/process1"/>
    <dgm:cxn modelId="{1924519C-BBA6-0D47-891A-C5487E5CF614}" type="presParOf" srcId="{0366C4EF-345F-9D41-B554-8645AF70E435}" destId="{317F9ADA-D817-7243-829B-18BFF900B9A4}" srcOrd="1" destOrd="0" presId="urn:microsoft.com/office/officeart/2005/8/layout/process1"/>
    <dgm:cxn modelId="{C3363A30-B26E-404E-8016-E3CB62CEA40C}" type="presParOf" srcId="{317F9ADA-D817-7243-829B-18BFF900B9A4}" destId="{2E81DDFF-99CC-1D45-B974-C539E3CE4C51}" srcOrd="0" destOrd="0" presId="urn:microsoft.com/office/officeart/2005/8/layout/process1"/>
    <dgm:cxn modelId="{543A3EF6-C6B8-614F-A80F-049FA1FEFB6D}" type="presParOf" srcId="{0366C4EF-345F-9D41-B554-8645AF70E435}" destId="{25F0123A-81BE-2948-976D-6940B159EF57}" srcOrd="2" destOrd="0" presId="urn:microsoft.com/office/officeart/2005/8/layout/process1"/>
    <dgm:cxn modelId="{99C53804-BCA2-6741-AE38-FEFB6F69FB23}" type="presParOf" srcId="{0366C4EF-345F-9D41-B554-8645AF70E435}" destId="{ABBCA4F2-D5D1-454E-A056-2D4E726A1791}" srcOrd="3" destOrd="0" presId="urn:microsoft.com/office/officeart/2005/8/layout/process1"/>
    <dgm:cxn modelId="{90161A18-EBEA-FD4C-A9C8-86C005DDF038}" type="presParOf" srcId="{ABBCA4F2-D5D1-454E-A056-2D4E726A1791}" destId="{7576BC02-B5B4-9749-810D-FCB1E0E26273}" srcOrd="0" destOrd="0" presId="urn:microsoft.com/office/officeart/2005/8/layout/process1"/>
    <dgm:cxn modelId="{4CA3AF99-DD6A-7841-BEA2-76544C7180D4}" type="presParOf" srcId="{0366C4EF-345F-9D41-B554-8645AF70E435}" destId="{E76335A4-0521-BC47-A143-18A6FB2D42EF}" srcOrd="4" destOrd="0" presId="urn:microsoft.com/office/officeart/2005/8/layout/process1"/>
    <dgm:cxn modelId="{5F9F9B4F-E102-7742-8439-4DF0903DCC3B}" type="presParOf" srcId="{0366C4EF-345F-9D41-B554-8645AF70E435}" destId="{B0B2768C-A2B3-F448-82D2-0C6E0B636B97}" srcOrd="5" destOrd="0" presId="urn:microsoft.com/office/officeart/2005/8/layout/process1"/>
    <dgm:cxn modelId="{FB7A7E5A-FE52-A046-B83B-D1A9D060E147}" type="presParOf" srcId="{B0B2768C-A2B3-F448-82D2-0C6E0B636B97}" destId="{1CAEFB9D-68B2-A845-8330-5E6FCDEA17D2}" srcOrd="0" destOrd="0" presId="urn:microsoft.com/office/officeart/2005/8/layout/process1"/>
    <dgm:cxn modelId="{59C93703-2569-0542-B638-F0C92F8BB13D}" type="presParOf" srcId="{0366C4EF-345F-9D41-B554-8645AF70E435}" destId="{042F60BE-F1D9-8341-9BA8-781BB1ADEDEA}" srcOrd="6" destOrd="0" presId="urn:microsoft.com/office/officeart/2005/8/layout/process1"/>
    <dgm:cxn modelId="{C07CBE08-C66F-294F-821C-9FE83BF2E9C0}" type="presParOf" srcId="{0366C4EF-345F-9D41-B554-8645AF70E435}" destId="{EE1E38F2-C5B6-9C43-9B7A-1847167D9C0E}" srcOrd="7" destOrd="0" presId="urn:microsoft.com/office/officeart/2005/8/layout/process1"/>
    <dgm:cxn modelId="{67967A24-87B4-6846-AD50-A4D933C0E6BA}" type="presParOf" srcId="{EE1E38F2-C5B6-9C43-9B7A-1847167D9C0E}" destId="{2D527358-5211-CF4D-BB01-1BC75654E37E}" srcOrd="0" destOrd="0" presId="urn:microsoft.com/office/officeart/2005/8/layout/process1"/>
    <dgm:cxn modelId="{98D099E4-4CFF-8E42-BBC6-DB689CA2D03E}" type="presParOf" srcId="{0366C4EF-345F-9D41-B554-8645AF70E435}" destId="{577D155C-B075-E946-AACF-8765F66D66E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AAFEF-600C-BB48-88A3-AFD02CDB616F}">
      <dsp:nvSpPr>
        <dsp:cNvPr id="0" name=""/>
        <dsp:cNvSpPr/>
      </dsp:nvSpPr>
      <dsp:spPr>
        <a:xfrm>
          <a:off x="5103" y="477859"/>
          <a:ext cx="1582134" cy="949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Analysis</a:t>
          </a:r>
        </a:p>
      </dsp:txBody>
      <dsp:txXfrm>
        <a:off x="32906" y="505662"/>
        <a:ext cx="1526528" cy="893674"/>
      </dsp:txXfrm>
    </dsp:sp>
    <dsp:sp modelId="{317F9ADA-D817-7243-829B-18BFF900B9A4}">
      <dsp:nvSpPr>
        <dsp:cNvPr id="0" name=""/>
        <dsp:cNvSpPr/>
      </dsp:nvSpPr>
      <dsp:spPr>
        <a:xfrm>
          <a:off x="1745451" y="756315"/>
          <a:ext cx="335412" cy="392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300" kern="1200"/>
        </a:p>
      </dsp:txBody>
      <dsp:txXfrm>
        <a:off x="1745451" y="834789"/>
        <a:ext cx="234788" cy="235421"/>
      </dsp:txXfrm>
    </dsp:sp>
    <dsp:sp modelId="{25F0123A-81BE-2948-976D-6940B159EF57}">
      <dsp:nvSpPr>
        <dsp:cNvPr id="0" name=""/>
        <dsp:cNvSpPr/>
      </dsp:nvSpPr>
      <dsp:spPr>
        <a:xfrm>
          <a:off x="2220091" y="477859"/>
          <a:ext cx="1582134" cy="949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Design</a:t>
          </a:r>
        </a:p>
      </dsp:txBody>
      <dsp:txXfrm>
        <a:off x="2247894" y="505662"/>
        <a:ext cx="1526528" cy="893674"/>
      </dsp:txXfrm>
    </dsp:sp>
    <dsp:sp modelId="{ABBCA4F2-D5D1-454E-A056-2D4E726A1791}">
      <dsp:nvSpPr>
        <dsp:cNvPr id="0" name=""/>
        <dsp:cNvSpPr/>
      </dsp:nvSpPr>
      <dsp:spPr>
        <a:xfrm>
          <a:off x="3960439" y="756315"/>
          <a:ext cx="335412" cy="392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300" kern="1200"/>
        </a:p>
      </dsp:txBody>
      <dsp:txXfrm>
        <a:off x="3960439" y="834789"/>
        <a:ext cx="234788" cy="235421"/>
      </dsp:txXfrm>
    </dsp:sp>
    <dsp:sp modelId="{E76335A4-0521-BC47-A143-18A6FB2D42EF}">
      <dsp:nvSpPr>
        <dsp:cNvPr id="0" name=""/>
        <dsp:cNvSpPr/>
      </dsp:nvSpPr>
      <dsp:spPr>
        <a:xfrm>
          <a:off x="4435080" y="477859"/>
          <a:ext cx="1582134" cy="949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Implementation</a:t>
          </a:r>
        </a:p>
      </dsp:txBody>
      <dsp:txXfrm>
        <a:off x="4462883" y="505662"/>
        <a:ext cx="1526528" cy="893674"/>
      </dsp:txXfrm>
    </dsp:sp>
    <dsp:sp modelId="{B0B2768C-A2B3-F448-82D2-0C6E0B636B97}">
      <dsp:nvSpPr>
        <dsp:cNvPr id="0" name=""/>
        <dsp:cNvSpPr/>
      </dsp:nvSpPr>
      <dsp:spPr>
        <a:xfrm>
          <a:off x="6175428" y="756315"/>
          <a:ext cx="335412" cy="392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300" kern="1200"/>
        </a:p>
      </dsp:txBody>
      <dsp:txXfrm>
        <a:off x="6175428" y="834789"/>
        <a:ext cx="234788" cy="235421"/>
      </dsp:txXfrm>
    </dsp:sp>
    <dsp:sp modelId="{042F60BE-F1D9-8341-9BA8-781BB1ADEDEA}">
      <dsp:nvSpPr>
        <dsp:cNvPr id="0" name=""/>
        <dsp:cNvSpPr/>
      </dsp:nvSpPr>
      <dsp:spPr>
        <a:xfrm>
          <a:off x="6650068" y="477859"/>
          <a:ext cx="1582134" cy="949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Testing</a:t>
          </a:r>
        </a:p>
      </dsp:txBody>
      <dsp:txXfrm>
        <a:off x="6677871" y="505662"/>
        <a:ext cx="1526528" cy="893674"/>
      </dsp:txXfrm>
    </dsp:sp>
    <dsp:sp modelId="{EE1E38F2-C5B6-9C43-9B7A-1847167D9C0E}">
      <dsp:nvSpPr>
        <dsp:cNvPr id="0" name=""/>
        <dsp:cNvSpPr/>
      </dsp:nvSpPr>
      <dsp:spPr>
        <a:xfrm>
          <a:off x="8390416" y="756315"/>
          <a:ext cx="335412" cy="392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300" kern="1200"/>
        </a:p>
      </dsp:txBody>
      <dsp:txXfrm>
        <a:off x="8390416" y="834789"/>
        <a:ext cx="234788" cy="235421"/>
      </dsp:txXfrm>
    </dsp:sp>
    <dsp:sp modelId="{577D155C-B075-E946-AACF-8765F66D66E1}">
      <dsp:nvSpPr>
        <dsp:cNvPr id="0" name=""/>
        <dsp:cNvSpPr/>
      </dsp:nvSpPr>
      <dsp:spPr>
        <a:xfrm>
          <a:off x="8865056" y="477859"/>
          <a:ext cx="1582134" cy="949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Maintenance</a:t>
          </a:r>
        </a:p>
      </dsp:txBody>
      <dsp:txXfrm>
        <a:off x="8892859" y="505662"/>
        <a:ext cx="1526528" cy="893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726F7-1322-8B46-A3C1-3D1B6F454225}" type="datetimeFigureOut">
              <a:rPr lang="en-AU" smtClean="0"/>
              <a:t>10/9/2022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95699-AEBD-804E-8FDC-CD08F08621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03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Chapter 2.1 in Starting Out With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924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 known as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895699-AEBD-804E-8FDC-CD08F08621C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5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the right (pattern) tool for the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42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https://</a:t>
            </a:r>
            <a:r>
              <a:rPr lang="en-US" dirty="0" err="1"/>
              <a:t>github.com</a:t>
            </a:r>
            <a:r>
              <a:rPr lang="en-US" dirty="0"/>
              <a:t>/CP1404/Starter/wiki/Programming-Patterns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895699-AEBD-804E-8FDC-CD08F08621C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411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281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E.g., convert any value of one currency to another, not convert $100.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730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"n times" a for loop? It's for each number in 1 to n (or 0 to n-1).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55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First, play this with the person next to you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100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Probably the most important slide in these notes </a:t>
            </a:r>
            <a:r>
              <a:rPr lang="mr-IN"/>
              <a:t>–</a:t>
            </a:r>
            <a:r>
              <a:rPr lang="en-US"/>
              <a:t> focus on and learn this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68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>
              <a:ea typeface="ＭＳ Ｐゴシック" charset="-128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54227BE-380E-1846-9AFF-6B911F3DE497}" type="slidenum">
              <a:rPr lang="en-GB" altLang="en-US" sz="1200"/>
              <a:pPr eaLnBrk="1" hangingPunct="1"/>
              <a:t>38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73919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6621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outputs of each stage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346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It's OK that we don't know about lists yet.</a:t>
            </a:r>
          </a:p>
          <a:p>
            <a:r>
              <a:rPr lang="en-US"/>
              <a:t>Highlight: first two use lists (containing different types); third example iterates through a string (which is a sequence)</a:t>
            </a:r>
          </a:p>
          <a:p>
            <a:r>
              <a:rPr lang="en-US"/>
              <a:t>end= is like the </a:t>
            </a:r>
            <a:r>
              <a:rPr lang="en-US" err="1"/>
              <a:t>sep</a:t>
            </a:r>
            <a:r>
              <a:rPr lang="en-US"/>
              <a:t>= that we saw recently; it changes the default so that no new line break is 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9589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Trace this out before showing the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070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Trace this out before showing the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589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Mention the list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0086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the right (pattern) tool for the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768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F2DC6AEC-6A76-4F4F-9D3B-417A2D35ED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D785E283-DF22-0A46-8980-0FB171A477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3666BAE9-0636-1E4B-81C9-60A2125715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1EB1D5-C9DB-204E-A5E4-8AF4CBE13FD4}" type="slidenum">
              <a:rPr lang="en-AU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AU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019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F2DC6AEC-6A76-4F4F-9D3B-417A2D35ED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D785E283-DF22-0A46-8980-0FB171A477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AU" altLang="en-US">
                <a:ea typeface="ＭＳ Ｐゴシック" panose="020B0600070205080204" pitchFamily="34" charset="-128"/>
              </a:rPr>
              <a:t>When we ask if someone is "over 18", we usually mean "18 or over", so we need to watch our language.</a:t>
            </a: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3666BAE9-0636-1E4B-81C9-60A2125715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1EB1D5-C9DB-204E-A5E4-8AF4CBE13FD4}" type="slidenum">
              <a:rPr lang="en-AU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AU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78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testing with 1 and then -1… it works fine.</a:t>
            </a:r>
          </a:p>
          <a:p>
            <a:r>
              <a:rPr lang="en-US" dirty="0"/>
              <a:t>We need at least two tests for loops – looping, zero-looping (watch out!). Look for boundaries and test them (0).</a:t>
            </a:r>
          </a:p>
          <a:p>
            <a:r>
              <a:rPr lang="en-US" dirty="0"/>
              <a:t>Find 3 issues: first age negative; boundary (0 should be OK); total (unclear variable name)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7308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Label the parts: assignment statement, variable, function, argument, literal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547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we could convert the </a:t>
            </a:r>
            <a:r>
              <a:rPr lang="en-US" dirty="0" err="1"/>
              <a:t>monthly_cost</a:t>
            </a:r>
            <a:r>
              <a:rPr lang="en-US" dirty="0"/>
              <a:t> to a float AFTER we save it to a variable, but it is usually better to only save the float, not to save the string 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360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739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3395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1040E4-A4BB-8240-95D6-9E8064505469}" type="slidenum">
              <a:rPr lang="en-US">
                <a:latin typeface="Times New Roman" pitchFamily="-109" charset="0"/>
              </a:rPr>
              <a:pPr/>
              <a:t>21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identifier = name for something (variable, function, module…)</a:t>
            </a:r>
          </a:p>
        </p:txBody>
      </p:sp>
    </p:spTree>
    <p:extLst>
      <p:ext uri="{BB962C8B-B14F-4D97-AF65-F5344CB8AC3E}">
        <p14:creationId xmlns:p14="http://schemas.microsoft.com/office/powerpoint/2010/main" val="1397712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Languages usually have standard conventions, e.g., Java uses camelCase… follow whatever the guidelines recommend.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0325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Clean Code by R. Martin - Chapter 2: Meaningful Names</a:t>
            </a:r>
          </a:p>
          <a:p>
            <a:pPr eaLnBrk="1" hangingPunct="1"/>
            <a:r>
              <a:rPr lang="en-AU" altLang="en-US">
                <a:ea typeface="ＭＳ Ｐゴシック" panose="020B0600070205080204" pitchFamily="34" charset="-128"/>
              </a:rPr>
              <a:t>Note: we will sometimes write code using meaningless variables like x, because we're demonstrating code constructs/practices with no real meaningful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6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8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4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CU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59E8-767A-4349-8079-16A425C4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653" y="59206"/>
            <a:ext cx="5881105" cy="2089191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072BC"/>
                </a:solidFill>
                <a:latin typeface="Playfair Display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57C99A-B6F2-FA4A-A481-DFC0A2EF7D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3662" y="2166152"/>
            <a:ext cx="5370095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98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277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8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33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445459"/>
            <a:ext cx="10931242" cy="52188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5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53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2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61826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536074"/>
            <a:ext cx="5181600" cy="511848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236" y="1536074"/>
            <a:ext cx="5211946" cy="511269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04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CU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59E8-767A-4349-8079-16A425C4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098" y="132081"/>
            <a:ext cx="5612822" cy="2016316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072BC"/>
                </a:solidFill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57C99A-B6F2-FA4A-A481-DFC0A2EF7D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73663" y="2166152"/>
            <a:ext cx="5286258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</a:t>
            </a:r>
            <a:r>
              <a:rPr lang="en-GB" dirty="0" err="1"/>
              <a:t>styless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71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445459"/>
            <a:ext cx="10931242" cy="52188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3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5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61826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536074"/>
            <a:ext cx="5181600" cy="511848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236" y="1536074"/>
            <a:ext cx="5211946" cy="511269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CU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59E8-767A-4349-8079-16A425C4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653" y="59206"/>
            <a:ext cx="5881105" cy="2089191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072BC"/>
                </a:solidFill>
                <a:latin typeface="Playfair Display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57C99A-B6F2-FA4A-A481-DFC0A2EF7D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3662" y="2166152"/>
            <a:ext cx="5370095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70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6A9441E-6E70-F043-B90B-F9B8FD95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1FEA07-CE35-B047-9683-94916B39D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445459"/>
            <a:ext cx="10931242" cy="52188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28874A-BABC-5F4B-A728-F8819CEB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0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CU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59E8-767A-4349-8079-16A425C4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653" y="59206"/>
            <a:ext cx="5881105" cy="2089191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072BC"/>
                </a:solidFill>
                <a:latin typeface="Playfair Display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57C99A-B6F2-FA4A-A481-DFC0A2EF7D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3662" y="2166152"/>
            <a:ext cx="5370095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978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55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3.sv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sv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3.sv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10983326" y="6470328"/>
            <a:ext cx="95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658993"/>
            <a:ext cx="900643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A8F343-C29C-EE4E-969B-E4F68C3196A0}"/>
              </a:ext>
            </a:extLst>
          </p:cNvPr>
          <p:cNvCxnSpPr>
            <a:cxnSpLocks/>
          </p:cNvCxnSpPr>
          <p:nvPr userDrawn="1"/>
        </p:nvCxnSpPr>
        <p:spPr>
          <a:xfrm>
            <a:off x="605608" y="227303"/>
            <a:ext cx="988976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0935843-A012-754F-9A66-D5108545A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r="58615" b="39311"/>
          <a:stretch/>
        </p:blipFill>
        <p:spPr>
          <a:xfrm>
            <a:off x="0" y="5747657"/>
            <a:ext cx="668524" cy="11103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9A6AE0D-979C-064B-ABEF-1C37ED4BE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388" t="34302" r="3600" b="33899"/>
          <a:stretch/>
        </p:blipFill>
        <p:spPr>
          <a:xfrm>
            <a:off x="11113172" y="49695"/>
            <a:ext cx="1039072" cy="3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7" r:id="rId4"/>
    <p:sldLayoutId id="2147483665" r:id="rId5"/>
    <p:sldLayoutId id="2147483672" r:id="rId6"/>
    <p:sldLayoutId id="2147483673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B7F6E6-8D18-3D44-AD33-F649A5715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" y="0"/>
            <a:ext cx="1219347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18678-24BB-D74C-A413-311ACC51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E1B345B-F1B9-B541-94E3-136F67E26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903" b="32473"/>
          <a:stretch/>
        </p:blipFill>
        <p:spPr>
          <a:xfrm>
            <a:off x="-1" y="1"/>
            <a:ext cx="2150534" cy="74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B7F6E6-8D18-3D44-AD33-F649A5715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" y="0"/>
            <a:ext cx="1219347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18678-24BB-D74C-A413-311ACC51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E1B345B-F1B9-B541-94E3-136F67E26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903" b="32473"/>
          <a:stretch/>
        </p:blipFill>
        <p:spPr>
          <a:xfrm>
            <a:off x="-1" y="1"/>
            <a:ext cx="2150534" cy="74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5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10983326" y="6470328"/>
            <a:ext cx="95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658993"/>
            <a:ext cx="900643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A8F343-C29C-EE4E-969B-E4F68C3196A0}"/>
              </a:ext>
            </a:extLst>
          </p:cNvPr>
          <p:cNvCxnSpPr>
            <a:cxnSpLocks/>
          </p:cNvCxnSpPr>
          <p:nvPr userDrawn="1"/>
        </p:nvCxnSpPr>
        <p:spPr>
          <a:xfrm>
            <a:off x="605608" y="227303"/>
            <a:ext cx="988976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0935843-A012-754F-9A66-D5108545A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r="58615" b="39311"/>
          <a:stretch/>
        </p:blipFill>
        <p:spPr>
          <a:xfrm>
            <a:off x="0" y="5747657"/>
            <a:ext cx="668524" cy="11103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9A6AE0D-979C-064B-ABEF-1C37ED4BE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4388" t="34302" r="3600" b="33899"/>
          <a:stretch/>
        </p:blipFill>
        <p:spPr>
          <a:xfrm>
            <a:off x="11111948" y="41945"/>
            <a:ext cx="1046496" cy="3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ogle-styleguide.googlecode.com/svn/trunk/pyguide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P1404/Starter/wiki/Programming-Patterns#decision-structur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1404/Starter/wiki/Programming-Pattern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1404/Starter/wiki/Pseudocode-Guid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AFEC-2C9E-7043-A4DA-4632AC66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15" y="59206"/>
            <a:ext cx="6211044" cy="2089191"/>
          </a:xfrm>
        </p:spPr>
        <p:txBody>
          <a:bodyPr/>
          <a:lstStyle/>
          <a:p>
            <a:r>
              <a:rPr lang="en-US" dirty="0"/>
              <a:t>CP1404 Module 1</a:t>
            </a:r>
            <a:br>
              <a:rPr lang="en-US" dirty="0"/>
            </a:br>
            <a:r>
              <a:rPr lang="en-US" dirty="0"/>
              <a:t>Input, Processing, Output</a:t>
            </a:r>
            <a:br>
              <a:rPr lang="en-US" dirty="0"/>
            </a:br>
            <a:r>
              <a:rPr lang="en-US" dirty="0"/>
              <a:t>Decision and Repetition </a:t>
            </a:r>
            <a:br>
              <a:rPr lang="en-US" dirty="0"/>
            </a:br>
            <a:r>
              <a:rPr lang="en-US" dirty="0"/>
              <a:t>Structures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FA07F-D4B2-8C4E-9701-AB92228F25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5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11C3-4118-D94C-879A-3513D51A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(simple pseudocode)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C63894-16EF-BB40-A421-99408E0E8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 monthly cost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total cost = monthly cost *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 total cost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76F99-FE72-9043-AA92-C2B9927E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1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A877-69F7-B949-855B-53AA5906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let's write Python code for this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E89C-607A-9341-8905-6F2271754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 monthly cost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total cost = monthly cost *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 total cost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monthly_cost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"Monthly cost: $"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total =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monthly_cost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b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b="1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f"Total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cost is $</a:t>
            </a:r>
            <a:r>
              <a:rPr lang="en-AU" dirty="0">
                <a:solidFill>
                  <a:srgbClr val="003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AU" dirty="0">
                <a:solidFill>
                  <a:srgbClr val="0037A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B502D-1E31-384C-B0DD-8717B70F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4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3C46-6628-2E47-98E5-18C2218B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different ways of formatting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C2F4-3372-A144-97DD-A9C91EE3B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of: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"You want "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, product, </a:t>
            </a:r>
            <a:r>
              <a:rPr lang="en-AU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 It costs $"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, price, </a:t>
            </a:r>
            <a:r>
              <a:rPr lang="en-AU" sz="2400" dirty="0" err="1">
                <a:solidFill>
                  <a:srgbClr val="66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You can use the format method: 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"You want {}. It costs ${}"</a:t>
            </a:r>
            <a:r>
              <a:rPr lang="en-A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.format(product, price))</a:t>
            </a:r>
          </a:p>
          <a:p>
            <a:endParaRPr lang="en-US" dirty="0"/>
          </a:p>
          <a:p>
            <a:r>
              <a:rPr lang="en-US" dirty="0"/>
              <a:t>Since Python 3.6, you can use f-strings:</a:t>
            </a:r>
          </a:p>
          <a:p>
            <a:pPr marL="0" indent="0">
              <a:buNone/>
            </a:pP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b="1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f"You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want 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It costs $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EA9C0-E788-8445-9EFB-90AA9AB2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2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3C46-6628-2E47-98E5-18C2218B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format specifiers to </a:t>
            </a:r>
            <a:r>
              <a:rPr lang="en-US" dirty="0" err="1"/>
              <a:t>customise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C2F4-3372-A144-97DD-A9C91EE3B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Decimal places:</a:t>
            </a:r>
          </a:p>
          <a:p>
            <a:pPr marL="0" indent="0">
              <a:buNone/>
            </a:pP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 b="1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f"You</a:t>
            </a:r>
            <a:r>
              <a:rPr lang="en-AU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want </a:t>
            </a:r>
            <a:r>
              <a:rPr lang="en-AU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en-AU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It costs $</a:t>
            </a:r>
            <a:r>
              <a:rPr lang="en-AU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lang="en-AU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AU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.2f</a:t>
            </a:r>
            <a:r>
              <a:rPr lang="en-AU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A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The format 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value:</a:t>
            </a:r>
            <a:r>
              <a:rPr lang="en-US" sz="4000" b="1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specifier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Here, </a:t>
            </a:r>
            <a:r>
              <a:rPr lang="en-US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.2f</a:t>
            </a:r>
            <a:r>
              <a:rPr lang="en-US" sz="2400" dirty="0"/>
              <a:t> means:	</a:t>
            </a:r>
            <a:r>
              <a:rPr lang="en-US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.2</a:t>
            </a:r>
            <a:r>
              <a:rPr lang="en-US" sz="2400" dirty="0"/>
              <a:t> (two decimal places)	</a:t>
            </a:r>
            <a:r>
              <a:rPr lang="en-US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400" dirty="0"/>
              <a:t> (float)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EA9C0-E788-8445-9EFB-90AA9AB2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2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sym typeface="Calibri"/>
              </a:rPr>
              <a:t>Every variable has a </a:t>
            </a:r>
            <a:r>
              <a:rPr lang="en" b="1">
                <a:sym typeface="Calibri"/>
              </a:rPr>
              <a:t>type</a:t>
            </a:r>
          </a:p>
        </p:txBody>
      </p:sp>
      <p:graphicFrame>
        <p:nvGraphicFramePr>
          <p:cNvPr id="308" name="Shape 308"/>
          <p:cNvGraphicFramePr/>
          <p:nvPr/>
        </p:nvGraphicFramePr>
        <p:xfrm>
          <a:off x="1127342" y="1365224"/>
          <a:ext cx="9557359" cy="384027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239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8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Values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Calibri"/>
                        </a:rPr>
                        <a:t>int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Whole numbers (…, -3, -2, -1, 0, 1, 2, 3, …)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Calibri"/>
                        </a:rPr>
                        <a:t>float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 numbers (...,-2.73,-1.0,-0.5,0.0,0.5,3.1415, ...)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Calibri"/>
                        </a:rPr>
                        <a:t>str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Sequence of characters ('hello world', "answer", …)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Calibri"/>
                        </a:rPr>
                        <a:t>bool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Boolean value – either True or False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75813163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Calibri"/>
                        </a:rPr>
                        <a:t>list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Collection of objects ([1, 2, 3], ["Python", True, 1]…)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Calibri"/>
                        </a:rPr>
                        <a:t>…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en"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0591062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09E5BC-F283-314E-98D7-80970AC6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7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ym typeface="Calibri"/>
              </a:rPr>
              <a:t>Python understands the standard set of operators</a:t>
            </a:r>
            <a:endParaRPr lang="en" dirty="0">
              <a:sym typeface="Calibri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>
              <a:sym typeface="Calibri"/>
            </a:endParaRPr>
          </a:p>
          <a:p>
            <a:endParaRPr lang="en-AU" dirty="0">
              <a:sym typeface="Calibri"/>
            </a:endParaRPr>
          </a:p>
        </p:txBody>
      </p:sp>
      <p:graphicFrame>
        <p:nvGraphicFramePr>
          <p:cNvPr id="323" name="Shape 323"/>
          <p:cNvGraphicFramePr/>
          <p:nvPr>
            <p:extLst>
              <p:ext uri="{D42A27DB-BD31-4B8C-83A1-F6EECF244321}">
                <p14:modId xmlns:p14="http://schemas.microsoft.com/office/powerpoint/2010/main" val="2769683644"/>
              </p:ext>
            </p:extLst>
          </p:nvPr>
        </p:nvGraphicFramePr>
        <p:xfrm>
          <a:off x="2277846" y="1557061"/>
          <a:ext cx="6714858" cy="438888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2167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6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Consolas" panose="020B0609020204030204" pitchFamily="49" charset="0"/>
                          <a:ea typeface="Consolas"/>
                          <a:cs typeface="Consolas" panose="020B0609020204030204" pitchFamily="49" charset="0"/>
                          <a:sym typeface="Consolas"/>
                        </a:rPr>
                        <a:t>5 + 4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+mj-lt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Subtract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Consolas" panose="020B0609020204030204" pitchFamily="49" charset="0"/>
                          <a:ea typeface="Consolas"/>
                          <a:cs typeface="Consolas" panose="020B0609020204030204" pitchFamily="49" charset="0"/>
                          <a:sym typeface="Consolas"/>
                        </a:rPr>
                        <a:t>5 - 4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+mj-lt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Multiply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Consolas" panose="020B0609020204030204" pitchFamily="49" charset="0"/>
                          <a:ea typeface="Consolas"/>
                          <a:cs typeface="Consolas" panose="020B0609020204030204" pitchFamily="49" charset="0"/>
                          <a:sym typeface="Consolas"/>
                        </a:rPr>
                        <a:t>5 * 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+mj-lt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Divide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Consolas" panose="020B0609020204030204" pitchFamily="49" charset="0"/>
                          <a:ea typeface="Consolas"/>
                          <a:cs typeface="Consolas" panose="020B0609020204030204" pitchFamily="49" charset="0"/>
                          <a:sym typeface="Consolas"/>
                        </a:rPr>
                        <a:t>5 / 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+mj-lt"/>
                          <a:ea typeface="Consolas"/>
                          <a:cs typeface="Consolas"/>
                          <a:sym typeface="Consolas"/>
                        </a:rPr>
                        <a:t>1.25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94948570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AU" sz="2400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Integer Divide</a:t>
                      </a:r>
                      <a:endParaRPr lang="en" sz="2400"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Consolas" panose="020B0609020204030204" pitchFamily="49" charset="0"/>
                          <a:ea typeface="Consolas"/>
                          <a:cs typeface="Consolas" panose="020B0609020204030204" pitchFamily="49" charset="0"/>
                          <a:sym typeface="Consolas"/>
                        </a:rPr>
                        <a:t>5 // 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+mj-lt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18934121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Modulo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Consolas" panose="020B0609020204030204" pitchFamily="49" charset="0"/>
                          <a:ea typeface="Consolas"/>
                          <a:cs typeface="Consolas" panose="020B0609020204030204" pitchFamily="49" charset="0"/>
                          <a:sym typeface="Consolas"/>
                        </a:rPr>
                        <a:t>5 % 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+mj-lt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Exponent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Consolas" panose="020B0609020204030204" pitchFamily="49" charset="0"/>
                          <a:ea typeface="Consolas"/>
                          <a:cs typeface="Consolas" panose="020B0609020204030204" pitchFamily="49" charset="0"/>
                          <a:sym typeface="Consolas"/>
                        </a:rPr>
                        <a:t>5 ** 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+mj-lt"/>
                          <a:ea typeface="Consolas"/>
                          <a:cs typeface="Consolas"/>
                          <a:sym typeface="Consolas"/>
                        </a:rPr>
                        <a:t>625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0999094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36B3E6-2FC1-2448-926A-029258EC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ED466D-D4FE-095C-F6F3-5568AD602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305" y="541254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749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25C4-2032-284F-8BDD-5BCC1128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this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CBE5-45E9-2F41-AC09-1EB7DFB16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Write an algorithm first, then Python code to calculate a user's net pay after deducting tax. </a:t>
            </a:r>
            <a:br>
              <a:rPr lang="en-US" sz="3600" dirty="0"/>
            </a:br>
            <a:r>
              <a:rPr lang="en-US" sz="3600" dirty="0"/>
              <a:t>We'll need to get (input) the gross pay and tax rate. (It's simple taxation, no thresholds or different rates)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C31B4-88AA-B14D-B917-DE045570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Pencil">
            <a:extLst>
              <a:ext uri="{FF2B5EF4-FFF2-40B4-BE49-F238E27FC236}">
                <a16:creationId xmlns:a16="http://schemas.microsoft.com/office/drawing/2014/main" id="{B3B7F12A-81E5-41E0-81BE-A141DCDB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30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A877-69F7-B949-855B-53AA5906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may have written something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E89C-607A-9341-8905-6F2271754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get gross pay, tax rate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tax amount = gross pay * tax rate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net pay = gross pay - tax amount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print net pay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gross_pay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"Gross pay: $"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tax_rate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"Tax rate (e.g. 0.3 is 30%): 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tax_amount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gross_pay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tax_rate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net_pay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gross_pay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tax_amount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b="1" dirty="0" err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f"Net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pay is $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net_pay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B502D-1E31-384C-B0DD-8717B70F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0CD7-99D6-4145-AD28-005EF544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need good variable names to write good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554BA-C185-9843-AABC-8C6BC125C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the similar-but-different terms in this problem:</a:t>
            </a:r>
          </a:p>
          <a:p>
            <a:pPr marL="457200" lvl="1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lang="en-AU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gross pay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tax rate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tax amount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= gross pay * tax rate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 pay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= gross pay - tax amount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display net pay</a:t>
            </a:r>
            <a:endParaRPr lang="en-US" dirty="0"/>
          </a:p>
          <a:p>
            <a:r>
              <a:rPr lang="en-US" dirty="0"/>
              <a:t>We can't use names like "tax" and "pay" because: what's "tax"? </a:t>
            </a:r>
            <a:br>
              <a:rPr lang="en-US" dirty="0"/>
            </a:br>
            <a:r>
              <a:rPr lang="en-US" dirty="0"/>
              <a:t>Do we mean the rate or the amount?</a:t>
            </a:r>
          </a:p>
          <a:p>
            <a:r>
              <a:rPr lang="en-US" dirty="0"/>
              <a:t>We must make the distinctions clear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tax_rate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tax_amount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gross_pay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net_pay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D84FA-8716-8943-BC6C-42DBD9DA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44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0CD7-99D6-4145-AD28-005EF544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use poor names?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554BA-C185-9843-AABC-8C6BC125C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457200" lvl="1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get pay, tax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tax2 = pay * tax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net pay = pay – tax… wait, tax or tax2, I'm getting confused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display pay</a:t>
            </a:r>
            <a:endParaRPr lang="en-US" dirty="0"/>
          </a:p>
          <a:p>
            <a:endParaRPr lang="en-US" dirty="0"/>
          </a:p>
          <a:p>
            <a:r>
              <a:rPr lang="en-US" dirty="0"/>
              <a:t>Poor names lead to mistakes. We need to think </a:t>
            </a:r>
            <a:r>
              <a:rPr lang="en-US" i="1" dirty="0"/>
              <a:t>clearly</a:t>
            </a:r>
            <a:r>
              <a:rPr lang="en-US" dirty="0"/>
              <a:t> about a problem and a solution.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D84FA-8716-8943-BC6C-42DBD9DA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8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27AD-755D-A048-B7F5-06C86EE3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 - you will be able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D9647-F485-0340-8A2B-A1C3E65F3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Python code using input, processing and output</a:t>
            </a:r>
            <a:r>
              <a:rPr lang="en-AU" dirty="0"/>
              <a:t> (IPO), decisions and repetitions</a:t>
            </a:r>
            <a:endParaRPr lang="en-US" dirty="0"/>
          </a:p>
          <a:p>
            <a:r>
              <a:rPr lang="en-US" dirty="0"/>
              <a:t>Choose and implement appropriate decision structures: </a:t>
            </a:r>
          </a:p>
          <a:p>
            <a:pPr lvl="1"/>
            <a:r>
              <a:rPr lang="en-US" dirty="0"/>
              <a:t>5 patterns</a:t>
            </a:r>
          </a:p>
          <a:p>
            <a:r>
              <a:rPr lang="en-US" dirty="0"/>
              <a:t>Choose and implement appropriate repetition structures: </a:t>
            </a:r>
          </a:p>
          <a:p>
            <a:pPr lvl="1"/>
            <a:r>
              <a:rPr lang="en-US" dirty="0"/>
              <a:t>definite vs. indefinite</a:t>
            </a:r>
          </a:p>
          <a:p>
            <a:r>
              <a:rPr lang="en-US" dirty="0"/>
              <a:t>Choose meaningful identifiers (names)</a:t>
            </a:r>
            <a:endParaRPr lang="en-AU" dirty="0"/>
          </a:p>
          <a:p>
            <a:r>
              <a:rPr lang="en-AU" dirty="0"/>
              <a:t>Test programs systematically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48E00-30FA-4C41-9DDA-05831D89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00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858D-9578-734A-A8CC-FC28A904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 strong guideline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3AD7-757D-814D-9B96-F723B92C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different items with similar names:</a:t>
            </a:r>
          </a:p>
          <a:p>
            <a:pPr lvl="1"/>
            <a:r>
              <a:rPr lang="en-US" dirty="0"/>
              <a:t>name them differently so the distinction is clear</a:t>
            </a:r>
          </a:p>
          <a:p>
            <a:pPr lvl="1"/>
            <a:r>
              <a:rPr lang="en-US" dirty="0"/>
              <a:t>never name one generally and the other specifically</a:t>
            </a:r>
          </a:p>
          <a:p>
            <a:pPr lvl="1"/>
            <a:endParaRPr lang="en-US" dirty="0"/>
          </a:p>
          <a:p>
            <a:r>
              <a:rPr lang="en-US" dirty="0"/>
              <a:t>Bad: </a:t>
            </a:r>
          </a:p>
          <a:p>
            <a:pPr lvl="1"/>
            <a:r>
              <a:rPr lang="en-US" dirty="0"/>
              <a:t>tax, tax2</a:t>
            </a:r>
          </a:p>
          <a:p>
            <a:pPr lvl="1"/>
            <a:r>
              <a:rPr lang="en-US" dirty="0"/>
              <a:t>pay, net pay</a:t>
            </a:r>
          </a:p>
          <a:p>
            <a:pPr lvl="1"/>
            <a:r>
              <a:rPr lang="en-US" dirty="0"/>
              <a:t>name, first name</a:t>
            </a:r>
          </a:p>
          <a:p>
            <a:pPr lvl="1"/>
            <a:r>
              <a:rPr lang="en-US" dirty="0"/>
              <a:t>score, total score</a:t>
            </a:r>
          </a:p>
          <a:p>
            <a:pPr lvl="1"/>
            <a:r>
              <a:rPr lang="en-US" dirty="0"/>
              <a:t>thing, </a:t>
            </a:r>
            <a:r>
              <a:rPr lang="en-US" dirty="0" err="1"/>
              <a:t>thingie</a:t>
            </a:r>
            <a:r>
              <a:rPr lang="en-US" dirty="0"/>
              <a:t>, </a:t>
            </a:r>
            <a:r>
              <a:rPr lang="en-US" dirty="0" err="1"/>
              <a:t>thingo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8530F-20B7-CE48-AA2C-1F01365F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You must follow Python's naming rules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may contain letters, digits, and underscores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Courier New" pitchFamily="-109" charset="0"/>
              </a:rPr>
              <a:t>this_is_a_2nd_identifier_123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must begin with a letter or underscore _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urier New" pitchFamily="-109" charset="0"/>
              </a:rPr>
              <a:t>ab_123</a:t>
            </a:r>
            <a:r>
              <a:rPr lang="en-US" dirty="0"/>
              <a:t> is OK, but </a:t>
            </a:r>
            <a:r>
              <a:rPr lang="en-US" dirty="0">
                <a:solidFill>
                  <a:srgbClr val="000000"/>
                </a:solidFill>
                <a:latin typeface="Courier New" pitchFamily="-109" charset="0"/>
              </a:rPr>
              <a:t>123_abc</a:t>
            </a:r>
            <a:r>
              <a:rPr lang="en-US" dirty="0"/>
              <a:t> is not.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upper and lower case letters are different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  <a:latin typeface="Courier New" pitchFamily="-109" charset="0"/>
              </a:rPr>
              <a:t>Length_Of_Rope</a:t>
            </a:r>
            <a:r>
              <a:rPr lang="en-US" dirty="0"/>
              <a:t> is not </a:t>
            </a:r>
            <a:r>
              <a:rPr lang="en-US" dirty="0" err="1">
                <a:solidFill>
                  <a:srgbClr val="000000"/>
                </a:solidFill>
                <a:latin typeface="Courier New" pitchFamily="-109" charset="0"/>
              </a:rPr>
              <a:t>length_of_rope</a:t>
            </a:r>
            <a:endParaRPr lang="en-US" dirty="0">
              <a:solidFill>
                <a:srgbClr val="000000"/>
              </a:solidFill>
              <a:latin typeface="Courier New" pitchFamily="-10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1538FF-CB8E-EC49-8D29-7DF2B5ED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41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should follow Python's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described by PEP8</a:t>
            </a:r>
          </a:p>
          <a:p>
            <a:pPr lvl="1"/>
            <a:r>
              <a:rPr lang="en-US" sz="2000" dirty="0">
                <a:hlinkClick r:id="rId3"/>
              </a:rPr>
              <a:t>https://www.python.org/dev/peps/pep-0008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>
              <a:hlinkClick r:id="rId4"/>
            </a:endParaRPr>
          </a:p>
          <a:p>
            <a:r>
              <a:rPr lang="en-US" dirty="0"/>
              <a:t>The standard Python naming for variables, functions, modules is </a:t>
            </a:r>
            <a:br>
              <a:rPr lang="en-US" dirty="0"/>
            </a:br>
            <a:r>
              <a:rPr lang="en-US" b="1" dirty="0"/>
              <a:t>lower with under</a:t>
            </a:r>
            <a:r>
              <a:rPr lang="en-US" dirty="0"/>
              <a:t>, lower case with separate words joined by an underscore: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this_is_a_variable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monthly_cost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display_report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0C5A5-2F3B-A04F-B4E1-82E65380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570D7-9271-8724-528E-30DD4F50F0C2}"/>
              </a:ext>
            </a:extLst>
          </p:cNvPr>
          <p:cNvSpPr txBox="1"/>
          <p:nvPr/>
        </p:nvSpPr>
        <p:spPr>
          <a:xfrm>
            <a:off x="6264934" y="4650439"/>
            <a:ext cx="20250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Don't use</a:t>
            </a:r>
            <a:endParaRPr lang="en-AU" sz="3200" b="1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39C553-B0D8-1CCF-5FCF-8B1AA2F833B6}"/>
              </a:ext>
            </a:extLst>
          </p:cNvPr>
          <p:cNvSpPr txBox="1"/>
          <p:nvPr/>
        </p:nvSpPr>
        <p:spPr>
          <a:xfrm>
            <a:off x="8108830" y="4656991"/>
            <a:ext cx="22946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camelCase</a:t>
            </a:r>
          </a:p>
        </p:txBody>
      </p:sp>
    </p:spTree>
    <p:extLst>
      <p:ext uri="{BB962C8B-B14F-4D97-AF65-F5344CB8AC3E}">
        <p14:creationId xmlns:p14="http://schemas.microsoft.com/office/powerpoint/2010/main" val="112269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Good identifier naming is </a:t>
            </a:r>
            <a:r>
              <a:rPr lang="en-US" b="1"/>
              <a:t>very </a:t>
            </a:r>
            <a:r>
              <a:rPr lang="en-US" b="0"/>
              <a:t>important </a:t>
            </a:r>
            <a:br>
              <a:rPr lang="en-US" b="0"/>
            </a:br>
            <a:r>
              <a:rPr lang="en-US" b="0"/>
              <a:t>for producing quality code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i="1" dirty="0"/>
              <a:t>100% </a:t>
            </a:r>
            <a:r>
              <a:rPr lang="en-US" dirty="0"/>
              <a:t>of the identifiers in a program should be </a:t>
            </a:r>
            <a:r>
              <a:rPr lang="en-US" b="1" dirty="0"/>
              <a:t>meaningful</a:t>
            </a:r>
            <a:endParaRPr lang="en-US" dirty="0"/>
          </a:p>
          <a:p>
            <a:pPr lvl="1" fontAlgn="base"/>
            <a:r>
              <a:rPr lang="en-US" dirty="0"/>
              <a:t>Variable names, function names, constants, even file names (modules)…</a:t>
            </a:r>
            <a:endParaRPr lang="en-US" u="sng" dirty="0"/>
          </a:p>
          <a:p>
            <a:r>
              <a:rPr lang="en-US" dirty="0"/>
              <a:t>Best-practice suggestions:</a:t>
            </a:r>
          </a:p>
          <a:p>
            <a:pPr lvl="1" fontAlgn="base"/>
            <a:r>
              <a:rPr lang="en-US" dirty="0"/>
              <a:t>Use words from the "problem domain"</a:t>
            </a:r>
          </a:p>
          <a:p>
            <a:pPr lvl="1" fontAlgn="base"/>
            <a:r>
              <a:rPr lang="en-US" dirty="0"/>
              <a:t>Don't use abbreviations (What is atm?)</a:t>
            </a:r>
          </a:p>
          <a:p>
            <a:pPr lvl="1" fontAlgn="base"/>
            <a:r>
              <a:rPr lang="en-US" dirty="0"/>
              <a:t>Avoid names that imply something that isn't true (including: don't reuse names for different things)</a:t>
            </a:r>
          </a:p>
          <a:p>
            <a:pPr lvl="1" fontAlgn="base"/>
            <a:r>
              <a:rPr lang="en-US" dirty="0"/>
              <a:t>Use pronounceable names </a:t>
            </a:r>
            <a:r>
              <a:rPr lang="en-US" altLang="en-US" dirty="0"/>
              <a:t>(</a:t>
            </a:r>
            <a:r>
              <a:rPr lang="en-US" altLang="en-US" dirty="0" err="1"/>
              <a:t>modymdhms</a:t>
            </a:r>
            <a:r>
              <a:rPr lang="en-US" altLang="en-US" dirty="0"/>
              <a:t>?)</a:t>
            </a:r>
            <a:endParaRPr lang="en-US" dirty="0"/>
          </a:p>
          <a:p>
            <a:pPr lvl="1" fontAlgn="base"/>
            <a:r>
              <a:rPr lang="en-US" dirty="0"/>
              <a:t>Avoid mental mapping </a:t>
            </a:r>
            <a:r>
              <a:rPr lang="en-US" altLang="en-US" dirty="0"/>
              <a:t>(a = number, b = total…)</a:t>
            </a:r>
          </a:p>
          <a:p>
            <a:pPr lvl="1" fontAlgn="base"/>
            <a:r>
              <a:rPr lang="en-US" altLang="en-US" dirty="0">
                <a:ea typeface="ＭＳ Ｐゴシック" panose="020B0600070205080204" pitchFamily="34" charset="-128"/>
              </a:rPr>
              <a:t>Make meaningful distinctions</a:t>
            </a:r>
            <a:r>
              <a:rPr lang="en-US" altLang="en-US" dirty="0"/>
              <a:t> (account, </a:t>
            </a:r>
            <a:r>
              <a:rPr lang="en-US" altLang="en-US" dirty="0" err="1"/>
              <a:t>account_data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account_details</a:t>
            </a:r>
            <a:r>
              <a:rPr lang="en-US" altLang="en-US" dirty="0"/>
              <a:t>, </a:t>
            </a:r>
            <a:r>
              <a:rPr lang="en-US" altLang="en-US" dirty="0" err="1"/>
              <a:t>account_info</a:t>
            </a:r>
            <a:r>
              <a:rPr lang="en-US" altLang="en-US" dirty="0"/>
              <a:t>… what's the difference?)</a:t>
            </a:r>
            <a:endParaRPr lang="en-US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404D-75B4-BA42-88F7-5EAB3E1C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AA6E1B-8518-3896-7B6C-60751762C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305" y="541254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1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F5F682-4AF6-9344-B3F6-CA26997F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Structures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F566D-6863-47E0-1657-B3F137284A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58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erson selecting a tool from a tool kit">
            <a:extLst>
              <a:ext uri="{FF2B5EF4-FFF2-40B4-BE49-F238E27FC236}">
                <a16:creationId xmlns:a16="http://schemas.microsoft.com/office/drawing/2014/main" id="{1DB31CC7-5BE6-F741-8067-DE5065784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FC407C-1E9A-B65B-85CB-92393F7E8506}"/>
              </a:ext>
            </a:extLst>
          </p:cNvPr>
          <p:cNvSpPr txBox="1"/>
          <p:nvPr/>
        </p:nvSpPr>
        <p:spPr>
          <a:xfrm>
            <a:off x="0" y="0"/>
            <a:ext cx="12192000" cy="1446550"/>
          </a:xfrm>
          <a:prstGeom prst="rect">
            <a:avLst/>
          </a:prstGeom>
          <a:solidFill>
            <a:srgbClr val="E7E6E6">
              <a:alpha val="58824"/>
            </a:srgbClr>
          </a:solidFill>
        </p:spPr>
        <p:txBody>
          <a:bodyPr wrap="square">
            <a:spAutoFit/>
          </a:bodyPr>
          <a:lstStyle/>
          <a:p>
            <a:r>
              <a:rPr lang="en-AU" sz="4400" dirty="0"/>
              <a:t>Look for ‘patterns’ of problems -&gt; solutions </a:t>
            </a:r>
          </a:p>
          <a:p>
            <a:r>
              <a:rPr lang="en-AU" sz="4400" dirty="0"/>
              <a:t>Use the right tool for the job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58407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C1FEAA-65E8-4F44-9BC9-3C9D7FDE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5 common decision </a:t>
            </a:r>
            <a:r>
              <a:rPr lang="en-US" b="1" dirty="0"/>
              <a:t>patterns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7C786DF-6336-F54D-87BF-DF3BC878BE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Learn these and when to use them</a:t>
            </a:r>
          </a:p>
        </p:txBody>
      </p:sp>
    </p:spTree>
    <p:extLst>
      <p:ext uri="{BB962C8B-B14F-4D97-AF65-F5344CB8AC3E}">
        <p14:creationId xmlns:p14="http://schemas.microsoft.com/office/powerpoint/2010/main" val="2226802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 when to use each decision pattern</a:t>
            </a:r>
            <a:br>
              <a:rPr lang="en-AU" sz="700" dirty="0"/>
            </a:br>
            <a:r>
              <a:rPr lang="en-AU" sz="1800" dirty="0"/>
              <a:t>See our patterns page: </a:t>
            </a:r>
            <a:r>
              <a:rPr lang="en-AU" sz="1600" dirty="0">
                <a:hlinkClick r:id="rId3"/>
              </a:rPr>
              <a:t>https://github.com/CP1404/Starter/wiki/Programming-Patterns#decision-structures</a:t>
            </a:r>
            <a:r>
              <a:rPr lang="en-AU" sz="1600" dirty="0"/>
              <a:t> </a:t>
            </a:r>
            <a:endParaRPr lang="en-AU" sz="18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D52AE50-CE00-4F25-8CB8-2A82FFF073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1069" y="1092200"/>
          <a:ext cx="11754822" cy="576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988">
                  <a:extLst>
                    <a:ext uri="{9D8B030D-6E8A-4147-A177-3AD203B41FA5}">
                      <a16:colId xmlns:a16="http://schemas.microsoft.com/office/drawing/2014/main" val="2550636840"/>
                    </a:ext>
                  </a:extLst>
                </a:gridCol>
                <a:gridCol w="5481470">
                  <a:extLst>
                    <a:ext uri="{9D8B030D-6E8A-4147-A177-3AD203B41FA5}">
                      <a16:colId xmlns:a16="http://schemas.microsoft.com/office/drawing/2014/main" val="1478550234"/>
                    </a:ext>
                  </a:extLst>
                </a:gridCol>
                <a:gridCol w="4405364">
                  <a:extLst>
                    <a:ext uri="{9D8B030D-6E8A-4147-A177-3AD203B41FA5}">
                      <a16:colId xmlns:a16="http://schemas.microsoft.com/office/drawing/2014/main" val="930799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Pattern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What it does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Example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8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if, no else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something when the condition is True, </a:t>
                      </a:r>
                      <a:b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 do nothing when it's False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 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score &gt;= </a:t>
                      </a:r>
                      <a:r>
                        <a:rPr lang="en-AU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90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b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AU" sz="160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AU" sz="1600" b="1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"That's exceptional!"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71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if, else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Do something when the condition is True, </a:t>
                      </a:r>
                      <a:br>
                        <a:rPr lang="en-AU" dirty="0"/>
                      </a:br>
                      <a:r>
                        <a:rPr lang="en-AU" dirty="0"/>
                        <a:t>do another (something else) when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 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score &gt;= </a:t>
                      </a:r>
                      <a:r>
                        <a:rPr lang="en-AU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b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AU" sz="160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AU" sz="1600" b="1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"Pass"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b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AU" sz="16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b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AU" sz="160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AU" sz="1600" b="1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"Fail"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43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if, </a:t>
                      </a:r>
                      <a:r>
                        <a:rPr lang="en-GB" b="1" dirty="0" err="1"/>
                        <a:t>elif</a:t>
                      </a:r>
                      <a:r>
                        <a:rPr lang="en-GB" b="1" dirty="0"/>
                        <a:t>, else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Handle 3 or more mutually exclusive cases</a:t>
                      </a:r>
                    </a:p>
                    <a:p>
                      <a:r>
                        <a:rPr lang="en-AU" dirty="0"/>
                        <a:t>You can have any number of </a:t>
                      </a:r>
                      <a:r>
                        <a:rPr lang="en-AU" dirty="0" err="1"/>
                        <a:t>elifs</a:t>
                      </a:r>
                      <a:r>
                        <a:rPr lang="en-AU" dirty="0"/>
                        <a:t>,</a:t>
                      </a:r>
                    </a:p>
                    <a:p>
                      <a:r>
                        <a:rPr lang="en-AU" dirty="0"/>
                        <a:t>and the last else catches anything… else</a:t>
                      </a:r>
                    </a:p>
                    <a:p>
                      <a:r>
                        <a:rPr lang="en-AU" dirty="0"/>
                        <a:t>Common for menus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 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score &gt;= </a:t>
                      </a:r>
                      <a:r>
                        <a:rPr lang="en-AU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90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b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AU" sz="160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AU" sz="1600" b="1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"Excellent"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b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AU" sz="1600" b="1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elif</a:t>
                      </a:r>
                      <a:r>
                        <a:rPr lang="en-AU" sz="16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score &gt;= </a:t>
                      </a:r>
                      <a:r>
                        <a:rPr lang="en-AU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b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AU" sz="160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AU" sz="1600" b="1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"Passable"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b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AU" sz="1600" b="1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b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AU" sz="160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AU" sz="1600" b="1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"Bad"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3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if, </a:t>
                      </a:r>
                      <a:r>
                        <a:rPr lang="en-AU" b="1" dirty="0" err="1"/>
                        <a:t>elif</a:t>
                      </a:r>
                      <a:r>
                        <a:rPr lang="en-AU" b="1" dirty="0"/>
                        <a:t>, no 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Handle multiple mutually exclusive cases, </a:t>
                      </a:r>
                      <a:br>
                        <a:rPr lang="en-AU" dirty="0"/>
                      </a:br>
                      <a:r>
                        <a:rPr lang="en-AU" dirty="0"/>
                        <a:t>but with no default path</a:t>
                      </a:r>
                    </a:p>
                    <a:p>
                      <a:r>
                        <a:rPr lang="en-AU" dirty="0"/>
                        <a:t>(Rare)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 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score &gt;= </a:t>
                      </a:r>
                      <a:r>
                        <a:rPr lang="en-AU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90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b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AU" sz="160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AU" sz="1600" b="1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"Score is very good"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b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AU" sz="1600" b="1" dirty="0" err="1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elif</a:t>
                      </a:r>
                      <a:r>
                        <a:rPr lang="en-AU" sz="1600" b="1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score &gt;= </a:t>
                      </a:r>
                      <a:r>
                        <a:rPr lang="en-AU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80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b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AU" sz="160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AU" sz="1600" b="1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"Score is good"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37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if, if, 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Potentially multiple outcomes. </a:t>
                      </a:r>
                      <a:br>
                        <a:rPr lang="en-AU" dirty="0"/>
                      </a:br>
                      <a:r>
                        <a:rPr lang="en-AU" dirty="0"/>
                        <a:t>Handle cases that might overlap – </a:t>
                      </a:r>
                      <a:br>
                        <a:rPr lang="en-AU" dirty="0"/>
                      </a:br>
                      <a:r>
                        <a:rPr lang="en-AU" dirty="0"/>
                        <a:t>not mutually exclusive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 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score &gt;= </a:t>
                      </a:r>
                      <a:r>
                        <a:rPr lang="en-AU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90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b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AU" sz="160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AU" sz="1600" b="1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"You win a car!"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b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AU" sz="1600" b="1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 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score &gt;= </a:t>
                      </a:r>
                      <a:r>
                        <a:rPr lang="en-AU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80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b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AU" sz="1600" dirty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AU" sz="1600" b="1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"You win a horse :)"</a:t>
                      </a:r>
                      <a:r>
                        <a:rPr lang="en-AU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73765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53FC2C-5EE3-4536-A59A-5A8EE2AF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00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25C4-2032-284F-8BDD-5BCC1128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this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CBE5-45E9-2F41-AC09-1EB7DFB16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Write a program to ask for the user's age and then tell them their age category, like:</a:t>
            </a:r>
          </a:p>
          <a:p>
            <a:pPr marL="0" indent="0">
              <a:buNone/>
            </a:pPr>
            <a:r>
              <a:rPr lang="en-US" dirty="0"/>
              <a:t>0-4 = baby</a:t>
            </a:r>
            <a:br>
              <a:rPr lang="en-US" dirty="0"/>
            </a:br>
            <a:r>
              <a:rPr lang="en-US" dirty="0"/>
              <a:t>5-17 = child</a:t>
            </a:r>
            <a:br>
              <a:rPr lang="en-US" dirty="0"/>
            </a:br>
            <a:r>
              <a:rPr lang="en-US" dirty="0"/>
              <a:t>18-65 = adult</a:t>
            </a:r>
            <a:br>
              <a:rPr lang="en-US" dirty="0"/>
            </a:br>
            <a:r>
              <a:rPr lang="en-US" dirty="0"/>
              <a:t>66+ = old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age = </a:t>
            </a:r>
            <a:r>
              <a:rPr lang="en-AU" sz="24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"Age: "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f"Your</a:t>
            </a:r>
            <a:r>
              <a:rPr lang="en-AU" sz="2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age </a:t>
            </a:r>
            <a:r>
              <a:rPr lang="en-AU" sz="2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AU" sz="2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2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is considered </a:t>
            </a:r>
            <a:r>
              <a:rPr lang="en-AU" sz="2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category</a:t>
            </a:r>
            <a:r>
              <a:rPr lang="en-AU" sz="2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2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C31B4-88AA-B14D-B917-DE045570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 descr="Pencil">
            <a:extLst>
              <a:ext uri="{FF2B5EF4-FFF2-40B4-BE49-F238E27FC236}">
                <a16:creationId xmlns:a16="http://schemas.microsoft.com/office/drawing/2014/main" id="{B3B7F12A-81E5-41E0-81BE-A141DCDB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B767AC-FB09-3063-E643-E535F1AD7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305" y="541254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32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C1FEAA-65E8-4F44-9BC9-3C9D7FDE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 Structures</a:t>
            </a:r>
            <a:endParaRPr lang="en-US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7C786DF-6336-F54D-87BF-DF3BC878BE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Definite </a:t>
            </a:r>
            <a:r>
              <a:rPr lang="en-US"/>
              <a:t>and Indefinite </a:t>
            </a:r>
            <a:r>
              <a:rPr lang="en-US" dirty="0"/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79428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 this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600" dirty="0"/>
              <a:t>Write an algorithm (set of instructions) for how you play a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5EDE3-3593-43BB-9F0D-6FED776F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Pencil">
            <a:extLst>
              <a:ext uri="{FF2B5EF4-FFF2-40B4-BE49-F238E27FC236}">
                <a16:creationId xmlns:a16="http://schemas.microsoft.com/office/drawing/2014/main" id="{37F95ABD-9556-234F-A6DD-F24E3586E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16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Get 5 numbers and display their total and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total = 0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get number1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get number2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get number3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get number4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get number5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total = number1 + number2 + number3 + number4 + number5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average = total / 5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display total and average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A160B-DE58-7C41-8295-3B66AD6D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6E3E8BE-FD45-ED48-ABD4-7C72D6EBBE59}"/>
              </a:ext>
            </a:extLst>
          </p:cNvPr>
          <p:cNvGrpSpPr/>
          <p:nvPr/>
        </p:nvGrpSpPr>
        <p:grpSpPr>
          <a:xfrm>
            <a:off x="3549971" y="2094807"/>
            <a:ext cx="7209625" cy="2493103"/>
            <a:chOff x="5832567" y="515389"/>
            <a:chExt cx="7209625" cy="249310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51C711E-C777-7345-8070-AB558C46C4C6}"/>
                </a:ext>
              </a:extLst>
            </p:cNvPr>
            <p:cNvSpPr/>
            <p:nvPr/>
          </p:nvSpPr>
          <p:spPr>
            <a:xfrm>
              <a:off x="5832567" y="515389"/>
              <a:ext cx="1406433" cy="2493103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6A8FED-AA40-3043-953C-3A31EE39DED5}"/>
                </a:ext>
              </a:extLst>
            </p:cNvPr>
            <p:cNvSpPr/>
            <p:nvPr/>
          </p:nvSpPr>
          <p:spPr>
            <a:xfrm>
              <a:off x="7239000" y="1284886"/>
              <a:ext cx="5803192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2800" dirty="0">
                  <a:solidFill>
                    <a:srgbClr val="FF0000"/>
                  </a:solidFill>
                </a:rPr>
                <a:t>This should make alarm bells ring!</a:t>
              </a:r>
            </a:p>
            <a:p>
              <a:r>
                <a:rPr lang="en-AU" sz="2800" dirty="0">
                  <a:solidFill>
                    <a:srgbClr val="FF0000"/>
                  </a:solidFill>
                </a:rPr>
                <a:t>What if there were 5000 numbers?!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46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829990-0CC3-2D4C-8E3C-DA9605094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time you find yourself repeating code, you need to ask yourself if there's a better way…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3F53B5E-30FE-664C-A9E7-9EF13C2AD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/>
              <a:t>Algorithms and code should be generalisable: </a:t>
            </a:r>
            <a:br>
              <a:rPr lang="en-AU"/>
            </a:br>
            <a:r>
              <a:rPr lang="en-AU"/>
              <a:t>solve a general class of problem, not a specific 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6CEB3-CE13-8E05-19C0-D0D8D30233AC}"/>
              </a:ext>
            </a:extLst>
          </p:cNvPr>
          <p:cNvSpPr txBox="1"/>
          <p:nvPr/>
        </p:nvSpPr>
        <p:spPr>
          <a:xfrm>
            <a:off x="2416628" y="5443249"/>
            <a:ext cx="735874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dirty="0"/>
              <a:t>Principle: Don't Repeat Yourself (DRY)</a:t>
            </a:r>
          </a:p>
        </p:txBody>
      </p:sp>
    </p:spTree>
    <p:extLst>
      <p:ext uri="{BB962C8B-B14F-4D97-AF65-F5344CB8AC3E}">
        <p14:creationId xmlns:p14="http://schemas.microsoft.com/office/powerpoint/2010/main" val="286709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There are two main kinds of repetition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/>
              <a:t>is useful for continuing </a:t>
            </a:r>
            <a:r>
              <a:rPr lang="en-US" i="1" dirty="0"/>
              <a:t>while</a:t>
            </a:r>
            <a:r>
              <a:rPr lang="en-US" dirty="0"/>
              <a:t> some condition is True.</a:t>
            </a:r>
          </a:p>
          <a:p>
            <a:pPr lvl="1"/>
            <a:r>
              <a:rPr lang="en-US" dirty="0"/>
              <a:t>or </a:t>
            </a:r>
            <a:r>
              <a:rPr lang="en-US" i="1" dirty="0"/>
              <a:t>until </a:t>
            </a:r>
            <a:r>
              <a:rPr lang="en-US" dirty="0"/>
              <a:t>some condition is False </a:t>
            </a:r>
            <a:br>
              <a:rPr lang="en-US" dirty="0"/>
            </a:br>
            <a:r>
              <a:rPr lang="en-US" dirty="0"/>
              <a:t>(opposite way of thinking about the same thing)</a:t>
            </a:r>
          </a:p>
          <a:p>
            <a:pPr lvl="1"/>
            <a:r>
              <a:rPr lang="en-US" altLang="en-US" b="1" dirty="0"/>
              <a:t>Indefinite</a:t>
            </a:r>
            <a:r>
              <a:rPr lang="en-US" altLang="en-US" dirty="0"/>
              <a:t> iteration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/>
              <a:t>is useful for iterating through all the elements of a sequence, one at a time.</a:t>
            </a:r>
          </a:p>
          <a:p>
            <a:pPr lvl="1"/>
            <a:r>
              <a:rPr lang="en-US" dirty="0"/>
              <a:t>E.g., each number in a list, each line in a file, each character in a string...</a:t>
            </a:r>
          </a:p>
          <a:p>
            <a:pPr lvl="1"/>
            <a:r>
              <a:rPr lang="en-US" dirty="0"/>
              <a:t>This includes doing something n times</a:t>
            </a:r>
          </a:p>
          <a:p>
            <a:pPr lvl="1"/>
            <a:r>
              <a:rPr lang="en-US" altLang="en-US" b="1" dirty="0"/>
              <a:t>Definite</a:t>
            </a:r>
            <a:r>
              <a:rPr lang="en-US" altLang="en-US" dirty="0"/>
              <a:t> 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A5B7F-0E99-9446-A5FB-1AC45EE8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6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0378E0-10E3-2C42-8DE7-3A2F2119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while loops for </a:t>
            </a:r>
            <a:br>
              <a:rPr lang="en-US" dirty="0"/>
            </a:br>
            <a:r>
              <a:rPr lang="en-US" dirty="0"/>
              <a:t>indefinite repetition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FE3C0E-C8D7-524F-86D5-8E92BEF40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47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Do this now (play it with someone first!)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sz="3600" dirty="0"/>
              <a:t>Write a program that asks the user to guess a secret number between 1 and 10 and keeps asking until they guess the secret.</a:t>
            </a:r>
          </a:p>
          <a:p>
            <a:pPr lvl="1"/>
            <a:r>
              <a:rPr lang="en-GB" altLang="en-US" sz="3200" dirty="0"/>
              <a:t>Use a CONSTANT for the secret number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CFC2FD-83D7-9742-9946-42795095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 descr="Pencil">
            <a:extLst>
              <a:ext uri="{FF2B5EF4-FFF2-40B4-BE49-F238E27FC236}">
                <a16:creationId xmlns:a16="http://schemas.microsoft.com/office/drawing/2014/main" id="{B4F6290B-81E4-1641-966D-CDCFBDB74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86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Here's our guessing game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SECRET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b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guess =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"? 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guess != SECRET: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"Guess again!"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guess =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"? 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"You got it!"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/>
              <a:t>This is THE standard while loop format we want you to learn. </a:t>
            </a:r>
          </a:p>
          <a:p>
            <a:r>
              <a:rPr lang="en-GB" dirty="0"/>
              <a:t>Note that the line before the loop header (condition) is the same as the last line of the body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348FDB-CD4D-8845-A4EB-F37FECEF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 flipH="1">
            <a:off x="6284912" y="2109689"/>
            <a:ext cx="2286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>
              <a:solidFill>
                <a:schemeClr val="accent1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588509" y="1917603"/>
            <a:ext cx="1631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"priming read"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6284912" y="3470171"/>
            <a:ext cx="2286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>
              <a:solidFill>
                <a:schemeClr val="accent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588509" y="3278083"/>
            <a:ext cx="240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same as priming read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6284912" y="2611306"/>
            <a:ext cx="2286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>
              <a:solidFill>
                <a:schemeClr val="accent1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588509" y="2419218"/>
            <a:ext cx="3405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meaningful (readable) condition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97880" y="1954973"/>
            <a:ext cx="4720257" cy="442209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408327" y="3191347"/>
            <a:ext cx="4819478" cy="442208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8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2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B096-3A1E-D941-B5CD-AB393229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We've just learned another important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7C20A-935C-AA4C-92F4-9448E0BE6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while loop pattern is very (very) common</a:t>
            </a:r>
          </a:p>
          <a:p>
            <a:r>
              <a:rPr lang="en-US" dirty="0"/>
              <a:t>Learn this and the other common patterns, </a:t>
            </a:r>
            <a:br>
              <a:rPr lang="en-US" dirty="0"/>
            </a:br>
            <a:r>
              <a:rPr lang="en-US" dirty="0"/>
              <a:t>then when you need to do something, first check if you already know a pattern that you can reuse</a:t>
            </a:r>
          </a:p>
          <a:p>
            <a:pPr lvl="1"/>
            <a:r>
              <a:rPr lang="en-US" dirty="0"/>
              <a:t>Don't reinvent the wheel or do weird things</a:t>
            </a:r>
          </a:p>
          <a:p>
            <a:endParaRPr lang="en-US" dirty="0"/>
          </a:p>
          <a:p>
            <a:r>
              <a:rPr lang="en-US" dirty="0"/>
              <a:t>We've written up a lot of these common patterns: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https://github.com/CP1404/Starter/wiki/Programming-Patterns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C3A5D-7727-B040-A966-043DEB9D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11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5471-8002-6440-BF5C-8688C889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True?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EF628-7CFF-2443-A147-80F1FFA14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C1C75-D942-9C48-B5F8-39E8BBC1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2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Which one of these is easier to read (and write)?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The 'overhead' of re-writing the priming read is </a:t>
            </a:r>
            <a:r>
              <a:rPr lang="en-GB" altLang="en-US" b="1" dirty="0"/>
              <a:t>not</a:t>
            </a:r>
            <a:r>
              <a:rPr lang="en-GB" altLang="en-US" dirty="0"/>
              <a:t> worth the loss of readability and the potential issues of while True and break – </a:t>
            </a:r>
            <a:br>
              <a:rPr lang="en-GB" altLang="en-US" dirty="0"/>
            </a:br>
            <a:r>
              <a:rPr lang="en-GB" altLang="en-US" dirty="0"/>
              <a:t>especially for larger code (break might be hard to find)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059259" y="1528536"/>
            <a:ext cx="4613495" cy="224676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en-US" sz="2000" b="1">
                <a:latin typeface="Courier New" charset="0"/>
              </a:rPr>
              <a:t>while True:</a:t>
            </a:r>
          </a:p>
          <a:p>
            <a:pPr eaLnBrk="1" hangingPunct="1"/>
            <a:r>
              <a:rPr lang="en-US" altLang="en-US" sz="2000" b="1">
                <a:latin typeface="Courier New" charset="0"/>
              </a:rPr>
              <a:t>    guess = int(input("? "))</a:t>
            </a:r>
          </a:p>
          <a:p>
            <a:pPr eaLnBrk="1" hangingPunct="1"/>
            <a:r>
              <a:rPr lang="en-US" altLang="en-US" sz="2000" b="1">
                <a:latin typeface="Courier New" charset="0"/>
              </a:rPr>
              <a:t>    if guess == SECRET:</a:t>
            </a:r>
          </a:p>
          <a:p>
            <a:pPr eaLnBrk="1" hangingPunct="1"/>
            <a:r>
              <a:rPr lang="en-US" altLang="en-US" sz="2000" b="1">
                <a:latin typeface="Courier New" charset="0"/>
              </a:rPr>
              <a:t>        break</a:t>
            </a:r>
          </a:p>
          <a:p>
            <a:pPr eaLnBrk="1" hangingPunct="1"/>
            <a:r>
              <a:rPr lang="en-US" altLang="en-US" sz="2000" b="1">
                <a:latin typeface="Courier New" charset="0"/>
              </a:rPr>
              <a:t>    else:</a:t>
            </a:r>
          </a:p>
          <a:p>
            <a:pPr eaLnBrk="1" hangingPunct="1"/>
            <a:r>
              <a:rPr lang="en-GB" altLang="en-US" sz="2000" b="1">
                <a:latin typeface="Courier New" charset="0"/>
              </a:rPr>
              <a:t>        print("Guess again!")</a:t>
            </a:r>
            <a:endParaRPr lang="en-US" altLang="en-US" sz="2000" b="1">
              <a:latin typeface="Courier New" charset="0"/>
            </a:endParaRPr>
          </a:p>
          <a:p>
            <a:pPr eaLnBrk="1" hangingPunct="1"/>
            <a:r>
              <a:rPr lang="en-US" altLang="en-US" sz="2000" b="1">
                <a:latin typeface="Courier New" charset="0"/>
              </a:rPr>
              <a:t>print("You got it!")</a:t>
            </a:r>
            <a:endParaRPr lang="en-GB" altLang="en-US" sz="2000" b="1">
              <a:latin typeface="Courier New" charset="0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616845" y="1528537"/>
            <a:ext cx="4613494" cy="16312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b="1" dirty="0">
                <a:latin typeface="Courier New" charset="0"/>
              </a:rPr>
              <a:t>guess = int(input("? "))</a:t>
            </a:r>
          </a:p>
          <a:p>
            <a:pPr eaLnBrk="1" hangingPunct="1"/>
            <a:r>
              <a:rPr lang="en-GB" altLang="en-US" sz="2000" b="1" dirty="0">
                <a:latin typeface="Courier New" charset="0"/>
              </a:rPr>
              <a:t>while guess != SECRET:</a:t>
            </a:r>
          </a:p>
          <a:p>
            <a:pPr eaLnBrk="1" hangingPunct="1"/>
            <a:r>
              <a:rPr lang="en-GB" altLang="en-US" sz="2000" b="1" dirty="0">
                <a:latin typeface="Courier New" charset="0"/>
              </a:rPr>
              <a:t>    print("Guess again!")</a:t>
            </a:r>
          </a:p>
          <a:p>
            <a:pPr eaLnBrk="1" hangingPunct="1"/>
            <a:r>
              <a:rPr lang="en-US" altLang="en-US" sz="2000" b="1" dirty="0">
                <a:latin typeface="Courier New" charset="0"/>
              </a:rPr>
              <a:t>    guess = int(input("? "))</a:t>
            </a:r>
            <a:endParaRPr lang="en-GB" altLang="en-US" sz="2000" b="1" dirty="0">
              <a:latin typeface="Courier New" charset="0"/>
            </a:endParaRPr>
          </a:p>
          <a:p>
            <a:pPr eaLnBrk="1" hangingPunct="1"/>
            <a:r>
              <a:rPr lang="en-US" altLang="en-US" sz="2000" b="1" dirty="0">
                <a:latin typeface="Courier New" charset="0"/>
              </a:rPr>
              <a:t>print("You got it!")</a:t>
            </a:r>
            <a:endParaRPr lang="en-GB" altLang="en-US" sz="2000" b="1" dirty="0"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05746" y="3937468"/>
            <a:ext cx="6580507" cy="70788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/>
              <a:t>If you have to write an if statement to break out of a loop, that should probably just be your normal loop condition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11453" y="2183401"/>
            <a:ext cx="3019742" cy="323126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/>
          </a:p>
        </p:txBody>
      </p:sp>
      <p:sp>
        <p:nvSpPr>
          <p:cNvPr id="8" name="Rectangle 7"/>
          <p:cNvSpPr/>
          <p:nvPr/>
        </p:nvSpPr>
        <p:spPr>
          <a:xfrm>
            <a:off x="6658484" y="1878601"/>
            <a:ext cx="3439151" cy="323126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EE17CB-FC98-674B-98C4-CF0954AF8AE1}"/>
              </a:ext>
            </a:extLst>
          </p:cNvPr>
          <p:cNvSpPr/>
          <p:nvPr/>
        </p:nvSpPr>
        <p:spPr>
          <a:xfrm rot="19224100">
            <a:off x="1302437" y="2211905"/>
            <a:ext cx="3977608" cy="70788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4000" dirty="0"/>
              <a:t>ANTI-PATTERN!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69775-57D4-074E-820B-E2496189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9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/>
      <p:bldP spid="6" grpId="0" animBg="1"/>
      <p:bldP spid="7" grpId="0" animBg="1"/>
      <p:bldP spid="8" grpId="0" animBg="1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8F68755A-6CF7-934A-AA40-2C0F02D5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validation loops follow the common pattern</a:t>
            </a:r>
            <a:endParaRPr lang="he-IL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90EA3308-1CCF-DA43-A338-C37D80265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Input validation: inspecting input before it is processed by the program</a:t>
            </a:r>
          </a:p>
          <a:p>
            <a:r>
              <a:rPr lang="en-US" dirty="0"/>
              <a:t>If input is invalid, prompt user to enter correct input again</a:t>
            </a:r>
          </a:p>
          <a:p>
            <a:r>
              <a:rPr lang="en-US" dirty="0">
                <a:latin typeface="Arial"/>
                <a:cs typeface="Arial"/>
              </a:rPr>
              <a:t>Commonly accomplished using a while loop, which repeats for as long as the input is bad</a:t>
            </a:r>
          </a:p>
          <a:p>
            <a:pPr lvl="1"/>
            <a:r>
              <a:rPr lang="en-US" dirty="0"/>
              <a:t>If input is bad, display error message and get input again (loop)</a:t>
            </a:r>
          </a:p>
          <a:p>
            <a:pPr lvl="1"/>
            <a:r>
              <a:rPr lang="en-US" dirty="0">
                <a:latin typeface="Arial"/>
                <a:cs typeface="Arial"/>
              </a:rPr>
              <a:t>If input is good, skip the body of the loop and continue on (use the input)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E9B83F-053D-2840-8FE2-15CD8C20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7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759F1A-90E8-A346-8943-27491E2B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861C2-108C-B324-6155-FE16FF176F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84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logical operators to check numeric ranges </a:t>
            </a:r>
            <a:r>
              <a:rPr lang="en-US" dirty="0">
                <a:sym typeface="Calibri"/>
              </a:rPr>
              <a:t>(useful for error checking)</a:t>
            </a:r>
            <a:endParaRPr lang="en" dirty="0">
              <a:sym typeface="Calibri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ym typeface="Calibri"/>
              </a:rPr>
              <a:t>To determine if a value is </a:t>
            </a:r>
            <a:r>
              <a:rPr lang="en-AU" b="1" dirty="0">
                <a:solidFill>
                  <a:srgbClr val="00B050"/>
                </a:solidFill>
                <a:sym typeface="Calibri"/>
              </a:rPr>
              <a:t>within</a:t>
            </a:r>
            <a:r>
              <a:rPr lang="en-AU" dirty="0">
                <a:sym typeface="Calibri"/>
              </a:rPr>
              <a:t> a range, use the </a:t>
            </a:r>
            <a:r>
              <a:rPr lang="en-AU" b="1" dirty="0">
                <a:solidFill>
                  <a:srgbClr val="00B050"/>
                </a:solidFill>
                <a:sym typeface="Calibri"/>
              </a:rPr>
              <a:t>and</a:t>
            </a:r>
            <a:r>
              <a:rPr lang="en-AU" dirty="0">
                <a:sym typeface="Calibri"/>
              </a:rPr>
              <a:t> operator and appropriate relational operators</a:t>
            </a:r>
          </a:p>
          <a:p>
            <a:pPr lvl="1"/>
            <a:r>
              <a:rPr lang="en-AU" dirty="0">
                <a:sym typeface="Calibri"/>
              </a:rPr>
              <a:t>E.g., 	</a:t>
            </a: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age &gt;= 0 </a:t>
            </a:r>
            <a:r>
              <a:rPr lang="en-AU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and</a:t>
            </a: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age &lt;= 120</a:t>
            </a:r>
          </a:p>
          <a:p>
            <a:endParaRPr lang="en-AU" dirty="0">
              <a:sym typeface="Calibri"/>
            </a:endParaRPr>
          </a:p>
          <a:p>
            <a:r>
              <a:rPr lang="en-AU" dirty="0">
                <a:sym typeface="Calibri"/>
              </a:rPr>
              <a:t>To determine if a value is </a:t>
            </a:r>
            <a:r>
              <a:rPr lang="en-AU" b="1" dirty="0">
                <a:solidFill>
                  <a:srgbClr val="FF0000"/>
                </a:solidFill>
                <a:sym typeface="Calibri"/>
              </a:rPr>
              <a:t>outside</a:t>
            </a:r>
            <a:r>
              <a:rPr lang="en-AU" dirty="0">
                <a:sym typeface="Calibri"/>
              </a:rPr>
              <a:t> a range, use the </a:t>
            </a:r>
            <a:r>
              <a:rPr lang="en-AU" b="1" dirty="0">
                <a:solidFill>
                  <a:srgbClr val="FF0000"/>
                </a:solidFill>
                <a:sym typeface="Calibri"/>
              </a:rPr>
              <a:t>or</a:t>
            </a:r>
            <a:r>
              <a:rPr lang="en-AU" dirty="0">
                <a:sym typeface="Calibri"/>
              </a:rPr>
              <a:t> operator and </a:t>
            </a:r>
            <a:r>
              <a:rPr lang="en-AU" i="1" dirty="0">
                <a:sym typeface="Calibri"/>
              </a:rPr>
              <a:t>opposite</a:t>
            </a:r>
            <a:r>
              <a:rPr lang="en-AU" dirty="0">
                <a:sym typeface="Calibri"/>
              </a:rPr>
              <a:t> relational operators</a:t>
            </a:r>
          </a:p>
          <a:p>
            <a:pPr lvl="1"/>
            <a:r>
              <a:rPr lang="en-AU" dirty="0">
                <a:sym typeface="Calibri"/>
              </a:rPr>
              <a:t>E.g., </a:t>
            </a: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	age &lt; 0 </a:t>
            </a:r>
            <a:r>
              <a:rPr lang="en-AU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or</a:t>
            </a: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age &gt; 120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24AAB4-60B1-A149-97BD-4A0056BA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259" y="4993888"/>
            <a:ext cx="8855844" cy="1450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25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75BF-C104-6849-812F-95FE27A3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loops (standard pattern) are good for 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5B21-1AF6-8048-A452-2444F078A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AU" sz="2400">
                <a:latin typeface="Consolas" panose="020B0609020204030204" pitchFamily="49" charset="0"/>
                <a:cs typeface="Consolas" panose="020B0609020204030204" pitchFamily="49" charset="0"/>
              </a:rPr>
              <a:t>display menu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>
                <a:latin typeface="Consolas" panose="020B0609020204030204" pitchFamily="49" charset="0"/>
                <a:cs typeface="Consolas" panose="020B0609020204030204" pitchFamily="49" charset="0"/>
              </a:rPr>
              <a:t>get choice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>
                <a:latin typeface="Consolas" panose="020B0609020204030204" pitchFamily="49" charset="0"/>
                <a:cs typeface="Consolas" panose="020B0609020204030204" pitchFamily="49" charset="0"/>
              </a:rPr>
              <a:t>while choice != quit option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>
                <a:latin typeface="Consolas" panose="020B0609020204030204" pitchFamily="49" charset="0"/>
                <a:cs typeface="Consolas" panose="020B0609020204030204" pitchFamily="49" charset="0"/>
              </a:rPr>
              <a:t>    if choice == first option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>
                <a:latin typeface="Consolas" panose="020B0609020204030204" pitchFamily="49" charset="0"/>
                <a:cs typeface="Consolas" panose="020B0609020204030204" pitchFamily="49" charset="0"/>
              </a:rPr>
              <a:t>        do first task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>
                <a:latin typeface="Consolas" panose="020B0609020204030204" pitchFamily="49" charset="0"/>
                <a:cs typeface="Consolas" panose="020B0609020204030204" pitchFamily="49" charset="0"/>
              </a:rPr>
              <a:t>    else if choice == second option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>
                <a:latin typeface="Consolas" panose="020B0609020204030204" pitchFamily="49" charset="0"/>
                <a:cs typeface="Consolas" panose="020B0609020204030204" pitchFamily="49" charset="0"/>
              </a:rPr>
              <a:t>        do second task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>
                <a:latin typeface="Consolas" panose="020B0609020204030204" pitchFamily="49" charset="0"/>
                <a:cs typeface="Consolas" panose="020B0609020204030204" pitchFamily="49" charset="0"/>
              </a:rPr>
              <a:t>    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>
                <a:latin typeface="Consolas" panose="020B0609020204030204" pitchFamily="49" charset="0"/>
                <a:cs typeface="Consolas" panose="020B0609020204030204" pitchFamily="49" charset="0"/>
              </a:rPr>
              <a:t>    else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>
                <a:latin typeface="Consolas" panose="020B0609020204030204" pitchFamily="49" charset="0"/>
                <a:cs typeface="Consolas" panose="020B0609020204030204" pitchFamily="49" charset="0"/>
              </a:rPr>
              <a:t>        display invalid input error message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>
                <a:latin typeface="Consolas" panose="020B0609020204030204" pitchFamily="49" charset="0"/>
                <a:cs typeface="Consolas" panose="020B0609020204030204" pitchFamily="49" charset="0"/>
              </a:rPr>
              <a:t>    display menu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>
                <a:latin typeface="Consolas" panose="020B0609020204030204" pitchFamily="49" charset="0"/>
                <a:cs typeface="Consolas" panose="020B0609020204030204" pitchFamily="49" charset="0"/>
              </a:rPr>
              <a:t>    get choice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400">
                <a:latin typeface="Consolas" panose="020B0609020204030204" pitchFamily="49" charset="0"/>
                <a:cs typeface="Consolas" panose="020B0609020204030204" pitchFamily="49" charset="0"/>
              </a:rPr>
              <a:t>do final thing, if needed</a:t>
            </a:r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360B7-C16D-474B-87AB-870C465A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41</a:t>
            </a:fld>
            <a:endParaRPr lang="en-US"/>
          </a:p>
        </p:txBody>
      </p:sp>
      <p:cxnSp>
        <p:nvCxnSpPr>
          <p:cNvPr id="5" name="Straight Arrow Connector 4" descr="Arrow showing alignment of outer if-else pair">
            <a:extLst>
              <a:ext uri="{FF2B5EF4-FFF2-40B4-BE49-F238E27FC236}">
                <a16:creationId xmlns:a16="http://schemas.microsoft.com/office/drawing/2014/main" id="{65F9A79D-AD6F-744D-92C9-9035A01940FD}"/>
              </a:ext>
            </a:extLst>
          </p:cNvPr>
          <p:cNvCxnSpPr>
            <a:cxnSpLocks/>
          </p:cNvCxnSpPr>
          <p:nvPr/>
        </p:nvCxnSpPr>
        <p:spPr>
          <a:xfrm>
            <a:off x="693339" y="2617221"/>
            <a:ext cx="0" cy="3215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 descr="Arrow showing alignment of outer if-else pair">
            <a:extLst>
              <a:ext uri="{FF2B5EF4-FFF2-40B4-BE49-F238E27FC236}">
                <a16:creationId xmlns:a16="http://schemas.microsoft.com/office/drawing/2014/main" id="{EBDC42CB-F937-7647-9CFE-B1A1B0E6DF87}"/>
              </a:ext>
            </a:extLst>
          </p:cNvPr>
          <p:cNvCxnSpPr>
            <a:cxnSpLocks/>
          </p:cNvCxnSpPr>
          <p:nvPr/>
        </p:nvCxnSpPr>
        <p:spPr>
          <a:xfrm>
            <a:off x="1364723" y="2893189"/>
            <a:ext cx="0" cy="2247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1CB0C7-904D-D343-B530-1482F0EA867A}"/>
              </a:ext>
            </a:extLst>
          </p:cNvPr>
          <p:cNvSpPr/>
          <p:nvPr/>
        </p:nvSpPr>
        <p:spPr>
          <a:xfrm>
            <a:off x="1364722" y="5140411"/>
            <a:ext cx="2120861" cy="720357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044028-70B0-6942-B387-F5A216B6DBCF}"/>
              </a:ext>
            </a:extLst>
          </p:cNvPr>
          <p:cNvSpPr/>
          <p:nvPr/>
        </p:nvSpPr>
        <p:spPr>
          <a:xfrm>
            <a:off x="693339" y="1496568"/>
            <a:ext cx="2120861" cy="720357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01686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0179-1BCE-694C-870B-EF58B0D6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this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15DB-3A75-874B-A6C9-4A09C738A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Add to your age category program to validate their age (between 0 and 120 inclusive). </a:t>
            </a:r>
            <a:br>
              <a:rPr lang="en-US" sz="4000" dirty="0"/>
            </a:br>
            <a:r>
              <a:rPr lang="en-US" sz="4000" dirty="0"/>
              <a:t>Ask for the age until it's valid, then tell them their category.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D1BF5-3DDC-BF45-A611-86F8FAEE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4" descr=":)">
            <a:extLst>
              <a:ext uri="{FF2B5EF4-FFF2-40B4-BE49-F238E27FC236}">
                <a16:creationId xmlns:a16="http://schemas.microsoft.com/office/drawing/2014/main" id="{9DFDCE83-2AE8-7240-8D23-A6630EB67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305" y="5412541"/>
            <a:ext cx="533400" cy="533400"/>
          </a:xfrm>
          <a:prstGeom prst="rect">
            <a:avLst/>
          </a:prstGeom>
        </p:spPr>
      </p:pic>
      <p:pic>
        <p:nvPicPr>
          <p:cNvPr id="7" name="Picture 6" descr="Pencil">
            <a:extLst>
              <a:ext uri="{FF2B5EF4-FFF2-40B4-BE49-F238E27FC236}">
                <a16:creationId xmlns:a16="http://schemas.microsoft.com/office/drawing/2014/main" id="{9A8BE0FB-CDB0-E740-BB3C-C74BD687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132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0378E0-10E3-2C42-8DE7-3A2F2119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for loops for </a:t>
            </a:r>
            <a:br>
              <a:rPr lang="en-US" dirty="0"/>
            </a:br>
            <a:r>
              <a:rPr lang="en-US" dirty="0"/>
              <a:t>definite repetition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FE3C0E-C8D7-524F-86D5-8E92BEF40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55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96C0-8611-A84F-B58F-336914C3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Here are some simple for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98B79-CB44-DB40-A036-9E4AA837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AU" b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subject </a:t>
            </a:r>
            <a:r>
              <a:rPr lang="en-AU" b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b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"CP1401"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b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"CP1404"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b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"CP2406"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b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b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like"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, subject)</a:t>
            </a:r>
            <a:b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AU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AU" b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number </a:t>
            </a:r>
            <a:r>
              <a:rPr lang="en-AU" b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, -</a:t>
            </a:r>
            <a:r>
              <a:rPr lang="en-AU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b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(number, </a:t>
            </a:r>
            <a:r>
              <a:rPr lang="en-AU">
                <a:solidFill>
                  <a:srgbClr val="66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b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AU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AU" b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character </a:t>
            </a:r>
            <a:r>
              <a:rPr lang="en-AU" b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 b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"Python"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(character, </a:t>
            </a:r>
            <a:r>
              <a:rPr lang="en-AU">
                <a:solidFill>
                  <a:srgbClr val="66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b="1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A0EB3-C704-7243-940C-49FE1678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87A0C6-0400-5F4B-BA50-C28CC365C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8518" y="2271905"/>
            <a:ext cx="3652205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I like CP1401</a:t>
            </a:r>
          </a:p>
          <a:p>
            <a:pPr eaLnBrk="1" hangingPunct="1"/>
            <a:r>
              <a:rPr lang="en-GB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I like CP1404</a:t>
            </a:r>
          </a:p>
          <a:p>
            <a:pPr eaLnBrk="1" hangingPunct="1"/>
            <a:r>
              <a:rPr lang="en-GB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I like CP2406</a:t>
            </a:r>
          </a:p>
          <a:p>
            <a:pPr eaLnBrk="1" hangingPunct="1"/>
            <a:endParaRPr lang="en-GB" altLang="en-US" sz="2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GB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2 4 -8 99 </a:t>
            </a:r>
          </a:p>
          <a:p>
            <a:pPr eaLnBrk="1" hangingPunct="1"/>
            <a:endParaRPr lang="en-GB" altLang="en-US" sz="2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GB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P-y-t-h-o-n-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5C9B5F-7B16-FB40-888E-313ABEF7D270}"/>
              </a:ext>
            </a:extLst>
          </p:cNvPr>
          <p:cNvSpPr/>
          <p:nvPr/>
        </p:nvSpPr>
        <p:spPr>
          <a:xfrm>
            <a:off x="2793819" y="6102463"/>
            <a:ext cx="657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00"/>
                </a:solidFill>
                <a:latin typeface="Helvetica Neue" panose="02000503000000020004" pitchFamily="2" charset="0"/>
              </a:rPr>
              <a:t>The first two use lists, which we will learn later in the subject…</a:t>
            </a:r>
            <a:endParaRPr lang="en-A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97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 commonly iterate through a </a:t>
            </a:r>
            <a:r>
              <a:rPr lang="en-US" b="1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range function represents a sequence of integers</a:t>
            </a:r>
            <a:br>
              <a:rPr lang="en-US" dirty="0"/>
            </a:br>
            <a:br>
              <a:rPr lang="en-US" sz="1400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(start, end, step)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the </a:t>
            </a:r>
            <a:r>
              <a:rPr lang="en-US" b="1" dirty="0"/>
              <a:t>start</a:t>
            </a:r>
            <a:r>
              <a:rPr lang="en-US" dirty="0"/>
              <a:t> of the range. Assumed to be 0 if not provided (default value).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end</a:t>
            </a:r>
            <a:r>
              <a:rPr lang="en-US" dirty="0"/>
              <a:t> of the range, but </a:t>
            </a:r>
            <a:r>
              <a:rPr lang="en-US" i="1" dirty="0"/>
              <a:t>not inclusive </a:t>
            </a:r>
            <a:r>
              <a:rPr lang="en-US" dirty="0"/>
              <a:t>(up to but not including the number). Required.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step</a:t>
            </a:r>
            <a:r>
              <a:rPr lang="en-US" dirty="0"/>
              <a:t> of the range. Assumed to be 1 if not provided.</a:t>
            </a:r>
          </a:p>
          <a:p>
            <a:r>
              <a:rPr lang="en-US" dirty="0"/>
              <a:t>If only one argument is given, defaults are used (start=0, step=1)</a:t>
            </a:r>
            <a:br>
              <a:rPr lang="en-US" dirty="0"/>
            </a:br>
            <a:br>
              <a:rPr lang="en-US" sz="1400" dirty="0"/>
            </a:b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FAF91-0193-E649-B608-D0864659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 commonly iterate through a </a:t>
            </a:r>
            <a:r>
              <a:rPr lang="en-US" b="1"/>
              <a:t>range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This range is the sequence 1, 2, 3, 4</a:t>
            </a:r>
          </a:p>
          <a:p>
            <a:r>
              <a:rPr lang="en-US" dirty="0"/>
              <a:t>The loop assigns each of the values in the sequence, one at a time, to the variable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/>
          </a:p>
          <a:p>
            <a:pPr lvl="1"/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a common name for an index, integer, counter, number in sequence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use </a:t>
            </a:r>
            <a:r>
              <a:rPr lang="en-A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for anything else (e.g., a name, income, age, distance…)</a:t>
            </a:r>
          </a:p>
          <a:p>
            <a:r>
              <a:rPr lang="en-US" dirty="0"/>
              <a:t>To do something n times, just use (default start &amp; step):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(n): 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C8F3B-E063-3A4A-A6C5-065A6F15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4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D4BC97A5-50F0-6047-9614-014D877D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Do this now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D4E88F11-2B06-D84F-87F5-60359BAC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/>
              <a:t>Write a program to:</a:t>
            </a:r>
          </a:p>
          <a:p>
            <a:r>
              <a:rPr lang="en-GB" altLang="en-US" dirty="0"/>
              <a:t>Ask the user how many ages to enter (e.g., we know there are n people in the room), then ask for that many ages and print the total and average at the end.</a:t>
            </a:r>
          </a:p>
          <a:p>
            <a:endParaRPr lang="en-GB" altLang="en-US" dirty="0"/>
          </a:p>
          <a:p>
            <a:pPr marL="0" indent="0">
              <a:buNone/>
            </a:pPr>
            <a:r>
              <a:rPr lang="en-GB" altLang="en-US" dirty="0"/>
              <a:t>Write a second program to:</a:t>
            </a:r>
          </a:p>
          <a:p>
            <a:r>
              <a:rPr lang="en-GB" altLang="en-US" dirty="0"/>
              <a:t>Repeatedly ask for an age (unknown/indefinite number of ages), stopping when the user enters -1, then print the total and average of the ages.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919D98-2B0F-A247-A7A2-D5CD6C03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" name="Picture 5" descr="Pencil">
            <a:extLst>
              <a:ext uri="{FF2B5EF4-FFF2-40B4-BE49-F238E27FC236}">
                <a16:creationId xmlns:a16="http://schemas.microsoft.com/office/drawing/2014/main" id="{3B835179-E098-9841-B1B6-8D1E01083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05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2A663E64-268F-C540-A61D-3A299C3C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loops are a common structure</a:t>
            </a:r>
            <a:endParaRPr lang="he-IL" altLang="en-US"/>
          </a:p>
        </p:txBody>
      </p:sp>
      <p:sp>
        <p:nvSpPr>
          <p:cNvPr id="25602" name="Content Placeholder 4">
            <a:extLst>
              <a:ext uri="{FF2B5EF4-FFF2-40B4-BE49-F238E27FC236}">
                <a16:creationId xmlns:a16="http://schemas.microsoft.com/office/drawing/2014/main" id="{D9D47A90-4CB6-1C4D-A283-90AEDC7F4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can be contained inside other loops</a:t>
            </a:r>
          </a:p>
          <a:p>
            <a:r>
              <a:rPr lang="en-US" dirty="0"/>
              <a:t>This is common for things like coordinates (x, y)</a:t>
            </a:r>
          </a:p>
          <a:p>
            <a:r>
              <a:rPr lang="en-US" dirty="0"/>
              <a:t>j is a common inner loop counter, then k inside that, so:  </a:t>
            </a:r>
            <a:r>
              <a:rPr lang="en-US" dirty="0" err="1"/>
              <a:t>i</a:t>
            </a:r>
            <a:r>
              <a:rPr lang="en-US" dirty="0"/>
              <a:t>, j, k</a:t>
            </a:r>
          </a:p>
          <a:p>
            <a:r>
              <a:rPr lang="en-US" dirty="0"/>
              <a:t>The inner loop goes through all its iterations for each iteration of the outer loop</a:t>
            </a:r>
          </a:p>
          <a:p>
            <a:pPr marL="0" indent="0">
              <a:buNone/>
            </a:pP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13CE2-D07E-0B4A-9BE0-C7F0AA03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6943B8-80AA-AD4E-91E8-4E6D127E532B}"/>
              </a:ext>
            </a:extLst>
          </p:cNvPr>
          <p:cNvSpPr/>
          <p:nvPr/>
        </p:nvSpPr>
        <p:spPr>
          <a:xfrm>
            <a:off x="1235716" y="4396878"/>
            <a:ext cx="58272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each person in the class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each of the person's assignments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mark assignment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7386CB-DB67-BE47-B0F0-802ADC966923}"/>
              </a:ext>
            </a:extLst>
          </p:cNvPr>
          <p:cNvSpPr/>
          <p:nvPr/>
        </p:nvSpPr>
        <p:spPr>
          <a:xfrm>
            <a:off x="1235716" y="5648608"/>
            <a:ext cx="39934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customer in checkout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each item</a:t>
            </a:r>
          </a:p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scan item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9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2A663E64-268F-C540-A61D-3A299C3C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loops are a common structure</a:t>
            </a:r>
            <a:endParaRPr lang="he-IL" altLang="en-US"/>
          </a:p>
        </p:txBody>
      </p:sp>
      <p:sp>
        <p:nvSpPr>
          <p:cNvPr id="25602" name="Content Placeholder 4">
            <a:extLst>
              <a:ext uri="{FF2B5EF4-FFF2-40B4-BE49-F238E27FC236}">
                <a16:creationId xmlns:a16="http://schemas.microsoft.com/office/drawing/2014/main" id="{D9D47A90-4CB6-1C4D-A283-90AEDC7F4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output of the following code?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j)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13CE2-D07E-0B4A-9BE0-C7F0AA03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53AE4C-699E-564D-9FAD-EDE6D949F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0068" y="1448576"/>
            <a:ext cx="121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0 - 0</a:t>
            </a:r>
          </a:p>
          <a:p>
            <a:pPr eaLnBrk="1" hangingPunct="1"/>
            <a:r>
              <a:rPr lang="en-GB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0 - 1</a:t>
            </a:r>
          </a:p>
          <a:p>
            <a:pPr eaLnBrk="1" hangingPunct="1"/>
            <a:r>
              <a:rPr lang="en-GB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0 - 2</a:t>
            </a:r>
          </a:p>
          <a:p>
            <a:pPr eaLnBrk="1" hangingPunct="1"/>
            <a:r>
              <a:rPr lang="en-GB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0 - 3</a:t>
            </a:r>
          </a:p>
          <a:p>
            <a:pPr eaLnBrk="1" hangingPunct="1"/>
            <a:r>
              <a:rPr lang="en-GB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1 - 0</a:t>
            </a:r>
          </a:p>
          <a:p>
            <a:pPr eaLnBrk="1" hangingPunct="1"/>
            <a:r>
              <a:rPr lang="en-GB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1 - 1</a:t>
            </a:r>
          </a:p>
          <a:p>
            <a:pPr eaLnBrk="1" hangingPunct="1"/>
            <a:r>
              <a:rPr lang="en-GB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1 - 2</a:t>
            </a:r>
          </a:p>
          <a:p>
            <a:pPr eaLnBrk="1" hangingPunct="1"/>
            <a:r>
              <a:rPr lang="en-GB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1 - 3</a:t>
            </a:r>
          </a:p>
          <a:p>
            <a:pPr eaLnBrk="1" hangingPunct="1"/>
            <a:r>
              <a:rPr lang="en-GB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2 - 0</a:t>
            </a:r>
          </a:p>
          <a:p>
            <a:pPr eaLnBrk="1" hangingPunct="1"/>
            <a:r>
              <a:rPr lang="en-GB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2 - 1</a:t>
            </a:r>
          </a:p>
          <a:p>
            <a:pPr eaLnBrk="1" hangingPunct="1"/>
            <a:r>
              <a:rPr lang="en-GB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2 - 2</a:t>
            </a:r>
          </a:p>
          <a:p>
            <a:pPr eaLnBrk="1" hangingPunct="1"/>
            <a:r>
              <a:rPr lang="en-GB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2 - 3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575F3-81E0-188E-CA78-B4468C85564A}"/>
              </a:ext>
            </a:extLst>
          </p:cNvPr>
          <p:cNvSpPr txBox="1"/>
          <p:nvPr/>
        </p:nvSpPr>
        <p:spPr>
          <a:xfrm>
            <a:off x="7479102" y="43390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4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EA67566C-FAAA-FC43-8AC9-A22AD294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Follow the program development process</a:t>
            </a:r>
            <a:endParaRPr lang="he-IL" alt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DB036CE-A6C1-9143-B274-2746617B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750293"/>
              </p:ext>
            </p:extLst>
          </p:nvPr>
        </p:nvGraphicFramePr>
        <p:xfrm>
          <a:off x="869852" y="2090057"/>
          <a:ext cx="10452295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BA831-AC5B-3E44-B1D7-7F41A7BF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3A186409-95B6-3E4C-9FF5-5D2424DA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loops</a:t>
            </a:r>
            <a:endParaRPr lang="he-IL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9539DA17-CAD3-0441-BE54-6BF4D2360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would we write a program to print whose turn and what round it is for a game?</a:t>
            </a:r>
            <a:br>
              <a:rPr lang="en-US" altLang="en-US" dirty="0"/>
            </a:br>
            <a:r>
              <a:rPr lang="en-US" altLang="en-US" dirty="0"/>
              <a:t>Say we want 3 rounds, and we have 3 names…</a:t>
            </a:r>
          </a:p>
          <a:p>
            <a:endParaRPr lang="en-US" altLang="en-US" dirty="0"/>
          </a:p>
          <a:p>
            <a:r>
              <a:rPr lang="en-US" altLang="en-US" dirty="0"/>
              <a:t>What's the output of the following code?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round_number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"Miles"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"Ella"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"Chet"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"Round"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round_number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name)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7F1595-1BAE-E643-8237-01FC789F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FE5B78-D068-9842-9EAC-F51B03158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0924" y="2271905"/>
            <a:ext cx="2209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Round 1 - Miles</a:t>
            </a:r>
          </a:p>
          <a:p>
            <a:pPr eaLnBrk="1" hangingPunct="1"/>
            <a:r>
              <a:rPr lang="en-GB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Round 1 - Ella</a:t>
            </a:r>
          </a:p>
          <a:p>
            <a:pPr eaLnBrk="1" hangingPunct="1"/>
            <a:r>
              <a:rPr lang="en-GB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Round 1 - Chet</a:t>
            </a:r>
          </a:p>
          <a:p>
            <a:pPr eaLnBrk="1" hangingPunct="1"/>
            <a:r>
              <a:rPr lang="en-GB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Round 2 - Miles</a:t>
            </a:r>
          </a:p>
          <a:p>
            <a:pPr eaLnBrk="1" hangingPunct="1"/>
            <a:r>
              <a:rPr lang="en-GB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Round 2 - Ella</a:t>
            </a:r>
          </a:p>
          <a:p>
            <a:pPr eaLnBrk="1" hangingPunct="1"/>
            <a:r>
              <a:rPr lang="en-GB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Round 2 - Chet</a:t>
            </a:r>
          </a:p>
          <a:p>
            <a:pPr eaLnBrk="1" hangingPunct="1"/>
            <a:r>
              <a:rPr lang="en-GB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Round 3 - Miles</a:t>
            </a:r>
          </a:p>
          <a:p>
            <a:pPr eaLnBrk="1" hangingPunct="1"/>
            <a:r>
              <a:rPr lang="en-GB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Round 3 - Ella</a:t>
            </a:r>
          </a:p>
          <a:p>
            <a:pPr eaLnBrk="1" hangingPunct="1"/>
            <a:r>
              <a:rPr lang="en-GB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Round 3 - Chet</a:t>
            </a:r>
          </a:p>
        </p:txBody>
      </p:sp>
    </p:spTree>
    <p:extLst>
      <p:ext uri="{BB962C8B-B14F-4D97-AF65-F5344CB8AC3E}">
        <p14:creationId xmlns:p14="http://schemas.microsoft.com/office/powerpoint/2010/main" val="223341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DD1B1CF5-2616-5C4B-AD7C-2799E9BA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loops</a:t>
            </a:r>
            <a:endParaRPr lang="he-IL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A9344852-9B90-3C42-9E0D-7DB0247E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we print a line after each round </a:t>
            </a:r>
            <a:br>
              <a:rPr lang="en-US" dirty="0"/>
            </a:br>
            <a:r>
              <a:rPr lang="en-US" dirty="0"/>
              <a:t>(not after each person?)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 the location: </a:t>
            </a:r>
            <a:r>
              <a:rPr lang="en-US" i="1" dirty="0"/>
              <a:t>outside (after) </a:t>
            </a:r>
            <a:r>
              <a:rPr lang="en-US" dirty="0"/>
              <a:t>the inner loop, </a:t>
            </a:r>
            <a:br>
              <a:rPr lang="en-US" dirty="0"/>
            </a:br>
            <a:r>
              <a:rPr lang="en-US" dirty="0"/>
              <a:t>but </a:t>
            </a:r>
            <a:r>
              <a:rPr lang="en-US" i="1" dirty="0"/>
              <a:t>inside</a:t>
            </a:r>
            <a:r>
              <a:rPr lang="en-US" dirty="0"/>
              <a:t> the outer loop</a:t>
            </a:r>
          </a:p>
          <a:p>
            <a:pPr marL="0" indent="0">
              <a:buNone/>
            </a:pPr>
            <a:endParaRPr lang="en-AU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round_number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en-AU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"Miles"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"Ella"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"Chet"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"Round"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round_number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 name)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"---------------------"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F378F4-8FEF-4E4B-8445-2EB34830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3D7621-C481-8844-AB2C-C8D31BCB1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0924" y="2271905"/>
            <a:ext cx="2209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Round 1 - Miles</a:t>
            </a:r>
          </a:p>
          <a:p>
            <a:pPr eaLnBrk="1" hangingPunct="1"/>
            <a:r>
              <a:rPr lang="en-GB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Round 1 - Ella</a:t>
            </a:r>
          </a:p>
          <a:p>
            <a:pPr eaLnBrk="1" hangingPunct="1"/>
            <a:r>
              <a:rPr lang="en-GB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Round 1 - Chet</a:t>
            </a:r>
          </a:p>
          <a:p>
            <a:pPr eaLnBrk="1" hangingPunct="1"/>
            <a:r>
              <a:rPr lang="en-GB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----------------</a:t>
            </a:r>
          </a:p>
          <a:p>
            <a:pPr eaLnBrk="1" hangingPunct="1"/>
            <a:r>
              <a:rPr lang="en-GB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Round 2 - Miles</a:t>
            </a:r>
          </a:p>
          <a:p>
            <a:pPr eaLnBrk="1" hangingPunct="1"/>
            <a:r>
              <a:rPr lang="en-GB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Round 2 - Ella</a:t>
            </a:r>
          </a:p>
          <a:p>
            <a:pPr eaLnBrk="1" hangingPunct="1"/>
            <a:r>
              <a:rPr lang="en-GB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Round 2 - Chet</a:t>
            </a:r>
          </a:p>
          <a:p>
            <a:pPr eaLnBrk="1" hangingPunct="1"/>
            <a:r>
              <a:rPr lang="en-GB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----------------</a:t>
            </a:r>
          </a:p>
          <a:p>
            <a:pPr eaLnBrk="1" hangingPunct="1"/>
            <a:r>
              <a:rPr lang="en-GB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Round 3 - Miles</a:t>
            </a:r>
          </a:p>
          <a:p>
            <a:pPr eaLnBrk="1" hangingPunct="1"/>
            <a:r>
              <a:rPr lang="en-GB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Round 3 - Ella</a:t>
            </a:r>
          </a:p>
          <a:p>
            <a:pPr eaLnBrk="1" hangingPunct="1"/>
            <a:r>
              <a:rPr lang="en-GB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Round 3 - Chet</a:t>
            </a:r>
          </a:p>
          <a:p>
            <a:pPr eaLnBrk="1" hangingPunct="1"/>
            <a:r>
              <a:rPr lang="en-GB" altLang="en-US" sz="1800">
                <a:latin typeface="Consolas" panose="020B0609020204030204" pitchFamily="49" charset="0"/>
                <a:cs typeface="Consolas" panose="020B0609020204030204" pitchFamily="49" charset="0"/>
              </a:rPr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5527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AC15-4649-7C28-BAA3-7569CA17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/>
              <a:t>break</a:t>
            </a:r>
            <a:r>
              <a:rPr lang="en-US" dirty="0"/>
              <a:t> and </a:t>
            </a:r>
            <a:r>
              <a:rPr lang="en-US" b="1" dirty="0"/>
              <a:t>continue</a:t>
            </a:r>
            <a:r>
              <a:rPr lang="en-US" dirty="0"/>
              <a:t> only when appropriate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79D1D-275A-F7B5-98BE-14D2EA44E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EE557-9F91-DF5F-3335-5E8FA4EC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599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erson selecting a tool from a tool kit">
            <a:extLst>
              <a:ext uri="{FF2B5EF4-FFF2-40B4-BE49-F238E27FC236}">
                <a16:creationId xmlns:a16="http://schemas.microsoft.com/office/drawing/2014/main" id="{1DB31CC7-5BE6-F741-8067-DE5065784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FC407C-1E9A-B65B-85CB-92393F7E8506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E7E6E6">
              <a:alpha val="58824"/>
            </a:srgbClr>
          </a:solidFill>
        </p:spPr>
        <p:txBody>
          <a:bodyPr wrap="square">
            <a:spAutoFit/>
          </a:bodyPr>
          <a:lstStyle/>
          <a:p>
            <a:r>
              <a:rPr lang="en-US" sz="4400" dirty="0">
                <a:latin typeface="Playfair Display" pitchFamily="2" charset="77"/>
              </a:rPr>
              <a:t>Don't force the wrong choice of loop to work</a:t>
            </a:r>
          </a:p>
        </p:txBody>
      </p:sp>
    </p:spTree>
    <p:extLst>
      <p:ext uri="{BB962C8B-B14F-4D97-AF65-F5344CB8AC3E}">
        <p14:creationId xmlns:p14="http://schemas.microsoft.com/office/powerpoint/2010/main" val="20272221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3503-D1B1-C74B-8360-B10F8FDB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kind of loop (for=definite, while=indefinite)?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60F4-3737-704D-992A-A8F1D552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Printing the even numbers from 16 to 100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Getting names until a blank one is entered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Reading every line in a text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Counting how many vowels there are in a sentence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Practising</a:t>
            </a:r>
            <a:r>
              <a:rPr lang="en-US" dirty="0"/>
              <a:t> writing loops until you understand them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4D5A9-60A0-CC41-A51E-D7FC8659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4C61A-61A4-C272-532C-C1D7F30CF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305" y="541254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001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2643-6D6B-068A-1B64-246DB9D6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Test, test, test…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F17EC-97F6-17F2-F620-9FACB3A265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… systematically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698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1CFA8CF3-B0BF-5344-96D4-1EB8AFA90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your decisions and repetitions systematically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DCA32F17-265C-3543-AE41-18EB325D69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decisions we should test:</a:t>
            </a:r>
          </a:p>
          <a:p>
            <a:pPr lvl="1"/>
            <a:r>
              <a:rPr lang="en-US" dirty="0"/>
              <a:t>Every path: if, </a:t>
            </a:r>
            <a:r>
              <a:rPr lang="en-US" dirty="0" err="1"/>
              <a:t>elif</a:t>
            </a:r>
            <a:r>
              <a:rPr lang="en-US" dirty="0"/>
              <a:t>, else…</a:t>
            </a:r>
          </a:p>
          <a:p>
            <a:pPr lvl="1"/>
            <a:r>
              <a:rPr lang="en-US" dirty="0"/>
              <a:t>Every boundary condition</a:t>
            </a:r>
          </a:p>
          <a:p>
            <a:r>
              <a:rPr lang="en-US" dirty="0"/>
              <a:t>With repetitions we should test:</a:t>
            </a:r>
          </a:p>
          <a:p>
            <a:pPr lvl="1"/>
            <a:r>
              <a:rPr lang="en-US" dirty="0"/>
              <a:t>Every path: true (loop), false (no loop)</a:t>
            </a:r>
          </a:p>
          <a:p>
            <a:pPr lvl="1"/>
            <a:r>
              <a:rPr lang="en-US" dirty="0"/>
              <a:t>Every boundary condition</a:t>
            </a:r>
          </a:p>
          <a:p>
            <a:endParaRPr lang="en-US" altLang="en-US" dirty="0"/>
          </a:p>
          <a:p>
            <a:r>
              <a:rPr lang="en-US" altLang="en-US" dirty="0"/>
              <a:t>Test unexpected values (within reason)</a:t>
            </a:r>
          </a:p>
          <a:p>
            <a:r>
              <a:rPr lang="en-US" altLang="en-US" dirty="0"/>
              <a:t>A representative sample is enough</a:t>
            </a:r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072D5ABB-B79F-9746-BF52-F597BE3E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None/>
            </a:pPr>
            <a:fld id="{5AA5E93F-7520-6444-9DB7-8C3FD98733AC}" type="slidenum">
              <a:rPr lang="en-US" altLang="en-US" sz="1400">
                <a:latin typeface="Arial" panose="020B0604020202020204" pitchFamily="34" charset="0"/>
              </a:rPr>
              <a:pPr>
                <a:buNone/>
              </a:pPr>
              <a:t>56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5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1CFA8CF3-B0BF-5344-96D4-1EB8AFA90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every boundary condition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DCA32F17-265C-3543-AE41-18EB325D69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"Boundary conditions" are a very common source of problems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age = </a:t>
            </a:r>
            <a:r>
              <a:rPr lang="en-AU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"Age: "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age &gt; </a:t>
            </a:r>
            <a:r>
              <a:rPr lang="en-AU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"allowed"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24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"denied"</a:t>
            </a:r>
            <a:r>
              <a:rPr lang="en-AU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400" dirty="0"/>
          </a:p>
          <a:p>
            <a:endParaRPr lang="en-US" altLang="en-US" dirty="0"/>
          </a:p>
          <a:p>
            <a:r>
              <a:rPr lang="en-US" altLang="en-US" dirty="0"/>
              <a:t>Looks OK - only allow people in if they are over 18.</a:t>
            </a:r>
          </a:p>
          <a:p>
            <a:r>
              <a:rPr lang="en-US" altLang="en-US" dirty="0"/>
              <a:t>But… is it?</a:t>
            </a:r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072D5ABB-B79F-9746-BF52-F597BE3E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None/>
            </a:pPr>
            <a:fld id="{5AA5E93F-7520-6444-9DB7-8C3FD98733AC}" type="slidenum">
              <a:rPr lang="en-US" altLang="en-US" sz="1400">
                <a:latin typeface="Arial" panose="020B0604020202020204" pitchFamily="34" charset="0"/>
              </a:rPr>
              <a:pPr>
                <a:buNone/>
              </a:pPr>
              <a:t>57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7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CA21-A44C-7688-F6AF-3EF6B4D7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you systematically test this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79C38-5B1B-B02E-AACE-60DB85274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total = </a:t>
            </a:r>
            <a:r>
              <a:rPr lang="en-AU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AU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number_of_people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AU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age = </a:t>
            </a:r>
            <a:r>
              <a:rPr lang="en-AU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"Age: 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age &gt; </a:t>
            </a:r>
            <a:r>
              <a:rPr lang="en-AU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total = total + age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number_of_people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AU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AU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age = </a:t>
            </a:r>
            <a:r>
              <a:rPr lang="en-AU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"Age: 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average = total / 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number_of_people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f"Average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age of 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people is 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en-AU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349C6-8791-25EE-AECC-F553CCA7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752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A135-AAE7-DEB0-45F1-70C0D98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what testing reveals to improve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E321D-DB5F-AF95-0DAC-F5298DEA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aim for "clean code"</a:t>
            </a:r>
          </a:p>
          <a:p>
            <a:r>
              <a:rPr lang="en-US" dirty="0"/>
              <a:t>If you can make it better, then do so. Refactor!</a:t>
            </a:r>
          </a:p>
          <a:p>
            <a:r>
              <a:rPr lang="en-US" dirty="0"/>
              <a:t>Imagine yourself reading this again 6 months from now, </a:t>
            </a:r>
            <a:br>
              <a:rPr lang="en-US" dirty="0"/>
            </a:br>
            <a:r>
              <a:rPr lang="en-US" dirty="0"/>
              <a:t>or someone in your company having to edit it…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159B5-3B3B-BBC3-9B99-6C55C9D4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3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E277235D-5D07-0346-8D35-12FFA691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Plan a solution (program) before you write code</a:t>
            </a:r>
            <a:endParaRPr lang="he-IL" altLang="en-US" dirty="0"/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6389615D-F9DA-3C4A-A6C4-104C3DD4D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Analysis</a:t>
            </a:r>
            <a:r>
              <a:rPr lang="en-US" altLang="en-US" dirty="0"/>
              <a:t> is describing </a:t>
            </a:r>
            <a:r>
              <a:rPr lang="en-US" altLang="en-US" b="1" dirty="0"/>
              <a:t>what</a:t>
            </a:r>
            <a:r>
              <a:rPr lang="en-US" altLang="en-US" dirty="0"/>
              <a:t> a program will do</a:t>
            </a:r>
          </a:p>
          <a:p>
            <a:pPr lvl="1"/>
            <a:r>
              <a:rPr lang="en-US" altLang="en-US" dirty="0"/>
              <a:t>You can’t solve a problem if you don’t understand it</a:t>
            </a:r>
          </a:p>
          <a:p>
            <a:endParaRPr lang="en-US" altLang="en-US" dirty="0"/>
          </a:p>
          <a:p>
            <a:r>
              <a:rPr lang="en-US" altLang="en-US" b="1" dirty="0"/>
              <a:t>Design</a:t>
            </a:r>
            <a:r>
              <a:rPr lang="en-US" altLang="en-US" dirty="0"/>
              <a:t> is describing </a:t>
            </a:r>
            <a:r>
              <a:rPr lang="en-US" altLang="en-US" b="1" dirty="0"/>
              <a:t>how</a:t>
            </a:r>
            <a:r>
              <a:rPr lang="en-US" altLang="en-US" dirty="0"/>
              <a:t> the program will do it</a:t>
            </a:r>
          </a:p>
          <a:p>
            <a:pPr lvl="1"/>
            <a:r>
              <a:rPr lang="en-US" altLang="en-US" dirty="0"/>
              <a:t>You can’t implement a solution without knowing how to solve the problem</a:t>
            </a:r>
          </a:p>
          <a:p>
            <a:pPr lvl="1"/>
            <a:r>
              <a:rPr lang="en-US" altLang="en-US" dirty="0"/>
              <a:t>Determine the steps that must be taken to perform the task</a:t>
            </a:r>
          </a:p>
          <a:p>
            <a:pPr lvl="1"/>
            <a:r>
              <a:rPr lang="en-US" altLang="en-US" dirty="0"/>
              <a:t>Create an </a:t>
            </a:r>
            <a:r>
              <a:rPr lang="en-US" altLang="en-US" b="1" dirty="0"/>
              <a:t>algorithm</a:t>
            </a:r>
            <a:r>
              <a:rPr lang="en-US" altLang="en-US" dirty="0"/>
              <a:t>, listing logical steps that must be taken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12F95F-2634-7142-B109-55D5F172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3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247E-B6D8-1B4D-AB00-95B5A543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do these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7578-3129-A94B-928F-112402138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Practise</a:t>
            </a:r>
            <a:r>
              <a:rPr lang="en-US" dirty="0"/>
              <a:t> writing algorithms and programs that use IPO, decision and repetition structures</a:t>
            </a:r>
          </a:p>
          <a:p>
            <a:r>
              <a:rPr lang="en-US" dirty="0"/>
              <a:t>Revise the 5 decision patterns</a:t>
            </a:r>
          </a:p>
          <a:p>
            <a:r>
              <a:rPr lang="en-US" dirty="0"/>
              <a:t>Revise the 2 repetition structures</a:t>
            </a:r>
          </a:p>
          <a:p>
            <a:r>
              <a:rPr lang="en-US" dirty="0"/>
              <a:t>… and when to use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950FF-B6B1-0A47-A1B1-52B5E1B7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8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2FC53941-48CA-A24E-BCBA-AB03312A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Algorithm in pseudocode</a:t>
            </a:r>
            <a:endParaRPr lang="en-GB" altLang="en-US"/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59B02D29-0702-7C49-98D9-FF6F48F5F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>
                <a:latin typeface="Consolas" panose="020B0609020204030204" pitchFamily="49" charset="0"/>
                <a:cs typeface="Consolas" panose="020B0609020204030204" pitchFamily="49" charset="0"/>
              </a:rPr>
              <a:t>total = 0</a:t>
            </a:r>
          </a:p>
          <a:p>
            <a:pPr marL="0" indent="0">
              <a:buNone/>
            </a:pPr>
            <a:r>
              <a:rPr lang="en-GB" altLang="en-US">
                <a:latin typeface="Consolas" panose="020B0609020204030204" pitchFamily="49" charset="0"/>
                <a:cs typeface="Consolas" panose="020B0609020204030204" pitchFamily="49" charset="0"/>
              </a:rPr>
              <a:t>count = 0</a:t>
            </a:r>
          </a:p>
          <a:p>
            <a:pPr marL="0" indent="0">
              <a:buNone/>
            </a:pPr>
            <a:r>
              <a:rPr lang="en-GB" altLang="en-US">
                <a:latin typeface="Consolas" panose="020B0609020204030204" pitchFamily="49" charset="0"/>
                <a:cs typeface="Consolas" panose="020B0609020204030204" pitchFamily="49" charset="0"/>
              </a:rPr>
              <a:t>get age</a:t>
            </a:r>
          </a:p>
          <a:p>
            <a:pPr marL="0" indent="0">
              <a:buNone/>
            </a:pPr>
            <a:r>
              <a:rPr lang="en-GB" altLang="en-US">
                <a:latin typeface="Consolas" panose="020B0609020204030204" pitchFamily="49" charset="0"/>
                <a:cs typeface="Consolas" panose="020B0609020204030204" pitchFamily="49" charset="0"/>
              </a:rPr>
              <a:t>while age &gt;= 0</a:t>
            </a:r>
          </a:p>
          <a:p>
            <a:pPr marL="0" indent="0">
              <a:buNone/>
            </a:pPr>
            <a:r>
              <a:rPr lang="en-GB" altLang="en-US">
                <a:latin typeface="Consolas" panose="020B0609020204030204" pitchFamily="49" charset="0"/>
                <a:cs typeface="Consolas" panose="020B0609020204030204" pitchFamily="49" charset="0"/>
              </a:rPr>
              <a:t>    total = total + age</a:t>
            </a:r>
          </a:p>
          <a:p>
            <a:pPr marL="0" indent="0">
              <a:buNone/>
            </a:pPr>
            <a:r>
              <a:rPr lang="en-GB" altLang="en-US">
                <a:latin typeface="Consolas" panose="020B0609020204030204" pitchFamily="49" charset="0"/>
                <a:cs typeface="Consolas" panose="020B0609020204030204" pitchFamily="49" charset="0"/>
              </a:rPr>
              <a:t>    count = count + 1</a:t>
            </a:r>
          </a:p>
          <a:p>
            <a:pPr marL="0" indent="0">
              <a:buNone/>
            </a:pPr>
            <a:r>
              <a:rPr lang="en-GB" altLang="en-US">
                <a:latin typeface="Consolas" panose="020B0609020204030204" pitchFamily="49" charset="0"/>
                <a:cs typeface="Consolas" panose="020B0609020204030204" pitchFamily="49" charset="0"/>
              </a:rPr>
              <a:t>    get age</a:t>
            </a:r>
          </a:p>
          <a:p>
            <a:pPr marL="0" indent="0">
              <a:buNone/>
            </a:pPr>
            <a:r>
              <a:rPr lang="en-GB" altLang="en-US">
                <a:latin typeface="Consolas" panose="020B0609020204030204" pitchFamily="49" charset="0"/>
                <a:cs typeface="Consolas" panose="020B0609020204030204" pitchFamily="49" charset="0"/>
              </a:rPr>
              <a:t>display total</a:t>
            </a:r>
          </a:p>
          <a:p>
            <a:pPr marL="0" indent="0">
              <a:buNone/>
            </a:pPr>
            <a:r>
              <a:rPr lang="en-GB" altLang="en-US">
                <a:latin typeface="Consolas" panose="020B0609020204030204" pitchFamily="49" charset="0"/>
                <a:cs typeface="Consolas" panose="020B0609020204030204" pitchFamily="49" charset="0"/>
              </a:rPr>
              <a:t>display total / count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4BE259-1537-FD49-9460-E658974C3D8D}"/>
              </a:ext>
            </a:extLst>
          </p:cNvPr>
          <p:cNvSpPr/>
          <p:nvPr/>
        </p:nvSpPr>
        <p:spPr>
          <a:xfrm>
            <a:off x="6360160" y="1365225"/>
            <a:ext cx="5330092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/>
              <a:t>Pseudocode should be easy to read &amp; understand, and easy to write.</a:t>
            </a:r>
          </a:p>
          <a:p>
            <a:pPr>
              <a:defRPr/>
            </a:pPr>
            <a:r>
              <a:rPr lang="en-GB" sz="2400" dirty="0"/>
              <a:t>Use the terms and style you see in our </a:t>
            </a:r>
            <a:r>
              <a:rPr lang="en-US" altLang="en-US" sz="2400" dirty="0">
                <a:hlinkClick r:id="rId2"/>
              </a:rPr>
              <a:t>guide</a:t>
            </a:r>
            <a:r>
              <a:rPr lang="en-GB" sz="2400" dirty="0"/>
              <a:t> and examples.</a:t>
            </a:r>
          </a:p>
          <a:p>
            <a:pPr>
              <a:defRPr/>
            </a:pPr>
            <a:r>
              <a:rPr lang="en-GB" sz="2400" b="1" dirty="0"/>
              <a:t>Notice: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consistent use of names and terms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indenting to show structure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specific details about display (UI) are </a:t>
            </a:r>
            <a:r>
              <a:rPr lang="en-GB" sz="2400" i="1" dirty="0"/>
              <a:t>not</a:t>
            </a:r>
            <a:r>
              <a:rPr lang="en-GB" sz="2400" dirty="0"/>
              <a:t> present/needed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ACBDEC-D03B-B343-9147-6F7523B6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1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DA0A-3120-A045-876A-EAF3AC2F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uses </a:t>
            </a:r>
            <a:r>
              <a:rPr lang="en-US" b="1" dirty="0"/>
              <a:t>input</a:t>
            </a:r>
            <a:r>
              <a:rPr lang="en-US" dirty="0"/>
              <a:t> for input, </a:t>
            </a:r>
            <a:br>
              <a:rPr lang="en-US" dirty="0"/>
            </a:br>
            <a:r>
              <a:rPr lang="en-US" b="1" dirty="0"/>
              <a:t>print </a:t>
            </a:r>
            <a:r>
              <a:rPr lang="en-US" dirty="0"/>
              <a:t>for console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5656-D195-4B4B-BB9A-5454EC4AC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Pseudocode: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get name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print greeting with name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Python code:</a:t>
            </a:r>
          </a:p>
          <a:p>
            <a:pPr marL="0" indent="0">
              <a:buNone/>
            </a:pPr>
            <a:r>
              <a:rPr lang="en-AU" sz="3200" dirty="0">
                <a:latin typeface="Consolas" panose="020B0609020204030204" pitchFamily="49" charset="0"/>
                <a:cs typeface="Consolas" panose="020B0609020204030204" pitchFamily="49" charset="0"/>
              </a:rPr>
              <a:t>	name = </a:t>
            </a:r>
            <a:r>
              <a:rPr lang="en-AU" sz="3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AU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32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"What is your name? "</a:t>
            </a:r>
            <a:r>
              <a:rPr lang="en-AU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AU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AU" sz="3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AU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32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AU" sz="3200" dirty="0">
                <a:latin typeface="Consolas" panose="020B0609020204030204" pitchFamily="49" charset="0"/>
                <a:cs typeface="Consolas" panose="020B0609020204030204" pitchFamily="49" charset="0"/>
              </a:rPr>
              <a:t>, name)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03B73-5E36-0949-A0B2-C3C190C0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6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4E8F-DBB2-5E44-A327-3B46E6B4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this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DEC10-FF65-B94F-A041-98703D60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3600" dirty="0"/>
              <a:t>Write pseudocode (an algorithm) to calculate how much a TV streaming service will cost per year based on a monthly subscription cost the user enters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279D7-9982-C44E-8A7A-B1EBB0D6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F528-5FD8-2D4C-A50E-2D0CF89D053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Pencil">
            <a:extLst>
              <a:ext uri="{FF2B5EF4-FFF2-40B4-BE49-F238E27FC236}">
                <a16:creationId xmlns:a16="http://schemas.microsoft.com/office/drawing/2014/main" id="{723C647A-9961-3D46-8839-F17318B65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427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C0250EC-C7E9-724D-9857-1618E66BCCE1}" vid="{6E144F01-31E7-054F-B284-563968AEE74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C0250EC-C7E9-724D-9857-1618E66BCCE1}" vid="{AE394089-749F-6646-A739-FFB90BD49DA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F356318-D0A1-6C49-AD6D-BEC9F6E7D714}" vid="{936A5B63-D780-2448-8761-3F3A273DC4D2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F356318-D0A1-6C49-AD6D-BEC9F6E7D714}" vid="{A2FA1038-FBCA-484A-AB48-CB85BF9B6F2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D2846D-9974-467C-A7B2-F26A39842C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5e39c8-e5a1-4a0d-b53f-9134be983d19"/>
    <ds:schemaRef ds:uri="c64b295e-e158-430a-a9fe-95bbf17b9d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25F665-6178-4A3C-AB51-33584EBE5E66}">
  <ds:schemaRefs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0f5e39c8-e5a1-4a0d-b53f-9134be983d19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c64b295e-e158-430a-a9fe-95bbf17b9d7d"/>
  </ds:schemaRefs>
</ds:datastoreItem>
</file>

<file path=customXml/itemProps3.xml><?xml version="1.0" encoding="utf-8"?>
<ds:datastoreItem xmlns:ds="http://schemas.openxmlformats.org/officeDocument/2006/customXml" ds:itemID="{4737E395-B3D1-4FE1-82D2-457D9A6140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1770</TotalTime>
  <Words>4081</Words>
  <Application>Microsoft Macintosh PowerPoint</Application>
  <PresentationFormat>Widescreen</PresentationFormat>
  <Paragraphs>529</Paragraphs>
  <Slides>60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</vt:lpstr>
      <vt:lpstr>Calibri</vt:lpstr>
      <vt:lpstr>Consolas</vt:lpstr>
      <vt:lpstr>Courier New</vt:lpstr>
      <vt:lpstr>Helvetica Neue</vt:lpstr>
      <vt:lpstr>Playfair Display</vt:lpstr>
      <vt:lpstr>Times New Roman</vt:lpstr>
      <vt:lpstr>1_Office Theme</vt:lpstr>
      <vt:lpstr>Custom Design</vt:lpstr>
      <vt:lpstr>1_Custom Design</vt:lpstr>
      <vt:lpstr>2_Office Theme</vt:lpstr>
      <vt:lpstr>CP1404 Module 1 Input, Processing, Output Decision and Repetition  Structures</vt:lpstr>
      <vt:lpstr>Learning outcomes - you will be able to:</vt:lpstr>
      <vt:lpstr>Do this now</vt:lpstr>
      <vt:lpstr>Problem Solving</vt:lpstr>
      <vt:lpstr>Follow the program development process</vt:lpstr>
      <vt:lpstr>Plan a solution (program) before you write code</vt:lpstr>
      <vt:lpstr>Algorithm in pseudocode</vt:lpstr>
      <vt:lpstr>Python uses input for input,  print for console output</vt:lpstr>
      <vt:lpstr>Do this now</vt:lpstr>
      <vt:lpstr>Solution (simple pseudocode)</vt:lpstr>
      <vt:lpstr>Now let's write Python code for this algorithm</vt:lpstr>
      <vt:lpstr>There are different ways of formatting strings</vt:lpstr>
      <vt:lpstr>Use format specifiers to customise output</vt:lpstr>
      <vt:lpstr>Every variable has a type</vt:lpstr>
      <vt:lpstr>Python understands the standard set of operators</vt:lpstr>
      <vt:lpstr>Do this now</vt:lpstr>
      <vt:lpstr>You may have written something like</vt:lpstr>
      <vt:lpstr>We need good variable names to write good code</vt:lpstr>
      <vt:lpstr>What if we use poor names?</vt:lpstr>
      <vt:lpstr>Here's a strong guideline</vt:lpstr>
      <vt:lpstr>You must follow Python's naming rules</vt:lpstr>
      <vt:lpstr>You should follow Python's naming conventions</vt:lpstr>
      <vt:lpstr>Good identifier naming is very important  for producing quality code</vt:lpstr>
      <vt:lpstr>Decision Structures</vt:lpstr>
      <vt:lpstr>PowerPoint Presentation</vt:lpstr>
      <vt:lpstr>There are 5 common decision patterns</vt:lpstr>
      <vt:lpstr>Learn when to use each decision pattern See our patterns page: https://github.com/CP1404/Starter/wiki/Programming-Patterns#decision-structures </vt:lpstr>
      <vt:lpstr>Do this now</vt:lpstr>
      <vt:lpstr>Repetition Structures</vt:lpstr>
      <vt:lpstr>Get 5 numbers and display their total and average</vt:lpstr>
      <vt:lpstr>Any time you find yourself repeating code, you need to ask yourself if there's a better way…</vt:lpstr>
      <vt:lpstr>There are two main kinds of repetition structure</vt:lpstr>
      <vt:lpstr>Use while loops for  indefinite repetition</vt:lpstr>
      <vt:lpstr>Do this now (play it with someone first!)</vt:lpstr>
      <vt:lpstr>Here's our guessing game while loop</vt:lpstr>
      <vt:lpstr>We've just learned another important pattern</vt:lpstr>
      <vt:lpstr>while True?</vt:lpstr>
      <vt:lpstr>Which one of these is easier to read (and write)?</vt:lpstr>
      <vt:lpstr>Input validation loops follow the common pattern</vt:lpstr>
      <vt:lpstr>Use logical operators to check numeric ranges (useful for error checking)</vt:lpstr>
      <vt:lpstr>while loops (standard pattern) are good for menus</vt:lpstr>
      <vt:lpstr>Do this now</vt:lpstr>
      <vt:lpstr>Use for loops for  definite repetition</vt:lpstr>
      <vt:lpstr>Here are some simple for loop examples</vt:lpstr>
      <vt:lpstr>for loops commonly iterate through a range</vt:lpstr>
      <vt:lpstr>for loops commonly iterate through a range</vt:lpstr>
      <vt:lpstr>Do this now</vt:lpstr>
      <vt:lpstr>Nested loops are a common structure</vt:lpstr>
      <vt:lpstr>Nested loops are a common structure</vt:lpstr>
      <vt:lpstr>Nested loops</vt:lpstr>
      <vt:lpstr>Nested loops</vt:lpstr>
      <vt:lpstr>Use break and continue only when appropriate</vt:lpstr>
      <vt:lpstr>PowerPoint Presentation</vt:lpstr>
      <vt:lpstr>Which kind of loop (for=definite, while=indefinite)?</vt:lpstr>
      <vt:lpstr>Test, test, test…</vt:lpstr>
      <vt:lpstr>Test your decisions and repetitions systematically</vt:lpstr>
      <vt:lpstr>Test every boundary condition</vt:lpstr>
      <vt:lpstr>How should you systematically test this program?</vt:lpstr>
      <vt:lpstr>Use what testing reveals to improve your code</vt:lpstr>
      <vt:lpstr>Now do these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CP1401 Module 4 Repetition Structures</dc:title>
  <dc:creator>Ward, Lindsay</dc:creator>
  <cp:lastModifiedBy>Lindsay Ward</cp:lastModifiedBy>
  <cp:revision>1</cp:revision>
  <dcterms:created xsi:type="dcterms:W3CDTF">2022-03-03T23:43:08Z</dcterms:created>
  <dcterms:modified xsi:type="dcterms:W3CDTF">2022-09-10T03:31:38Z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  <property fmtid="{D5CDD505-2E9C-101B-9397-08002B2CF9AE}" pid="3" name="MediaServiceImageTags">
    <vt:lpwstr/>
  </property>
</Properties>
</file>