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נתניהו</a:t>
            </a:r>
            <a:br>
              <a:rPr lang="zh-CN" altLang="en-US" dirty="0"/>
            </a:br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罗云鹏 吴凡 郭旭东 左都云 李成坤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2019.5.29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1825" y="2101215"/>
            <a:ext cx="103911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/>
              <a:t>调整PID参数使跟随车响应变快</a:t>
            </a:r>
            <a:endParaRPr lang="zh-CN" altLang="en-US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/>
              <a:t>避障算法设计、仿真、实现</a:t>
            </a:r>
            <a:endParaRPr lang="zh-CN" altLang="en-US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/>
              <a:t>代码重构</a:t>
            </a:r>
            <a:endParaRPr lang="zh-CN" altLang="en-US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/>
              <a:t>记录真实数据，与仿真对比</a:t>
            </a:r>
            <a:endParaRPr lang="zh-CN" altLang="en-US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/>
              <a:t>精度算法公式推导</a:t>
            </a:r>
            <a:endParaRPr lang="zh-CN" altLang="en-US" sz="320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31825" y="64770"/>
            <a:ext cx="5287010" cy="1127125"/>
          </a:xfrm>
        </p:spPr>
        <p:txBody>
          <a:bodyPr/>
          <a:p>
            <a:pPr algn="l"/>
            <a:r>
              <a:rPr lang="zh-CN" altLang="en-US" sz="4400" dirty="0"/>
              <a:t>本周任务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仿真效果</a:t>
            </a:r>
            <a:endParaRPr lang="zh-CN" altLang="en-US" dirty="0"/>
          </a:p>
        </p:txBody>
      </p:sp>
      <p:pic>
        <p:nvPicPr>
          <p:cNvPr id="5" name="图片 4" descr="379d91ee35e994ca5e18a4aec316d4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735" y="1263650"/>
            <a:ext cx="6273165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实现最终目标，两车跟随一车成队形运动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根据精度公式评价控制算法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完成所有视频录制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整理全部代码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初步准备最终展示和报告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WPS 演示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  נתניהו 进度汇报</vt:lpstr>
      <vt:lpstr>本周任务</vt:lpstr>
      <vt:lpstr>仿真效果</vt:lpstr>
      <vt:lpstr>下周任务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いずみこいす</dc:creator>
  <cp:lastModifiedBy>To be a traceur</cp:lastModifiedBy>
  <cp:revision>26</cp:revision>
  <dcterms:created xsi:type="dcterms:W3CDTF">2019-05-14T14:36:00Z</dcterms:created>
  <dcterms:modified xsi:type="dcterms:W3CDTF">2019-05-29T05:28:45Z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