
<file path=[Content_Types].xml><?xml version="1.0" encoding="utf-8"?>
<Types xmlns="http://schemas.openxmlformats.org/package/2006/content-types">
  <Default Extension="fntdata" ContentType="application/x-fontdata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7"/>
  </p:notesMasterIdLst>
  <p:sldIdLst>
    <p:sldId id="347" r:id="rId2"/>
    <p:sldId id="316" r:id="rId3"/>
    <p:sldId id="396" r:id="rId4"/>
    <p:sldId id="344" r:id="rId5"/>
    <p:sldId id="346" r:id="rId6"/>
  </p:sldIdLst>
  <p:sldSz cx="9144000" cy="5143500" type="screen16x9"/>
  <p:notesSz cx="6858000" cy="9144000"/>
  <p:embeddedFontLst>
    <p:embeddedFont>
      <p:font typeface="AR HERMANN" panose="020B0600000101010101" charset="0"/>
      <p:regular r:id="rId8"/>
    </p:embeddedFont>
    <p:embeddedFont>
      <p:font typeface="나눔고딕" panose="020D0604000000000000" pitchFamily="50" charset="-127"/>
      <p:regular r:id="rId9"/>
      <p:bold r:id="rId10"/>
    </p:embeddedFont>
    <p:embeddedFont>
      <p:font typeface="나눔고딕 ExtraBold" panose="020D0904000000000000" pitchFamily="50" charset="-127"/>
      <p:bold r:id="rId11"/>
    </p:embeddedFont>
    <p:embeddedFont>
      <p:font typeface="맑은 고딕" panose="020B0503020000020004" pitchFamily="50" charset="-127"/>
      <p:regular r:id="rId12"/>
      <p:bold r:id="rId13"/>
    </p:embeddedFont>
  </p:embeddedFontLst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89043" autoAdjust="0"/>
  </p:normalViewPr>
  <p:slideViewPr>
    <p:cSldViewPr snapToGrid="0">
      <p:cViewPr varScale="1">
        <p:scale>
          <a:sx n="91" d="100"/>
          <a:sy n="91" d="100"/>
        </p:scale>
        <p:origin x="86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F6C2B-BA23-4B6F-A16C-E83E1A24F26C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09C8C-1C0B-460F-A188-A3D13441D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4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66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8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5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7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5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23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4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9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25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3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3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9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7168"/>
            <a:ext cx="7886700" cy="342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14F1D-BB12-4672-BB3C-1516046A1FA4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51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hyperlink" Target="https://www.youtube.com/c/SoftwareToolTime" TargetMode="External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24769" y="1802313"/>
            <a:ext cx="5630359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S</a:t>
            </a:r>
            <a:r>
              <a:rPr lang="en-US" altLang="ko-KR" sz="4400" dirty="0">
                <a:latin typeface="AR HERMANN" panose="02000000000000000000" pitchFamily="2" charset="0"/>
              </a:rPr>
              <a:t>oft</a:t>
            </a:r>
            <a:r>
              <a:rPr lang="en-US" altLang="ko-KR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 HERMANN" panose="02000000000000000000" pitchFamily="2" charset="0"/>
              </a:rPr>
              <a:t>w</a:t>
            </a:r>
            <a:r>
              <a:rPr lang="en-US" altLang="ko-KR" sz="4400" dirty="0">
                <a:latin typeface="AR HERMANN" panose="02000000000000000000" pitchFamily="2" charset="0"/>
              </a:rPr>
              <a:t>are </a:t>
            </a:r>
            <a:r>
              <a:rPr lang="en-US" altLang="ko-KR" sz="4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ool </a:t>
            </a:r>
            <a:r>
              <a:rPr lang="en-US" altLang="ko-KR" sz="4400" dirty="0">
                <a:solidFill>
                  <a:srgbClr val="FFC00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ime</a:t>
            </a:r>
            <a:endParaRPr lang="ko-KR" altLang="en-US" sz="4400" dirty="0">
              <a:latin typeface="AR HERMANN" panose="02000000000000000000" pitchFamily="2" charset="0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880" y="1780171"/>
            <a:ext cx="1224267" cy="124758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26" name="Picture 2" descr="Creative Commons">
            <a:extLst>
              <a:ext uri="{FF2B5EF4-FFF2-40B4-BE49-F238E27FC236}">
                <a16:creationId xmlns:a16="http://schemas.microsoft.com/office/drawing/2014/main" id="{2DCAC4BA-2943-451C-A1DB-EBE3FE3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99" y="2683390"/>
            <a:ext cx="1287379" cy="31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2531412B-F6C5-4F12-9A19-53BF3016D2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3">
                                          <p:stCondLst>
                                            <p:cond delay="205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/>
      <p:bldP spid="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C38BD-6602-4EC4-A99D-FC94ECF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39" y="1159017"/>
            <a:ext cx="7302524" cy="35436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강사</a:t>
            </a:r>
            <a:endParaRPr lang="en-US" altLang="ko-KR" sz="2000" dirty="0"/>
          </a:p>
          <a:p>
            <a:pPr lvl="1"/>
            <a:r>
              <a:rPr lang="ko-KR" altLang="en-US" sz="1600" dirty="0"/>
              <a:t>이응창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ko-KR" altLang="en-US" sz="2000" dirty="0"/>
              <a:t>목표</a:t>
            </a:r>
            <a:endParaRPr lang="en-US" altLang="ko-KR" sz="2000" dirty="0"/>
          </a:p>
          <a:p>
            <a:pPr lvl="1"/>
            <a:r>
              <a:rPr lang="en-US" altLang="ko-KR" sz="1600" dirty="0" err="1"/>
              <a:t>OpenCTI</a:t>
            </a:r>
            <a:r>
              <a:rPr lang="en-US" altLang="ko-KR" sz="1600" dirty="0"/>
              <a:t> </a:t>
            </a:r>
            <a:r>
              <a:rPr lang="ko-KR" altLang="en-US" sz="1600" dirty="0"/>
              <a:t>플랫폼 기능 및 위협 </a:t>
            </a:r>
            <a:r>
              <a:rPr lang="ko-KR" altLang="en-US" sz="1600" dirty="0" err="1"/>
              <a:t>인텔리전스</a:t>
            </a:r>
            <a:r>
              <a:rPr lang="ko-KR" altLang="en-US" sz="1600" dirty="0"/>
              <a:t> 활용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ko-KR" altLang="en-US" sz="2000" dirty="0"/>
              <a:t>사전 준비</a:t>
            </a:r>
            <a:endParaRPr lang="en-US" altLang="ko-KR" sz="2000" dirty="0"/>
          </a:p>
          <a:p>
            <a:pPr lvl="1"/>
            <a:r>
              <a:rPr lang="en-US" altLang="ko-KR" sz="1700" dirty="0" err="1"/>
              <a:t>OpenCTI</a:t>
            </a:r>
            <a:r>
              <a:rPr lang="en-US" altLang="ko-KR" sz="1700" dirty="0"/>
              <a:t> </a:t>
            </a:r>
            <a:r>
              <a:rPr lang="ko-KR" altLang="en-US" sz="1700" dirty="0"/>
              <a:t>정상 구동 상태</a:t>
            </a:r>
            <a:endParaRPr lang="en-US" altLang="ko-KR" sz="17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ADB3890-D503-864F-5E54-7E195827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9" y="299037"/>
            <a:ext cx="7101784" cy="799582"/>
          </a:xfrm>
        </p:spPr>
        <p:txBody>
          <a:bodyPr>
            <a:noAutofit/>
          </a:bodyPr>
          <a:lstStyle/>
          <a:p>
            <a:r>
              <a:rPr lang="en-US" altLang="ko-KR" sz="2800" b="1" dirty="0" err="1">
                <a:solidFill>
                  <a:srgbClr val="00B0F0"/>
                </a:solidFill>
                <a:latin typeface="+mn-lt"/>
                <a:ea typeface="+mn-ea"/>
              </a:rPr>
              <a:t>OpenCTI</a:t>
            </a:r>
            <a:r>
              <a:rPr lang="en-US" altLang="ko-KR" sz="2800" b="1" dirty="0">
                <a:solidFill>
                  <a:srgbClr val="00B0F0"/>
                </a:solidFill>
                <a:latin typeface="+mn-lt"/>
                <a:ea typeface="+mn-ea"/>
              </a:rPr>
              <a:t> </a:t>
            </a:r>
            <a:r>
              <a:rPr lang="ko-KR" altLang="en-US" sz="2800" b="1" dirty="0">
                <a:solidFill>
                  <a:srgbClr val="00B0F0"/>
                </a:solidFill>
                <a:latin typeface="+mn-lt"/>
                <a:ea typeface="+mn-ea"/>
              </a:rPr>
              <a:t>오픈소스 플랫폼 </a:t>
            </a:r>
            <a:r>
              <a:rPr lang="en-US" altLang="ko-KR" sz="2800" b="1" dirty="0">
                <a:solidFill>
                  <a:srgbClr val="00B0F0"/>
                </a:solidFill>
                <a:latin typeface="+mn-lt"/>
                <a:ea typeface="+mn-ea"/>
              </a:rPr>
              <a:t>User Guide - #5</a:t>
            </a:r>
            <a:endParaRPr lang="ko-KR" altLang="en-US" sz="2800" b="1" dirty="0">
              <a:solidFill>
                <a:srgbClr val="00B0F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606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C55947A0-2226-BC94-3D64-B65B34CC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652" y="2225403"/>
            <a:ext cx="1346695" cy="692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Demo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709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558266"/>
            <a:ext cx="7886700" cy="40744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Software Tool Time (</a:t>
            </a:r>
            <a:r>
              <a:rPr lang="ko-KR" altLang="en-US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소프트웨어 툴 타임</a:t>
            </a:r>
            <a:r>
              <a:rPr lang="en-US" altLang="ko-KR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1600" dirty="0">
                <a:latin typeface="+mn-ea"/>
                <a:cs typeface="Arial" panose="020B0604020202020204" pitchFamily="34" charset="0"/>
              </a:rPr>
              <a:t>(CC-BY-NC 4.0) Ajou University</a:t>
            </a:r>
          </a:p>
          <a:p>
            <a:pPr marL="0" indent="0" algn="ctr">
              <a:buNone/>
            </a:pPr>
            <a:endParaRPr lang="en-US" altLang="ko-KR" sz="1600" dirty="0"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600" dirty="0">
                <a:latin typeface="+mn-ea"/>
                <a:cs typeface="Arial" panose="020B0604020202020204" pitchFamily="34" charset="0"/>
              </a:rPr>
              <a:t>Visit “Software Tool Time” channel in YouTube :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https://www.youtube.com/c/SoftwareToolTime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 </a:t>
            </a:r>
            <a:b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  <a:cs typeface="Arial" panose="020B0604020202020204" pitchFamily="34" charset="0"/>
              </a:rPr>
            </a:b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All product names, trademarks, and/or company names are used solely for identification and belong to their respective owners.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“Software Tool Time” video is licensed to the public under a Creative Commons Attribution 4.0 License  (https://creativecommons.org/license/by/4.0/) 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Twin </a:t>
            </a:r>
            <a:r>
              <a:rPr lang="en-US" altLang="ko-KR" sz="1500" dirty="0" err="1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Musicom’s</a:t>
            </a:r>
            <a:r>
              <a:rPr lang="ko-KR" altLang="en-US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African Drums (Sting) is licensed to the to the public under a Creative Commons Attribution 4.0 License (Artist: http://www.twinmusicom.org/)</a:t>
            </a:r>
          </a:p>
        </p:txBody>
      </p:sp>
      <p:pic>
        <p:nvPicPr>
          <p:cNvPr id="2050" name="Picture 2" descr="Creative Commons">
            <a:extLst>
              <a:ext uri="{FF2B5EF4-FFF2-40B4-BE49-F238E27FC236}">
                <a16:creationId xmlns:a16="http://schemas.microsoft.com/office/drawing/2014/main" id="{6AE06B9F-FD0B-4C77-AC7E-03A6408D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632723"/>
            <a:ext cx="1159042" cy="2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48356DE-CE21-4391-8E51-CF1FEFD7FB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8758" y="268669"/>
            <a:ext cx="743671" cy="75783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6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B87ECA76-32A7-4267-9D4E-8F36C49682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7FD49-CD4C-E222-0C49-99B102DD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1AD47-9AE2-C62C-A443-3CDB403E6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5B1B90-0073-13FD-4BE6-308A75953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373"/>
            <a:ext cx="9241766" cy="514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414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2&quot;/&gt;&lt;property id=&quot;20307&quot; value=&quot;256&quot;/&gt;&lt;/object&gt;&lt;object type=&quot;3&quot; unique_id=&quot;10004&quot;&gt;&lt;property id=&quot;20148&quot; value=&quot;5&quot;/&gt;&lt;property id=&quot;20300&quot; value=&quot;Slide 6&quot;/&gt;&lt;property id=&quot;20307&quot; value=&quot;257&quot;/&gt;&lt;/object&gt;&lt;object type=&quot;3&quot; unique_id=&quot;10021&quot;&gt;&lt;property id=&quot;20148&quot; value=&quot;5&quot;/&gt;&lt;property id=&quot;20300&quot; value=&quot;Slide 3 - &amp;quot;Lecture : vi editor 초보편&amp;quot;&quot;/&gt;&lt;property id=&quot;20307&quot; value=&quot;258&quot;/&gt;&lt;/object&gt;&lt;object type=&quot;3&quot; unique_id=&quot;10047&quot;&gt;&lt;property id=&quot;20148&quot; value=&quot;5&quot;/&gt;&lt;property id=&quot;20300&quot; value=&quot;Slide 4 - &amp;quot;여기 부터 강의&amp;quot;&quot;/&gt;&lt;property id=&quot;20307&quot; value=&quot;260&quot;/&gt;&lt;/object&gt;&lt;object type=&quot;3&quot; unique_id=&quot;10048&quot;&gt;&lt;property id=&quot;20148&quot; value=&quot;5&quot;/&gt;&lt;property id=&quot;20300&quot; value=&quot;Slide 5 - &amp;quot;Lecture : vi editor 초보편&amp;quot;&quot;/&gt;&lt;property id=&quot;20307&quot; value=&quot;259&quot;/&gt;&lt;/object&gt;&lt;object type=&quot;3&quot; unique_id=&quot;10071&quot;&gt;&lt;property id=&quot;20148&quot; value=&quot;5&quot;/&gt;&lt;property id=&quot;20300&quot; value=&quot;Slide 1 - &amp;quot;Are you ready?&amp;quot;&quot;/&gt;&lt;property id=&quot;20307&quot; value=&quot;261&quot;/&gt;&lt;/object&gt;&lt;/object&gt;&lt;object type=&quot;8&quot; unique_id=&quot;1000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12847</TotalTime>
  <Words>155</Words>
  <Application>Microsoft Office PowerPoint</Application>
  <PresentationFormat>화면 슬라이드 쇼(16:9)</PresentationFormat>
  <Paragraphs>19</Paragraphs>
  <Slides>5</Slides>
  <Notes>3</Notes>
  <HiddenSlides>0</HiddenSlides>
  <MMClips>2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나눔고딕 ExtraBold</vt:lpstr>
      <vt:lpstr>맑은 고딕</vt:lpstr>
      <vt:lpstr>나눔고딕</vt:lpstr>
      <vt:lpstr>AR HERMANN</vt:lpstr>
      <vt:lpstr>Arial</vt:lpstr>
      <vt:lpstr>Office Theme</vt:lpstr>
      <vt:lpstr>PowerPoint 프레젠테이션</vt:lpstr>
      <vt:lpstr>OpenCTI 오픈소스 플랫폼 User Guide - #5</vt:lpstr>
      <vt:lpstr>Demo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HyL</dc:creator>
  <cp:lastModifiedBy>이 응창</cp:lastModifiedBy>
  <cp:revision>139</cp:revision>
  <dcterms:created xsi:type="dcterms:W3CDTF">2017-03-17T07:48:16Z</dcterms:created>
  <dcterms:modified xsi:type="dcterms:W3CDTF">2023-11-20T07:09:57Z</dcterms:modified>
</cp:coreProperties>
</file>