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91CCBA-8AD3-4B7F-9E28-641689E51A3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5"/>
            <p14:sldId id="265"/>
            <p14:sldId id="266"/>
          </p14:sldIdLst>
        </p14:section>
        <p14:section name="항목 추가삭제 기능" id="{A74E86F6-8E03-4D11-A244-203BF31670EC}">
          <p14:sldIdLst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yonghun" initials="py" lastIdx="1" clrIdx="0">
    <p:extLst>
      <p:ext uri="{19B8F6BF-5375-455C-9EA6-DF929625EA0E}">
        <p15:presenceInfo xmlns:p15="http://schemas.microsoft.com/office/powerpoint/2012/main" userId="087454449d6ab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2:55:33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6279 935 0,'0'18'0,"0"-1"31,0 1-15,-17-18 0,17 17-16,-35-17 0,-18 18 15,35-18-15,-53 0 16,-52 18-16,-36-18 16,-52 0-16,-19 0 15,19 0-15,-19 0 16,54 0-16,158 0 0,-123-36 15,-18 19-15,18-18 16,35 17-16,-52-17 16,69-1-1,1 19-15,18-1 16,34 18-16,1-18 16,35 1-1,18 17 1,-18-18-16,35 0 0,-17 18 0,35-35 15,88 18-15,-18-36 16,18 17-16,89 1 16,17 0-16,0 17 15,-1-17 1,1 17-16,0 1 16,-229 17-16,211 0 0,-70 0 15,-53 0-15,-36 17 16,-34 19-16,-19-1 15,-17 35 1,-17-34-16,-36 17 0,-18 17 16,-17-35-16,18 1 15,-54 17 1,-17-18-16,0-17 16,17 17-16,19-18 15,16-17-15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2:08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3986 3810 0,'18'0'47,"17"0"-47,18 0 16,35 0-16,-70 0 0,35 0 0,53 0 15,35 0-15,-18 0 16,1 0 0,17 0-16,-35 0 15,-18 0-15,-70 0 0,70 0 16,0 0-16,-17 0 15,-1 0-15,1 0 16,-36 0-16,18 0 16,0 0-16,-18 0 15,0 0-15,18 0 16,-17 0 0,16 0-16,-16 0 15,17 0-15,-18 0 16,18 0-16,-35 0 15,17 0-15,-18 0 16,1 0-16,17 0 16,1 0-1,-1 0-15,-17 0 0,34 0 16,-34 0-16,0 0 16,-1 0-16</inkml:trace>
  <inkml:trace contextRef="#ctx0" brushRef="#br0" timeOffset="6174.94">6385 3828 0,'18'0'47,"0"0"-47,-1 0 16,1 0-16,-1 0 0,36 0 15,-17 0-15,17 0 16,0 0-16,-1 0 15,19 0-15,0 0 16,-1 0-16,18 0 16,0 0-16,-17 0 15,0 0 1,-18 0-16,17 0 16,1 0-16,-18 0 15,-1 0-15,-16 0 16,-19 0-16,19 0 0,-19 0 15,19 0-15,-19 0 0,18 0 16,1 0-16,-19 0 16,36 0-16,0 0 15,18 0-15,-1 0 16,1 0 0,-1 0-16,1 0 15,0 0-15,-36 0 16,0 0-16,-17 0 78,-1 0-62,1 0-1,0 0 16,-1 0 1,1 0-32,0 0 0,-1 0 15,1 0-15,0 0 0,17 0 16,0 0-16,0 0 16,-17 0-16,0 0 15,-1 0 110,1 0-109,0 0-16,-1 0 15,1 0 1,-1 0 0,1 0-16,0 0 15,-1 0-15,1 0 16,0 0-16,-1 0 16,1 0 296,0 0-281,-1 0-31,1 0 32,-1 0-1,-17-18 141,18 18-157,0-18-15,-18 1 0,17 17 16,-17-18-16,18 0 16,-18 1-16,18-1 15,-18 1-15,17-1 0,-17-17 16,0 17-16,0-17 15,18-1-15,-18-34 16,0 35 0,0-18-16,0 0 15,0 17-15,0-16 16,0-19-16,0 18 16,0 0-16,0 0 15,0 0-15,0 18 16,0-18-16,0 0 15,0 36-15,0-19 16,0 1-16,0 17 16,0 1-1,0-1-15,0 0 16,0 1 0,0-1-1,0 1-15,0-1 0,0 0 16,0 1-1,0-1-15,-18 18 32,18-18-32,-17 18 15,-1 0-15,0 0 16,1 0-16,-1 0 16,0 0-16,-34-17 15,16 17-15,-17 0 16,-17 0-16,-1 0 15,1 0-15,-1 0 16,1 0-16,52 0 0,-53 0 16,-17 0-16,0 0 15,17 0-15,1 0 16,-1 0 0,18 0-16,1 17 15,-1-17-15,0 0 16,0 0-16,0 0 15,0 0-15,0 0 16,0 0-16,0 0 16,0 18-16,-17-18 15,-1 0-15,18 18 16,-17-18 0,-1 0-16,18 0 15,-17 0-15,17 17 16,0-17-16,0 0 15,0 0-15,0 0 16,-17 0-16,17 0 16,0 0-16,0 0 15,0 0 1,35 0-16,-17 0 0,-18 0 16,0 0-16,18 0 15,-18 0-15,0 0 16,18 0-16,-18 0 15,18 0-15,17 0 16,-17 0-16,-1 0 16,19 0-16,-19 0 15,1 0 1,17 0-16,-34 0 16,16 0-16,1 0 15,0 0-15,-18 0 16,35 0-16,-17 0 15,0 0-15,17 0 16,0 0-16,-17 0 16,17 0-16,-17 0 15,18 0 1,-36 0-16,35 0 16,-35 0-16,35 0 15,-17 0-15,17 0 0,1 0 16,-18 0-16,-1 0 15,1 0-15,0 0 16,-1 0-16,1 0 16,0 0-16,0 0 15,17 0 1,-17 0-16,17 0 16,0 0-16,-17 0 15,18 0-15,-1 0 0,0 0 16,-35 0-16,0 0 15,36 0-15,-36 0 16,35 0-16,-17 0 16,0 0-16,17 0 15,-17 0 1,17 0-16,0 0 16,-17 0-1,18 0-15,-1 0 16,0 0-1,1 18-15,-1-18 16,0 0-16,1 35 16,-1-35-16,0 0 15,1 18-15,-1-18 0,1 17 16,-1-17 0,0 18-16,1 0 15,-1-18-15,0 17 16,1 1-16,-1-18 15,-17 18-15,17-1 16,0 1-16,1 0 16,-1-18-16,18 35 15,-17-17 1,-1-1-16,18 1 16,-18-1-16,1 1 15,17 0-15,-18 17 16,18-17-16,-18-1 15,18 1-15,-35 17 16,35-17-16,0-1 16,0 19-16,0-19 15,-18 19-15,18-1 16,0 18 0,0-18-16,0 0 15,0 1-15,0-19 0,0 19 16,18-1-16,0 0 15,-18-17-15,17 17 16,-17-17-16,0-1 16,18 1-16,0 17 0,-1-17 15,1 17 1,0-17-16,-1 17 16,1-17-16,-1-1 15,1 1-15,0 0 16,-1-1-16,1-17 15,-18 18-15,18-18 16,17 18 0,-17-18-16,35 0 15,-18 17 1,0-17-16,0 0 16,-17 0-16,17 0 15,-17 0-15,0 0 31,-1 0 1,1 0-32,-1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2:12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8961 13741 0,'0'17'31,"0"1"-31,0 0 16,-18-18-16,18 17 0,-18 1 16,-17 0-16,-18-1 0,-17 18 15,-19-17-15,-16 17 16,-37-17 0,19 17-16,-18-17 15,-36-18-15,36 0 16,0 0-16,-35 0 15,70 0-15,-35 0 16,0 0-16,17 0 16,1 0-16,-36 0 15,36 0-15,-36 53 16,35-18-16,36-17 16,0-18-1,0 17-15,17-17 16,1 0-16,17 0 15,35 18-15,-35-18 0,-17 0 16,-19 0-16,1 0 16,0 0-16,-18-18 15,89 18-15,-72 0 0,-16-17 16,-19 17 0,18-18-16,0 0 15,-35 18-15,35-17 16,36-1-16,-18 1 15,0 17-15,17-18 16,36 18-16,-18-18 16,35 1-16,-35-1 15,36 0-15,-36 1 16,17-19 0,-17 19-16,18-1 15,0 1-15,17-19 16,-17 1-16,0-18 15,17 18-15,0-18 16,1 0-16,-1 18 16,18-18-16,0 0 15,0 18-15,0-18 16,18 17 0,-18 19-16,35-1 15,0-35-15,1 36 16,-1-36-16,18 35 15,17-17-15,1-1 16,17 19-16,36-1 16,17 18-16,17-17 15,1 17-15,18 0 16,17 0 0,0-18-16,-36 18 15,36 0-15,-70 0 16,17 0-16,-123 0 0,105 0 15,-35 0-15,18 0 16,0 0-16,-18 0 16,-17 0-16,17 0 15,0 0-15,18 18 16,0-18 0,0 35-16,-1-35 15,37 17-15,-19 1 16,18 17-16,18-17 15,0 0-15,-36-1 16,-17 1-16,-35 0 16,-1-1-16,-17 18 15,-18-17-15,18 0 16,-18 17 0,18-17-16,0 17 15,0-17-15,0-1 16,0 18-16,-35-17 15,-1 0-15,-17 17 16,0-17 0,0 17-16,0-17 0,0-1 15,0 36-15,0-18 16,-17 18 0,-1-17-16,-17-1 15,0 18-15,-36-18 16,18 0-16,-18 1 15,1-19-15,-18 1 16,35 0 0,35-1-16,-17-17 0,17 18 15,1-1 1,-1-17-16,0 18 0</inkml:trace>
  <inkml:trace contextRef="#ctx0" brushRef="#br0" timeOffset="32988.21">12294 6632 0,'36'0'16,"-72"0"-16,89 0 0,-35 18 16,0-18-16,17 18 0,18-1 15,-53 1-15,35-18 0,0 35 16,1-17-16,-1-1 15,-18 1-15,19 17 16,-1 1-16,0 16 16,18 19-16,0 0 15,-18 17 1,36 18-16,-18 17 16,-18-17-16,18 17 15,-18-17-15,1 18 16,-1 17-16,0-18 15,0-17-15,-17 18 16,17-19-16,-17-16 16,17 16-16,-17 1 15,0 0 1,-18-18-16,0 18 16,0 18-16,0-1 15,0-17-15,0 17 16,0-34-16,0 16 15,-18-16-15,0-1 16,1 0-16,-1-17 16,0 17-16,-17 0 15,17-18 1,1 36-16,-18-35 16,-1 17-16,-17 18 15,36-36-15,-36 19 16,0 16-16,-18 1 15,36-53-15,-18 53 16,0-18-16,0-17 16,0-1-16,0 19 15,1-19 1,16-17-16,1 0 16,-18 0-16,18 17 15,-18-17-15,0 0 16,53-35-16,-53 35 0,-18 17 15,19 1-15,-19-18 16,0 0-16,19 0 16,-19 0-16,18-18 15,18-17 1,0-1-16,-1 1 16,-17 17-16,-17-17 15,17-1-15,-18 36 16,1-17-16,-1-1 15,18 0-15,-17 0 16,-1-17-16,18 17 16,-17 1-16,17-1 15,-18-18-15,1 1 16,-1-18 0,1 35-16,-19-35 15,19 18-15,-1-18 16,1 18-16,-19-1 15,37 1-15,-19 0 16,18-1-16,-17 19 16,34-36-16,1 17 15,0-17 1,17 18-16,-17-18 16,17 0-16,1 0 0,-19 17 15,1 1-15,-18-18 16,18 18-16,-1-18 15,1 0-15,0 0 16,35 17-16,-18-17 16,1 0 46,-1 0-62,0 0 16,18 18-16,-17 0 15,-1-18 1,0 0-16,1 0 94,17 17-94,-18-17 0,1 0 15,-1 18-15,0-18 16,1 0-16,17 18 16,-18-18 15,18 17-15,-18-17-16,1 0 0,-1 0 15,18 18-15,-18-18 16,18 17 15,-17-17-31,-1 0 0,18 18 16,-17-18-1,34 0 79,-17-18-94,35 1 16,1-18-16,-1-1 15,0 1 1,18 0-16,-18-18 16,-17 53-16,0-35 0,35-1 15,-36 1-15,1 0 16,17 17-16,-35 0 15,18 18-15,-18 18 157,-18-18-157,1 18 0,-1 17 0,-17-17 15,35-1-15,-36 19 16,-17-19-16,18 18 16,-18 1-16,36-36 15,-1 17-15,0-17 16,18 18-16,-17-18 15,17 18 17,0-1-17,-18-17-15,18 18 16,-18-18-16,18 18 16,0-1 124,0 1-124,18-18-1,17 17-15,-17-17 16,0 18-16,35 0 0,-18-1 16,0-17-1,0 0-15,1 18 16,-19-18-16,1 0 16,0 0-1,-18 18 1,17-18-16,1 0 15,-18 17 1,17 1-16,36-18 0,-35 18 16,0-18-16,17 17 0,-17-17 15,17 18 1,-17-1 0</inkml:trace>
  <inkml:trace contextRef="#ctx0" brushRef="#br0" timeOffset="36067.58">3634 13282 0,'-18'0'31,"0"0"31,1 0-62,-1-18 16,18 1-16,-18-1 0,1 18 16,-18-35-16,-1-18 15,1 18-15,17-18 16,1 35-16,-19-35 0,36 36 0,-17-36 15,-19 0-15,36 35 0,-17-70 16,-1-36-16,-17-17 16,17-17-16,1 34 15,-1-17 1,18 18-16,-18 17 16,18 0-16,0-18 15,0 1-15,0 17 16,18-70-16,0 35 15,-1-18-15,1-18 16,17-52-16,-17 35 16,-1-18-16,19 54 15,-19-19 1,19 36-16,-1 18 16,0-1-16,18 1 15,0-1-15,0-34 16,18 34-16,-19 1 15,1 17-15,0 18 16,0-1-16,-18 19 16,18-1-1,0 36-15,-17-18 16,34-17-16,-17 17 16,18 0-16,-36 0 15,35-18-15,-17 18 16,0 18-16,-17 0 15,-1 17-15,0 0 16,0-17-16,1 18 16,-19-1-16,36-17 15,-35 17 1,17 0-16,-35 1 16,0 34 124,-17-17-124,-19 36-16,-17-1 0,18-17 15,0-1-15,-71 18 0,18 1 16,-18-19-16,-18 1 16,1 0-16,17-1 15,18-17 1,70 18-16,-35-18 0,0 0 16,36 18-16,17-36 93,17 18-93,36-35 0,-17 35 16,52-36-16,-53 19 0,-17 17 0,17-18 16,71 0-16,0-17 15,-36 18-15,18 17 16,-17-18-16,-18 18 15,-18 0-15,0-18 16,-17 1-16,17 17 16,-17 0-1,0 0 126,-1 0-125,1 0-1,0 0-15,-1 0 0,19 0 16,-1 0-16,-18 0 15,1 0-15,-18 17 94,0 1-78,0 0-16,0 17 0,0-18 0,0 36 15,0-35-15,0 35 0,-18 18 16,1-19-16,-1 1 16,18-35-16,0 35 0,0-18 15,0 0 1,0 1-16,18-1 16,-1 0-16,1-17 15,0 0-15,-1-18 16,1 17-16,0-17 15,-1 18-15,1-18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2:5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7285 0,'0'18'32,"-17"-18"-17,17 17-15,-18-17 0,-53 18 16,1-18-16,52 17 0,-70 1 15,-53-18-15,0 18 16,-18-18-16,-88 0 16,71 0-16,140 0 15,-175 0-15,-54 0 16,71 0-16,-35 0 16,-36 0-16,71 0 15,-17 0-15,52 0 16,-18 0-16,72 0 15,-19 0-15,36 0 16,17 0-16,1 0 16,17 0-1,18-18-15,-36 18 16,36 0-16,-18-18 16,18 1-16,-18-1 15,0 1-15,0-19 16,-18 19-16,36-1 15,-36-17-15,19 17 16,-1 0-16,17 18 16,36-17-16,-17-1 15,17 0 1,0 1-16,0-36 16,0 18-16,17-18 15,-17 0-15,18 53 0,0-53 16,-1 18-16,1-36 15,0 18-15,17 18 16,0 0-16,18-1 16,-18 1-16,36 0 15,-1 17 1,19 0-16,34 1 16,18-1-16,-35-17 15,53 17-15,-36 1 16,-17-1-16,18 18 15,-19 0-15,-16 0 16,-1 0-16,18 0 16,-1 0-16,19-18 15,-1 18 1,18 0-16,1-17 16,-1 17-16,-18 0 15,18 0-15,0 0 16,-35 0-16,18 0 15,-1 17-15,18 1 16,-53 0-16,1-1 16,-36 1-16,0 0 15,-18-1 1,-18 1-16,1-1 16,-18 19-16,18-1 15,-18 18-15,0 18 16,0-1-16,0 18 15,-18-17-15,0 17 16,1-35-16,-1 0 16,1 0-1,-1-18-15,0-17 16,18-1-16,-17 1 16</inkml:trace>
  <inkml:trace contextRef="#ctx0" brushRef="#br0" timeOffset="16609.32">12912 3634 0,'0'35'0,"0"-17"15,-18-18 1,0 17-16,1-17 15,17 18-15,-36-1 16,1-17-16,-18 0 0,0 18 16,36-18-16,-36 0 15,-35 0-15,17 0 16,-17 0-16,-18 0 16,35 0-16,-17 0 15,-35 0-15,35 0 16,-18 0-16,0 0 15,18 0-15,-18 0 16,35 0-16,-17 0 16,71 0-16,-54 0 15,0 0-15,1 0 16,17 0-16,0-18 16,0 1-16,0 17 15,-17-18-15,-1 18 16,-17-17-16,0 17 15,17-36-15,-17 36 16,35-17-16,-18-1 16,36-17-1,-18 17-15,36 0 16,-1 1-16,-17-1 16,35 1-16,-18-1 15,0-17-15,1 17 16,-1-17-16,1-36 15,17 53-15,-18-34 16,0-1-16,1-18 16,-1 1-16,0-19 15,18 54-15,0-18 16,0 36-16,0-36 0,0 35 0,0-35 16,0 0-16,18-17 15,17 17-15,1 0 16,-1 17-16,18 1 15,0 18-15,35-1 16,18 0-16,35 1 16,35-1-1,18 0-15,18 1 16,35 17-16,-18 0 16,0 0-16,1 0 15,-36 0-15,-53 0 16,0 0-16,-18 0 15,-17 35-15,-35 0 16,-1 18-16,1 18 16,0-1-1,-19 18-15,19 18 16,0 18-16,-19-36 16,1 35-16,-35-17 15,0-35-15,-18 17 16,-36 0-16,-17-17 15,1-1-15,-37-17 16,19-17-16,-1 16 16,-35-16-1,18-1-15,18-17 16,17-1-16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3:1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18450 4022 0,'0'17'0,"0"1"32,-17-18-32,17 18 15,-18-18-15,0 0 0,18 17 16,-17-17-16,-1 0 0,-17 18 16,17-18-16,-35 0 15,0 0-15,0 0 16,1 0-16,-1 0 15,-36 0-15,36 0 16,-17 0-16,-18 0 16,17-18-1,1 18-15,-19-17 16,19 17-16,-18-36 16,17 36-16,1-17 15,17-1-15,0 0 16,17-17-16,19 17 15,-1-34-15,18 16 16,0-34 0,0 17-16,0-18 15,0 18-15,18 0 16,-1 1-16,19 16 16,-1-34-16,18 34 15,0 1-15,-53 17 0,53 1 16,0-1-16,17 1 15,18 17-15,1 0 16,-1 0 0,18 0-16,-1 0 15,19 17-15,-1 1 16,-17 17-16,35 18 16,-35-18-16,0 18 15,-53 0-15,0 18 16,-35-18-16,-18 17 15,0 36-15,-18-35 16,-35-19-16,0 1 16,-18 0-1,1-35-15,-1 17 16,1-17-16,17-18 16,35 0-16</inkml:trace>
  <inkml:trace contextRef="#ctx0" brushRef="#br0" timeOffset="949.95">18309 5239 0,'0'17'0,"0"19"32,0-19-17,-17 1-15,-1-18 16,-35 18-16,35-18 0,-17 17 16,-35-17-16,52 18 0,-35-18 15,-35 18-15,17-18 16,-17 0-16,0 0 15,-18 0-15,18 0 16,17 0-16,-17 0 16,0 0-1,17-18-15,18 18 16,-17-18-16,35 1 16,-1-19-16,19 19 15,-1-1-15,0-17 16,18 17-16,-17-17 0,17-18 15,0-18-15,0 18 16,0-17 0,35-1-16,0 1 15,18 35-15,18-18 16,-18 17-16,35 19 16,18 17-16,-18-18 15,18 18-15,0 0 16,-1 18-16,-16-18 15,16 17-15,-34 36 16,0-17 0,17 16-16,-35 19 15,0 0-15,-1 34 16,-34-52-16,-18 0 16,0 0-16,0-18 15,-18 1-15,-17-1 16,0 0-16,-36-17 15,36 0-15,-18-18 16,-17 17-16,17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3:3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4022 0,'0'17'16,"0"1"0,0 0-16,0-1 15,-35-17-15,17 18 16,-35-18-16,36 18 0,-19-1 15,-34-17 1,17 18-16,-35-18 16,-18 0-16,-18 0 15,18 0-15,-35 0 16,0 0-16,18 0 16,-1 0-16,1 0 15,17-18-15,35 1 16,1-1-16,17 18 15,35-35-15,1 17 16,-1 0 0,0-35-16,18 18 15,-17-18-15,-1 0 16,18-17-16,-17 34 16,17-52-16,0 18 15,0 52-15,0-35 0,35 0 16,-18 36-16,19-54 0,34 18 15,1 0-15,17 0 16,-70 36-16,70-19 16,35 1-16,18 0 15,1 17-15,-19 18 16,53-17-16,-34-1 16,16 18-16,-34 35 15,-18 0-15,-18 18 16,-35 18-16,-18-1 15,-17 19-15,-18 34 16,0-17 0,-53 17-16,-18-17 15,-17-18-15,0-35 16,0-17-16,17-36 16,18 17-16,35-17 0</inkml:trace>
  <inkml:trace contextRef="#ctx0" brushRef="#br0" timeOffset="2332.79">19703 8837 0,'0'18'62,"-18"-18"-46,0 17-16,1-17 0,-1 0 16,-35 0-16,36 0 0,-19 18 0,-52-18 15,0 0-15,-18 0 16,-35 0-16,35-18 15,-17 1-15,-1-1 16,54 0 0,17 1-16,35-1 15,0 18-15,18-17 16,0-19-16,53-34 16,0-1-1,0 1-15,-35 52 0,17-35 16,-17 53-16,-1-35 0,36-18 0,0 18 15,0-1-15,18 19 16,-18 17 0,-18 0-16,71 0 15,-36 17-15,-52-17 16,52 36-16,-52-36 0,35 35 0,18 0 16,17 18-16,0 18 15,-35-36-15,-18 0 16,-35-17-16,0-1 15,0 19 1,-18-19-16,-70 36 16,35-35-16,0 0 15,36-18-15,-18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3:42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20338 8625 0,'0'18'16,"0"0"-16,0-1 15,0 1-15,0 17 16,0-17-16,0 17 16,-36 0-16,1 1 15,-18-1-15,0 0 16,-17 1-16,-1-19 15,1 1-15,52-18 16,-53 17-16,1-17 16,-36 0-16,35 0 15,1 0-15,-18-17 16,17 17-16,-17-18 16,17 1-16,18-1 15,-17 0-15,-1 1 16,18-19-16,18 19 15,0-19 1,0 19-16,17-18 16,0-1-16,1 1 15,-1-18-15,18 18 16,0-18-16,0 0 16,0 18-16,18-36 15,17 18-15,-17 18 16,17 0-16,0 17 15,18 0-15,0 18 16,35-17 0,-17 17-16,17 0 15,18 0-15,17 17 16,-35 1-16,18 17 16,35 1-16,-35-1 15,-18-18-15,18 19 16,-35-19-16,-18 19 15,-36-1-15,-17-17 16,0 17 0,0 0-16,0 18 15,-35-18-15,-18 18 16,18 0-16,-36-18 16,1 18-16,17 0 15,0-17-15,-18-19 16,71 1-16</inkml:trace>
  <inkml:trace contextRef="#ctx0" brushRef="#br0" timeOffset="1225.98">18486 5503 0,'0'0'0,"0"18"16,0 0-16,-18-18 15,0 35-15,-17-17 16,17-1-16,-35-17 16,36 0-16,-18 18 15,17-18-15,0 0 0,-52 0 0,-1 0 16,1 0-1,52 0-15,-53 0 0,-17 0 16,-18-18-16,1 18 16,16-17-16,-16-1 15,34 0-15,0 1 16,1-19-16,17 19 16,-35-19-1,70 19-15,18-1 0,-35 1 16,17-19-16,1 19 0,-1-36 15,18 17-15,0-17 16,0 1 0,0 16-16,0-17 15,18 18-15,-1 0 16,18-18-16,1 18 16,17-36-16,-18 18 15,18 18-15,17-18 16,-17 0-16,36 18 15,-19-1-15,18 19 16,18-1 0,-88 18-16,70-17 0,-18 17 15,36 0-15,-17 0 16,-1 17-16,0 1 16,-70-18-16,70 53 0,0-36 15,-18 54-15,19-18 16,-36 17-16,0-17 15,-18 18-15,-35-1 16,0 1 0,0 17-16,-35-17 15,-1-1-15,-34 1 16,17-1-16,-18-34 16,1 17-16,-1-18 15</inkml:trace>
  <inkml:trace contextRef="#ctx0" brushRef="#br0" timeOffset="24668.15">17216 10019 0,'17'0'15,"-17"18"-15,35-1 16,1 36-16,17 0 16,0-18-16,0 18 15,-1 0-15,1-35 16,-53-1-16,36 1 0,-1 0 15,-17-1 1,-1-34 31,-17-1-47,18 0 16,-18 1-16,17-36 15,-17 0-15,18 0 0,17-35 16,-17 0-16,17 17 15,1-35 1,-1 18-16,0 17 16,-35 54-16</inkml:trace>
  <inkml:trace contextRef="#ctx0" brushRef="#br0" timeOffset="25827.49">17762 10513 0,'18'0'31,"0"0"-31,52 0 16,-17 0-16,-18 0 0,18 0 16,71 0-16,-18 0 15,-89 0-15,71 0 0,36 0 16,-54 0-16,1 0 16,-36 0-16,-17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4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16933 9701 0,'0'36'0,"0"-1"15,0 0-15,18 1 16,-18-1-16,53 35 0,-35-17 16,17 18-16,0-36 15,0 0-15,-35-17 16,18 0-16,-18-1 31,18-17-31,-18 18 16,17-18-16,1 18 15,0-18-15,-18 17 16,0 1-16,17-18 0,-17 17 16,18-17 46,-18-17-62,17 17 0,-17-18 16,18 1-16,0-1 0,-18-17 15,17 35-15,19-53 0,-19 0 16,19-18-16,17-35 16,-18 1-16,53-37 15,-35 1-15,-35 106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38:25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1958 0,'17'0'47,"1"0"-32,17 0-15,18 0 16,-35 0-16,17 0 0,53 0 16,-17 0-16,-1 0 15,54 0-15,-36 0 16,18 0-16,0 0 15,0 0 1,-1 0-16,-34 0 16,0 0-16,-1 0 15,-35 0-15,18 0 16,-17 0-16,-1 0 16,18 0-16,-18 0 15,18 0 1,17 0-16,-52 0 15,53 0-15,-18 0 16,17 0-16,-17 0 16,18 0-16,17 0 15,-35 0-15,17 0 16,-17 0-16,18 0 16,-18 0-16,-18 0 15,18 0-15,0 0 16,-18 0-1,0 0-15,18 0 16,-17 0-16,-19 0 0,18 0 16,1 0-16,17 0 15,-18 0-15,-17 0 0,17 0 16,18 0-16,-18 0 16,18 0-16,-18 0 15,18 0-15,0 0 16,0 0-16,-18 0 15,36 0 1,-54 0-16,19 0 0,-19 0 0,36 0 16,-17 0-16,-1 0 15,-18 0-15,1 0 0,17 0 16,1 0-16,-1 0 16,-17 0-1,-1-18-15,19 18 16,-19 0-16,1 0 0,17 0 15,-17 0-15,-1 0 16,36 0-16,-17 0 16,-1 0-16,-18 0 15,19 0-15,-1 0 16,-17 0-16,17 0 16,-17 0-16,-1 0 62,1 0-46,-1 0-16,1 0 15,0 0 1</inkml:trace>
  <inkml:trace contextRef="#ctx0" brushRef="#br0" timeOffset="1819.48">23072 1958 0,'17'0'109,"1"0"-109,0 0 0,35 0 16,-36 0-16,36 0 0,0 0 15,-35 0-15,87 0 0,1 0 16,-88 0-16,105 18 0,1-18 16,-1 0-16,-17 0 15,18 0-15,-19 0 16,-16 0-16,17 0 15,-18 0 1,-18 0-16,1 0 16,35 0-16,-36 0 15,1 0-15,17 0 16,-17 0-16,34 0 16,-69 0-16,34 0 15,1 0-15,-54 0 0,54 17 16,-1-17-16,1 0 15,0 0-15,17 0 16,-18 0-16,36 0 16,-35 0-16,17 0 15,0 0-15,0 0 16,1 0-16,-1 0 16,-18 0-16,1 0 15,17 0-15,-17 0 16,-1 0-16,1 0 15,-18 0 1,17 0-16,1 0 16,-18 0-16,17 0 15,1 18-15,-1-18 16,1 0-16,-1 0 16,1 0-16,0 0 15,17 0-15,-35 0 16,35 0-1,-35 0-15,17 0 16,-17 0-16,0 0 16,-18 0-16,-17 0 15</inkml:trace>
  <inkml:trace contextRef="#ctx0" brushRef="#br0" timeOffset="5602.89">11994 2187 0,'0'18'16,"0"0"-16,0-1 0,0 18 15,0 1 1,0 17-16,0-36 0,0 36 16,0 18-16,0 17 15,0-18-15,0 1 16,18 0-16,0-1 16,-1 1-16,19-1 15,-1 1-15,0-1 16,18 1-16,0-1 15,0-17 1,18 18-16,17 0 16,-18-36-16,18 18 15,-70-53-15,70 35 0,36 0 16,-18 1-16,52-1 16,1-18-16,53 19 15,-18-19-15,17 19 16,36-1-16,36-17 15,-36 17 1,70 0-16,-17-17 16,-71-1-16,89 19 15,-54-36-15,1 17 16,-18 1-16,-212-18 0,194 0 16,36 0-16,17 18 15,0-18-15,18 17 16,-53-17-16,-211 0 15,228 0-15,1 0 16,87 0-16,-105 0 16,53 0-16,0 0 15,-35 0-15,17 0 16,-35 0-16,17 0 16,-34-17-16,17-36 15,-89 17-15,37-34 16,-19 17-1,-70 18-15,35-1 16,0-17-16,-18-17 16,1 17-16,-1-18 15,18 1-15,-70-1 16,17 18-16,0-17 16,-17-1-16,-18 18 15,0-17-15,17 17 16,-17 0-16,0 0 15,0 18 1,0-18-16,18 0 16,-18 18-16,17-18 15,18 17-15,-52-16 16,-19 52-16,18-36 16,-17 19-16,0-19 0,17 1 15,-17 17-15,-18 1 16,17-18-16,1 17 15,0 0 1,-18-17 0,17 35-16,-17-18 15,18 18-15,-18-17 16,17-1-16,1 0 16,-18 1-16,18 17 15,-36 0 157,0 0-172,1 0 0,-1 17 16,-17 1-16,-18 17 15,35-35-15,-17 18 0,0 0 16,0-1-16,17-17 16,0 18-16,36-18 156,0 0-141,-1 0-15,1-18 0,-1 18 0,19-17 16,-1-1-16,0 0 16,1 18-16,-19-17 15,18-1-15,-17 18 16,0-18-16,-1 18 16,1 0 46,-18-17-46,18 17-16,-1 0 125,-17 17-110,0 1-15,0 0 0,0-1 16,0 19-16,0-1 16,18-35-16,-18 35 0,0-17 15,0 17-15,0-17 16,0 17-16,18-17 15,-18 17 1,17-17-16,-17-1 16,0 1-1</inkml:trace>
  <inkml:trace contextRef="#ctx0" brushRef="#br0" timeOffset="8835.74">11465 3775 0,'18'0'47,"0"0"-32,-1 0-15,1-18 0,70 18 16,-70-18-16,-1 1 0,19 17 16,17-18-16,17 1 15,-35-1-15,-17 0 16,17 18-1,-52 0 32,17 18-47,-18 0 16,0 17-16,1 0 16,-1-35-16,0 35 0,-17 18 0,0 0 15,-18 0-15,18 0 16,-1-18-16,19-35 15,34 18 64,-17-36-79,18 1 15,0-1-15,-1 0 16,19 1-16,-1-19 15,-17 19-15,17-1 16,-18 1-16,-17-1 16,36 18-16,-36-18 15,17 18 48,1 0-63,0 18 15,-1-18-15,1 35 0,0-35 16,-18 18-16,35-18 0,-18 17 16,1 1-1</inkml:trace>
  <inkml:trace contextRef="#ctx0" brushRef="#br0" timeOffset="9145.59">12012 3828 0,'0'-18'32,"18"18"-32,-1-18 15,1 18-15,0 0 16,-1 0-16,-17-17 0,18 17 15,0 0-15,-1 0 16,-17-18 0</inkml:trace>
  <inkml:trace contextRef="#ctx0" brushRef="#br0" timeOffset="9450.84">12153 3598 0,'0'18'31,"18"-18"-15,-18 53-16,17-18 15,1 0-15,-18-17 16,0 17-16,0-17 0,0 0 16,0-1-16,0 1 15,0 0-15,0-1 16</inkml:trace>
  <inkml:trace contextRef="#ctx0" brushRef="#br0" timeOffset="10276.82">11959 4163 0,'18'35'16,"-36"-70"-16,36 88 0,-1 17 15,-17-52 1,0 0-1,18-18 48,-18 17-63,0 1 62,0-1-30,18-17-32,-18 18 0,0 0 47,17-18 31,1 0-63,0 0-15,-18-18 16,17 18-16,1-18 0,17 1 16,0 17-16,1-18 15,-19 18-15,19-17 16</inkml:trace>
  <inkml:trace contextRef="#ctx0" brushRef="#br0" timeOffset="11377.59">23954 3493 0,'0'17'63,"0"1"-48,0-1-15,0 1 0,0 0 16,0-1-16,0 1 0,-18 17 16,18 1-16,0-19 15,0 1 1,0-1-1</inkml:trace>
  <inkml:trace contextRef="#ctx0" brushRef="#br0" timeOffset="11891.24">23742 3828 0,'18'0'47,"-1"0"-47,19 0 16,-19 0-16,1 0 0,35 0 15,-18 0-15,-17 0 0,17 0 16,-17-18-16,17 18 16,-18 0-1</inkml:trace>
  <inkml:trace contextRef="#ctx0" brushRef="#br0" timeOffset="12439.71">23848 4057 0,'0'18'0,"0"-1"31,0 1-15,17-18 0,1 0-16,-18 18 0,18-18 15,-1 0-15,19 0 16,-19 0-1,1-18-15,0 18 16,-18-18-16,17 18 16,-17-17-16,18 17 15,-18-18-15,0 0 16,0 1 0,0-1-1,-18 18 16,1-18-15,-1 18-16,0 0 16,1 0-16,-1 0 15,0 0-15,1 0 16</inkml:trace>
  <inkml:trace contextRef="#ctx0" brushRef="#br0" timeOffset="13133.49">23654 4269 0,'0'17'16,"17"-17"-16,1 0 15,0 0-15,35 0 16,-36 0-16,1 0 0,35 0 16,-18 0-16,0 0 15,18 0-15,-35 0 16,35 0-16,-36 0 16,1 0 93</inkml:trace>
  <inkml:trace contextRef="#ctx0" brushRef="#br0" timeOffset="13854.92">23989 4286 0,'-18'18'16,"18"0"0,0-1-16,0 1 15,-17-1-15,17 1 16,-18 17-16,18-17 16,0 0-1,0-1-15,0 1 16,0 0-1,0-1 1,0 1 47,0-1-48</inkml:trace>
  <inkml:trace contextRef="#ctx0" brushRef="#br0" timeOffset="21035.45">27817 1905 0,'0'18'15,"0"-1"17,-18-17-17,18 18 1,-18-18 0,18 18-16,-17-18 0,-1 0 15,0 0-15,1 0 0,-19 17 16,1-17-16,0 0 15,0 18 1,-1-18-16,1 0 16,35 17-16,-18-17 0,-17 18 15,17-18-15,-17 0 16,18 0-16,-1 0 16,0 0-1,1 0-15,-1 18 16,0-18 15,1 0 0,-1 0-31,0 0 16,1 0-16,-1 0 0,-17 0 16,17 0-16,1-18 0,-1 18 15,0 0-15,18-18 31,-17 18-31,-1-17 16,18-1 0,-18 18-16,1 0 15,17-17-15,0-1 16,0 0-16,0 1 16,-18 17-16,18-36 15,0 19-15,0-1 16,0 0-1,0 1-15,0-1 16,0 1-16,0-1 16,0 0-16,0 1 15,0-1-15,0 0 16,0-17-16,0 17 16,18 1-16,-18-18 15,17 35-15,-17-18 0,0 0 16,18 1-1,-18-1-15,18 0 16,-1 1-16,1-1 16,-18 0-16,18 18 15,-1-17-15,19-1 16,-19 18-16,1 0 16,17-18-16,0 1 15,1 17 1,-1 0-16,18 0 15,0 0-15,-18 0 16,53 0-16,-52 0 16,-1 0-16,0 0 15,-17 17-15,-1 1 16,19 0-16,-19 17 16,1-17-16,17 35 15,-17-18 1,-1 0-16,1 0 15,0 18-15,-18-17 16,0-1-16,0 18 16,0-18-16,-36 0 15,19 18-15,-18-17 16,-1-1-16,36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2:55:4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11818 4904 0,'0'35'15,"0"-70"-15,0 88 16,0-36-16,0 1 0,-18-1 15,18 1-15,-17-18 0,17 18 16,-53-18-16,-18 35 0,1-35 16,-18 0-1,70 0-15,-88 0 0,-35 0 16,-35-18-16,52 1 16,-17-36-16,18 18 15,34-36-15,19 36 16,17-36-16,18 1 15,35-1-15,0-17 16,0 0-16,53 35 16,17-18-16,1 36 15,17 17 1,0 18-16,35 0 16,1 0-16,17 0 15,53 71-15,-70-1 16,-1 19-16,-52-1 15,-18 18-15,-18 17 16,-35 1-16,-18-19 16,-35 1-1,-17-35-15,-1-36 16,18-17-16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0:07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7038 0,'17'0'78,"1"0"-78,-1 0 16,1 0-16,35 0 0,18 0 16,-19 0-16,19 0 0,17 0 15,0 0-15,18 0 16,-35 0-16,17 0 15,0 0 1,-70 0-16,-1 0 0,1 0 0,17 0 16,-17 0-16,0 0 15,17 0-15,-17 0 16,17 0-16,0 0 16,-17 0-16,35 0 15,17 0 1,-17 0-16,0 0 15,-18 0-15,1 0 16,-1 0-16,-17 0 16,-1 0-16,18 0 15,-17 0-15,0 0 16,17 0-16,0 0 16,18 0-16,-18 0 15,18 0-15,0 0 16,-17 0-16,34 0 15,-35 0 1,-17 0-16,0 0 16,17 0-16,-17 0 15,-1 0-15,1 0 16,17 0-16,-17 0 16,35 0-16,-36 0 15,36 0-15,-17 0 16,-1 0-16,0 0 15,0 0-15,1 0 16,17 0 0,-18 0-16,18 0 15,-18 0-15,0 0 16,18 0-16,0 0 16,-35 0-16,35 0 15,-18 0-15,18 0 16,-18 0-16,0 0 15,1 0 1,17 0-16,-36 18 16,36-18-16,-17 0 15,-1 0-15,0 0 16,0 0-16,18 0 16,-17 0-16,-19 0 0,18 0 15,18 0-15,-35 0 16,35 0-16,-35 0 15,-1 0 1,1 0 0,-1 0-16,1 0 15,0 17-15,-1-17 16,19 0-16,-19 0 16,19 18-16,-19-18 0,1 0 15,35 0-15,-18 0 16,0 0-16,1 0 15,-1 0 1,-17 0-16,-1 0 78,1 0-62,-1 0-16,1 0 15,0 0-15,-1 0 16,1 0 15,0 0-15,-1 0-16,1 0 16,17 0-16,-17 0 15</inkml:trace>
  <inkml:trace contextRef="#ctx0" brushRef="#br0" timeOffset="2848.12">25841 13582 0,'-18'0'47,"18"18"-47,-17-18 15,-1 17-15,-17-17 0,0 18 16,-1 0-16,-70-1 16,18 1-16,-53-1 15,53-17-15,-53 0 16,0 0-16,17 0 16,1-17-16,-36-18 15,53-1-15,-35 1 16,35 17-16,36 1 15,17-1 1,17 0-16,36 1 16,0-36-1,18 35-15,35-35 0,35-17 16,0 17-16,18-18 16,0 18-16,53 0 15,-36 36-15,1 17 16,-1 0-16,-17 17 15,-18 19 1,-17 17-16,-36 17 16,-17 18-16,-18 1 15,0-1-15,-36-18 16,-16-17-16,-1-17 16,-18-19-16,1-17 15</inkml:trace>
  <inkml:trace contextRef="#ctx0" brushRef="#br0" timeOffset="5464.64">14852 7003 0,'0'-18'62,"18"18"-62,-1 0 16,1 0-16,17 0 0,18-18 15,-18 1-15,1-1 16,-19 0-16,1 18 16,-18 18 77,0 0-77,0-1-16,-18 1 0,1 17 16,-19 1-16,36-19 0,-35 36 15,-18 0-15,36 0 16,-19-35-16,36-1 15,-17 1 1,34-18 31,1-18-47,17 1 0,-35-1 16,35 0-16,-17 1 0,0 17 0,-1-18 15,19-17-15,-19 17 16,-17 0-16,18 1 15,-18-1 1,18 18 31,-18 18-47,17-1 16,-17 1-16,18 0 15,-18-1-15,0 1 0,17-18 16,-17 18-16</inkml:trace>
  <inkml:trace contextRef="#ctx0" brushRef="#br0" timeOffset="5726.09">15169 7073 0,'18'0'47,"0"0"-47,-1 0 0,1-17 0,17-1 15,1 18-15,-19-18 16</inkml:trace>
  <inkml:trace contextRef="#ctx0" brushRef="#br0" timeOffset="5989.91">15328 6950 0,'0'17'46,"0"19"-30,0-19-16,0 1 0,0 17 16,0 0-16,0-17 15,0 17-15,0-17 16</inkml:trace>
  <inkml:trace contextRef="#ctx0" brushRef="#br0" timeOffset="6356.63">15452 6791 0,'0'18'32,"0"-1"-32,0 19 0,0-19 15,0 1-15,0 35 0,0 0 16,0 0-16,0-1 15,0 1 1,0 0-16,0 0 16,0 0-16,0-18 15,0 1-15,0-19 16,0 1-16,17 0 16</inkml:trace>
  <inkml:trace contextRef="#ctx0" brushRef="#br0" timeOffset="7032.05">15646 6914 0,'0'18'62,"-18"-18"-62,18 18 0,0-1 16,0 1-16,0 0 15,0-1-15,0 1 16,0 0 0,0-1-16,18-17 15,-1 0-15,1 0 16,0 0-16,-1 0 16,1 0-16,0-17 15,-18-1-15,17 18 16,1-18-16,-18 1 0,0-1 15,0-17-15,0 17 16,0-17-16,0 17 16,0 1-1,-18-1-15,1 18 16,-1 0 0,0 0-16,1 0 0,-1 0 15,0 18-15,-17-1 16,35 1-16,-18-18 15,18 17-15,0 1 16,0 0-16</inkml:trace>
  <inkml:trace contextRef="#ctx0" brushRef="#br0" timeOffset="7858.84">15681 7073 0,'0'35'15,"0"18"17,0-35-32,0 0 15,0-1 1,0 1-1,-18-18 17,18 18-32,-17-18 0,-1 17 15,0-17-15,18 18 16,0 0-16,-17-18 16,-1 0 93,36 0 63,-1 0-172,-17-18 0,53 18 15,-35 0-15,35 0 16,-35 0-16,17-18 16,-18 18 77,1 0-77,0 0 0</inkml:trace>
  <inkml:trace contextRef="#ctx0" brushRef="#br0" timeOffset="8559.1">15893 6791 0,'0'18'15,"0"-1"1,0 1-16,0 17 16,0 0-16,0-17 0,0 17 15,0 18-15,0 0 16,0-18-16,0 18 16,0-17-16,0 17 15,0-36-15,0 19 16,0-19-1,0 1-15,0-1 16,0 1-16,0 0 16,0-1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0:5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1182 0,'18'0'0,"35"0"31,-36 0-31,1 0 16,0 0-16,35 0 15,-36 0-15,36 0 16,-35 0-16,35 0 0,0 0 16,17 0-16,-17 0 15,18 0-15,-1 0 16,1 0-16,-18 0 16,35 0-16,-35 0 15,17 0-15,1 0 16,0 0-1,-1 0-15,1 0 16,-1 0-16,1 0 16,17 0-16,-70 0 0,17 0 15,35 0-15,1 0 16,0 0-16,-19 0 16,19 0-16,0 0 15,-19 0 1,19 0-16,-36 0 15,18 0-15,-35 0 0,35 0 16,0 0-16,0 0 16,0 0-16,17 0 15,1 0-15,-1 0 16,1 0-16,17 0 16,-35 0-16,17 0 15,-70-18-15,53 18 0,0 0 16,-17 0-1,-19 0-15,18 0 0,1 0 16,-1 0-16,18 0 16,-18-17-16,-17 17 0,35 0 15,0 0-15,0 0 16,-36 0-16,18 0 0,18 0 16,-35 0-16,35 0 15,0 0-15,17 0 16,-34 0-16,34 0 15,-52 0-15,35 0 16,0 0-16,-36 0 0,19 0 16,17 0-16,-18 0 15,0 0-15,18 0 16,-18 0-16,18 0 16,-17 0-16,16 0 15,-16 0 1,-1 0-16,0 0 15,-17 0-15,0 0 16,17 0 0,-18 0-1,1 0 1</inkml:trace>
  <inkml:trace contextRef="#ctx0" brushRef="#br0" timeOffset="3699.1">5503 4621 0,'0'18'46,"0"0"-30,-17-18-16,17 17 0,-18-17 0,-17 0 16,-18 36-16,0-36 15,-35 17-15,0-17 16,-18 0-16,-18 0 16,36 0-16,-18 0 15,18 0 1,17 0-16,-17 0 15,71 0-15,-36 0 0,0 0 16,-18 0-16,1 0 16,17 0-16,0 0 15,0 0-15,18 0 16,-1 0-16,1 0 16,0 0-16,0 0 15,17-17-15,0-1 16,-17 18-1,17-18-15,1 18 16,-1-17-16,0-1 16,1 18-16,-1-18 15,18 1-15,0-1 16,0 0-16,0 1 16,0-1-16,0 1 0,0-1 15,18 18-15,-18-35 16,17 35-16,1-18 0,0-17 15,-1 17-15,19 0 16,-19 1-16,1-18 16,17 35-16,0-18 15,18 0-15,0 1 16,0-1-16,53 0 16,-35 18-1,17-17-15,18 17 16,-89-18-16,36 18 0,53 0 15,0-18-15,-18 18 16,0 0-16,-70 0 0,52 0 16,19 0-16,-19 0 15,18 18-15,-17 0 16,17-1 0,-17 19-16,-18-19 15,0 1-15,-18 17 16,0-17-16,-17-1 15,17 1-15,-17 0 16,-18-1-16,17 19 16,-17-1-16,0-17 15,0 17-15,0 0 16,0 0-16,0-17 16,-17 0-16,-1-1 15,0 19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1:0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6332 0,'-18'0'79,"0"18"-64,1-18-15,-1 18 0,-17-18 16,-1 0-16,1 17 15,-18-17-15,0 0 16,0 0-16,1 0 16,-1 18-16,0-18 15,0 0-15,-18 0 16,36 0-16,-36 0 16,18 0-16,-17 0 15,17 0-15,-18 0 16,1 0-1,-1 0-15,1 0 16,-1 0-16,1 0 16,-1 0-16,1 0 15,-1 0-15,0 0 16,19 0-16,34 0 0,-35 0 16,0-18-16,0 18 15,0 0 1,0-17-16,0 17 15,0-18-15,-17 18 16,17 0-16,-18-18 16,1 18-16,-1 0 15,1-17-15,-1 17 16,18 0-16,18-18 16,-18 0-16,18 18 15,0 0 1,17 0-16,0-17 15,1 17-15,-19-18 16,19 18 0,17-17-16,-36-1 0,19 0 15,-18 1 1,17-19-16,0 36 0,-17-17 16,17-1-1,1-17-15,-1 17 16,0 1-16,18-1 15,-17 18-15,17-35 16,0 17-16,0 0 16,0-17-16,0 17 15,0 1-15,17-19 16,-17 19-16,18-1 16,0 18-16,-1 0 15,1-17-15,17-1 16,18 18-1,0-18-15,35 18 16,0-17-16,18 17 16,35-18-16,-35 0 15,18 18-15,34 0 16,-34 0-16,-18 0 16,17 0-16,-35 0 15,1 0 1,-19 0-16,1 0 15,-18 0-15,17 0 16,-17 0-16,35 0 16,-17 0-16,52 0 15,-87 0 1,17 0-16,35 18 0,-18-18 16,1 18-16,-1-1 15,1 1 1,0 17-16,-1-17 15,1 17-15,-18-17 16,-18-1-16,0 1 16,0 0-16,-17-1 15,0 19-15,-1-19 16,1 1-16,0 0 16,-18-1-16,17 18 15,-17 1 1,0 17-16,-17-18 15,-36 18-15,0 0 16,0-18-16,0-17 16,0 17-16,18-17 15,-1-18-15</inkml:trace>
  <inkml:trace contextRef="#ctx0" brushRef="#br0" timeOffset="4406.05">7056 6138 0,'17'0'78,"1"0"-78,-18-17 0,53-19 16,-36 19-16,19-1 0,-36 1 15,53-1-15,17-35 0,18 18 16,18-36-16,18 18 16,-1-17-16,18 17 15,18-18 1,0 1-16,-36 17 15,18 0-15,18-35 16,-53 35-16,53-36 16,-36 37-16,18-19 15,0 0-15,36-17 16,-36 18-16,0 17 16,35-18-16,-17 18 15,-18 18 1,36-18-16,-36 18 15,17 0-15,36-1 16,-35 19-16,0-19 16,-124 36-16,124-17 0,-18-1 15,18 18-15,0 0 16,-18 0-16,-124 0 0,124 0 16,-123 0-16,123 0 0,-17 0 15,17 0 1,-18 0-16,-17 0 15,-35 0-15,35 0 16,-36 18-16,-17-1 16,-35-17-16,52 18 0,-17 0 15,0-18-15,-53 17 0,53 1 16,-18-18-16,0 18 16,-17-1-16,0-17 15,-1 18 1,1-1-16,0-17 15,-1 18-15,1-18 16,-18 18-16,35-18 16,-17 17-16,17 1 15,-17-18-15,-1 0 16,1 18-16,0-18 16,-1 17-16,1-17 62,0 18-46,-1-18-1,1 0-15,-18 18 16,0-1-16,18-17 0,-1 0 16,-17 18-16,18-18 15,-1 18-15,1-1 16,-18-34 124,0-1-140,-18 18 0,1-18 16,-1-17-16,1 0 16,-19-18-16,19 17 15,-1-16-15,-17-1 16,35 17-16,-18 1 16,18 0-16,0 17 15,0 1-15,0-1 31,18 18 63,-1 18-94,-17-1 16,18 1-16,0 17 15,-1-35-15,1 35 0,0-35 0,-18 18 0,17 0 16,18 35-16,1-18 16,-19 18-16,19-18 15,-19 0-15,1 1 16,0-1-16,-1-17 16,-17-1-1,-17-17 173,-1 0-188,-17 18 15,17-18-15,0 0 0,-17 0 0,-18 17 16,-53 1-16,18 0 16,-35 17-16,17-17 15,18 17 1,-18 0-16,35 0 15,18-17-15,36 0 16,-1-18-16,36-18 359,17-17-359,53-53 16,-70 70-16,-1 18 0,54-71 16,0 1-16,-19-1 15,37 1-15,17-54 16,-89 107-16,36-36 16,-53 35-16,53 0 0,-53 1 15,18-1-15,17 1 16,-35-1-1,18 18-15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1:31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8908 7144 0,'-18'0'63,"0"0"-63,-17 17 15,-18-17-15,36 0 0,-36 18 16,35-18-16,-35 18 0,18-18 0,17 0 0,-105 0 15,-18 17-15,-18 1 16,124-18-16,-142 0 0,1 0 16,-18 18-16,0-18 15,35 17-15,-17-17 16,17 0-16,18 0 16,-36 18-1,71 0-15,-17-18 16,0 0-16,-1 17 15,18-17-15,0 0 16,-17 0-16,17 0 16,-35 0-16,35 0 15,0 0-15,-17 0 16,35 0-16,17 0 16,-17-17-1,-18-1-15,36 0 16,-36 18-16,17-17 15,1 17-15,71 0 0,-89-18 16,35 0-16,18 18 16,18-17-16,17-1 15,1 18-15,17-18 16,0 1 0,0-1-16,-18 0 15,1 1-15,-1-1 16,0 1-16,1-1 15,-1-17-15,0 17 16,18 0 0,0 1-16,0-1 0,0 0 0,0 1 15,0-1-15,18-35 16,-18 18-16,18 17 16,17-17-1,-17 17-15,34-17 16,-16 18-16,34-19 15,1 19-15,35-1 16,-18 18-16,18-35 16,35 35-16,0-18 15,-18 18-15,107-18 16,-54 18-16,0 0 16,36-17-1,-18 17-15,35-18 16,-70 18-16,0 0 15,0 0-15,-18 0 16,0 0-16,0 0 16,0 0-16,-17 0 15,17 0-15,17 18 16,-16-18-16,-19 17 16,18-17-1,-35 36-15,-35-19 16,-1 1-16,-17 0 15,0-1-15,0 1 16,-18 0-16,0 17 16,1-18-16,-1 19 15,-35-19-15,35 1 0,-35 35 16,18 17 0,-18-34-16,0 17 15,0 0-15,0-18 16,-18-35-16,1 17 0,17 1 0,-36 17 15,1-35-15,17 18 16,-17 0-16,18-18 16,-1 0-16,0 0 15</inkml:trace>
  <inkml:trace contextRef="#ctx0" brushRef="#br0" timeOffset="1292.77">8714 6791 0,'0'-18'47,"17"18"-47,-17-17 16,18-1-16,0 18 0,34-18 15,19-34-15,35-1 16,35-18-16,0 0 16,53-34-16,0 34 15,-176 53-15,158-70 0,106-35 16,-52 35-16,70-18 16,-18 18-1,-35 17-15,53 18 16,-36-17-16,1 17 15,-18 17-15,17 1 16,-17 17-16,0-17 16,0 18-16,-71-1 15,-17 18-15,-18 0 16,-35 0-16,-18 0 16,1 0-1,-37 0-15,1 0 16,0 0-16,-35 0 15,-18-18 173,0 1-172,0-1-16,0 0 15,-35-17-15,-1 0 16,1 17-16,17 0 0,-34-17 15,34 0-15,0 35 16,1-18-16,-1 18 16,36 0 77,-1 18-77,1 0-16,0-1 0,-1-17 0,18 53 16,18-18-16,0 1 15,-17-1-15,-19 0 16,1-17-16,0-18 16,-18 18-1,0-1 95,-18-17-95,-17 18-15,17-18 0,-53 35 16,36-35-16,0 18 0,-18 17 15,0-17-15,-35 17 16,35 0-16,0-17 16,35-1-16,1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1:3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1905 0,'-18'0'62,"0"0"-62,1 0 16,-19 18-16,19-18 0,-1 0 0,-52 0 15,-1 17-15,-17-17 16,-18 0-16,0 0 16,0 0-1,-17 0-15,-1 0 16,1 0-16,-1 0 15,-17 0-15,53 0 16,-18 0-16,18-17 16,-18 17-16,36 0 15,-1-18-15,1 18 16,34-18-16,-17 1 16,18 17-1,0 0-15,-18-18 16,35 18-16,-17-18 15,0 18-15,-18-35 16,17 18-16,-16-1 16,16-17-16,-17 17 15,0 0-15,18-17 16,0 17-16,17 1 31,18-1-31,0-17 16,0 17-16,0 1 15,0-1-15,18 0 16,0 1-16,34 17 16,-34-18-16,17 0 15,-17 18-15,70-17 0,-17 17 0,35-36 16,17 19-16,36-1 16,-36 18-1,18-17-15,1 17 16,-1 0-16,-36 0 15,37 0-15,-19 0 16,-17 0-16,-18 0 16,0 0-16,0 0 15,18 0-15,-35 0 16,17 17 0,0 1-16,0-1 15,-17 1-15,0 17 16,-1-17-16,-35 0 15,1-1-15,-19 1 16,-17 17 0,18-17-16,-18 0 15,0-1-15,0 18 0,0 1 16,-18 17 0,1 0-16,-19-18 15,19 0-15,-36 0 16,0-17-16,-18 0 15,-17-1-15,18 1 16,-1 0-16,53-18 0</inkml:trace>
  <inkml:trace contextRef="#ctx0" brushRef="#br0" timeOffset="4355.81">6385 1782 0,'18'0'31,"0"0"-31,-1 0 0,18 0 16,54 0-16,17 17 15,17-17-15,36 18 16,-36 17-16,54 0 16,-36-17-1,0 17-15,0 1 16,18 16-16,-53-16 15,17 17-15,0 35 16,-17-35-16,35 35 16,-17 0-16,-18-17 15,17 35-15,-17-18 16,-18-18 0,18 36-16,-35-18 15,-1-17-15,1 35 16,-1-36-16,-17 18 15,-18 1-15,36-1 16,-18 0-16,0 18 16,0-36-16,0-17 15,-18 0-15,-17 0 16,17 0-16,-17-18 16,-1 18-1,1-17-15,-1-1 16,19 0-16,-1 0 15,0-17-15,1 17 16,-19-17-16,18 0 16,-17-1-16,0 1 15,-18 0-15,17-1 16,1 1-16,0 17 16,17 0-1,-17 1-15,34-1 16,-16 0-16,-19-17 15,19-1-15,-19 19 16,1-19-16,0 1 16,-1 17-16,19-17 15,-19 17-15,1-17 16,17 17-16,-17-17 16,-1-1-1,19 19-15,-36-19 16,17 1-16,-17 17 15,18 1-15,0-1 16,-1 0-16,1 0 16,-1-17-16,-17 0 0,18-1 15,0 1-15,-1 0 16,-17-36 93,0 0-109,0 1 0,0-1 16,0-35 0,0 18-16,0-18 15,0 35-15,0-17 0,18 0 16,-18 17-16,0-35 0,0 0 15,18 18-15,-18 0 16,35-1-16,-35 19 16,0-1-16,18 18 15,-18 18 48,17-1-63,-17 1 0,0 35 15,0-35-15,0 17 0,0-17 16,0 34-16,0-16 16,0-1-16,-17 0 15,-19-17-15,19 17 16,-1-17 0,0-18 30,1 0-46,-1 0 16,0 0-16,1 0 16,-1 0-16,1 0 0,-1 0 0,0 17 0,-17-17 15,0 0-15,-18 18 16,35-18 0,1 0-1,-1 0-15,0 0 31,1 0-15,-1 0 15,0 0-15,1 0 0,17-18-16,-18 18 15,0 0 1,1 0-1</inkml:trace>
  <inkml:trace contextRef="#ctx0" brushRef="#br0" timeOffset="11376.17">10389 5821 0,'18'0'62,"0"0"-62,-1 0 16,19 0-16,-19 0 0,36 0 15,0 0-15,18 0 16,-1 0 0,1 0-16,-18 0 15,35 0-15,-18 0 16,1-18-16,-1 18 15,-17 0-15,18 0 16,-18 0-16,-18 0 16,0 0-16,1 0 15,-1 0 1,0 0-16,0 0 16,1 0-16,-1 0 15,18 0-15,-18 0 16,1 0-16,-1 0 15,0 0-15,0 0 16,1 0-16,17 0 16,-18 0-16,0 0 15,18 0-15,0 0 16,0 0 0,-36 0-16,36 0 15,-17 0-15,-1 0 16,0 0-16,1 0 15,-1 0-15,-18 0 16,19 0-16,-19 0 16,1 0-16,0 0 15,-1 0 17,1 0-1,0 0-16,-1 0 1,1 0 0,-1 0-1,1 0-15,0 0 16,-1 0 0,1 0 46,0 0-46,-1 0-16,1 0 47,0 0-16,-1 0-16,1 0-15,-1 18 32,-17-36 171,0 1-203,18-1 15,-18 0-15,0-17 16,18 17-16,-1-17 16,-17 17-16,0 1 0,0-36 15,0 18-15,0 17 16,0 0-16,0 1 16,0-1-16,-17 18 15,17-35-15,0 17 16,-18 1-1,18-1-15,0 0 16,0 1 0,0-1-1,-18 18 110,18-18-109,-17 18 0,-1 0-16,1-17 15,-1 17-15,0 0 16,1 0-16,-1 0 15,0-18-15,-35 18 16,36 0-16,-1 0 0,-17 0 16,0 0-16,-18 0 15,0 0 1,18 0-16,-18 0 16,35 0-16,-17 0 15,-1 0-15,1 0 16,0 0-16,0 18 15,-1-18-15,-17 0 16,18 17-16,-18-17 16,18 0-16,17 0 0,1 0 15,-19 18-15,1-18 16,0 0-16,0 0 16,17 18-1,-17-18-15,-1 0 16,1 0-16,0 17 15,17-17-15,-17 0 16,17 0-16,1 0 16,-19 0-16,19 0 15,-19 0-15,19 0 16,-19 0 0,1 0-16,18 0 15,-1 0-15,-17 0 16,17 18-16,0-18 15,-17 0-15,17 0 16,1 0 0,-18 0-16,17 0 15,0 0-15,-17 0 16,17 0-16,1 0 16,-1 0-16,-17 0 15,17 0-15,0 0 16,-17 0-16,18 0 15,-1 0-15,0 0 16,1 0 0,-1 0-1,0 0-15,1 0 16,-1 0-16,0 0 16,1 0-16,-1 0 0,1 0 15,-1 0-15,0 0 16,1 0 31,-1 0-47,0 0 15,1 0 17,-1 0-17,0 0-15,1 0 16,-1 0-1,18 18 79,-17-1-78,17 1-16,0-1 0,-18 1 15,18 0-15,0-1 0,0 1 16,0 0-16,0-1 0,0 19 16,0-19-16,0 1 15,0 17-15,0-17 16,0-1 0,0 1-1,0 0-15,0-1 16,18-17-16,-18 18 15</inkml:trace>
  <inkml:trace contextRef="#ctx0" brushRef="#br0" timeOffset="12942.16">25718 13600 0,'-18'0'94,"0"0"-78,-17 0-16,0 0 0,-36 17 15,36-17-15,-36 0 16,-35 18-16,-35-18 0,0 0 16,18 0-1,-71 0-15,53 0 16,35 0-16,18 0 15,17 0-15,36 0 16,17 0-16,0 0 16,1 0-1,-1 0-15,1 0 16,-1-18-16,-17 1 16,17 17-16,0-18 0,-35-35 15,18 35-15,35 1 0,-35-19 16,17 1-16,-17-18 15,0-17-15,17 34 16,0-16-16,1 34 16,17-17-16,0 17 15,0 0-15,17-17 16,36 17 0,18 1-16,-53 17 0,34-18 15,54-17-15,0 17 16,0-17-16,53 0 15,-18 35-15,0-18 16,-18 18-16,19 0 16,-19 0-16,53 18 15,-52-1-15,17 36 16,-35-17-16,-18 16 16,-17-16-1,-19 17-15,-16 0 16,-19-1-16,-17-34 0,0 17 15,0 18-15,0-17 16,0-19-16,-35 18 0,-18-17 16,0 0-16,-35-1 15,18 1-15,-1-18 16,-17 0 0,35 18-16,0-1 15,35-17-15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01:5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6332 1764 0,'-17'0'47,"-1"0"-31,0 0-16,-34 0 0,-1 18 15,-36-18-15,1 17 16,18-17 0,34 0-16,-34 0 0,-36 0 15,35 0-15,-17 0 16,0 0-16,0 0 15,35 0-15,35 0 0,-52 0 16,17 0-16,-18 0 16,54 0-16,-54 0 15,1 0-15,34 0 16,-52 0-16,35 0 16,-17 0-16,-19 0 15,19 0-15,-1 0 16,1 0-16,52 0 15,-17 0-15,0 0 0,-1-17 16,1-1-16,0 18 16,-36-18-1,54 18-15,-36 0 0,17 0 16,1-17-16,17 17 16,1-18-1,-1 18-15,0-18 16,1 18-16,17-17 15,-18 17-15,18-18 16,-17 0-16,-1 1 16,18-1-16,0 1 15,0-19-15,0 19 16,0-19 0,18 1-16,-1 17 15,1 1-15,17-19 16,18 36-16,0-17 15,18 17-15,-1-18 16,18 18-16,0-17 16,-52 17-16,52-18 0,35 18 15,-17 0-15,-88 0 0,105 0 16,-17 0 0,18 0-16,-19-18 15,1 18-15,-35 0 16,35 0-16,-18 0 15,0 0-15,18 0 16,-18 0-16,18 0 16,0 0-16,-36 18 15,1-18-15,-53 0 0,52 18 16,-35-1 0,1 1-16,-19-1 15,1 1-15,0 0 16,-1-1-16,-17 19 15,18-19-15,-18 19 16,0-19-16,0 19 16,0-1-16,0 0 15,0 0 1,0 18-16,0 0 16,0-35-16,-18-1 15,-17 1 1,17 0-16,1-18 0,-19 0 15,1 0-15,35 17 0</inkml:trace>
  <inkml:trace contextRef="#ctx0" brushRef="#br0" timeOffset="1942.32">6615 1905 0,'17'0'31,"1"0"-31,0 0 16,-1 0-16,36 0 0,35 0 16,0 0-16,1 0 15,-1 0-15,-71 0 16,107 0-16,-36 0 0,18 0 16,0-18-1,-36 18-15,19-17 16,16 17-16,-34 0 15,17 0-15,-70 0 0,70-18 16,0 18-16,0 0 16,-70 0-16,88 0 0,-36 0 15,19 0-15,-1-18 16,-35 18-16,17-17 16,1 17-1,-18 0-15,17 0 16,1 0-16,-1 0 15,1-18-15,17 18 16,-35 0-16,35 0 16,-35 0-16,18 0 15,-1 0-15,1 0 16,-1 0 0,1 0-16,0 0 15,-19 0-15,-34 0 0,35 0 16,0 0-16,0 0 15,17 0-15,-17 0 16,0 0-16,0 0 16,18 0-16,-18 0 15,17 0-15,-17 0 16,18 0-16,-1 0 16,1 0-1,-18 0-15,17 0 16,-17 0-16,18 0 15,-1 0-15,1 0 16,-1 0-16,1 0 16,-1 0-16,1 0 15,17 0-15,0 0 16,-17 0 0,17 0-16,-17 0 15,17 0-15,-18 0 16,1 0-16,-18 0 15,17 0-15,-17 0 16,18 0-16,-18 0 16,0 0-16,17 0 15,-17 0-15,18 0 16,-1-17 0,1 17-16,-1 0 15,-17 0-15,36 0 16,-1 0-16,-35 0 15,17 0-15,18 0 16,-17 0-16,0 0 16,-19 0-16,1 0 15,18 0-15,17 0 16,-17 0 0,17 0-16,18 0 15,-36 0-15,1 0 16,-1 0-16,-17 0 15,0 0-15,0 17 16,0-17-16,18 0 16,17 18-16,-18-1 15,19-17-15,-1 0 16,-18 0 0,-17 0-16,-35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29T13:11:34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5997 3616 0,'0'18'0,"18"-18"16,-18 17 31,-18-17-16,1 0-31,-1 0 0,-17 18 0,-36-18 16,53 0-16,-87 0 0,16 0 15,-52 0-15,18 0 16,-1 0-16,-17 0 16,53 0-16,0 0 15,0 0 1,17 0-16,-17 0 15,17-35-15,1 17 16,-18-17-16,17-1 16,-17 1-16,35 18 15,-18-19-15,1 1 16,35 0-16,-1-1 16,1 1-16,0-18 15,-1-17 1,1-1-16,35 18 15,-17-17-15,17 17 16,0 0-16,0 0 16,17 0-16,18 0 15,1 18-15,17-1 16,17 1-16,1 18 16,-54 17-16,72-36 0,34 1 15,18 17 1,0 1-16,36-19 15,-19 19-15,-16 17 16,-1 0-16,-18-18 16,-105 18-16,70 0 0,0 0 15,18 18-15,-35 17 16,-1-17-16,1 17 16,-1 18-16,-17-18 15,0 18 1,-35 0-16,-1 18 15,-17-18-15,0 35 16,-35-18-16,0 1 16,0-18-16,-1-18 15,-17 0-15,18 1 16,-18-1-16</inkml:trace>
  <inkml:trace contextRef="#ctx0" brushRef="#br0" timeOffset="824.66">6897 3757 0,'17'0'0,"-34"18"47,-36-18-31,-18 0 0,-52 0-16,105 0 0,-52-18 15,-36 0-15,-18-17 16,1-18-16,52 18 15,-17-18-15,35 18 16,18-18-16,17-53 16,18 35-1,0 54-15,0-36 0,0 18 0,18-18 16,0-18-16,-1 1 16,1 17-16,17-18 15,0 36 1,18-18-16,-17 0 15,17 18-15,-1-1 16,-16 1-16,17-18 16,0 36-16,-1-19 15,-34 36-15,17-17 0,36-1 16,0 18-16,-1 0 16,1 0-16,17 0 15,0 0 1,-17 18-16,-1 17 15,-35 0-15,-17-17 0,17 17 16,-17 36-16,0-1 16,-1 19-16,-17-1 15,0 18-15,-35-36 16,0 36-16,-18-36 16,0 1-16,0-18 15,-35 35 1,35-53-16,-18 18 15,54-35-15,-19 0 16,36-1-16</inkml:trace>
  <inkml:trace contextRef="#ctx0" brushRef="#br0" timeOffset="1915.66">9225 3669 0,'-17'0'31,"-1"0"-31,0 0 0,-35 0 16,18 0-16,-18 18 16,-17-1-16,-1 1 15,-35 17-15,18-17 16,0-1-16,-18-17 16,0 18-16,0-18 15,-35 0 1,35 0-16,1 0 15,-1 0-15,35-18 16,1 1-16,17 17 16,17-36-16,-17 19 15,18-1-15,0-17 16,0 0-16,-18-1 16,17 1-16,1-18 15,0 0 1,-18 0-16,35-17 15,-17 17-15,35-18 16,0 1-16,0-1 16,18 1-16,17-1 15,18 1-15,0 17 16,0-18-16,0 18 16,-36 35-16,36-17 0,18 18 15,-1-19 1,18 19-16,1 17 15,17-18-15,17 18 16,-17 0-16,35 0 16,-18 0-16,-17 0 15,0 35-15,35-17 16,-53 0-16,71 34 16,-35-34-16,-19 17 15,19 1 1,-54-19-16,-34 19 15,-1-1-15,-17 35 16,-18 1-16,0 17 16,-36 18-16,-34 17 15,17 1-15,-18-36 16,18-17-16,18-18 16,-18 0-1,36-36-15,-19-17 16</inkml:trace>
  <inkml:trace contextRef="#ctx0" brushRef="#br0" timeOffset="10166.74">9102 5627 0,'-18'0'62,"0"0"-62,-17 0 16,17 0-16,-34 0 0,-54 0 16,0 0-16,-53 0 15,-17 0-15,-18 0 16,-36 0-16,-17 0 16,18 0-1,0 0-15,0 0 16,70 0-16,-18 0 15,54 0-15,17 0 16,-17 0-16,17 0 16,0 0-16,-17 0 15,34 0-15,-34 0 16,-1 0-16,1 0 16,-1 0-16,-17-18 15,18 18 1,-1 0-16,1-17 15,17 17-15,0 0 16,18 0-16,0 0 16,0-18-16,-1 0 15,19 18-15,-1 0 16,1-17-16,35 17 16,17 0-16,0-18 15,1 18 1,-1-18-16,18 1 15,-35-1-15,17 0 16,-17 18-16,35-17 0,-36-1 16,19 1-16,-18-1 15,17-17-15,-17 17 16,17-17-16,0-1 16,1 1-1,-1-18-15,-17 0 16,35 36-16,0-36 15,0 35-15,0-35 16,17 18-16,19 0 16,-1-1-16,-17 1 15,17 0-15,0 0 16,0 17-16,1-17 16,17 17-1,0 0-15,17-17 16,36 17-16,17 1 15,-52-1-15,52 18 16,54 0-16,-54-18 16,36 18-16,35 0 15,-17 0-15,17 0 16,0 0-16,-53 0 16,-18 0-16,18 0 15,-53 0 1,1 0-16,-1 0 15,18 18-15,-18-18 16,-70 0-16,105 0 0,0 18 16,19-18-16,16 17 15,-34-17-15,17 0 16,-18 18-16,-17-18 16,18 18-16,-1-18 15,-17 0 1,-35 17-16,17 1 15,-18 0-15,-17-18 16,0 17-16,-18 19 16,18-19-16,18 18 15,-18 1-15,0-19 16,17 36-16,-17-35 16,-35 17-16,-1-35 15,19 35-15,-19-17 16,1 17-16,0 1 15,-18-1-15,17 0 16,-17 0-16,0 1 16,0-1-16,-17-17 15,-19-1-15,19 1 16,-36 0-16,-18-1 16,36-17-1,-36 18-15,36-18 16,18 0-16</inkml:trace>
  <inkml:trace contextRef="#ctx0" brushRef="#br0" timeOffset="12417.31">12206 6914 0,'0'18'94,"-18"-18"-94,1 0 0,-18 0 15,17 0-15,-35 18 0,18-18 0,-53 0 16,-1 0-16,1 0 16,71 0-16,-72 0 15,-17 17-15,18-17 16,0 0-16,18 0 15,-1 0-15,18 0 16,-17 0-16,17 0 16,0 0-16,-18 0 15,18 0-15,0 0 16,-53 0-16,36 0 16,-18 0-16,0 0 15,17 0 1,18 0-16,0 0 15,35 0-15,1 0 16,-1-17-16,1 17 16,-1 0-1,0-18-15,1 18 16,-19-18-16,1 18 0,0-17 16,0-1-1,-1 1-15,-17-19 16,18 19-16,0-1 15,0-17-15,-18 17 16,17-35-16,1 18 16,17 0-16,1-18 15,-1 0-15,0 0 16,18 0-16,0 0 16,0 0-16,-17 0 15,17 36 1,0-1-16,0-17 0,0-1 15,0 1-15,17 17 16,19 1-16,-19-18 16,1 17-16,17 0 15,-17-17-15,0 35 0,17-18 16,18 1-16,0-19 16,0 19-1,17-1-15,1 0 16,-1 1-16,1-1 15,-1 18-15,1 0 16,17-17-16,-17 17 16,-1 0-16,1-18 15,-1 18-15,1-18 16,-53 18-16,34 0 16,-16 0-16,34 0 15,-52 0-15,35 0 0,-35 0 0,52 0 16,1-17-16,17 17 15,-35 0-15,35 0 16,-18 0-16,-17 0 16,-17 0-16,-1 0 15,18 0 1,-35 17-16,17 1 16,-18-18-16,1 18 0,35-18 15,0 17-15,-18 1 16,36-1-16,-18 1 15,-18-18-15,18 18 16,17-1-16,-34 1 16,-1 0-16,0-1 15,-17-17-15,0 36 16,-1-19-16,1 1 16,17 0-1,-17 17-15,-1 0 16,19 0-16,-1 1 15,-17-1-15,17 0 16,-35 0-16,17-17 16,-17 17-16,0 1 15,0-19-15,0 36 16,0-18-16,0 1 16,-17-1-1,-1-17-15,1-1 0,-1 1 16,-35 17-16,-18 1 15,19-19-15,-1 1 16,-18-1-16,18 1 16,0 17-16,18-17 15,0 0-15,17-18 16,18 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6B8C9-B786-4C48-AEA4-6DE52F00F8A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4B80-6BFC-40DE-94FE-338A1A484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64B80-6BFC-40DE-94FE-338A1A4847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5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64B80-6BFC-40DE-94FE-338A1A4847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7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64B80-6BFC-40DE-94FE-338A1A4847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23AD-4857-40EA-8CD8-83F55293A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0C143-7EAD-46AF-B366-F504EC8B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335DE-FA07-4648-BCD8-9AF70590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57EBA-3D0F-4D9F-99FE-2F05D037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C12A4-6A78-452B-B25D-5AA4327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FFB-0774-4089-AA37-3A52FAC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94FBB-353B-4181-A3D4-BCF5AA74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C4C42-6800-4019-B45E-CBCC8438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EAC99-B05F-41F9-8887-169CE0C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E21FF-DA7D-4FB3-940B-C56294B1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D7965-0F4B-4597-9759-48702A8A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0F14D-DF90-4282-ADC3-18A4FCD5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054A7-9729-4197-A21A-C76DE14F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CA792-6746-4E13-93DD-39724AAE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6EF42-E3B5-4BA8-B70B-627EAEA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9A0C-50E0-48C5-B2BB-24EBFBF2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2EF7F-89AC-4946-9E01-0374A28B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1AED8-21B0-4E2E-984C-8CA0BB2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ABD9F-BE30-4FEF-911C-0DD4220F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1C8-97DD-4F38-8A0A-D02CFCFB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60BE-8170-400E-958A-A524971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F5F9A-83F8-45BD-ABAB-DA5BEE00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23F49-9F81-420A-9880-E0327D44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58144-DFFB-4F92-9D29-325F9014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B1917-7289-40BD-86FC-67D0BECA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F0595-B1EC-442C-909A-E256F4F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14BB2-C4D5-4E6E-93D5-97F0E405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AFB3D-40A1-4E19-B846-D0A18727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DE803-706E-4B7C-91D9-D64C30F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E6855-FFA7-4636-BD18-94ADAFAC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27D1-1AA6-401A-8CD3-0AD0135B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C027-5CD6-40AB-AB86-90A158FE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1BB80-F387-45D8-AAC8-5D499ADC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F8631-9812-45ED-8829-A647B4F8B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CA911-AB23-41AF-82B2-E85D51A94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D272B-3E73-4A72-9BB6-A80A38FD5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3E3F79-11A3-456E-9631-EB08E4FB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E1B76-C758-4342-8585-CB5778E2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F25550-CFDE-43A3-931D-7FB2583E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FBEC-5D87-4749-9592-77B9EF2F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68C87-527B-459C-8E27-1268F005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4E300-BFA6-4841-AA1C-D79E7F4E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D0826-9FC1-486A-B9F6-3D3766CD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4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576DFD-6CF1-479E-A3B5-BDC37FF7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C6C8C-177A-4897-B981-3D8A1EE7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04AA2-24D8-4E4E-9CDF-9CF2BDB2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4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3C74E-8BDE-4541-A9B3-A63BDE2F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BB060-060A-4E42-AEEB-506653AF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1E8B7-171E-402D-B2F5-BFB02782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D0F16-E033-434E-A917-FB3AE389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030D4-8C18-4BD6-BC2C-7D340B4B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9D5FE-C387-4483-BD61-3796046A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8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92D3-26BF-4956-9DB4-BECC3068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CF19E-72E0-444A-AD75-3A9B4531C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599BC-D6DA-4462-8D9B-4C108F8D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4CBA-6F00-4AC4-A531-7785A4A1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E38FE-D8AD-4199-AD04-FDB7016C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15D70-2316-4C6B-A3EF-5B138D76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D19C3-4F72-4FE7-932B-55C99680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035D3-76D0-4EBD-9791-534D7F9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CE74-A606-4FFB-BE0F-A78B2744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3697-3592-4CEF-A580-40ED0F1BEA03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1F6B-0855-4AD4-A594-BEA8DFA3D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05FE3-C8FD-478E-8446-7CBB57E6D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BF41-850C-4F4B-8AD5-D4AFC212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customXml" Target="../ink/ink11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customXml" Target="../ink/ink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B8E52EF0-300E-4B11-86BD-61DB6758D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03" y="0"/>
            <a:ext cx="9310591" cy="685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28FDAB-5FAB-4AB0-9B89-6343D3CE912A}"/>
              </a:ext>
            </a:extLst>
          </p:cNvPr>
          <p:cNvSpPr txBox="1"/>
          <p:nvPr/>
        </p:nvSpPr>
        <p:spPr>
          <a:xfrm>
            <a:off x="3312694" y="5358062"/>
            <a:ext cx="556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실행 화면입니다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342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FF229B-8BA5-45EE-8A20-7D761D0F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0C181E9-3A5D-4663-BE2B-A191707F754D}"/>
                  </a:ext>
                </a:extLst>
              </p14:cNvPr>
              <p14:cNvContentPartPr/>
              <p14:nvPr/>
            </p14:nvContentPartPr>
            <p14:xfrm>
              <a:off x="1346040" y="901800"/>
              <a:ext cx="1943640" cy="501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0C181E9-3A5D-4663-BE2B-A191707F7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680" y="892440"/>
                <a:ext cx="19623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629CFF5-7A91-4FA0-B898-8B469D2168C6}"/>
                  </a:ext>
                </a:extLst>
              </p14:cNvPr>
              <p14:cNvContentPartPr/>
              <p14:nvPr/>
            </p14:nvContentPartPr>
            <p14:xfrm>
              <a:off x="1136520" y="2387520"/>
              <a:ext cx="3690000" cy="2711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629CFF5-7A91-4FA0-B898-8B469D2168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160" y="2378160"/>
                <a:ext cx="3708720" cy="2730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AD09A4-592B-4908-8B5E-3FAECE8DC9E6}"/>
              </a:ext>
            </a:extLst>
          </p:cNvPr>
          <p:cNvSpPr txBox="1"/>
          <p:nvPr/>
        </p:nvSpPr>
        <p:spPr>
          <a:xfrm>
            <a:off x="240632" y="5293895"/>
            <a:ext cx="4092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파일명과 폴더경로가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변경된 파일은 다시 더블 클릭하여 </a:t>
            </a:r>
            <a:endParaRPr lang="en-US" altLang="ko-KR" dirty="0"/>
          </a:p>
          <a:p>
            <a:r>
              <a:rPr lang="ko-KR" altLang="en-US" dirty="0"/>
              <a:t>기존경로로 복구할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60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4911E2-132A-48EE-82B8-A5B86F207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ECFB65-9260-4019-892F-0022F8B0CCC9}"/>
                  </a:ext>
                </a:extLst>
              </p14:cNvPr>
              <p14:cNvContentPartPr/>
              <p14:nvPr/>
            </p14:nvContentPartPr>
            <p14:xfrm>
              <a:off x="1289160" y="831960"/>
              <a:ext cx="3518280" cy="1829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ECFB65-9260-4019-892F-0022F8B0C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800" y="822600"/>
                <a:ext cx="3537000" cy="1847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128008-77A9-4FCB-AF8B-BBB41D4530E1}"/>
              </a:ext>
            </a:extLst>
          </p:cNvPr>
          <p:cNvSpPr txBox="1"/>
          <p:nvPr/>
        </p:nvSpPr>
        <p:spPr>
          <a:xfrm>
            <a:off x="336884" y="5197642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경로로 이동된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항목추가 기능에 대해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2E42CF-8660-47EB-B7CC-75F0D0EC3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44728B3-CA9A-4735-BC9C-D3A239B8C5B6}"/>
                  </a:ext>
                </a:extLst>
              </p14:cNvPr>
              <p14:cNvContentPartPr/>
              <p14:nvPr/>
            </p14:nvContentPartPr>
            <p14:xfrm>
              <a:off x="6089760" y="1168560"/>
              <a:ext cx="654480" cy="787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44728B3-CA9A-4735-BC9C-D3A239B8C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0400" y="1159200"/>
                <a:ext cx="673200" cy="806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36D1E7-296B-4D9A-BA52-12345025C5E1}"/>
              </a:ext>
            </a:extLst>
          </p:cNvPr>
          <p:cNvSpPr txBox="1"/>
          <p:nvPr/>
        </p:nvSpPr>
        <p:spPr>
          <a:xfrm>
            <a:off x="657726" y="5165558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위처럼 </a:t>
            </a:r>
            <a:r>
              <a:rPr lang="en-US" altLang="ko-KR" dirty="0"/>
              <a:t>&gt;&gt;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삭제할 수 있는</a:t>
            </a:r>
            <a:endParaRPr lang="en-US" altLang="ko-KR" dirty="0"/>
          </a:p>
          <a:p>
            <a:r>
              <a:rPr lang="ko-KR" altLang="en-US" dirty="0"/>
              <a:t> 버튼이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33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080978-102F-4C31-A511-A56E1C1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368DB16-C281-4592-B99C-478A66052B4D}"/>
                  </a:ext>
                </a:extLst>
              </p14:cNvPr>
              <p14:cNvContentPartPr/>
              <p14:nvPr/>
            </p14:nvContentPartPr>
            <p14:xfrm>
              <a:off x="6058080" y="1092240"/>
              <a:ext cx="1079640" cy="2108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368DB16-C281-4592-B99C-478A66052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720" y="1082880"/>
                <a:ext cx="1098360" cy="2127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FC7121-3CC8-4279-AA11-3EEBDFA4B588}"/>
              </a:ext>
            </a:extLst>
          </p:cNvPr>
          <p:cNvSpPr txBox="1"/>
          <p:nvPr/>
        </p:nvSpPr>
        <p:spPr>
          <a:xfrm>
            <a:off x="689811" y="5133474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을 입력하고 </a:t>
            </a:r>
            <a:r>
              <a:rPr lang="en-US" altLang="ko-KR" dirty="0"/>
              <a:t>&gt;&gt;</a:t>
            </a:r>
            <a:r>
              <a:rPr lang="ko-KR" altLang="en-US" dirty="0"/>
              <a:t>추가버튼을 눌러보면</a:t>
            </a:r>
            <a:endParaRPr lang="en-US" altLang="ko-KR" dirty="0"/>
          </a:p>
          <a:p>
            <a:r>
              <a:rPr lang="en-US" altLang="ko-KR" dirty="0"/>
              <a:t>  08 </a:t>
            </a:r>
            <a:r>
              <a:rPr lang="ko-KR" altLang="en-US" dirty="0"/>
              <a:t>항목이 추가되었습니다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33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79FA25-04CB-4CDD-8032-26CFA0A7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B2A0B1D-9D33-49F6-BB84-EDA6CCB51589}"/>
                  </a:ext>
                </a:extLst>
              </p14:cNvPr>
              <p14:cNvContentPartPr/>
              <p14:nvPr/>
            </p14:nvContentPartPr>
            <p14:xfrm>
              <a:off x="6121440" y="1625760"/>
              <a:ext cx="1200600" cy="2159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B2A0B1D-9D33-49F6-BB84-EDA6CCB51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2080" y="1616400"/>
                <a:ext cx="1219320" cy="217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9B0D18-E746-4183-88DC-C426A9D2772A}"/>
              </a:ext>
            </a:extLst>
          </p:cNvPr>
          <p:cNvSpPr txBox="1"/>
          <p:nvPr/>
        </p:nvSpPr>
        <p:spPr>
          <a:xfrm>
            <a:off x="753979" y="5229726"/>
            <a:ext cx="4379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추가한 항목을 </a:t>
            </a:r>
            <a:r>
              <a:rPr lang="en-US" altLang="ko-KR" dirty="0"/>
              <a:t>&lt;&lt; </a:t>
            </a:r>
            <a:r>
              <a:rPr lang="ko-KR" altLang="en-US" dirty="0"/>
              <a:t>삭제버튼을 눌러</a:t>
            </a:r>
            <a:endParaRPr lang="en-US" altLang="ko-KR" dirty="0"/>
          </a:p>
          <a:p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변경된 데이터는 </a:t>
            </a:r>
            <a:endParaRPr lang="en-US" altLang="ko-KR" dirty="0"/>
          </a:p>
          <a:p>
            <a:r>
              <a:rPr lang="ko-KR" altLang="en-US" dirty="0"/>
              <a:t>저장버튼을 눌러 주어야합니다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49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F9EE4A-88C3-49B2-9F37-D570C682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0148010-D188-40CF-AFFD-C61B163CBAF1}"/>
                  </a:ext>
                </a:extLst>
              </p14:cNvPr>
              <p14:cNvContentPartPr/>
              <p14:nvPr/>
            </p14:nvContentPartPr>
            <p14:xfrm>
              <a:off x="6095880" y="3409920"/>
              <a:ext cx="261000" cy="292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0148010-D188-40CF-AFFD-C61B163CB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6520" y="3400560"/>
                <a:ext cx="279720" cy="311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32BECE-B859-4A85-8E62-C0B5D7E08C1D}"/>
              </a:ext>
            </a:extLst>
          </p:cNvPr>
          <p:cNvSpPr txBox="1"/>
          <p:nvPr/>
        </p:nvSpPr>
        <p:spPr>
          <a:xfrm>
            <a:off x="786063" y="579120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r>
              <a:rPr lang="ko-KR" altLang="en-US" dirty="0" err="1"/>
              <a:t>팝업알람이</a:t>
            </a:r>
            <a:r>
              <a:rPr lang="ko-KR" altLang="en-US" dirty="0"/>
              <a:t>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09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CB80A-5D9E-4220-8291-ED0B964DF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38095" cy="67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C674E1-F4BA-4491-908F-71E03D5A8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57" y="-1"/>
            <a:ext cx="8238095" cy="6761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3ECAFC2-85A5-4592-9223-33974C80DF1D}"/>
                  </a:ext>
                </a:extLst>
              </p14:cNvPr>
              <p14:cNvContentPartPr/>
              <p14:nvPr/>
            </p14:nvContentPartPr>
            <p14:xfrm>
              <a:off x="3346560" y="495360"/>
              <a:ext cx="6782040" cy="1149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3ECAFC2-85A5-4592-9223-33974C80DF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486000"/>
                <a:ext cx="6800760" cy="1168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0785FC-A4E1-4ADE-B5D0-1550743DCA14}"/>
              </a:ext>
            </a:extLst>
          </p:cNvPr>
          <p:cNvSpPr txBox="1"/>
          <p:nvPr/>
        </p:nvSpPr>
        <p:spPr>
          <a:xfrm>
            <a:off x="8518358" y="2614863"/>
            <a:ext cx="3400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항목 데이터의 </a:t>
            </a:r>
            <a:r>
              <a:rPr lang="ko-KR" altLang="en-US" dirty="0" err="1"/>
              <a:t>저장파일입니다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세미콜론</a:t>
            </a:r>
            <a:r>
              <a:rPr lang="en-US" altLang="ko-KR" dirty="0"/>
              <a:t>;</a:t>
            </a:r>
            <a:r>
              <a:rPr lang="ko-KR" altLang="en-US" dirty="0"/>
              <a:t>으로 구분하여</a:t>
            </a:r>
            <a:endParaRPr lang="en-US" altLang="ko-KR" dirty="0"/>
          </a:p>
          <a:p>
            <a:r>
              <a:rPr lang="ko-KR" altLang="en-US" dirty="0"/>
              <a:t>항목들을 불러옵니다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항목을 추가</a:t>
            </a:r>
            <a:r>
              <a:rPr lang="en-US" altLang="ko-KR" dirty="0"/>
              <a:t>,</a:t>
            </a:r>
            <a:r>
              <a:rPr lang="ko-KR" altLang="en-US" dirty="0"/>
              <a:t>삭제 작업 후 </a:t>
            </a:r>
            <a:endParaRPr lang="en-US" altLang="ko-KR" dirty="0"/>
          </a:p>
          <a:p>
            <a:r>
              <a:rPr lang="ko-KR" altLang="en-US" dirty="0"/>
              <a:t>저장버튼을 누르면</a:t>
            </a:r>
            <a:endParaRPr lang="en-US" altLang="ko-KR" dirty="0"/>
          </a:p>
          <a:p>
            <a:r>
              <a:rPr lang="ko-KR" altLang="en-US" dirty="0" err="1"/>
              <a:t>위와같이</a:t>
            </a:r>
            <a:r>
              <a:rPr lang="ko-KR" altLang="en-US" dirty="0"/>
              <a:t>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6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3CC7E9-D83D-4C19-9A61-42FBA0F1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01C85-C28C-455C-BF59-65AE40EB2110}"/>
              </a:ext>
            </a:extLst>
          </p:cNvPr>
          <p:cNvSpPr txBox="1"/>
          <p:nvPr/>
        </p:nvSpPr>
        <p:spPr>
          <a:xfrm>
            <a:off x="2462463" y="5574631"/>
            <a:ext cx="775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사용방법에 대해</a:t>
            </a:r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원본 사진들이 있는 폴더 경로를 지정해줍니다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F30EE0-C068-4FCD-A019-149824FD3083}"/>
                  </a:ext>
                </a:extLst>
              </p14:cNvPr>
              <p14:cNvContentPartPr/>
              <p14:nvPr/>
            </p14:nvContentPartPr>
            <p14:xfrm>
              <a:off x="1333440" y="165240"/>
              <a:ext cx="946440" cy="209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F30EE0-C068-4FCD-A019-149824FD3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155880"/>
                <a:ext cx="96516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3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67BB10-A50D-40FA-9843-10000E02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2163C1-CFA1-4754-BB9F-3CC08CDC73A5}"/>
                  </a:ext>
                </a:extLst>
              </p14:cNvPr>
              <p14:cNvContentPartPr/>
              <p14:nvPr/>
            </p14:nvContentPartPr>
            <p14:xfrm>
              <a:off x="3753000" y="1542960"/>
              <a:ext cx="501840" cy="362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2163C1-CFA1-4754-BB9F-3CC08CDC7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3640" y="1533600"/>
                <a:ext cx="5205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CBA1756-FEF8-42AE-9041-6F39FF875207}"/>
                  </a:ext>
                </a:extLst>
              </p14:cNvPr>
              <p14:cNvContentPartPr/>
              <p14:nvPr/>
            </p14:nvContentPartPr>
            <p14:xfrm>
              <a:off x="3772080" y="2444760"/>
              <a:ext cx="5531040" cy="2489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CBA1756-FEF8-42AE-9041-6F39FF8752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20" y="2435400"/>
                <a:ext cx="5549760" cy="2508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C65D6E-4D5D-464C-9A0F-42AD3E09E7D3}"/>
              </a:ext>
            </a:extLst>
          </p:cNvPr>
          <p:cNvSpPr txBox="1"/>
          <p:nvPr/>
        </p:nvSpPr>
        <p:spPr>
          <a:xfrm>
            <a:off x="2727158" y="5546509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디렉터리의 </a:t>
            </a:r>
            <a:r>
              <a:rPr lang="en-US" altLang="ko-KR" dirty="0"/>
              <a:t>Jpg</a:t>
            </a:r>
            <a:r>
              <a:rPr lang="ko-KR" altLang="en-US" dirty="0"/>
              <a:t>인 사진파일을 모두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Png</a:t>
            </a:r>
            <a:r>
              <a:rPr lang="ko-KR" altLang="en-US" dirty="0"/>
              <a:t>사진파일은 불러오지 않도록 했습니다</a:t>
            </a:r>
            <a:r>
              <a:rPr lang="en-US" altLang="ko-KR" dirty="0"/>
              <a:t>.)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21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65D6E5-7495-4694-BE16-FE6A7BBCA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0" y="0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E86F0AE-F6D6-4631-8915-2E4FEF830A61}"/>
                  </a:ext>
                </a:extLst>
              </p14:cNvPr>
              <p14:cNvContentPartPr/>
              <p14:nvPr/>
            </p14:nvContentPartPr>
            <p14:xfrm>
              <a:off x="1333440" y="412920"/>
              <a:ext cx="2762640" cy="1289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E86F0AE-F6D6-4631-8915-2E4FEF830A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403560"/>
                <a:ext cx="2781360" cy="1307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65334F-400D-4B74-B7DF-91EA5EFBAEDD}"/>
              </a:ext>
            </a:extLst>
          </p:cNvPr>
          <p:cNvSpPr txBox="1"/>
          <p:nvPr/>
        </p:nvSpPr>
        <p:spPr>
          <a:xfrm>
            <a:off x="112296" y="5229726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불러온 </a:t>
            </a:r>
            <a:r>
              <a:rPr lang="ko-KR" altLang="en-US" dirty="0" err="1"/>
              <a:t>사진폴더의</a:t>
            </a:r>
            <a:r>
              <a:rPr lang="ko-KR" altLang="en-US" dirty="0"/>
              <a:t> 경로가 지정되었습니다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 목록이 표시됩니다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A82B7-F03B-4590-83E5-43C42682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6BC3034-66B1-4AFE-85B4-80CB7E7C2D61}"/>
                  </a:ext>
                </a:extLst>
              </p14:cNvPr>
              <p14:cNvContentPartPr/>
              <p14:nvPr/>
            </p14:nvContentPartPr>
            <p14:xfrm>
              <a:off x="1428840" y="1549440"/>
              <a:ext cx="3632400" cy="7624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BC3034-66B1-4AFE-85B4-80CB7E7C2D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1540080"/>
                <a:ext cx="3651120" cy="781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B2A5F9-B6B8-4972-9718-324FC5FF806F}"/>
              </a:ext>
            </a:extLst>
          </p:cNvPr>
          <p:cNvSpPr txBox="1"/>
          <p:nvPr/>
        </p:nvSpPr>
        <p:spPr>
          <a:xfrm>
            <a:off x="1127482" y="5308560"/>
            <a:ext cx="423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파일명을 누르면 우측에 </a:t>
            </a:r>
            <a:endParaRPr lang="en-US" altLang="ko-KR" dirty="0"/>
          </a:p>
          <a:p>
            <a:r>
              <a:rPr lang="ko-KR" altLang="en-US" dirty="0"/>
              <a:t>해당사진이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35AC8-0DB5-434D-B9BB-FBF125F5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A19C50-7DC8-4E0A-A2FC-D518CB95988F}"/>
                  </a:ext>
                </a:extLst>
              </p14:cNvPr>
              <p14:cNvContentPartPr/>
              <p14:nvPr/>
            </p14:nvContentPartPr>
            <p14:xfrm>
              <a:off x="1454040" y="1841400"/>
              <a:ext cx="3690000" cy="794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A19C50-7DC8-4E0A-A2FC-D518CB9598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680" y="1832040"/>
                <a:ext cx="370872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93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AC20B0-3BBC-4122-943E-55A07F83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35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7B5FC33-BD9F-4EC5-98B3-736952CF09BB}"/>
                  </a:ext>
                </a:extLst>
              </p14:cNvPr>
              <p14:cNvContentPartPr/>
              <p14:nvPr/>
            </p14:nvContentPartPr>
            <p14:xfrm>
              <a:off x="1314360" y="482760"/>
              <a:ext cx="8052120" cy="4426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7B5FC33-BD9F-4EC5-98B3-736952CF0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000" y="473400"/>
                <a:ext cx="8070840" cy="444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35FF56-F3B5-408E-88BD-0B057B545AF1}"/>
              </a:ext>
            </a:extLst>
          </p:cNvPr>
          <p:cNvSpPr txBox="1"/>
          <p:nvPr/>
        </p:nvSpPr>
        <p:spPr>
          <a:xfrm>
            <a:off x="160797" y="5453952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이름을 변경하고 나서 옮겨질 경로를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4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C0164B-0B24-4A3C-B2FF-BA5B896B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FB0B452-048E-4367-B8D4-782F54E59DDC}"/>
                  </a:ext>
                </a:extLst>
              </p14:cNvPr>
              <p14:cNvContentPartPr/>
              <p14:nvPr/>
            </p14:nvContentPartPr>
            <p14:xfrm>
              <a:off x="1390680" y="469800"/>
              <a:ext cx="3981960" cy="216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FB0B452-048E-4367-B8D4-782F54E59D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320" y="460440"/>
                <a:ext cx="400068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78C663-CBAC-4EA5-9CAF-3F28C1FB5BC6}"/>
              </a:ext>
            </a:extLst>
          </p:cNvPr>
          <p:cNvSpPr txBox="1"/>
          <p:nvPr/>
        </p:nvSpPr>
        <p:spPr>
          <a:xfrm>
            <a:off x="818147" y="5454316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변경후</a:t>
            </a:r>
            <a:r>
              <a:rPr lang="ko-KR" altLang="en-US" dirty="0"/>
              <a:t> 폴더경로가 지정되었습니다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4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777A7B-C609-46D5-B363-207D9372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52809"/>
            <a:ext cx="9561905" cy="6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FE2EE91-1DDB-4ABE-AF88-AB1570661C0B}"/>
                  </a:ext>
                </a:extLst>
              </p14:cNvPr>
              <p14:cNvContentPartPr/>
              <p14:nvPr/>
            </p14:nvContentPartPr>
            <p14:xfrm>
              <a:off x="1339920" y="876240"/>
              <a:ext cx="3206880" cy="1632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FE2EE91-1DDB-4ABE-AF88-AB1570661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560" y="866880"/>
                <a:ext cx="3225600" cy="1650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247C91-4561-439A-9C90-BD596905B936}"/>
              </a:ext>
            </a:extLst>
          </p:cNvPr>
          <p:cNvSpPr txBox="1"/>
          <p:nvPr/>
        </p:nvSpPr>
        <p:spPr>
          <a:xfrm>
            <a:off x="865081" y="4684295"/>
            <a:ext cx="5230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사진파일들의 이름형식을 위처럼 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위처럼 </a:t>
            </a:r>
            <a:r>
              <a:rPr lang="en-US" altLang="ko-KR" b="1" dirty="0"/>
              <a:t>1234A123</a:t>
            </a:r>
            <a:r>
              <a:rPr lang="ko-KR" altLang="en-US" dirty="0"/>
              <a:t>으로 시작하고 </a:t>
            </a:r>
            <a:endParaRPr lang="en-US" altLang="ko-KR" dirty="0"/>
          </a:p>
          <a:p>
            <a:r>
              <a:rPr lang="en-US" altLang="ko-KR" b="1" dirty="0"/>
              <a:t>02</a:t>
            </a:r>
            <a:r>
              <a:rPr lang="ko-KR" altLang="en-US" dirty="0"/>
              <a:t>로 끝나는 파일명으로 변경합니다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항목에 있는 숫자를 누르면 곧바로 </a:t>
            </a:r>
            <a:endParaRPr lang="en-US" altLang="ko-KR" dirty="0"/>
          </a:p>
          <a:p>
            <a:r>
              <a:rPr lang="ko-KR" altLang="en-US" dirty="0"/>
              <a:t>이름이 변경되고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변경폴더로</a:t>
            </a:r>
            <a:r>
              <a:rPr lang="ko-KR" altLang="en-US" dirty="0"/>
              <a:t> 경로가 옮겨집니다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8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와이드스크린</PresentationFormat>
  <Paragraphs>41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yonghun</dc:creator>
  <cp:lastModifiedBy>park yonghun</cp:lastModifiedBy>
  <cp:revision>25</cp:revision>
  <dcterms:created xsi:type="dcterms:W3CDTF">2020-12-29T12:42:19Z</dcterms:created>
  <dcterms:modified xsi:type="dcterms:W3CDTF">2020-12-29T13:41:46Z</dcterms:modified>
</cp:coreProperties>
</file>