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61" r:id="rId3"/>
    <p:sldId id="257" r:id="rId4"/>
    <p:sldId id="262" r:id="rId5"/>
    <p:sldId id="259" r:id="rId6"/>
    <p:sldId id="258" r:id="rId7"/>
    <p:sldId id="263" r:id="rId8"/>
    <p:sldId id="264" r:id="rId9"/>
    <p:sldId id="266" r:id="rId10"/>
    <p:sldId id="267" r:id="rId11"/>
    <p:sldId id="268" r:id="rId12"/>
    <p:sldId id="269" r:id="rId13"/>
    <p:sldId id="270" r:id="rId14"/>
    <p:sldId id="289" r:id="rId15"/>
    <p:sldId id="300" r:id="rId16"/>
    <p:sldId id="301" r:id="rId17"/>
    <p:sldId id="272" r:id="rId18"/>
    <p:sldId id="273" r:id="rId19"/>
    <p:sldId id="302" r:id="rId20"/>
    <p:sldId id="303" r:id="rId21"/>
    <p:sldId id="274" r:id="rId22"/>
    <p:sldId id="294" r:id="rId23"/>
    <p:sldId id="295" r:id="rId24"/>
    <p:sldId id="304" r:id="rId25"/>
    <p:sldId id="305" r:id="rId26"/>
    <p:sldId id="296" r:id="rId27"/>
    <p:sldId id="297" r:id="rId28"/>
    <p:sldId id="306" r:id="rId29"/>
    <p:sldId id="307" r:id="rId30"/>
    <p:sldId id="298" r:id="rId31"/>
    <p:sldId id="308" r:id="rId32"/>
    <p:sldId id="309" r:id="rId33"/>
    <p:sldId id="310" r:id="rId34"/>
    <p:sldId id="275" r:id="rId35"/>
    <p:sldId id="276" r:id="rId36"/>
    <p:sldId id="277" r:id="rId37"/>
    <p:sldId id="278" r:id="rId38"/>
    <p:sldId id="279" r:id="rId39"/>
    <p:sldId id="280" r:id="rId40"/>
    <p:sldId id="281" r:id="rId41"/>
    <p:sldId id="283" r:id="rId42"/>
    <p:sldId id="284" r:id="rId43"/>
    <p:sldId id="285" r:id="rId44"/>
    <p:sldId id="286" r:id="rId45"/>
    <p:sldId id="287" r:id="rId46"/>
    <p:sldId id="290" r:id="rId47"/>
    <p:sldId id="291" r:id="rId48"/>
    <p:sldId id="292" r:id="rId49"/>
    <p:sldId id="293" r:id="rId50"/>
    <p:sldId id="311" r:id="rId51"/>
    <p:sldId id="312" r:id="rId52"/>
    <p:sldId id="313" r:id="rId53"/>
    <p:sldId id="315" r:id="rId54"/>
    <p:sldId id="314" r:id="rId55"/>
    <p:sldId id="316" r:id="rId56"/>
    <p:sldId id="317" r:id="rId57"/>
    <p:sldId id="318" r:id="rId58"/>
    <p:sldId id="319" r:id="rId59"/>
    <p:sldId id="320" r:id="rId60"/>
    <p:sldId id="321" r:id="rId61"/>
    <p:sldId id="322" r:id="rId62"/>
    <p:sldId id="323" r:id="rId63"/>
    <p:sldId id="324" r:id="rId6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671" autoAdjust="0"/>
  </p:normalViewPr>
  <p:slideViewPr>
    <p:cSldViewPr showGuides="1">
      <p:cViewPr varScale="1">
        <p:scale>
          <a:sx n="110" d="100"/>
          <a:sy n="110" d="100"/>
        </p:scale>
        <p:origin x="234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5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B5A073-38D7-47EE-9E9C-A6932BBD937C}"/>
              </a:ext>
            </a:extLst>
          </p:cNvPr>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7E0AA137-1C3F-48C0-A26E-4605A623A5B0}"/>
              </a:ext>
            </a:extLst>
          </p:cNvPr>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74EB7897-A4CC-4BFF-9B2D-163E67668FB0}" type="datetimeFigureOut">
              <a:rPr lang="en-US"/>
              <a:pPr>
                <a:defRPr/>
              </a:pPr>
              <a:t>22-Dec-20</a:t>
            </a:fld>
            <a:endParaRPr lang="en-US"/>
          </a:p>
        </p:txBody>
      </p:sp>
      <p:sp>
        <p:nvSpPr>
          <p:cNvPr id="4" name="Slide Image Placeholder 3">
            <a:extLst>
              <a:ext uri="{FF2B5EF4-FFF2-40B4-BE49-F238E27FC236}">
                <a16:creationId xmlns:a16="http://schemas.microsoft.com/office/drawing/2014/main" id="{93F1575A-8C85-4FC0-9EFD-EAEB7F6823FB}"/>
              </a:ext>
            </a:extLst>
          </p:cNvPr>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a:extLst>
              <a:ext uri="{FF2B5EF4-FFF2-40B4-BE49-F238E27FC236}">
                <a16:creationId xmlns:a16="http://schemas.microsoft.com/office/drawing/2014/main" id="{39304B37-8613-4236-AA32-FCE515E46BFA}"/>
              </a:ext>
            </a:extLst>
          </p:cNvPr>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9CBC714-E52F-4B7E-B8C4-31B20D45E93E}"/>
              </a:ext>
            </a:extLst>
          </p:cNvPr>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34D71EFC-A54A-4064-876B-C9BBD9578A7D}"/>
              </a:ext>
            </a:extLst>
          </p:cNvPr>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2ADE5110-A6EB-4A98-84E2-480387AFB42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69BBAAC-449D-46D0-A4C4-AC049039DE08}"/>
              </a:ext>
            </a:extLst>
          </p:cNvPr>
          <p:cNvSpPr>
            <a:spLocks noGrp="1"/>
          </p:cNvSpPr>
          <p:nvPr>
            <p:ph type="dt" sz="half" idx="10"/>
          </p:nvPr>
        </p:nvSpPr>
        <p:spPr/>
        <p:txBody>
          <a:bodyPr/>
          <a:lstStyle>
            <a:lvl1pPr>
              <a:defRPr/>
            </a:lvl1pPr>
          </a:lstStyle>
          <a:p>
            <a:pPr>
              <a:defRPr/>
            </a:pPr>
            <a:fld id="{87445FA1-5D29-4DEB-BADC-D2C7D515A64C}" type="datetimeFigureOut">
              <a:rPr lang="en-US"/>
              <a:pPr>
                <a:defRPr/>
              </a:pPr>
              <a:t>22-Dec-20</a:t>
            </a:fld>
            <a:endParaRPr lang="en-US"/>
          </a:p>
        </p:txBody>
      </p:sp>
      <p:sp>
        <p:nvSpPr>
          <p:cNvPr id="5" name="Footer Placeholder 4">
            <a:extLst>
              <a:ext uri="{FF2B5EF4-FFF2-40B4-BE49-F238E27FC236}">
                <a16:creationId xmlns:a16="http://schemas.microsoft.com/office/drawing/2014/main" id="{DFAA113A-0F87-45E1-BAC7-F99DAA2CC0E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3481D7-B167-49DC-8063-8F0091CAF991}"/>
              </a:ext>
            </a:extLst>
          </p:cNvPr>
          <p:cNvSpPr>
            <a:spLocks noGrp="1"/>
          </p:cNvSpPr>
          <p:nvPr>
            <p:ph type="sldNum" sz="quarter" idx="12"/>
          </p:nvPr>
        </p:nvSpPr>
        <p:spPr/>
        <p:txBody>
          <a:bodyPr/>
          <a:lstStyle>
            <a:lvl1pPr>
              <a:defRPr/>
            </a:lvl1pPr>
          </a:lstStyle>
          <a:p>
            <a:fld id="{0FD7E323-8044-4D80-B756-3B856590B380}" type="slidenum">
              <a:rPr lang="en-US" altLang="en-US"/>
              <a:pPr/>
              <a:t>‹#›</a:t>
            </a:fld>
            <a:endParaRPr lang="en-US" altLang="en-US"/>
          </a:p>
        </p:txBody>
      </p:sp>
    </p:spTree>
    <p:extLst>
      <p:ext uri="{BB962C8B-B14F-4D97-AF65-F5344CB8AC3E}">
        <p14:creationId xmlns:p14="http://schemas.microsoft.com/office/powerpoint/2010/main" val="185907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990C2-0D97-41F3-B280-D57549DA976B}"/>
              </a:ext>
            </a:extLst>
          </p:cNvPr>
          <p:cNvSpPr>
            <a:spLocks noGrp="1"/>
          </p:cNvSpPr>
          <p:nvPr>
            <p:ph type="dt" sz="half" idx="10"/>
          </p:nvPr>
        </p:nvSpPr>
        <p:spPr/>
        <p:txBody>
          <a:bodyPr/>
          <a:lstStyle>
            <a:lvl1pPr>
              <a:defRPr/>
            </a:lvl1pPr>
          </a:lstStyle>
          <a:p>
            <a:pPr>
              <a:defRPr/>
            </a:pPr>
            <a:fld id="{49B508CC-0F23-4601-86DC-A4A446874A64}" type="datetimeFigureOut">
              <a:rPr lang="en-US"/>
              <a:pPr>
                <a:defRPr/>
              </a:pPr>
              <a:t>22-Dec-20</a:t>
            </a:fld>
            <a:endParaRPr lang="en-US"/>
          </a:p>
        </p:txBody>
      </p:sp>
      <p:sp>
        <p:nvSpPr>
          <p:cNvPr id="5" name="Footer Placeholder 4">
            <a:extLst>
              <a:ext uri="{FF2B5EF4-FFF2-40B4-BE49-F238E27FC236}">
                <a16:creationId xmlns:a16="http://schemas.microsoft.com/office/drawing/2014/main" id="{9CEE3A45-C718-457E-9C0C-374A9E0A0A0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82126CD-929A-481E-AC97-5504F74A6A7B}"/>
              </a:ext>
            </a:extLst>
          </p:cNvPr>
          <p:cNvSpPr>
            <a:spLocks noGrp="1"/>
          </p:cNvSpPr>
          <p:nvPr>
            <p:ph type="sldNum" sz="quarter" idx="12"/>
          </p:nvPr>
        </p:nvSpPr>
        <p:spPr/>
        <p:txBody>
          <a:bodyPr/>
          <a:lstStyle>
            <a:lvl1pPr>
              <a:defRPr/>
            </a:lvl1pPr>
          </a:lstStyle>
          <a:p>
            <a:fld id="{5698110E-38C9-453C-9CDA-CF026F043210}" type="slidenum">
              <a:rPr lang="en-US" altLang="en-US"/>
              <a:pPr/>
              <a:t>‹#›</a:t>
            </a:fld>
            <a:endParaRPr lang="en-US" altLang="en-US"/>
          </a:p>
        </p:txBody>
      </p:sp>
    </p:spTree>
    <p:extLst>
      <p:ext uri="{BB962C8B-B14F-4D97-AF65-F5344CB8AC3E}">
        <p14:creationId xmlns:p14="http://schemas.microsoft.com/office/powerpoint/2010/main" val="121227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FE725-4D5E-4CD9-8930-DDF7BE80BC18}"/>
              </a:ext>
            </a:extLst>
          </p:cNvPr>
          <p:cNvSpPr>
            <a:spLocks noGrp="1"/>
          </p:cNvSpPr>
          <p:nvPr>
            <p:ph type="dt" sz="half" idx="10"/>
          </p:nvPr>
        </p:nvSpPr>
        <p:spPr/>
        <p:txBody>
          <a:bodyPr/>
          <a:lstStyle>
            <a:lvl1pPr>
              <a:defRPr/>
            </a:lvl1pPr>
          </a:lstStyle>
          <a:p>
            <a:pPr>
              <a:defRPr/>
            </a:pPr>
            <a:fld id="{566750B9-A877-482B-9B5E-AFEC4001DF6C}" type="datetimeFigureOut">
              <a:rPr lang="en-US"/>
              <a:pPr>
                <a:defRPr/>
              </a:pPr>
              <a:t>22-Dec-20</a:t>
            </a:fld>
            <a:endParaRPr lang="en-US"/>
          </a:p>
        </p:txBody>
      </p:sp>
      <p:sp>
        <p:nvSpPr>
          <p:cNvPr id="5" name="Footer Placeholder 4">
            <a:extLst>
              <a:ext uri="{FF2B5EF4-FFF2-40B4-BE49-F238E27FC236}">
                <a16:creationId xmlns:a16="http://schemas.microsoft.com/office/drawing/2014/main" id="{C6584414-EA70-4A4D-9390-F6AA8BBCC33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F01AD0A-7618-4DE9-9586-5010F0D1E20C}"/>
              </a:ext>
            </a:extLst>
          </p:cNvPr>
          <p:cNvSpPr>
            <a:spLocks noGrp="1"/>
          </p:cNvSpPr>
          <p:nvPr>
            <p:ph type="sldNum" sz="quarter" idx="12"/>
          </p:nvPr>
        </p:nvSpPr>
        <p:spPr/>
        <p:txBody>
          <a:bodyPr/>
          <a:lstStyle>
            <a:lvl1pPr>
              <a:defRPr/>
            </a:lvl1pPr>
          </a:lstStyle>
          <a:p>
            <a:fld id="{56F711C7-AA6E-4ECC-8072-E45790EC84A0}" type="slidenum">
              <a:rPr lang="en-US" altLang="en-US"/>
              <a:pPr/>
              <a:t>‹#›</a:t>
            </a:fld>
            <a:endParaRPr lang="en-US" altLang="en-US"/>
          </a:p>
        </p:txBody>
      </p:sp>
    </p:spTree>
    <p:extLst>
      <p:ext uri="{BB962C8B-B14F-4D97-AF65-F5344CB8AC3E}">
        <p14:creationId xmlns:p14="http://schemas.microsoft.com/office/powerpoint/2010/main" val="393632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lgn="just">
              <a:defRPr>
                <a:latin typeface="Arial" pitchFamily="34" charset="0"/>
                <a:cs typeface="Arial" pitchFamily="34" charset="0"/>
              </a:defRPr>
            </a:lvl1pPr>
            <a:lvl2pPr algn="just">
              <a:defRPr>
                <a:latin typeface="Arial" pitchFamily="34" charset="0"/>
                <a:cs typeface="Arial" pitchFamily="34" charset="0"/>
              </a:defRPr>
            </a:lvl2pPr>
            <a:lvl3pPr algn="just">
              <a:defRPr>
                <a:latin typeface="Arial" pitchFamily="34" charset="0"/>
                <a:cs typeface="Arial" pitchFamily="34" charset="0"/>
              </a:defRPr>
            </a:lvl3pPr>
            <a:lvl4pPr algn="just">
              <a:defRPr>
                <a:latin typeface="Arial" pitchFamily="34" charset="0"/>
                <a:cs typeface="Arial" pitchFamily="34" charset="0"/>
              </a:defRPr>
            </a:lvl4pPr>
            <a:lvl5pPr algn="just">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16AF1-E622-495D-A0CF-3B4E89FD980B}"/>
              </a:ext>
            </a:extLst>
          </p:cNvPr>
          <p:cNvSpPr>
            <a:spLocks noGrp="1"/>
          </p:cNvSpPr>
          <p:nvPr>
            <p:ph type="dt" sz="half" idx="10"/>
          </p:nvPr>
        </p:nvSpPr>
        <p:spPr/>
        <p:txBody>
          <a:bodyPr/>
          <a:lstStyle>
            <a:lvl1pPr>
              <a:defRPr/>
            </a:lvl1pPr>
          </a:lstStyle>
          <a:p>
            <a:pPr>
              <a:defRPr/>
            </a:pPr>
            <a:fld id="{6CAD631F-C9BD-4C71-BC2C-E1C7FA216CDB}" type="datetimeFigureOut">
              <a:rPr lang="en-US"/>
              <a:pPr>
                <a:defRPr/>
              </a:pPr>
              <a:t>22-Dec-20</a:t>
            </a:fld>
            <a:endParaRPr lang="en-US"/>
          </a:p>
        </p:txBody>
      </p:sp>
      <p:sp>
        <p:nvSpPr>
          <p:cNvPr id="5" name="Footer Placeholder 4">
            <a:extLst>
              <a:ext uri="{FF2B5EF4-FFF2-40B4-BE49-F238E27FC236}">
                <a16:creationId xmlns:a16="http://schemas.microsoft.com/office/drawing/2014/main" id="{53ECDA76-C742-4FAF-A5D7-9101389E87A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6F9A31-FE8C-4D55-934E-E76F7CE4849C}"/>
              </a:ext>
            </a:extLst>
          </p:cNvPr>
          <p:cNvSpPr>
            <a:spLocks noGrp="1"/>
          </p:cNvSpPr>
          <p:nvPr>
            <p:ph type="sldNum" sz="quarter" idx="12"/>
          </p:nvPr>
        </p:nvSpPr>
        <p:spPr/>
        <p:txBody>
          <a:bodyPr/>
          <a:lstStyle>
            <a:lvl1pPr>
              <a:defRPr/>
            </a:lvl1pPr>
          </a:lstStyle>
          <a:p>
            <a:fld id="{98D3020D-E6E5-42ED-AE9B-51C97E5AB186}" type="slidenum">
              <a:rPr lang="en-US" altLang="en-US"/>
              <a:pPr/>
              <a:t>‹#›</a:t>
            </a:fld>
            <a:endParaRPr lang="en-US" altLang="en-US"/>
          </a:p>
        </p:txBody>
      </p:sp>
    </p:spTree>
    <p:extLst>
      <p:ext uri="{BB962C8B-B14F-4D97-AF65-F5344CB8AC3E}">
        <p14:creationId xmlns:p14="http://schemas.microsoft.com/office/powerpoint/2010/main" val="137521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82CFC2-FCAD-4683-AD45-5AA4EEC6F47A}"/>
              </a:ext>
            </a:extLst>
          </p:cNvPr>
          <p:cNvSpPr>
            <a:spLocks noGrp="1"/>
          </p:cNvSpPr>
          <p:nvPr>
            <p:ph type="dt" sz="half" idx="10"/>
          </p:nvPr>
        </p:nvSpPr>
        <p:spPr/>
        <p:txBody>
          <a:bodyPr/>
          <a:lstStyle>
            <a:lvl1pPr>
              <a:defRPr/>
            </a:lvl1pPr>
          </a:lstStyle>
          <a:p>
            <a:pPr>
              <a:defRPr/>
            </a:pPr>
            <a:fld id="{E02321A6-0EDB-40B1-B45E-F574ECE2B578}" type="datetimeFigureOut">
              <a:rPr lang="en-US"/>
              <a:pPr>
                <a:defRPr/>
              </a:pPr>
              <a:t>22-Dec-20</a:t>
            </a:fld>
            <a:endParaRPr lang="en-US"/>
          </a:p>
        </p:txBody>
      </p:sp>
      <p:sp>
        <p:nvSpPr>
          <p:cNvPr id="5" name="Footer Placeholder 4">
            <a:extLst>
              <a:ext uri="{FF2B5EF4-FFF2-40B4-BE49-F238E27FC236}">
                <a16:creationId xmlns:a16="http://schemas.microsoft.com/office/drawing/2014/main" id="{D7C4F2AD-2470-47D3-9DBF-45CB31E8460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7CF236-5C9B-439A-9625-D2EBBFBD9D6F}"/>
              </a:ext>
            </a:extLst>
          </p:cNvPr>
          <p:cNvSpPr>
            <a:spLocks noGrp="1"/>
          </p:cNvSpPr>
          <p:nvPr>
            <p:ph type="sldNum" sz="quarter" idx="12"/>
          </p:nvPr>
        </p:nvSpPr>
        <p:spPr/>
        <p:txBody>
          <a:bodyPr/>
          <a:lstStyle>
            <a:lvl1pPr>
              <a:defRPr/>
            </a:lvl1pPr>
          </a:lstStyle>
          <a:p>
            <a:fld id="{A761698C-5E9B-479F-BB3A-8415F0E591CB}" type="slidenum">
              <a:rPr lang="en-US" altLang="en-US"/>
              <a:pPr/>
              <a:t>‹#›</a:t>
            </a:fld>
            <a:endParaRPr lang="en-US" altLang="en-US"/>
          </a:p>
        </p:txBody>
      </p:sp>
    </p:spTree>
    <p:extLst>
      <p:ext uri="{BB962C8B-B14F-4D97-AF65-F5344CB8AC3E}">
        <p14:creationId xmlns:p14="http://schemas.microsoft.com/office/powerpoint/2010/main" val="263802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4AD277B-DB65-45E8-AD30-7B4DD15A926F}"/>
              </a:ext>
            </a:extLst>
          </p:cNvPr>
          <p:cNvSpPr>
            <a:spLocks noGrp="1"/>
          </p:cNvSpPr>
          <p:nvPr>
            <p:ph type="dt" sz="half" idx="10"/>
          </p:nvPr>
        </p:nvSpPr>
        <p:spPr/>
        <p:txBody>
          <a:bodyPr/>
          <a:lstStyle>
            <a:lvl1pPr>
              <a:defRPr/>
            </a:lvl1pPr>
          </a:lstStyle>
          <a:p>
            <a:pPr>
              <a:defRPr/>
            </a:pPr>
            <a:fld id="{F1DF59EC-33CF-4756-9F51-97852D17EC6B}" type="datetimeFigureOut">
              <a:rPr lang="en-US"/>
              <a:pPr>
                <a:defRPr/>
              </a:pPr>
              <a:t>22-Dec-20</a:t>
            </a:fld>
            <a:endParaRPr lang="en-US"/>
          </a:p>
        </p:txBody>
      </p:sp>
      <p:sp>
        <p:nvSpPr>
          <p:cNvPr id="6" name="Footer Placeholder 4">
            <a:extLst>
              <a:ext uri="{FF2B5EF4-FFF2-40B4-BE49-F238E27FC236}">
                <a16:creationId xmlns:a16="http://schemas.microsoft.com/office/drawing/2014/main" id="{00EE1D2F-41F0-4D78-A08B-CF15EF668FC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2355EBC-A48B-442B-8603-AC10AF8CD701}"/>
              </a:ext>
            </a:extLst>
          </p:cNvPr>
          <p:cNvSpPr>
            <a:spLocks noGrp="1"/>
          </p:cNvSpPr>
          <p:nvPr>
            <p:ph type="sldNum" sz="quarter" idx="12"/>
          </p:nvPr>
        </p:nvSpPr>
        <p:spPr/>
        <p:txBody>
          <a:bodyPr/>
          <a:lstStyle>
            <a:lvl1pPr>
              <a:defRPr/>
            </a:lvl1pPr>
          </a:lstStyle>
          <a:p>
            <a:fld id="{1DAD951E-77CC-4103-BDC9-D6B86A16B309}" type="slidenum">
              <a:rPr lang="en-US" altLang="en-US"/>
              <a:pPr/>
              <a:t>‹#›</a:t>
            </a:fld>
            <a:endParaRPr lang="en-US" altLang="en-US"/>
          </a:p>
        </p:txBody>
      </p:sp>
    </p:spTree>
    <p:extLst>
      <p:ext uri="{BB962C8B-B14F-4D97-AF65-F5344CB8AC3E}">
        <p14:creationId xmlns:p14="http://schemas.microsoft.com/office/powerpoint/2010/main" val="190401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547419C-68E3-4634-8DA8-963FD3B586BF}"/>
              </a:ext>
            </a:extLst>
          </p:cNvPr>
          <p:cNvSpPr>
            <a:spLocks noGrp="1"/>
          </p:cNvSpPr>
          <p:nvPr>
            <p:ph type="dt" sz="half" idx="10"/>
          </p:nvPr>
        </p:nvSpPr>
        <p:spPr/>
        <p:txBody>
          <a:bodyPr/>
          <a:lstStyle>
            <a:lvl1pPr>
              <a:defRPr/>
            </a:lvl1pPr>
          </a:lstStyle>
          <a:p>
            <a:pPr>
              <a:defRPr/>
            </a:pPr>
            <a:fld id="{099D3FC6-9186-4C4A-9D5D-4BF9521704C0}" type="datetimeFigureOut">
              <a:rPr lang="en-US"/>
              <a:pPr>
                <a:defRPr/>
              </a:pPr>
              <a:t>22-Dec-20</a:t>
            </a:fld>
            <a:endParaRPr lang="en-US"/>
          </a:p>
        </p:txBody>
      </p:sp>
      <p:sp>
        <p:nvSpPr>
          <p:cNvPr id="8" name="Footer Placeholder 4">
            <a:extLst>
              <a:ext uri="{FF2B5EF4-FFF2-40B4-BE49-F238E27FC236}">
                <a16:creationId xmlns:a16="http://schemas.microsoft.com/office/drawing/2014/main" id="{AB2FDAA4-5134-4900-9347-ACEFB95B91C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33F3CB2-4C8A-425B-967E-7F39CBB06CC0}"/>
              </a:ext>
            </a:extLst>
          </p:cNvPr>
          <p:cNvSpPr>
            <a:spLocks noGrp="1"/>
          </p:cNvSpPr>
          <p:nvPr>
            <p:ph type="sldNum" sz="quarter" idx="12"/>
          </p:nvPr>
        </p:nvSpPr>
        <p:spPr/>
        <p:txBody>
          <a:bodyPr/>
          <a:lstStyle>
            <a:lvl1pPr>
              <a:defRPr/>
            </a:lvl1pPr>
          </a:lstStyle>
          <a:p>
            <a:fld id="{177220F1-1462-4B68-B61C-3CFC4D4EA8A2}" type="slidenum">
              <a:rPr lang="en-US" altLang="en-US"/>
              <a:pPr/>
              <a:t>‹#›</a:t>
            </a:fld>
            <a:endParaRPr lang="en-US" altLang="en-US"/>
          </a:p>
        </p:txBody>
      </p:sp>
    </p:spTree>
    <p:extLst>
      <p:ext uri="{BB962C8B-B14F-4D97-AF65-F5344CB8AC3E}">
        <p14:creationId xmlns:p14="http://schemas.microsoft.com/office/powerpoint/2010/main" val="17659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E264534-9C2F-4D95-8BA4-223497E98D9B}"/>
              </a:ext>
            </a:extLst>
          </p:cNvPr>
          <p:cNvSpPr>
            <a:spLocks noGrp="1"/>
          </p:cNvSpPr>
          <p:nvPr>
            <p:ph type="dt" sz="half" idx="10"/>
          </p:nvPr>
        </p:nvSpPr>
        <p:spPr/>
        <p:txBody>
          <a:bodyPr/>
          <a:lstStyle>
            <a:lvl1pPr>
              <a:defRPr/>
            </a:lvl1pPr>
          </a:lstStyle>
          <a:p>
            <a:pPr>
              <a:defRPr/>
            </a:pPr>
            <a:fld id="{5A0531B8-19DA-4857-A4C0-3A21738774CB}" type="datetimeFigureOut">
              <a:rPr lang="en-US"/>
              <a:pPr>
                <a:defRPr/>
              </a:pPr>
              <a:t>22-Dec-20</a:t>
            </a:fld>
            <a:endParaRPr lang="en-US"/>
          </a:p>
        </p:txBody>
      </p:sp>
      <p:sp>
        <p:nvSpPr>
          <p:cNvPr id="4" name="Footer Placeholder 4">
            <a:extLst>
              <a:ext uri="{FF2B5EF4-FFF2-40B4-BE49-F238E27FC236}">
                <a16:creationId xmlns:a16="http://schemas.microsoft.com/office/drawing/2014/main" id="{4117805D-365B-4392-BA25-3A8E0C4CB55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EB66C53-73A8-4092-874B-E207A9090FBE}"/>
              </a:ext>
            </a:extLst>
          </p:cNvPr>
          <p:cNvSpPr>
            <a:spLocks noGrp="1"/>
          </p:cNvSpPr>
          <p:nvPr>
            <p:ph type="sldNum" sz="quarter" idx="12"/>
          </p:nvPr>
        </p:nvSpPr>
        <p:spPr/>
        <p:txBody>
          <a:bodyPr/>
          <a:lstStyle>
            <a:lvl1pPr>
              <a:defRPr/>
            </a:lvl1pPr>
          </a:lstStyle>
          <a:p>
            <a:fld id="{CBDC724F-901D-4A3A-82CD-9FE899084771}" type="slidenum">
              <a:rPr lang="en-US" altLang="en-US"/>
              <a:pPr/>
              <a:t>‹#›</a:t>
            </a:fld>
            <a:endParaRPr lang="en-US" altLang="en-US"/>
          </a:p>
        </p:txBody>
      </p:sp>
    </p:spTree>
    <p:extLst>
      <p:ext uri="{BB962C8B-B14F-4D97-AF65-F5344CB8AC3E}">
        <p14:creationId xmlns:p14="http://schemas.microsoft.com/office/powerpoint/2010/main" val="54991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ED69681-DE64-4FE6-BA9C-4BCBE7825D60}"/>
              </a:ext>
            </a:extLst>
          </p:cNvPr>
          <p:cNvSpPr>
            <a:spLocks noGrp="1"/>
          </p:cNvSpPr>
          <p:nvPr>
            <p:ph type="dt" sz="half" idx="10"/>
          </p:nvPr>
        </p:nvSpPr>
        <p:spPr/>
        <p:txBody>
          <a:bodyPr/>
          <a:lstStyle>
            <a:lvl1pPr>
              <a:defRPr/>
            </a:lvl1pPr>
          </a:lstStyle>
          <a:p>
            <a:pPr>
              <a:defRPr/>
            </a:pPr>
            <a:fld id="{303B1234-DDD5-4093-AAAD-8847959221AE}" type="datetimeFigureOut">
              <a:rPr lang="en-US"/>
              <a:pPr>
                <a:defRPr/>
              </a:pPr>
              <a:t>22-Dec-20</a:t>
            </a:fld>
            <a:endParaRPr lang="en-US"/>
          </a:p>
        </p:txBody>
      </p:sp>
      <p:sp>
        <p:nvSpPr>
          <p:cNvPr id="3" name="Footer Placeholder 4">
            <a:extLst>
              <a:ext uri="{FF2B5EF4-FFF2-40B4-BE49-F238E27FC236}">
                <a16:creationId xmlns:a16="http://schemas.microsoft.com/office/drawing/2014/main" id="{CC85C426-D2B6-4407-BAA1-8859D1E955B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2B4148E-52BA-4699-999C-2008FD19F04A}"/>
              </a:ext>
            </a:extLst>
          </p:cNvPr>
          <p:cNvSpPr>
            <a:spLocks noGrp="1"/>
          </p:cNvSpPr>
          <p:nvPr>
            <p:ph type="sldNum" sz="quarter" idx="12"/>
          </p:nvPr>
        </p:nvSpPr>
        <p:spPr/>
        <p:txBody>
          <a:bodyPr/>
          <a:lstStyle>
            <a:lvl1pPr>
              <a:defRPr/>
            </a:lvl1pPr>
          </a:lstStyle>
          <a:p>
            <a:fld id="{789FDF10-BD4D-4D93-BFF6-FD35C16A9581}" type="slidenum">
              <a:rPr lang="en-US" altLang="en-US"/>
              <a:pPr/>
              <a:t>‹#›</a:t>
            </a:fld>
            <a:endParaRPr lang="en-US" altLang="en-US"/>
          </a:p>
        </p:txBody>
      </p:sp>
    </p:spTree>
    <p:extLst>
      <p:ext uri="{BB962C8B-B14F-4D97-AF65-F5344CB8AC3E}">
        <p14:creationId xmlns:p14="http://schemas.microsoft.com/office/powerpoint/2010/main" val="64627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1EFAF00-C506-4304-B521-18D4F0ADDA69}"/>
              </a:ext>
            </a:extLst>
          </p:cNvPr>
          <p:cNvSpPr>
            <a:spLocks noGrp="1"/>
          </p:cNvSpPr>
          <p:nvPr>
            <p:ph type="dt" sz="half" idx="10"/>
          </p:nvPr>
        </p:nvSpPr>
        <p:spPr/>
        <p:txBody>
          <a:bodyPr/>
          <a:lstStyle>
            <a:lvl1pPr>
              <a:defRPr/>
            </a:lvl1pPr>
          </a:lstStyle>
          <a:p>
            <a:pPr>
              <a:defRPr/>
            </a:pPr>
            <a:fld id="{D2F8D549-D425-418D-A9CB-7512851A4F9B}" type="datetimeFigureOut">
              <a:rPr lang="en-US"/>
              <a:pPr>
                <a:defRPr/>
              </a:pPr>
              <a:t>22-Dec-20</a:t>
            </a:fld>
            <a:endParaRPr lang="en-US"/>
          </a:p>
        </p:txBody>
      </p:sp>
      <p:sp>
        <p:nvSpPr>
          <p:cNvPr id="6" name="Footer Placeholder 4">
            <a:extLst>
              <a:ext uri="{FF2B5EF4-FFF2-40B4-BE49-F238E27FC236}">
                <a16:creationId xmlns:a16="http://schemas.microsoft.com/office/drawing/2014/main" id="{591875DB-EF56-4BB3-8D5B-3E8D46A189A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F7F2A20-5759-4E66-A0B4-119D158E9861}"/>
              </a:ext>
            </a:extLst>
          </p:cNvPr>
          <p:cNvSpPr>
            <a:spLocks noGrp="1"/>
          </p:cNvSpPr>
          <p:nvPr>
            <p:ph type="sldNum" sz="quarter" idx="12"/>
          </p:nvPr>
        </p:nvSpPr>
        <p:spPr/>
        <p:txBody>
          <a:bodyPr/>
          <a:lstStyle>
            <a:lvl1pPr>
              <a:defRPr/>
            </a:lvl1pPr>
          </a:lstStyle>
          <a:p>
            <a:fld id="{48A89552-D7D5-45A7-B3A5-0A3846083C6B}" type="slidenum">
              <a:rPr lang="en-US" altLang="en-US"/>
              <a:pPr/>
              <a:t>‹#›</a:t>
            </a:fld>
            <a:endParaRPr lang="en-US" altLang="en-US"/>
          </a:p>
        </p:txBody>
      </p:sp>
    </p:spTree>
    <p:extLst>
      <p:ext uri="{BB962C8B-B14F-4D97-AF65-F5344CB8AC3E}">
        <p14:creationId xmlns:p14="http://schemas.microsoft.com/office/powerpoint/2010/main" val="48483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AF664EA-D0FD-4581-9224-BAC59ADB0421}"/>
              </a:ext>
            </a:extLst>
          </p:cNvPr>
          <p:cNvSpPr>
            <a:spLocks noGrp="1"/>
          </p:cNvSpPr>
          <p:nvPr>
            <p:ph type="dt" sz="half" idx="10"/>
          </p:nvPr>
        </p:nvSpPr>
        <p:spPr/>
        <p:txBody>
          <a:bodyPr/>
          <a:lstStyle>
            <a:lvl1pPr>
              <a:defRPr/>
            </a:lvl1pPr>
          </a:lstStyle>
          <a:p>
            <a:pPr>
              <a:defRPr/>
            </a:pPr>
            <a:fld id="{3F076F89-1D86-427E-9C62-FC510DCC202A}" type="datetimeFigureOut">
              <a:rPr lang="en-US"/>
              <a:pPr>
                <a:defRPr/>
              </a:pPr>
              <a:t>22-Dec-20</a:t>
            </a:fld>
            <a:endParaRPr lang="en-US"/>
          </a:p>
        </p:txBody>
      </p:sp>
      <p:sp>
        <p:nvSpPr>
          <p:cNvPr id="6" name="Footer Placeholder 4">
            <a:extLst>
              <a:ext uri="{FF2B5EF4-FFF2-40B4-BE49-F238E27FC236}">
                <a16:creationId xmlns:a16="http://schemas.microsoft.com/office/drawing/2014/main" id="{B79B483E-F2A5-4437-8453-259F1E2EB9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A004A97-0324-4B21-8DA2-C0F52DADCC9C}"/>
              </a:ext>
            </a:extLst>
          </p:cNvPr>
          <p:cNvSpPr>
            <a:spLocks noGrp="1"/>
          </p:cNvSpPr>
          <p:nvPr>
            <p:ph type="sldNum" sz="quarter" idx="12"/>
          </p:nvPr>
        </p:nvSpPr>
        <p:spPr/>
        <p:txBody>
          <a:bodyPr/>
          <a:lstStyle>
            <a:lvl1pPr>
              <a:defRPr/>
            </a:lvl1pPr>
          </a:lstStyle>
          <a:p>
            <a:fld id="{D11DB92D-1F0F-4A83-BC75-165EC751A815}" type="slidenum">
              <a:rPr lang="en-US" altLang="en-US"/>
              <a:pPr/>
              <a:t>‹#›</a:t>
            </a:fld>
            <a:endParaRPr lang="en-US" altLang="en-US"/>
          </a:p>
        </p:txBody>
      </p:sp>
    </p:spTree>
    <p:extLst>
      <p:ext uri="{BB962C8B-B14F-4D97-AF65-F5344CB8AC3E}">
        <p14:creationId xmlns:p14="http://schemas.microsoft.com/office/powerpoint/2010/main" val="81633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9F12F21-5D81-4335-B6F3-AA275765ED0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942817F-A191-4516-8260-040B3CF0BC6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0194C73-FB13-498D-986C-E333626817C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AFBBA80-3D1B-4D88-A08A-3AA525F465D9}" type="datetimeFigureOut">
              <a:rPr lang="en-US"/>
              <a:pPr>
                <a:defRPr/>
              </a:pPr>
              <a:t>22-Dec-20</a:t>
            </a:fld>
            <a:endParaRPr lang="en-US"/>
          </a:p>
        </p:txBody>
      </p:sp>
      <p:sp>
        <p:nvSpPr>
          <p:cNvPr id="5" name="Footer Placeholder 4">
            <a:extLst>
              <a:ext uri="{FF2B5EF4-FFF2-40B4-BE49-F238E27FC236}">
                <a16:creationId xmlns:a16="http://schemas.microsoft.com/office/drawing/2014/main" id="{2165ED23-3ED5-457C-8767-BDD3E3F9BF8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E852BF35-DA0C-457B-8A67-9341A37A538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303E78C-92DF-4A26-841D-39155FEBBFF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3C0ADDA1-1C40-4C58-A60A-AE3E42EF9FCC}"/>
              </a:ext>
            </a:extLst>
          </p:cNvPr>
          <p:cNvSpPr>
            <a:spLocks noGrp="1"/>
          </p:cNvSpPr>
          <p:nvPr>
            <p:ph type="ctrTitle"/>
          </p:nvPr>
        </p:nvSpPr>
        <p:spPr/>
        <p:txBody>
          <a:bodyPr/>
          <a:lstStyle/>
          <a:p>
            <a:pPr eaLnBrk="1" hangingPunct="1"/>
            <a:r>
              <a:rPr lang="en-US" altLang="en-US"/>
              <a:t>Kiến trúc và tổ chức máy tính</a:t>
            </a:r>
          </a:p>
        </p:txBody>
      </p:sp>
      <p:sp>
        <p:nvSpPr>
          <p:cNvPr id="2051" name="Subtitle 2">
            <a:extLst>
              <a:ext uri="{FF2B5EF4-FFF2-40B4-BE49-F238E27FC236}">
                <a16:creationId xmlns:a16="http://schemas.microsoft.com/office/drawing/2014/main" id="{38F67FF0-7AC0-4CDF-817B-8D1577C4CFFC}"/>
              </a:ext>
            </a:extLst>
          </p:cNvPr>
          <p:cNvSpPr>
            <a:spLocks noGrp="1"/>
          </p:cNvSpPr>
          <p:nvPr>
            <p:ph type="subTitle" idx="1"/>
          </p:nvPr>
        </p:nvSpPr>
        <p:spPr/>
        <p:txBody>
          <a:bodyPr/>
          <a:lstStyle/>
          <a:p>
            <a:pPr algn="l" eaLnBrk="1" hangingPunct="1"/>
            <a:r>
              <a:rPr lang="en-US" altLang="en-US">
                <a:solidFill>
                  <a:srgbClr val="00B050"/>
                </a:solidFill>
                <a:latin typeface="Arial" panose="020B0604020202020204" pitchFamily="34" charset="0"/>
                <a:cs typeface="Arial" panose="020B0604020202020204" pitchFamily="34" charset="0"/>
              </a:rPr>
              <a:t>Giảng viên: Nguyễn Thanh Toàn</a:t>
            </a:r>
          </a:p>
          <a:p>
            <a:pPr algn="l" eaLnBrk="1" hangingPunct="1"/>
            <a:r>
              <a:rPr lang="en-US" altLang="en-US">
                <a:solidFill>
                  <a:srgbClr val="00B050"/>
                </a:solidFill>
                <a:latin typeface="Arial" panose="020B0604020202020204" pitchFamily="34" charset="0"/>
                <a:cs typeface="Arial" panose="020B0604020202020204" pitchFamily="34" charset="0"/>
              </a:rPr>
              <a:t>Bộ môn Mạng &amp; Các HTTT</a:t>
            </a:r>
          </a:p>
          <a:p>
            <a:pPr algn="l" eaLnBrk="1" hangingPunct="1"/>
            <a:r>
              <a:rPr lang="en-US" altLang="en-US">
                <a:solidFill>
                  <a:srgbClr val="00B050"/>
                </a:solidFill>
                <a:latin typeface="Arial" panose="020B0604020202020204" pitchFamily="34" charset="0"/>
                <a:cs typeface="Arial" panose="020B0604020202020204" pitchFamily="34" charset="0"/>
              </a:rPr>
              <a:t>Email: nttoan06@gmail.com</a:t>
            </a:r>
          </a:p>
          <a:p>
            <a:pPr algn="l" eaLnBrk="1" hangingPunct="1"/>
            <a:endParaRPr lang="en-US" altLang="en-US">
              <a:solidFill>
                <a:srgbClr val="00B05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6C3E7F3-005A-48BC-8C2B-A11C8B8554D1}"/>
              </a:ext>
            </a:extLst>
          </p:cNvPr>
          <p:cNvSpPr>
            <a:spLocks noGrp="1"/>
          </p:cNvSpPr>
          <p:nvPr>
            <p:ph type="title"/>
          </p:nvPr>
        </p:nvSpPr>
        <p:spPr/>
        <p:txBody>
          <a:bodyPr/>
          <a:lstStyle/>
          <a:p>
            <a:pPr eaLnBrk="1" hangingPunct="1"/>
            <a:r>
              <a:rPr lang="en-US" altLang="en-US"/>
              <a:t>Phân loại hiện </a:t>
            </a:r>
            <a:r>
              <a:rPr lang="vi-VN" altLang="en-US"/>
              <a:t>đại</a:t>
            </a:r>
            <a:endParaRPr lang="en-US" altLang="en-US"/>
          </a:p>
        </p:txBody>
      </p:sp>
      <p:sp>
        <p:nvSpPr>
          <p:cNvPr id="11267" name="Content Placeholder 1">
            <a:extLst>
              <a:ext uri="{FF2B5EF4-FFF2-40B4-BE49-F238E27FC236}">
                <a16:creationId xmlns:a16="http://schemas.microsoft.com/office/drawing/2014/main" id="{BEF76B67-2E96-44E1-9A18-FF5E5A387BA8}"/>
              </a:ext>
            </a:extLst>
          </p:cNvPr>
          <p:cNvSpPr>
            <a:spLocks noGrp="1"/>
          </p:cNvSpPr>
          <p:nvPr>
            <p:ph idx="1"/>
          </p:nvPr>
        </p:nvSpPr>
        <p:spPr/>
        <p:txBody>
          <a:bodyPr/>
          <a:lstStyle/>
          <a:p>
            <a:endParaRPr lang="ru-RU" altLang="en-US"/>
          </a:p>
        </p:txBody>
      </p:sp>
      <p:pic>
        <p:nvPicPr>
          <p:cNvPr id="11268" name="Picture 4">
            <a:extLst>
              <a:ext uri="{FF2B5EF4-FFF2-40B4-BE49-F238E27FC236}">
                <a16:creationId xmlns:a16="http://schemas.microsoft.com/office/drawing/2014/main" id="{1981EB0F-1B79-4DE6-83BB-9BE51141A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458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A534940-F581-4E79-81B2-127229C9E6D8}"/>
              </a:ext>
            </a:extLst>
          </p:cNvPr>
          <p:cNvSpPr>
            <a:spLocks noGrp="1"/>
          </p:cNvSpPr>
          <p:nvPr>
            <p:ph type="title"/>
          </p:nvPr>
        </p:nvSpPr>
        <p:spPr/>
        <p:txBody>
          <a:bodyPr/>
          <a:lstStyle/>
          <a:p>
            <a:pPr eaLnBrk="1" hangingPunct="1"/>
            <a:r>
              <a:rPr lang="en-US" altLang="en-US"/>
              <a:t>Máy tính </a:t>
            </a:r>
            <a:r>
              <a:rPr lang="vi-VN" altLang="en-US"/>
              <a:t>để</a:t>
            </a:r>
            <a:r>
              <a:rPr lang="en-US" altLang="en-US"/>
              <a:t> bàn</a:t>
            </a:r>
          </a:p>
        </p:txBody>
      </p:sp>
      <p:pic>
        <p:nvPicPr>
          <p:cNvPr id="12291" name="Picture 2">
            <a:extLst>
              <a:ext uri="{FF2B5EF4-FFF2-40B4-BE49-F238E27FC236}">
                <a16:creationId xmlns:a16="http://schemas.microsoft.com/office/drawing/2014/main" id="{29028712-E419-456C-8CB3-572405FE68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600200"/>
            <a:ext cx="7924800" cy="453548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134353C-52F8-4D87-9380-B5784DDE6624}"/>
              </a:ext>
            </a:extLst>
          </p:cNvPr>
          <p:cNvSpPr>
            <a:spLocks noGrp="1"/>
          </p:cNvSpPr>
          <p:nvPr>
            <p:ph type="title"/>
          </p:nvPr>
        </p:nvSpPr>
        <p:spPr/>
        <p:txBody>
          <a:bodyPr/>
          <a:lstStyle/>
          <a:p>
            <a:pPr eaLnBrk="1" hangingPunct="1"/>
            <a:r>
              <a:rPr lang="en-US" altLang="en-US"/>
              <a:t>Máy chủ</a:t>
            </a:r>
          </a:p>
        </p:txBody>
      </p:sp>
      <p:pic>
        <p:nvPicPr>
          <p:cNvPr id="13315" name="Picture 2">
            <a:extLst>
              <a:ext uri="{FF2B5EF4-FFF2-40B4-BE49-F238E27FC236}">
                <a16:creationId xmlns:a16="http://schemas.microsoft.com/office/drawing/2014/main" id="{AD446AE6-E36A-4EDA-803E-BC13268291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600200"/>
            <a:ext cx="7778750" cy="41148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AFCDB37-E0FF-4344-B659-F257C1E75F51}"/>
              </a:ext>
            </a:extLst>
          </p:cNvPr>
          <p:cNvSpPr>
            <a:spLocks noGrp="1"/>
          </p:cNvSpPr>
          <p:nvPr>
            <p:ph type="title"/>
          </p:nvPr>
        </p:nvSpPr>
        <p:spPr/>
        <p:txBody>
          <a:bodyPr/>
          <a:lstStyle/>
          <a:p>
            <a:pPr eaLnBrk="1" hangingPunct="1"/>
            <a:r>
              <a:rPr lang="en-US" altLang="en-US"/>
              <a:t>Máy tính nhúng</a:t>
            </a:r>
          </a:p>
        </p:txBody>
      </p:sp>
      <p:pic>
        <p:nvPicPr>
          <p:cNvPr id="14339" name="Picture 2">
            <a:extLst>
              <a:ext uri="{FF2B5EF4-FFF2-40B4-BE49-F238E27FC236}">
                <a16:creationId xmlns:a16="http://schemas.microsoft.com/office/drawing/2014/main" id="{113B8070-D404-4ACC-A6DC-95887C83E2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295400"/>
            <a:ext cx="8305800" cy="503237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0FBDF-E47D-4974-AD44-A43EA1DA5D54}"/>
              </a:ext>
            </a:extLst>
          </p:cNvPr>
          <p:cNvSpPr>
            <a:spLocks noGrp="1"/>
          </p:cNvSpPr>
          <p:nvPr>
            <p:ph idx="1"/>
          </p:nvPr>
        </p:nvSpPr>
        <p:spPr/>
        <p:txBody>
          <a:bodyPr>
            <a:normAutofit/>
          </a:bodyPr>
          <a:lstStyle/>
          <a:p>
            <a:pPr eaLnBrk="1" hangingPunct="1">
              <a:lnSpc>
                <a:spcPct val="90000"/>
              </a:lnSpc>
            </a:pPr>
            <a:r>
              <a:rPr lang="en-US" altLang="en-US"/>
              <a:t>Cấu trúc máy tính theo John </a:t>
            </a:r>
            <a:r>
              <a:rPr lang="en-US" altLang="en-US" i="1"/>
              <a:t>Von </a:t>
            </a:r>
            <a:r>
              <a:rPr lang="en-US" altLang="en-US"/>
              <a:t>Neumann</a:t>
            </a:r>
          </a:p>
          <a:p>
            <a:pPr eaLnBrk="1" hangingPunct="1">
              <a:lnSpc>
                <a:spcPct val="90000"/>
              </a:lnSpc>
              <a:buFont typeface="Arial" panose="020B0604020202020204" pitchFamily="34" charset="0"/>
              <a:buNone/>
            </a:pPr>
            <a:r>
              <a:rPr lang="en-US" altLang="en-US"/>
              <a:t>[ Huy chương IEEE John von Neumann được thưởng hàng năm bởi tổ chức IEEE "cho các kết quả xuất sắc đạt được trong khoa học và kỹ thuật có liên quan đến máy tính</a:t>
            </a:r>
          </a:p>
          <a:p>
            <a:pPr eaLnBrk="1" hangingPunct="1">
              <a:lnSpc>
                <a:spcPct val="90000"/>
              </a:lnSpc>
            </a:pPr>
            <a:r>
              <a:rPr lang="en-US" altLang="en-US"/>
              <a:t>Một miệng hố trên Mặt trăng được đặt theo tên John </a:t>
            </a:r>
            <a:r>
              <a:rPr lang="en-US" altLang="en-US" i="1"/>
              <a:t>von </a:t>
            </a:r>
            <a:r>
              <a:rPr lang="en-US" altLang="en-US"/>
              <a:t>Neumann ]</a:t>
            </a:r>
          </a:p>
        </p:txBody>
      </p:sp>
      <p:sp>
        <p:nvSpPr>
          <p:cNvPr id="15363" name="Title 1">
            <a:extLst>
              <a:ext uri="{FF2B5EF4-FFF2-40B4-BE49-F238E27FC236}">
                <a16:creationId xmlns:a16="http://schemas.microsoft.com/office/drawing/2014/main" id="{AFEB1F8B-1B5A-4C72-A8D4-EFA3FB08BEA3}"/>
              </a:ext>
            </a:extLst>
          </p:cNvPr>
          <p:cNvSpPr>
            <a:spLocks noGrp="1"/>
          </p:cNvSpPr>
          <p:nvPr>
            <p:ph type="title"/>
          </p:nvPr>
        </p:nvSpPr>
        <p:spPr/>
        <p:txBody>
          <a:bodyPr/>
          <a:lstStyle/>
          <a:p>
            <a:pPr eaLnBrk="1" hangingPunct="1"/>
            <a:r>
              <a:rPr lang="en-US" altLang="en-US"/>
              <a:t>2. Kiến trúc c</a:t>
            </a:r>
            <a:r>
              <a:rPr lang="vi-VN" altLang="en-US"/>
              <a:t>ơ</a:t>
            </a:r>
            <a:r>
              <a:rPr lang="en-US" altLang="en-US"/>
              <a:t> bản của máy tính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4332F5B-D988-474E-A4F7-08A59CDBBF40}"/>
              </a:ext>
            </a:extLst>
          </p:cNvPr>
          <p:cNvSpPr>
            <a:spLocks noGrp="1"/>
          </p:cNvSpPr>
          <p:nvPr>
            <p:ph type="title"/>
          </p:nvPr>
        </p:nvSpPr>
        <p:spPr/>
        <p:txBody>
          <a:bodyPr/>
          <a:lstStyle/>
          <a:p>
            <a:endParaRPr lang="ru-RU" altLang="en-US"/>
          </a:p>
        </p:txBody>
      </p:sp>
      <p:sp>
        <p:nvSpPr>
          <p:cNvPr id="16387" name="Content Placeholder 2">
            <a:extLst>
              <a:ext uri="{FF2B5EF4-FFF2-40B4-BE49-F238E27FC236}">
                <a16:creationId xmlns:a16="http://schemas.microsoft.com/office/drawing/2014/main" id="{E5546DAE-194A-49D0-8990-B63711713F7E}"/>
              </a:ext>
            </a:extLst>
          </p:cNvPr>
          <p:cNvSpPr>
            <a:spLocks noGrp="1"/>
          </p:cNvSpPr>
          <p:nvPr>
            <p:ph idx="1"/>
          </p:nvPr>
        </p:nvSpPr>
        <p:spPr/>
        <p:txBody>
          <a:bodyPr/>
          <a:lstStyle/>
          <a:p>
            <a:endParaRPr lang="ru-RU" altLang="en-US"/>
          </a:p>
        </p:txBody>
      </p:sp>
      <p:pic>
        <p:nvPicPr>
          <p:cNvPr id="16388" name="Picture 2">
            <a:extLst>
              <a:ext uri="{FF2B5EF4-FFF2-40B4-BE49-F238E27FC236}">
                <a16:creationId xmlns:a16="http://schemas.microsoft.com/office/drawing/2014/main" id="{CB52886A-FBCB-460C-92FE-88D7478AD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381000"/>
            <a:ext cx="87534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4FC22C8-4E17-425B-8CB5-E3DB387D351D}"/>
              </a:ext>
            </a:extLst>
          </p:cNvPr>
          <p:cNvSpPr>
            <a:spLocks noGrp="1"/>
          </p:cNvSpPr>
          <p:nvPr>
            <p:ph type="title"/>
          </p:nvPr>
        </p:nvSpPr>
        <p:spPr/>
        <p:txBody>
          <a:bodyPr/>
          <a:lstStyle/>
          <a:p>
            <a:endParaRPr lang="ru-RU" altLang="en-US"/>
          </a:p>
        </p:txBody>
      </p:sp>
      <p:sp>
        <p:nvSpPr>
          <p:cNvPr id="17411" name="Content Placeholder 2">
            <a:extLst>
              <a:ext uri="{FF2B5EF4-FFF2-40B4-BE49-F238E27FC236}">
                <a16:creationId xmlns:a16="http://schemas.microsoft.com/office/drawing/2014/main" id="{26768E4A-0316-43AB-AF97-BF153A564492}"/>
              </a:ext>
            </a:extLst>
          </p:cNvPr>
          <p:cNvSpPr>
            <a:spLocks noGrp="1"/>
          </p:cNvSpPr>
          <p:nvPr>
            <p:ph idx="1"/>
          </p:nvPr>
        </p:nvSpPr>
        <p:spPr/>
        <p:txBody>
          <a:bodyPr/>
          <a:lstStyle/>
          <a:p>
            <a:endParaRPr lang="ru-RU" altLang="en-US"/>
          </a:p>
        </p:txBody>
      </p:sp>
      <p:pic>
        <p:nvPicPr>
          <p:cNvPr id="17412" name="Picture 2">
            <a:extLst>
              <a:ext uri="{FF2B5EF4-FFF2-40B4-BE49-F238E27FC236}">
                <a16:creationId xmlns:a16="http://schemas.microsoft.com/office/drawing/2014/main" id="{EA6BE5CC-B6B2-4EB9-8422-4BDAE1ABF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533400"/>
            <a:ext cx="8596312"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7232B00-2D90-4143-890F-E28284DEB56C}"/>
              </a:ext>
            </a:extLst>
          </p:cNvPr>
          <p:cNvSpPr>
            <a:spLocks noGrp="1"/>
          </p:cNvSpPr>
          <p:nvPr>
            <p:ph type="title"/>
          </p:nvPr>
        </p:nvSpPr>
        <p:spPr/>
        <p:txBody>
          <a:bodyPr/>
          <a:lstStyle/>
          <a:p>
            <a:pPr eaLnBrk="1" hangingPunct="1"/>
            <a:r>
              <a:rPr lang="en-US" altLang="en-US"/>
              <a:t>Kiến trúc tập lệnh</a:t>
            </a:r>
          </a:p>
        </p:txBody>
      </p:sp>
      <p:pic>
        <p:nvPicPr>
          <p:cNvPr id="18435" name="Picture 2">
            <a:extLst>
              <a:ext uri="{FF2B5EF4-FFF2-40B4-BE49-F238E27FC236}">
                <a16:creationId xmlns:a16="http://schemas.microsoft.com/office/drawing/2014/main" id="{842E9A5B-1F42-4FE7-85BC-733EE0BC59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752600"/>
            <a:ext cx="8347075" cy="39624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BCF7-E81F-4B25-892B-E89C13F72BAF}"/>
              </a:ext>
            </a:extLst>
          </p:cNvPr>
          <p:cNvSpPr>
            <a:spLocks noGrp="1"/>
          </p:cNvSpPr>
          <p:nvPr>
            <p:ph type="title"/>
          </p:nvPr>
        </p:nvSpPr>
        <p:spPr/>
        <p:txBody>
          <a:bodyPr rtlCol="0">
            <a:normAutofit fontScale="90000"/>
          </a:bodyPr>
          <a:lstStyle/>
          <a:p>
            <a:pPr eaLnBrk="1" fontAlgn="auto" hangingPunct="1">
              <a:spcAft>
                <a:spcPts val="0"/>
              </a:spcAft>
              <a:defRPr/>
            </a:pPr>
            <a:r>
              <a:rPr lang="en-US" dirty="0" err="1"/>
              <a:t>Các</a:t>
            </a:r>
            <a:r>
              <a:rPr lang="en-US" dirty="0"/>
              <a:t> </a:t>
            </a:r>
            <a:r>
              <a:rPr lang="en-US" dirty="0" err="1"/>
              <a:t>thành</a:t>
            </a:r>
            <a:r>
              <a:rPr lang="en-US" dirty="0"/>
              <a:t> </a:t>
            </a:r>
            <a:r>
              <a:rPr lang="en-US" dirty="0" err="1"/>
              <a:t>phần</a:t>
            </a:r>
            <a:r>
              <a:rPr lang="en-US" dirty="0"/>
              <a:t> c</a:t>
            </a:r>
            <a:r>
              <a:rPr lang="vi-VN" dirty="0"/>
              <a:t>ơ</a:t>
            </a:r>
            <a:r>
              <a:rPr lang="en-US" dirty="0"/>
              <a:t> </a:t>
            </a:r>
            <a:r>
              <a:rPr lang="en-US" dirty="0" err="1"/>
              <a:t>bản</a:t>
            </a:r>
            <a:r>
              <a:rPr lang="en-US" dirty="0"/>
              <a:t> </a:t>
            </a:r>
            <a:r>
              <a:rPr lang="en-US" dirty="0" err="1"/>
              <a:t>của</a:t>
            </a:r>
            <a:r>
              <a:rPr lang="en-US" dirty="0"/>
              <a:t> </a:t>
            </a:r>
            <a:r>
              <a:rPr lang="en-US" dirty="0" err="1"/>
              <a:t>máy</a:t>
            </a:r>
            <a:r>
              <a:rPr lang="en-US" dirty="0"/>
              <a:t> </a:t>
            </a:r>
            <a:r>
              <a:rPr lang="en-US" dirty="0" err="1"/>
              <a:t>tính</a:t>
            </a:r>
            <a:endParaRPr lang="en-US" dirty="0"/>
          </a:p>
        </p:txBody>
      </p:sp>
      <p:pic>
        <p:nvPicPr>
          <p:cNvPr id="19459" name="Picture 2">
            <a:extLst>
              <a:ext uri="{FF2B5EF4-FFF2-40B4-BE49-F238E27FC236}">
                <a16:creationId xmlns:a16="http://schemas.microsoft.com/office/drawing/2014/main" id="{C18E5F9D-9CDD-4D25-BC3E-5F2BDAD9B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524000"/>
            <a:ext cx="8001000" cy="466248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4441418B-0E23-4690-92F2-4D47AA9FC95D}"/>
              </a:ext>
            </a:extLst>
          </p:cNvPr>
          <p:cNvSpPr>
            <a:spLocks noGrp="1"/>
          </p:cNvSpPr>
          <p:nvPr>
            <p:ph idx="1"/>
          </p:nvPr>
        </p:nvSpPr>
        <p:spPr/>
        <p:txBody>
          <a:bodyPr/>
          <a:lstStyle/>
          <a:p>
            <a:endParaRPr lang="ru-RU" altLang="en-US"/>
          </a:p>
        </p:txBody>
      </p:sp>
      <p:pic>
        <p:nvPicPr>
          <p:cNvPr id="20483" name="Picture 2">
            <a:extLst>
              <a:ext uri="{FF2B5EF4-FFF2-40B4-BE49-F238E27FC236}">
                <a16:creationId xmlns:a16="http://schemas.microsoft.com/office/drawing/2014/main" id="{5E701FD8-FE19-4EA1-BA8A-6A0D33F9C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762000"/>
            <a:ext cx="865187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8D8A9E5-270A-4186-BC5A-A4AEA7F9A6B6}"/>
              </a:ext>
            </a:extLst>
          </p:cNvPr>
          <p:cNvSpPr>
            <a:spLocks noGrp="1" noChangeArrowheads="1"/>
          </p:cNvSpPr>
          <p:nvPr>
            <p:ph type="title"/>
          </p:nvPr>
        </p:nvSpPr>
        <p:spPr/>
        <p:txBody>
          <a:bodyPr/>
          <a:lstStyle/>
          <a:p>
            <a:pPr eaLnBrk="1" hangingPunct="1"/>
            <a:r>
              <a:rPr lang="en-US" altLang="en-US"/>
              <a:t>Giới thiệu về môn học</a:t>
            </a:r>
          </a:p>
        </p:txBody>
      </p:sp>
      <p:sp>
        <p:nvSpPr>
          <p:cNvPr id="3075" name="Rectangle 3">
            <a:extLst>
              <a:ext uri="{FF2B5EF4-FFF2-40B4-BE49-F238E27FC236}">
                <a16:creationId xmlns:a16="http://schemas.microsoft.com/office/drawing/2014/main" id="{395F55CE-92E3-43F2-B9FD-416B8FD68601}"/>
              </a:ext>
            </a:extLst>
          </p:cNvPr>
          <p:cNvSpPr>
            <a:spLocks noGrp="1" noChangeArrowheads="1"/>
          </p:cNvSpPr>
          <p:nvPr>
            <p:ph type="body" idx="1"/>
          </p:nvPr>
        </p:nvSpPr>
        <p:spPr/>
        <p:txBody>
          <a:bodyPr/>
          <a:lstStyle/>
          <a:p>
            <a:pPr eaLnBrk="1" hangingPunct="1">
              <a:lnSpc>
                <a:spcPct val="80000"/>
              </a:lnSpc>
            </a:pPr>
            <a:r>
              <a:rPr lang="en-US" altLang="en-US" sz="2400"/>
              <a:t>Cách thức làm việc: </a:t>
            </a:r>
          </a:p>
          <a:p>
            <a:pPr eaLnBrk="1" hangingPunct="1">
              <a:lnSpc>
                <a:spcPct val="80000"/>
              </a:lnSpc>
              <a:buFontTx/>
              <a:buNone/>
            </a:pPr>
            <a:r>
              <a:rPr lang="en-US" altLang="en-US" sz="2400"/>
              <a:t>	+ sinh viên tìm hiểu trước về bài học</a:t>
            </a:r>
          </a:p>
          <a:p>
            <a:pPr eaLnBrk="1" hangingPunct="1">
              <a:lnSpc>
                <a:spcPct val="80000"/>
              </a:lnSpc>
              <a:buFontTx/>
              <a:buNone/>
            </a:pPr>
            <a:r>
              <a:rPr lang="en-US" altLang="en-US" sz="2400"/>
              <a:t>	+ nghe giảng &amp; trao đổi trên lớp</a:t>
            </a:r>
          </a:p>
          <a:p>
            <a:pPr eaLnBrk="1" hangingPunct="1">
              <a:lnSpc>
                <a:spcPct val="80000"/>
              </a:lnSpc>
              <a:buFontTx/>
              <a:buNone/>
            </a:pPr>
            <a:r>
              <a:rPr lang="en-US" altLang="en-US" sz="2400"/>
              <a:t>	+ có thể liên hệ trao đổi với giáo viên qua email. </a:t>
            </a:r>
          </a:p>
          <a:p>
            <a:pPr eaLnBrk="1" hangingPunct="1">
              <a:lnSpc>
                <a:spcPct val="80000"/>
              </a:lnSpc>
            </a:pPr>
            <a:r>
              <a:rPr lang="en-US" altLang="en-US" sz="2400"/>
              <a:t>Khi có thắc mắc/câu hỏi: </a:t>
            </a:r>
          </a:p>
          <a:p>
            <a:pPr eaLnBrk="1" hangingPunct="1">
              <a:lnSpc>
                <a:spcPct val="80000"/>
              </a:lnSpc>
              <a:buFontTx/>
              <a:buNone/>
            </a:pPr>
            <a:r>
              <a:rPr lang="en-US" altLang="en-US" sz="2400"/>
              <a:t>	+ yêu cầu tìm kiếm câu trả lời trong các tài liệu tham khảo, Internet, </a:t>
            </a:r>
          </a:p>
          <a:p>
            <a:pPr eaLnBrk="1" hangingPunct="1">
              <a:lnSpc>
                <a:spcPct val="80000"/>
              </a:lnSpc>
              <a:buFontTx/>
              <a:buNone/>
            </a:pPr>
            <a:r>
              <a:rPr lang="en-US" altLang="en-US" sz="2400"/>
              <a:t>	+ trao đổi với các bạn cùng lớp (trực tiếp hoặc qua diễn đàn môn học)</a:t>
            </a:r>
          </a:p>
          <a:p>
            <a:pPr eaLnBrk="1" hangingPunct="1">
              <a:lnSpc>
                <a:spcPct val="80000"/>
              </a:lnSpc>
              <a:buFontTx/>
              <a:buNone/>
            </a:pPr>
            <a:r>
              <a:rPr lang="en-US" altLang="en-US" sz="2400"/>
              <a:t>	+ hoặc trao đổi với giáo viên (nếu thực hiện tất cả các khả năng nói trên mà vẫn chưa giải quyết được vấn đề)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9C837A0-8D7A-4EB6-B349-0BB8F89C359B}"/>
              </a:ext>
            </a:extLst>
          </p:cNvPr>
          <p:cNvSpPr>
            <a:spLocks noGrp="1"/>
          </p:cNvSpPr>
          <p:nvPr>
            <p:ph type="title"/>
          </p:nvPr>
        </p:nvSpPr>
        <p:spPr/>
        <p:txBody>
          <a:bodyPr/>
          <a:lstStyle/>
          <a:p>
            <a:endParaRPr lang="ru-RU" altLang="en-US"/>
          </a:p>
        </p:txBody>
      </p:sp>
      <p:sp>
        <p:nvSpPr>
          <p:cNvPr id="21507" name="Content Placeholder 2">
            <a:extLst>
              <a:ext uri="{FF2B5EF4-FFF2-40B4-BE49-F238E27FC236}">
                <a16:creationId xmlns:a16="http://schemas.microsoft.com/office/drawing/2014/main" id="{902553C3-95A2-4480-ACB8-5A1486DA45B2}"/>
              </a:ext>
            </a:extLst>
          </p:cNvPr>
          <p:cNvSpPr>
            <a:spLocks noGrp="1"/>
          </p:cNvSpPr>
          <p:nvPr>
            <p:ph idx="1"/>
          </p:nvPr>
        </p:nvSpPr>
        <p:spPr/>
        <p:txBody>
          <a:bodyPr/>
          <a:lstStyle/>
          <a:p>
            <a:endParaRPr lang="ru-RU" altLang="en-US"/>
          </a:p>
        </p:txBody>
      </p:sp>
      <p:pic>
        <p:nvPicPr>
          <p:cNvPr id="21508" name="Picture 2">
            <a:extLst>
              <a:ext uri="{FF2B5EF4-FFF2-40B4-BE49-F238E27FC236}">
                <a16:creationId xmlns:a16="http://schemas.microsoft.com/office/drawing/2014/main" id="{62AD987A-F1B9-4AC8-BDA2-85B54566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685800"/>
            <a:ext cx="823595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5858712-EC6A-408B-B97A-BDBCE77060FB}"/>
              </a:ext>
            </a:extLst>
          </p:cNvPr>
          <p:cNvSpPr>
            <a:spLocks noGrp="1"/>
          </p:cNvSpPr>
          <p:nvPr>
            <p:ph type="title"/>
          </p:nvPr>
        </p:nvSpPr>
        <p:spPr/>
        <p:txBody>
          <a:bodyPr/>
          <a:lstStyle/>
          <a:p>
            <a:pPr eaLnBrk="1" hangingPunct="1"/>
            <a:r>
              <a:rPr lang="en-US" altLang="en-US"/>
              <a:t>3. Sự tiến hoá của máy tính</a:t>
            </a:r>
          </a:p>
        </p:txBody>
      </p:sp>
      <p:pic>
        <p:nvPicPr>
          <p:cNvPr id="22531" name="Picture 2">
            <a:extLst>
              <a:ext uri="{FF2B5EF4-FFF2-40B4-BE49-F238E27FC236}">
                <a16:creationId xmlns:a16="http://schemas.microsoft.com/office/drawing/2014/main" id="{8CFE7D23-C649-44E6-8754-400E62D2B7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524000"/>
            <a:ext cx="8539163" cy="44958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D444331-FF2A-43D7-ACCA-71A5BA088F2E}"/>
              </a:ext>
            </a:extLst>
          </p:cNvPr>
          <p:cNvSpPr>
            <a:spLocks noGrp="1"/>
          </p:cNvSpPr>
          <p:nvPr>
            <p:ph type="title"/>
          </p:nvPr>
        </p:nvSpPr>
        <p:spPr/>
        <p:txBody>
          <a:bodyPr/>
          <a:lstStyle/>
          <a:p>
            <a:pPr eaLnBrk="1" hangingPunct="1"/>
            <a:r>
              <a:rPr lang="en-US" altLang="en-US"/>
              <a:t>3. Sự tiến hoá của máy tính</a:t>
            </a:r>
          </a:p>
        </p:txBody>
      </p:sp>
      <p:sp>
        <p:nvSpPr>
          <p:cNvPr id="23555" name="Content Placeholder 1">
            <a:extLst>
              <a:ext uri="{FF2B5EF4-FFF2-40B4-BE49-F238E27FC236}">
                <a16:creationId xmlns:a16="http://schemas.microsoft.com/office/drawing/2014/main" id="{43CA1155-9BCD-4CB7-B57E-B2D715A110E5}"/>
              </a:ext>
            </a:extLst>
          </p:cNvPr>
          <p:cNvSpPr>
            <a:spLocks noGrp="1"/>
          </p:cNvSpPr>
          <p:nvPr>
            <p:ph idx="1"/>
          </p:nvPr>
        </p:nvSpPr>
        <p:spPr/>
        <p:txBody>
          <a:bodyPr/>
          <a:lstStyle/>
          <a:p>
            <a:endParaRPr lang="ru-RU" altLang="en-US"/>
          </a:p>
        </p:txBody>
      </p:sp>
      <p:pic>
        <p:nvPicPr>
          <p:cNvPr id="23556" name="Picture 4">
            <a:extLst>
              <a:ext uri="{FF2B5EF4-FFF2-40B4-BE49-F238E27FC236}">
                <a16:creationId xmlns:a16="http://schemas.microsoft.com/office/drawing/2014/main" id="{B38DB93C-9557-4280-82A1-3147721FD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9D78D75-4F60-4DDB-AF43-6C8507CF07E1}"/>
              </a:ext>
            </a:extLst>
          </p:cNvPr>
          <p:cNvSpPr>
            <a:spLocks noGrp="1"/>
          </p:cNvSpPr>
          <p:nvPr>
            <p:ph type="title"/>
          </p:nvPr>
        </p:nvSpPr>
        <p:spPr/>
        <p:txBody>
          <a:bodyPr/>
          <a:lstStyle/>
          <a:p>
            <a:pPr eaLnBrk="1" hangingPunct="1"/>
            <a:endParaRPr lang="ru-RU" altLang="en-US"/>
          </a:p>
        </p:txBody>
      </p:sp>
      <p:pic>
        <p:nvPicPr>
          <p:cNvPr id="24579" name="Picture 4">
            <a:extLst>
              <a:ext uri="{FF2B5EF4-FFF2-40B4-BE49-F238E27FC236}">
                <a16:creationId xmlns:a16="http://schemas.microsoft.com/office/drawing/2014/main" id="{F0B118F7-0A13-42C7-A49E-682B4EB51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686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B8A5E6A-1291-4F1D-A562-6D0591400539}"/>
              </a:ext>
            </a:extLst>
          </p:cNvPr>
          <p:cNvSpPr>
            <a:spLocks noGrp="1"/>
          </p:cNvSpPr>
          <p:nvPr>
            <p:ph type="title"/>
          </p:nvPr>
        </p:nvSpPr>
        <p:spPr/>
        <p:txBody>
          <a:bodyPr/>
          <a:lstStyle/>
          <a:p>
            <a:endParaRPr lang="ru-RU" altLang="en-US"/>
          </a:p>
        </p:txBody>
      </p:sp>
      <p:sp>
        <p:nvSpPr>
          <p:cNvPr id="25603" name="Content Placeholder 2">
            <a:extLst>
              <a:ext uri="{FF2B5EF4-FFF2-40B4-BE49-F238E27FC236}">
                <a16:creationId xmlns:a16="http://schemas.microsoft.com/office/drawing/2014/main" id="{66663376-42AB-4008-9A52-A8D1ACB770E0}"/>
              </a:ext>
            </a:extLst>
          </p:cNvPr>
          <p:cNvSpPr>
            <a:spLocks noGrp="1"/>
          </p:cNvSpPr>
          <p:nvPr>
            <p:ph idx="1"/>
          </p:nvPr>
        </p:nvSpPr>
        <p:spPr/>
        <p:txBody>
          <a:bodyPr/>
          <a:lstStyle/>
          <a:p>
            <a:endParaRPr lang="ru-RU" altLang="en-US"/>
          </a:p>
        </p:txBody>
      </p:sp>
      <p:pic>
        <p:nvPicPr>
          <p:cNvPr id="25604" name="Picture 2">
            <a:extLst>
              <a:ext uri="{FF2B5EF4-FFF2-40B4-BE49-F238E27FC236}">
                <a16:creationId xmlns:a16="http://schemas.microsoft.com/office/drawing/2014/main" id="{364A9742-8024-4E75-A342-1DBC00310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6868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C46767A-382B-4F63-B74E-B52380CF3B6D}"/>
              </a:ext>
            </a:extLst>
          </p:cNvPr>
          <p:cNvSpPr>
            <a:spLocks noGrp="1"/>
          </p:cNvSpPr>
          <p:nvPr>
            <p:ph type="title"/>
          </p:nvPr>
        </p:nvSpPr>
        <p:spPr/>
        <p:txBody>
          <a:bodyPr/>
          <a:lstStyle/>
          <a:p>
            <a:endParaRPr lang="ru-RU" altLang="en-US"/>
          </a:p>
        </p:txBody>
      </p:sp>
      <p:sp>
        <p:nvSpPr>
          <p:cNvPr id="26627" name="Content Placeholder 2">
            <a:extLst>
              <a:ext uri="{FF2B5EF4-FFF2-40B4-BE49-F238E27FC236}">
                <a16:creationId xmlns:a16="http://schemas.microsoft.com/office/drawing/2014/main" id="{D61D7E66-E32F-4E3A-ADD9-270E2232955F}"/>
              </a:ext>
            </a:extLst>
          </p:cNvPr>
          <p:cNvSpPr>
            <a:spLocks noGrp="1"/>
          </p:cNvSpPr>
          <p:nvPr>
            <p:ph idx="1"/>
          </p:nvPr>
        </p:nvSpPr>
        <p:spPr/>
        <p:txBody>
          <a:bodyPr/>
          <a:lstStyle/>
          <a:p>
            <a:endParaRPr lang="ru-RU" altLang="en-US"/>
          </a:p>
        </p:txBody>
      </p:sp>
      <p:pic>
        <p:nvPicPr>
          <p:cNvPr id="26628" name="Picture 2">
            <a:extLst>
              <a:ext uri="{FF2B5EF4-FFF2-40B4-BE49-F238E27FC236}">
                <a16:creationId xmlns:a16="http://schemas.microsoft.com/office/drawing/2014/main" id="{D5522618-4385-4D04-BEB7-704ED67BD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6106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38CBB7C-ECB2-4830-A60E-05656BD54861}"/>
              </a:ext>
            </a:extLst>
          </p:cNvPr>
          <p:cNvSpPr>
            <a:spLocks noGrp="1"/>
          </p:cNvSpPr>
          <p:nvPr>
            <p:ph type="title"/>
          </p:nvPr>
        </p:nvSpPr>
        <p:spPr/>
        <p:txBody>
          <a:bodyPr/>
          <a:lstStyle/>
          <a:p>
            <a:pPr eaLnBrk="1" hangingPunct="1"/>
            <a:endParaRPr lang="ru-RU" altLang="en-US"/>
          </a:p>
        </p:txBody>
      </p:sp>
      <p:sp>
        <p:nvSpPr>
          <p:cNvPr id="27651" name="Content Placeholder 1">
            <a:extLst>
              <a:ext uri="{FF2B5EF4-FFF2-40B4-BE49-F238E27FC236}">
                <a16:creationId xmlns:a16="http://schemas.microsoft.com/office/drawing/2014/main" id="{495680BE-D750-4175-805F-270B9ECA5146}"/>
              </a:ext>
            </a:extLst>
          </p:cNvPr>
          <p:cNvSpPr>
            <a:spLocks noGrp="1"/>
          </p:cNvSpPr>
          <p:nvPr>
            <p:ph idx="1"/>
          </p:nvPr>
        </p:nvSpPr>
        <p:spPr/>
        <p:txBody>
          <a:bodyPr/>
          <a:lstStyle/>
          <a:p>
            <a:endParaRPr lang="ru-RU" altLang="en-US"/>
          </a:p>
        </p:txBody>
      </p:sp>
      <p:pic>
        <p:nvPicPr>
          <p:cNvPr id="27652" name="Picture 4">
            <a:extLst>
              <a:ext uri="{FF2B5EF4-FFF2-40B4-BE49-F238E27FC236}">
                <a16:creationId xmlns:a16="http://schemas.microsoft.com/office/drawing/2014/main" id="{BB281AE0-E877-4F58-B0F0-F37F34818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228600"/>
            <a:ext cx="8215312"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a:extLst>
              <a:ext uri="{FF2B5EF4-FFF2-40B4-BE49-F238E27FC236}">
                <a16:creationId xmlns:a16="http://schemas.microsoft.com/office/drawing/2014/main" id="{1DDB921A-B81F-46A5-95F6-C50A55A47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81534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4F80707-74E5-4B41-AA55-389D1224F799}"/>
              </a:ext>
            </a:extLst>
          </p:cNvPr>
          <p:cNvSpPr>
            <a:spLocks noGrp="1"/>
          </p:cNvSpPr>
          <p:nvPr>
            <p:ph type="title"/>
          </p:nvPr>
        </p:nvSpPr>
        <p:spPr/>
        <p:txBody>
          <a:bodyPr/>
          <a:lstStyle/>
          <a:p>
            <a:endParaRPr lang="ru-RU" altLang="en-US"/>
          </a:p>
        </p:txBody>
      </p:sp>
      <p:sp>
        <p:nvSpPr>
          <p:cNvPr id="29699" name="Content Placeholder 2">
            <a:extLst>
              <a:ext uri="{FF2B5EF4-FFF2-40B4-BE49-F238E27FC236}">
                <a16:creationId xmlns:a16="http://schemas.microsoft.com/office/drawing/2014/main" id="{1584CB25-0C1F-407C-BB37-BE6335E1346F}"/>
              </a:ext>
            </a:extLst>
          </p:cNvPr>
          <p:cNvSpPr>
            <a:spLocks noGrp="1"/>
          </p:cNvSpPr>
          <p:nvPr>
            <p:ph idx="1"/>
          </p:nvPr>
        </p:nvSpPr>
        <p:spPr/>
        <p:txBody>
          <a:bodyPr/>
          <a:lstStyle/>
          <a:p>
            <a:endParaRPr lang="ru-RU" altLang="en-US"/>
          </a:p>
        </p:txBody>
      </p:sp>
      <p:pic>
        <p:nvPicPr>
          <p:cNvPr id="29700" name="Picture 2">
            <a:extLst>
              <a:ext uri="{FF2B5EF4-FFF2-40B4-BE49-F238E27FC236}">
                <a16:creationId xmlns:a16="http://schemas.microsoft.com/office/drawing/2014/main" id="{6EA5B122-34AA-445B-B024-8B434124D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610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827E3E58-FA13-4593-863C-10FA180E1C4F}"/>
              </a:ext>
            </a:extLst>
          </p:cNvPr>
          <p:cNvSpPr>
            <a:spLocks noGrp="1"/>
          </p:cNvSpPr>
          <p:nvPr>
            <p:ph type="title"/>
          </p:nvPr>
        </p:nvSpPr>
        <p:spPr/>
        <p:txBody>
          <a:bodyPr/>
          <a:lstStyle/>
          <a:p>
            <a:endParaRPr lang="ru-RU" altLang="en-US"/>
          </a:p>
        </p:txBody>
      </p:sp>
      <p:sp>
        <p:nvSpPr>
          <p:cNvPr id="30723" name="Content Placeholder 2">
            <a:extLst>
              <a:ext uri="{FF2B5EF4-FFF2-40B4-BE49-F238E27FC236}">
                <a16:creationId xmlns:a16="http://schemas.microsoft.com/office/drawing/2014/main" id="{0A78F6BB-5FC1-4519-8A3E-2A646061856B}"/>
              </a:ext>
            </a:extLst>
          </p:cNvPr>
          <p:cNvSpPr>
            <a:spLocks noGrp="1"/>
          </p:cNvSpPr>
          <p:nvPr>
            <p:ph idx="1"/>
          </p:nvPr>
        </p:nvSpPr>
        <p:spPr/>
        <p:txBody>
          <a:bodyPr/>
          <a:lstStyle/>
          <a:p>
            <a:endParaRPr lang="ru-RU" altLang="en-US"/>
          </a:p>
        </p:txBody>
      </p:sp>
      <p:pic>
        <p:nvPicPr>
          <p:cNvPr id="30724" name="Picture 2">
            <a:extLst>
              <a:ext uri="{FF2B5EF4-FFF2-40B4-BE49-F238E27FC236}">
                <a16:creationId xmlns:a16="http://schemas.microsoft.com/office/drawing/2014/main" id="{90B02B15-B386-4D85-8BD5-24EBF484D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534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8F6569D-E629-4E16-83DD-3046E6BE0A0B}"/>
              </a:ext>
            </a:extLst>
          </p:cNvPr>
          <p:cNvSpPr>
            <a:spLocks noGrp="1"/>
          </p:cNvSpPr>
          <p:nvPr>
            <p:ph type="title"/>
          </p:nvPr>
        </p:nvSpPr>
        <p:spPr/>
        <p:txBody>
          <a:bodyPr/>
          <a:lstStyle/>
          <a:p>
            <a:pPr eaLnBrk="1" hangingPunct="1"/>
            <a:r>
              <a:rPr lang="en-US" altLang="en-US"/>
              <a:t>Nội dung môn học</a:t>
            </a:r>
          </a:p>
        </p:txBody>
      </p:sp>
      <p:sp>
        <p:nvSpPr>
          <p:cNvPr id="4" name="Rectangle 3">
            <a:extLst>
              <a:ext uri="{FF2B5EF4-FFF2-40B4-BE49-F238E27FC236}">
                <a16:creationId xmlns:a16="http://schemas.microsoft.com/office/drawing/2014/main" id="{7DAA29B6-EB19-4648-B248-5C273EF1D7FE}"/>
              </a:ext>
            </a:extLst>
          </p:cNvPr>
          <p:cNvSpPr>
            <a:spLocks noGrp="1" noChangeArrowheads="1"/>
          </p:cNvSpPr>
          <p:nvPr>
            <p:ph idx="1"/>
          </p:nvPr>
        </p:nvSpPr>
        <p:spPr/>
        <p:txBody>
          <a:bodyPr>
            <a:normAutofit/>
          </a:bodyPr>
          <a:lstStyle/>
          <a:p>
            <a:pPr eaLnBrk="1" hangingPunct="1">
              <a:lnSpc>
                <a:spcPct val="80000"/>
              </a:lnSpc>
            </a:pPr>
            <a:r>
              <a:rPr lang="en-US" altLang="en-US"/>
              <a:t>Chương 1. Tổng quan về kiến trúc máy tính</a:t>
            </a:r>
          </a:p>
          <a:p>
            <a:pPr eaLnBrk="1" hangingPunct="1">
              <a:lnSpc>
                <a:spcPct val="80000"/>
              </a:lnSpc>
            </a:pPr>
            <a:r>
              <a:rPr lang="en-US" altLang="en-US"/>
              <a:t>Chương 2. Biểu diễn thông tin trong máy tính</a:t>
            </a:r>
          </a:p>
          <a:p>
            <a:pPr eaLnBrk="1" hangingPunct="1">
              <a:lnSpc>
                <a:spcPct val="80000"/>
              </a:lnSpc>
            </a:pPr>
            <a:r>
              <a:rPr lang="en-US" altLang="en-US"/>
              <a:t>Chương 3. Bộ xử lý trung tâm</a:t>
            </a:r>
          </a:p>
          <a:p>
            <a:pPr eaLnBrk="1" hangingPunct="1">
              <a:lnSpc>
                <a:spcPct val="80000"/>
              </a:lnSpc>
            </a:pPr>
            <a:r>
              <a:rPr lang="en-US" altLang="en-US"/>
              <a:t>Chương 4. Bộ nhớ</a:t>
            </a:r>
          </a:p>
          <a:p>
            <a:pPr eaLnBrk="1" hangingPunct="1">
              <a:lnSpc>
                <a:spcPct val="80000"/>
              </a:lnSpc>
            </a:pPr>
            <a:r>
              <a:rPr lang="en-US" altLang="en-US"/>
              <a:t>Chương 5. Các thiết bị điều khiển và giao diện dữ liệu</a:t>
            </a:r>
          </a:p>
          <a:p>
            <a:pPr eaLnBrk="1" hangingPunct="1">
              <a:lnSpc>
                <a:spcPct val="80000"/>
              </a:lnSpc>
            </a:pPr>
            <a:r>
              <a:rPr lang="en-US" altLang="en-US"/>
              <a:t>Chương 6. Lập trình hợp ngữ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17B6071-D392-46E9-9115-56BAF2DE40DE}"/>
              </a:ext>
            </a:extLst>
          </p:cNvPr>
          <p:cNvSpPr>
            <a:spLocks noGrp="1"/>
          </p:cNvSpPr>
          <p:nvPr>
            <p:ph type="title"/>
          </p:nvPr>
        </p:nvSpPr>
        <p:spPr/>
        <p:txBody>
          <a:bodyPr/>
          <a:lstStyle/>
          <a:p>
            <a:pPr eaLnBrk="1" hangingPunct="1"/>
            <a:endParaRPr lang="ru-RU" altLang="en-US"/>
          </a:p>
        </p:txBody>
      </p:sp>
      <p:sp>
        <p:nvSpPr>
          <p:cNvPr id="31747" name="Content Placeholder 1">
            <a:extLst>
              <a:ext uri="{FF2B5EF4-FFF2-40B4-BE49-F238E27FC236}">
                <a16:creationId xmlns:a16="http://schemas.microsoft.com/office/drawing/2014/main" id="{A5707114-0597-4907-ACFA-75243E69350E}"/>
              </a:ext>
            </a:extLst>
          </p:cNvPr>
          <p:cNvSpPr>
            <a:spLocks noGrp="1"/>
          </p:cNvSpPr>
          <p:nvPr>
            <p:ph idx="1"/>
          </p:nvPr>
        </p:nvSpPr>
        <p:spPr/>
        <p:txBody>
          <a:bodyPr/>
          <a:lstStyle/>
          <a:p>
            <a:endParaRPr lang="ru-RU" altLang="en-US"/>
          </a:p>
        </p:txBody>
      </p:sp>
      <p:pic>
        <p:nvPicPr>
          <p:cNvPr id="31748" name="Picture 4">
            <a:extLst>
              <a:ext uri="{FF2B5EF4-FFF2-40B4-BE49-F238E27FC236}">
                <a16:creationId xmlns:a16="http://schemas.microsoft.com/office/drawing/2014/main" id="{47B5CAF3-CA54-499F-BDD1-D661F521D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793D37A-90EE-4992-8023-EDFE85D65C50}"/>
              </a:ext>
            </a:extLst>
          </p:cNvPr>
          <p:cNvSpPr>
            <a:spLocks noGrp="1"/>
          </p:cNvSpPr>
          <p:nvPr>
            <p:ph type="title"/>
          </p:nvPr>
        </p:nvSpPr>
        <p:spPr/>
        <p:txBody>
          <a:bodyPr/>
          <a:lstStyle/>
          <a:p>
            <a:endParaRPr lang="ru-RU" altLang="en-US"/>
          </a:p>
        </p:txBody>
      </p:sp>
      <p:sp>
        <p:nvSpPr>
          <p:cNvPr id="32771" name="Content Placeholder 2">
            <a:extLst>
              <a:ext uri="{FF2B5EF4-FFF2-40B4-BE49-F238E27FC236}">
                <a16:creationId xmlns:a16="http://schemas.microsoft.com/office/drawing/2014/main" id="{77387831-5AD7-41CC-A3A4-78EE69C1A84F}"/>
              </a:ext>
            </a:extLst>
          </p:cNvPr>
          <p:cNvSpPr>
            <a:spLocks noGrp="1"/>
          </p:cNvSpPr>
          <p:nvPr>
            <p:ph idx="1"/>
          </p:nvPr>
        </p:nvSpPr>
        <p:spPr/>
        <p:txBody>
          <a:bodyPr/>
          <a:lstStyle/>
          <a:p>
            <a:endParaRPr lang="ru-RU" altLang="en-US"/>
          </a:p>
        </p:txBody>
      </p:sp>
      <p:pic>
        <p:nvPicPr>
          <p:cNvPr id="32772" name="Picture 2">
            <a:extLst>
              <a:ext uri="{FF2B5EF4-FFF2-40B4-BE49-F238E27FC236}">
                <a16:creationId xmlns:a16="http://schemas.microsoft.com/office/drawing/2014/main" id="{358D92F6-B868-4C4E-904C-972A1DBDB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305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0435485-0A9C-4129-8B67-94E22FDD3902}"/>
              </a:ext>
            </a:extLst>
          </p:cNvPr>
          <p:cNvSpPr>
            <a:spLocks noGrp="1"/>
          </p:cNvSpPr>
          <p:nvPr>
            <p:ph type="title"/>
          </p:nvPr>
        </p:nvSpPr>
        <p:spPr/>
        <p:txBody>
          <a:bodyPr/>
          <a:lstStyle/>
          <a:p>
            <a:endParaRPr lang="ru-RU" altLang="en-US"/>
          </a:p>
        </p:txBody>
      </p:sp>
      <p:sp>
        <p:nvSpPr>
          <p:cNvPr id="33795" name="Content Placeholder 2">
            <a:extLst>
              <a:ext uri="{FF2B5EF4-FFF2-40B4-BE49-F238E27FC236}">
                <a16:creationId xmlns:a16="http://schemas.microsoft.com/office/drawing/2014/main" id="{5AC09B1C-C676-4BFA-A647-F25EDF417EF5}"/>
              </a:ext>
            </a:extLst>
          </p:cNvPr>
          <p:cNvSpPr>
            <a:spLocks noGrp="1"/>
          </p:cNvSpPr>
          <p:nvPr>
            <p:ph idx="1"/>
          </p:nvPr>
        </p:nvSpPr>
        <p:spPr/>
        <p:txBody>
          <a:bodyPr/>
          <a:lstStyle/>
          <a:p>
            <a:endParaRPr lang="ru-RU" altLang="en-US"/>
          </a:p>
        </p:txBody>
      </p:sp>
      <p:pic>
        <p:nvPicPr>
          <p:cNvPr id="33796" name="Picture 2">
            <a:extLst>
              <a:ext uri="{FF2B5EF4-FFF2-40B4-BE49-F238E27FC236}">
                <a16:creationId xmlns:a16="http://schemas.microsoft.com/office/drawing/2014/main" id="{C442ACEB-ED05-4103-BE30-0670C562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534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45D0834-FF8C-429D-9068-4557FA93A589}"/>
              </a:ext>
            </a:extLst>
          </p:cNvPr>
          <p:cNvSpPr>
            <a:spLocks noGrp="1"/>
          </p:cNvSpPr>
          <p:nvPr>
            <p:ph type="title"/>
          </p:nvPr>
        </p:nvSpPr>
        <p:spPr/>
        <p:txBody>
          <a:bodyPr/>
          <a:lstStyle/>
          <a:p>
            <a:endParaRPr lang="ru-RU" altLang="en-US"/>
          </a:p>
        </p:txBody>
      </p:sp>
      <p:sp>
        <p:nvSpPr>
          <p:cNvPr id="34819" name="Content Placeholder 2">
            <a:extLst>
              <a:ext uri="{FF2B5EF4-FFF2-40B4-BE49-F238E27FC236}">
                <a16:creationId xmlns:a16="http://schemas.microsoft.com/office/drawing/2014/main" id="{CE428037-706B-4B5A-AC5F-084B24FFE811}"/>
              </a:ext>
            </a:extLst>
          </p:cNvPr>
          <p:cNvSpPr>
            <a:spLocks noGrp="1"/>
          </p:cNvSpPr>
          <p:nvPr>
            <p:ph idx="1"/>
          </p:nvPr>
        </p:nvSpPr>
        <p:spPr/>
        <p:txBody>
          <a:bodyPr/>
          <a:lstStyle/>
          <a:p>
            <a:endParaRPr lang="ru-RU" altLang="en-US"/>
          </a:p>
        </p:txBody>
      </p:sp>
      <p:pic>
        <p:nvPicPr>
          <p:cNvPr id="34820" name="Picture 2">
            <a:extLst>
              <a:ext uri="{FF2B5EF4-FFF2-40B4-BE49-F238E27FC236}">
                <a16:creationId xmlns:a16="http://schemas.microsoft.com/office/drawing/2014/main" id="{7DF500F8-E1F8-46B5-90E8-F12C47F8F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305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7A3B1BF-FBBE-49B3-B811-66C53F8781A6}"/>
              </a:ext>
            </a:extLst>
          </p:cNvPr>
          <p:cNvSpPr>
            <a:spLocks noGrp="1"/>
          </p:cNvSpPr>
          <p:nvPr>
            <p:ph type="title"/>
          </p:nvPr>
        </p:nvSpPr>
        <p:spPr/>
        <p:txBody>
          <a:bodyPr/>
          <a:lstStyle/>
          <a:p>
            <a:pPr eaLnBrk="1" hangingPunct="1"/>
            <a:r>
              <a:rPr lang="en-US" altLang="en-US"/>
              <a:t>Một số dòng máy tính</a:t>
            </a:r>
          </a:p>
        </p:txBody>
      </p:sp>
      <p:sp>
        <p:nvSpPr>
          <p:cNvPr id="5" name="Rectangle 3">
            <a:extLst>
              <a:ext uri="{FF2B5EF4-FFF2-40B4-BE49-F238E27FC236}">
                <a16:creationId xmlns:a16="http://schemas.microsoft.com/office/drawing/2014/main" id="{6E045134-4B60-494A-BF2A-B9A256C1532B}"/>
              </a:ext>
            </a:extLst>
          </p:cNvPr>
          <p:cNvSpPr>
            <a:spLocks noGrp="1" noChangeArrowheads="1"/>
          </p:cNvSpPr>
          <p:nvPr>
            <p:ph idx="1"/>
          </p:nvPr>
        </p:nvSpPr>
        <p:spPr/>
        <p:txBody>
          <a:bodyPr>
            <a:normAutofit/>
          </a:bodyPr>
          <a:lstStyle/>
          <a:p>
            <a:pPr eaLnBrk="1" hangingPunct="1">
              <a:lnSpc>
                <a:spcPct val="90000"/>
              </a:lnSpc>
            </a:pPr>
            <a:r>
              <a:rPr lang="en-US" altLang="en-US"/>
              <a:t>1972 - Intel 8008</a:t>
            </a:r>
          </a:p>
          <a:p>
            <a:pPr eaLnBrk="1" hangingPunct="1">
              <a:lnSpc>
                <a:spcPct val="90000"/>
              </a:lnSpc>
              <a:buFontTx/>
              <a:buNone/>
            </a:pPr>
            <a:r>
              <a:rPr lang="en-US" altLang="en-US"/>
              <a:t>	8008 có tốc độ 200 KHz với 3.500 bóng bán dẫn</a:t>
            </a:r>
          </a:p>
          <a:p>
            <a:pPr eaLnBrk="1" hangingPunct="1">
              <a:lnSpc>
                <a:spcPct val="90000"/>
              </a:lnSpc>
            </a:pPr>
            <a:r>
              <a:rPr lang="en-US" altLang="en-US"/>
              <a:t>1974 - Intel 8080</a:t>
            </a:r>
          </a:p>
          <a:p>
            <a:pPr eaLnBrk="1" hangingPunct="1">
              <a:lnSpc>
                <a:spcPct val="90000"/>
              </a:lnSpc>
              <a:buFontTx/>
              <a:buNone/>
            </a:pPr>
            <a:r>
              <a:rPr lang="en-US" altLang="en-US"/>
              <a:t>	- Thiết bị xử lý 8080 đã trở thành bộ não của hệ thống máy tính cá nhân đầu tiên Altair</a:t>
            </a:r>
          </a:p>
          <a:p>
            <a:pPr eaLnBrk="1" hangingPunct="1">
              <a:lnSpc>
                <a:spcPct val="90000"/>
              </a:lnSpc>
              <a:buFontTx/>
              <a:buNone/>
            </a:pPr>
            <a:r>
              <a:rPr lang="en-US" altLang="en-US"/>
              <a:t>	- 8080 có tốc độ 2 MHz với 6.000 bóng bán dẫn.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77B7718-EB93-45E6-B70C-2BF13217CB0B}"/>
              </a:ext>
            </a:extLst>
          </p:cNvPr>
          <p:cNvSpPr>
            <a:spLocks noGrp="1"/>
          </p:cNvSpPr>
          <p:nvPr>
            <p:ph type="title"/>
          </p:nvPr>
        </p:nvSpPr>
        <p:spPr/>
        <p:txBody>
          <a:bodyPr/>
          <a:lstStyle/>
          <a:p>
            <a:pPr eaLnBrk="1" hangingPunct="1"/>
            <a:endParaRPr lang="ru-RU" altLang="en-US"/>
          </a:p>
        </p:txBody>
      </p:sp>
      <p:pic>
        <p:nvPicPr>
          <p:cNvPr id="36867" name="Picture 4">
            <a:extLst>
              <a:ext uri="{FF2B5EF4-FFF2-40B4-BE49-F238E27FC236}">
                <a16:creationId xmlns:a16="http://schemas.microsoft.com/office/drawing/2014/main" id="{6C2B792F-6E80-4C6A-A359-ABC74B0275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447800"/>
            <a:ext cx="3581400" cy="4795838"/>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22EB209-3E0C-490D-8E61-8CBFA9D93C69}"/>
              </a:ext>
            </a:extLst>
          </p:cNvPr>
          <p:cNvSpPr>
            <a:spLocks noGrp="1"/>
          </p:cNvSpPr>
          <p:nvPr>
            <p:ph type="title"/>
          </p:nvPr>
        </p:nvSpPr>
        <p:spPr/>
        <p:txBody>
          <a:bodyPr/>
          <a:lstStyle/>
          <a:p>
            <a:pPr eaLnBrk="1" hangingPunct="1"/>
            <a:endParaRPr lang="ru-RU" altLang="en-US"/>
          </a:p>
        </p:txBody>
      </p:sp>
      <p:sp>
        <p:nvSpPr>
          <p:cNvPr id="37891" name="Rectangle 3">
            <a:extLst>
              <a:ext uri="{FF2B5EF4-FFF2-40B4-BE49-F238E27FC236}">
                <a16:creationId xmlns:a16="http://schemas.microsoft.com/office/drawing/2014/main" id="{AED40712-7068-4883-B42C-D117FDD95227}"/>
              </a:ext>
            </a:extLst>
          </p:cNvPr>
          <p:cNvSpPr>
            <a:spLocks noGrp="1" noChangeArrowheads="1"/>
          </p:cNvSpPr>
          <p:nvPr>
            <p:ph idx="1"/>
          </p:nvPr>
        </p:nvSpPr>
        <p:spPr/>
        <p:txBody>
          <a:bodyPr/>
          <a:lstStyle/>
          <a:p>
            <a:pPr eaLnBrk="1" hangingPunct="1"/>
            <a:r>
              <a:rPr lang="en-US" altLang="en-US"/>
              <a:t>1978: Intel 8086 16 bit microprocessor</a:t>
            </a:r>
          </a:p>
          <a:p>
            <a:pPr eaLnBrk="1" hangingPunct="1"/>
            <a:r>
              <a:rPr lang="en-US" altLang="en-US"/>
              <a:t>1979: 8088</a:t>
            </a:r>
          </a:p>
          <a:p>
            <a:pPr eaLnBrk="1" hangingPunct="1"/>
            <a:r>
              <a:rPr lang="en-US" altLang="en-US"/>
              <a:t>Intel giới thiệu bộ vi xử lý 8088, có </a:t>
            </a:r>
            <a:r>
              <a:rPr lang="en-US" altLang="ja-JP"/>
              <a:t>đ</a:t>
            </a:r>
            <a:r>
              <a:rPr lang="en-US" altLang="en-US"/>
              <a:t>ặc điểm kiến trúc bên trong 16-bit và một bus ngoài 8-bit.</a:t>
            </a:r>
          </a:p>
          <a:p>
            <a:pPr eaLnBrk="1" hangingPunct="1"/>
            <a:r>
              <a:rPr lang="en-US" altLang="en-US"/>
              <a:t>Motorola giới thiệu chip 68000, được sử dụng trong các máy tính Macintosh đầu tiên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4F31C39-D073-4F47-973F-8140BE53B807}"/>
              </a:ext>
            </a:extLst>
          </p:cNvPr>
          <p:cNvSpPr>
            <a:spLocks noGrp="1"/>
          </p:cNvSpPr>
          <p:nvPr>
            <p:ph type="title"/>
          </p:nvPr>
        </p:nvSpPr>
        <p:spPr/>
        <p:txBody>
          <a:bodyPr/>
          <a:lstStyle/>
          <a:p>
            <a:pPr eaLnBrk="1" hangingPunct="1"/>
            <a:endParaRPr lang="ru-RU" altLang="en-US"/>
          </a:p>
        </p:txBody>
      </p:sp>
      <p:pic>
        <p:nvPicPr>
          <p:cNvPr id="38915" name="Picture 4">
            <a:extLst>
              <a:ext uri="{FF2B5EF4-FFF2-40B4-BE49-F238E27FC236}">
                <a16:creationId xmlns:a16="http://schemas.microsoft.com/office/drawing/2014/main" id="{84DF6DD2-B508-40CE-8EEE-DEDAED054A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676400"/>
            <a:ext cx="4881563" cy="3870325"/>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73E5D3-F3C4-4DDA-9BC5-2104A3532345}"/>
              </a:ext>
            </a:extLst>
          </p:cNvPr>
          <p:cNvSpPr>
            <a:spLocks noGrp="1" noChangeArrowheads="1"/>
          </p:cNvSpPr>
          <p:nvPr>
            <p:ph idx="1"/>
          </p:nvPr>
        </p:nvSpPr>
        <p:spPr>
          <a:xfrm>
            <a:off x="457200" y="1447800"/>
            <a:ext cx="8229600" cy="4525963"/>
          </a:xfrm>
        </p:spPr>
        <p:txBody>
          <a:bodyPr>
            <a:normAutofit/>
          </a:bodyPr>
          <a:lstStyle/>
          <a:p>
            <a:pPr eaLnBrk="1" hangingPunct="1">
              <a:lnSpc>
                <a:spcPct val="90000"/>
              </a:lnSpc>
            </a:pPr>
            <a:r>
              <a:rPr lang="en-US" altLang="en-US"/>
              <a:t>1980</a:t>
            </a:r>
          </a:p>
          <a:p>
            <a:pPr eaLnBrk="1" hangingPunct="1">
              <a:lnSpc>
                <a:spcPct val="90000"/>
              </a:lnSpc>
            </a:pPr>
            <a:r>
              <a:rPr lang="en-US" altLang="en-US"/>
              <a:t>IBM chọn Microsoft (đồng sáng lập là Bill Gates và Paul Allen) cung cấp hệ điều hành cho các máy tính PC sắp ra đời</a:t>
            </a:r>
          </a:p>
          <a:p>
            <a:pPr eaLnBrk="1" hangingPunct="1">
              <a:lnSpc>
                <a:spcPct val="90000"/>
              </a:lnSpc>
            </a:pPr>
            <a:r>
              <a:rPr lang="en-US" altLang="en-US"/>
              <a:t>Microsoft mua một chương trình được Seattle Computer Products phát triển gọi là Q-DOS (for Quick and Disk Operating System), và sửa đổi nó để chạy trên phần cứng IBM.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9DB3902-4672-490F-A577-8B0EA93EC868}"/>
              </a:ext>
            </a:extLst>
          </p:cNvPr>
          <p:cNvSpPr>
            <a:spLocks noGrp="1"/>
          </p:cNvSpPr>
          <p:nvPr>
            <p:ph type="title"/>
          </p:nvPr>
        </p:nvSpPr>
        <p:spPr/>
        <p:txBody>
          <a:bodyPr/>
          <a:lstStyle/>
          <a:p>
            <a:pPr eaLnBrk="1" hangingPunct="1"/>
            <a:endParaRPr lang="ru-RU" altLang="en-US"/>
          </a:p>
        </p:txBody>
      </p:sp>
      <p:sp>
        <p:nvSpPr>
          <p:cNvPr id="4" name="Rectangle 3">
            <a:extLst>
              <a:ext uri="{FF2B5EF4-FFF2-40B4-BE49-F238E27FC236}">
                <a16:creationId xmlns:a16="http://schemas.microsoft.com/office/drawing/2014/main" id="{05163342-E5F2-44A6-A85E-FD2B02F4F545}"/>
              </a:ext>
            </a:extLst>
          </p:cNvPr>
          <p:cNvSpPr>
            <a:spLocks noGrp="1" noChangeArrowheads="1"/>
          </p:cNvSpPr>
          <p:nvPr>
            <p:ph idx="1"/>
          </p:nvPr>
        </p:nvSpPr>
        <p:spPr>
          <a:xfrm>
            <a:off x="457200" y="1600200"/>
            <a:ext cx="8229600" cy="1752600"/>
          </a:xfrm>
        </p:spPr>
        <p:txBody>
          <a:bodyPr rtlCol="0">
            <a:normAutofit fontScale="77500" lnSpcReduction="20000"/>
          </a:bodyPr>
          <a:lstStyle/>
          <a:p>
            <a:pPr eaLnBrk="1" fontAlgn="auto" hangingPunct="1">
              <a:spcAft>
                <a:spcPts val="0"/>
              </a:spcAft>
              <a:defRPr/>
            </a:pPr>
            <a:r>
              <a:rPr lang="en-US" dirty="0"/>
              <a:t>1981</a:t>
            </a:r>
          </a:p>
          <a:p>
            <a:pPr eaLnBrk="1" fontAlgn="auto" hangingPunct="1">
              <a:spcAft>
                <a:spcPts val="0"/>
              </a:spcAft>
              <a:defRPr/>
            </a:pPr>
            <a:r>
              <a:rPr lang="en-US" dirty="0"/>
              <a:t>IBM </a:t>
            </a:r>
            <a:r>
              <a:rPr lang="en-US" dirty="0" err="1"/>
              <a:t>giới</a:t>
            </a:r>
            <a:r>
              <a:rPr lang="en-US" dirty="0"/>
              <a:t> </a:t>
            </a:r>
            <a:r>
              <a:rPr lang="en-US" dirty="0" err="1"/>
              <a:t>thiệu</a:t>
            </a:r>
            <a:r>
              <a:rPr lang="en-US" dirty="0"/>
              <a:t> IBM-PC, </a:t>
            </a:r>
            <a:r>
              <a:rPr lang="en-US" dirty="0" err="1"/>
              <a:t>với</a:t>
            </a:r>
            <a:r>
              <a:rPr lang="en-US" dirty="0"/>
              <a:t> </a:t>
            </a:r>
            <a:r>
              <a:rPr lang="en-US" dirty="0" err="1"/>
              <a:t>một</a:t>
            </a:r>
            <a:r>
              <a:rPr lang="en-US" dirty="0"/>
              <a:t> CPU Intel 8088 </a:t>
            </a:r>
            <a:r>
              <a:rPr lang="en-US" dirty="0" err="1"/>
              <a:t>tốc</a:t>
            </a:r>
            <a:r>
              <a:rPr lang="en-US" dirty="0"/>
              <a:t> </a:t>
            </a:r>
            <a:r>
              <a:rPr lang="en-US" dirty="0" err="1"/>
              <a:t>độ</a:t>
            </a:r>
            <a:r>
              <a:rPr lang="en-US" dirty="0"/>
              <a:t> 4.77 MHz, 16 KB </a:t>
            </a:r>
            <a:r>
              <a:rPr lang="en-US" dirty="0" err="1"/>
              <a:t>bộ</a:t>
            </a:r>
            <a:r>
              <a:rPr lang="en-US" dirty="0"/>
              <a:t> </a:t>
            </a:r>
            <a:r>
              <a:rPr lang="en-US" dirty="0" err="1"/>
              <a:t>nhớ</a:t>
            </a:r>
            <a:r>
              <a:rPr lang="en-US" dirty="0"/>
              <a:t>, </a:t>
            </a:r>
            <a:r>
              <a:rPr lang="en-US" dirty="0" err="1"/>
              <a:t>một</a:t>
            </a:r>
            <a:r>
              <a:rPr lang="en-US" dirty="0"/>
              <a:t> </a:t>
            </a:r>
            <a:r>
              <a:rPr lang="en-US" dirty="0" err="1"/>
              <a:t>bàn</a:t>
            </a:r>
            <a:r>
              <a:rPr lang="en-US" dirty="0"/>
              <a:t> </a:t>
            </a:r>
            <a:r>
              <a:rPr lang="en-US" dirty="0" err="1"/>
              <a:t>phím</a:t>
            </a:r>
            <a:r>
              <a:rPr lang="en-US" dirty="0"/>
              <a:t>, </a:t>
            </a:r>
            <a:r>
              <a:rPr lang="en-US" dirty="0" err="1"/>
              <a:t>một</a:t>
            </a:r>
            <a:r>
              <a:rPr lang="en-US" dirty="0"/>
              <a:t> </a:t>
            </a:r>
            <a:r>
              <a:rPr lang="en-US" dirty="0" err="1"/>
              <a:t>màn</a:t>
            </a:r>
            <a:r>
              <a:rPr lang="en-US" dirty="0"/>
              <a:t> </a:t>
            </a:r>
            <a:r>
              <a:rPr lang="en-US" dirty="0" err="1"/>
              <a:t>hình</a:t>
            </a:r>
            <a:r>
              <a:rPr lang="en-US" dirty="0"/>
              <a:t>, </a:t>
            </a:r>
            <a:r>
              <a:rPr lang="en-US" dirty="0" err="1"/>
              <a:t>một</a:t>
            </a:r>
            <a:r>
              <a:rPr lang="en-US" dirty="0"/>
              <a:t> </a:t>
            </a:r>
            <a:r>
              <a:rPr lang="en-US" dirty="0" err="1"/>
              <a:t>hoặc</a:t>
            </a:r>
            <a:r>
              <a:rPr lang="en-US" dirty="0"/>
              <a:t> </a:t>
            </a:r>
            <a:r>
              <a:rPr lang="en-US" dirty="0" err="1"/>
              <a:t>hai</a:t>
            </a:r>
            <a:r>
              <a:rPr lang="en-US" dirty="0"/>
              <a:t> ổ </a:t>
            </a:r>
            <a:r>
              <a:rPr lang="en-US" dirty="0" err="1"/>
              <a:t>đĩa</a:t>
            </a:r>
            <a:r>
              <a:rPr lang="en-US" dirty="0"/>
              <a:t> </a:t>
            </a:r>
            <a:r>
              <a:rPr lang="en-US" dirty="0" err="1"/>
              <a:t>mềm</a:t>
            </a:r>
            <a:r>
              <a:rPr lang="en-US" dirty="0"/>
              <a:t> 5.25-inch </a:t>
            </a:r>
            <a:r>
              <a:rPr lang="en-US" dirty="0" err="1"/>
              <a:t>và</a:t>
            </a:r>
            <a:r>
              <a:rPr lang="en-US" dirty="0"/>
              <a:t> </a:t>
            </a:r>
            <a:r>
              <a:rPr lang="en-US" dirty="0" err="1"/>
              <a:t>bán</a:t>
            </a:r>
            <a:r>
              <a:rPr lang="en-US" dirty="0"/>
              <a:t> </a:t>
            </a:r>
            <a:r>
              <a:rPr lang="en-US" dirty="0" err="1"/>
              <a:t>với</a:t>
            </a:r>
            <a:r>
              <a:rPr lang="en-US" dirty="0"/>
              <a:t> </a:t>
            </a:r>
            <a:r>
              <a:rPr lang="en-US" dirty="0" err="1"/>
              <a:t>giá</a:t>
            </a:r>
            <a:r>
              <a:rPr lang="en-US" dirty="0"/>
              <a:t> $2,495.</a:t>
            </a:r>
          </a:p>
          <a:p>
            <a:pPr eaLnBrk="1" fontAlgn="auto" hangingPunct="1">
              <a:spcAft>
                <a:spcPts val="0"/>
              </a:spcAft>
              <a:defRPr/>
            </a:pPr>
            <a:endParaRPr lang="en-US" dirty="0"/>
          </a:p>
        </p:txBody>
      </p:sp>
      <p:pic>
        <p:nvPicPr>
          <p:cNvPr id="40964" name="Picture 4">
            <a:extLst>
              <a:ext uri="{FF2B5EF4-FFF2-40B4-BE49-F238E27FC236}">
                <a16:creationId xmlns:a16="http://schemas.microsoft.com/office/drawing/2014/main" id="{6A3A7277-42FD-4194-B9C4-7D7A77372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48000"/>
            <a:ext cx="44958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C2E50C00-757C-4B75-90D8-4C16D51B5B6F}"/>
              </a:ext>
            </a:extLst>
          </p:cNvPr>
          <p:cNvSpPr>
            <a:spLocks noGrp="1" noChangeArrowheads="1"/>
          </p:cNvSpPr>
          <p:nvPr>
            <p:ph type="body" idx="1"/>
          </p:nvPr>
        </p:nvSpPr>
        <p:spPr>
          <a:xfrm>
            <a:off x="457200" y="304800"/>
            <a:ext cx="8229600" cy="6248400"/>
          </a:xfrm>
        </p:spPr>
        <p:txBody>
          <a:bodyPr>
            <a:normAutofit/>
          </a:bodyPr>
          <a:lstStyle/>
          <a:p>
            <a:pPr algn="ctr" eaLnBrk="1" hangingPunct="1">
              <a:lnSpc>
                <a:spcPct val="80000"/>
              </a:lnSpc>
              <a:buFontTx/>
              <a:buNone/>
            </a:pPr>
            <a:r>
              <a:rPr lang="en-US" altLang="en-US" sz="2200" b="1"/>
              <a:t>TÀI LIỆU THAM KHẢO</a:t>
            </a:r>
          </a:p>
          <a:p>
            <a:pPr eaLnBrk="1" hangingPunct="1">
              <a:lnSpc>
                <a:spcPct val="80000"/>
              </a:lnSpc>
              <a:buFontTx/>
              <a:buAutoNum type="arabicPeriod"/>
            </a:pPr>
            <a:r>
              <a:rPr lang="en-US" altLang="en-US" sz="2200"/>
              <a:t>Kiến trúc máy tính, Nguyễn Đình Việt</a:t>
            </a:r>
          </a:p>
          <a:p>
            <a:pPr eaLnBrk="1" hangingPunct="1">
              <a:lnSpc>
                <a:spcPct val="80000"/>
              </a:lnSpc>
              <a:buFontTx/>
              <a:buAutoNum type="arabicPeriod"/>
            </a:pPr>
            <a:r>
              <a:rPr lang="en-US" altLang="en-US" sz="2200"/>
              <a:t>William Stallings - Computer Organization &amp; Architecture - Design and Performance, Ninth Edition, PEARSON, 2013.</a:t>
            </a:r>
          </a:p>
          <a:p>
            <a:pPr eaLnBrk="1" hangingPunct="1">
              <a:lnSpc>
                <a:spcPct val="80000"/>
              </a:lnSpc>
              <a:buFontTx/>
              <a:buAutoNum type="arabicPeriod"/>
            </a:pPr>
            <a:r>
              <a:rPr lang="en-US" altLang="en-US" sz="2200"/>
              <a:t>KT Vi xử lý, Văn Thế Minh, NXB Giáo dục</a:t>
            </a:r>
          </a:p>
          <a:p>
            <a:pPr eaLnBrk="1" hangingPunct="1">
              <a:lnSpc>
                <a:spcPct val="80000"/>
              </a:lnSpc>
              <a:buFontTx/>
              <a:buNone/>
            </a:pPr>
            <a:r>
              <a:rPr lang="en-US" altLang="en-US" sz="2200"/>
              <a:t>3. Cấu trúc máy vi tính và thiết bị ngoại vi, Nguyễn Nam Trung, NXBKHKT</a:t>
            </a:r>
          </a:p>
          <a:p>
            <a:pPr eaLnBrk="1" hangingPunct="1">
              <a:lnSpc>
                <a:spcPct val="80000"/>
              </a:lnSpc>
              <a:buFontTx/>
              <a:buNone/>
            </a:pPr>
            <a:r>
              <a:rPr lang="en-US" altLang="en-US" sz="2200"/>
              <a:t>4. Nguyên lý phần cứng và kỹ thuật ghép nối máy vi tính, Trần Quang Vinh, NXB Giáo dục</a:t>
            </a:r>
          </a:p>
          <a:p>
            <a:pPr eaLnBrk="1" hangingPunct="1">
              <a:lnSpc>
                <a:spcPct val="80000"/>
              </a:lnSpc>
              <a:buFontTx/>
              <a:buNone/>
            </a:pPr>
            <a:r>
              <a:rPr lang="en-US" altLang="en-US" sz="2200"/>
              <a:t>5. Cấu tạo máy tính, Trần Quang Vinh</a:t>
            </a:r>
          </a:p>
          <a:p>
            <a:pPr eaLnBrk="1" hangingPunct="1">
              <a:lnSpc>
                <a:spcPct val="80000"/>
              </a:lnSpc>
              <a:buFontTx/>
              <a:buNone/>
            </a:pPr>
            <a:r>
              <a:rPr lang="en-US" altLang="en-US" sz="2200"/>
              <a:t>6. The 80x86 IBM PC &amp; Compatible computer – Muhammad Ali Mazidi</a:t>
            </a:r>
          </a:p>
          <a:p>
            <a:pPr eaLnBrk="1" hangingPunct="1">
              <a:lnSpc>
                <a:spcPct val="80000"/>
              </a:lnSpc>
              <a:buFontTx/>
              <a:buNone/>
            </a:pPr>
            <a:r>
              <a:rPr lang="en-US" altLang="en-US" sz="2200"/>
              <a:t>7. Microprocessor and interfacing - programming and hardware - GLENCOE</a:t>
            </a:r>
          </a:p>
          <a:p>
            <a:pPr eaLnBrk="1" hangingPunct="1">
              <a:lnSpc>
                <a:spcPct val="80000"/>
              </a:lnSpc>
              <a:buFontTx/>
              <a:buNone/>
            </a:pPr>
            <a:r>
              <a:rPr lang="en-US" altLang="en-US" sz="2200"/>
              <a:t>8. Assembly Language - NetWilliam Stallings.</a:t>
            </a:r>
          </a:p>
          <a:p>
            <a:pPr eaLnBrk="1" hangingPunct="1">
              <a:lnSpc>
                <a:spcPct val="80000"/>
              </a:lnSpc>
              <a:buFontTx/>
              <a:buNone/>
            </a:pPr>
            <a:r>
              <a:rPr lang="en-US" altLang="en-US" sz="2200"/>
              <a:t>9. Cẩm nang lập trình hệ thống, Michael Tischer, NXB Giáo dục</a:t>
            </a:r>
          </a:p>
          <a:p>
            <a:pPr eaLnBrk="1" hangingPunct="1">
              <a:lnSpc>
                <a:spcPct val="80000"/>
              </a:lnSpc>
              <a:buFontTx/>
              <a:buNone/>
            </a:pPr>
            <a:r>
              <a:rPr lang="en-US" altLang="en-US" sz="2200"/>
              <a:t>10. Mostafa Adb-El-Barr &amp; Hesham El-Rewini. Fundamentals of Computer Organization Architecture. Wiley Interscience, Inc publication, 2005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5D3AB11-6E7E-4976-B0DC-1A91B0AA5C39}"/>
              </a:ext>
            </a:extLst>
          </p:cNvPr>
          <p:cNvSpPr>
            <a:spLocks noGrp="1"/>
          </p:cNvSpPr>
          <p:nvPr>
            <p:ph type="title"/>
          </p:nvPr>
        </p:nvSpPr>
        <p:spPr/>
        <p:txBody>
          <a:bodyPr/>
          <a:lstStyle/>
          <a:p>
            <a:pPr eaLnBrk="1" hangingPunct="1"/>
            <a:endParaRPr lang="ru-RU" altLang="en-US"/>
          </a:p>
        </p:txBody>
      </p:sp>
      <p:sp>
        <p:nvSpPr>
          <p:cNvPr id="41987" name="Rectangle 3">
            <a:extLst>
              <a:ext uri="{FF2B5EF4-FFF2-40B4-BE49-F238E27FC236}">
                <a16:creationId xmlns:a16="http://schemas.microsoft.com/office/drawing/2014/main" id="{6F5B2C3D-CA4C-4181-BEC4-F48E5A735E8D}"/>
              </a:ext>
            </a:extLst>
          </p:cNvPr>
          <p:cNvSpPr>
            <a:spLocks noGrp="1" noChangeArrowheads="1"/>
          </p:cNvSpPr>
          <p:nvPr>
            <p:ph idx="1"/>
          </p:nvPr>
        </p:nvSpPr>
        <p:spPr/>
        <p:txBody>
          <a:bodyPr/>
          <a:lstStyle/>
          <a:p>
            <a:pPr eaLnBrk="1" hangingPunct="1"/>
            <a:r>
              <a:rPr lang="en-US" altLang="en-US"/>
              <a:t>1982</a:t>
            </a:r>
          </a:p>
          <a:p>
            <a:pPr eaLnBrk="1" hangingPunct="1"/>
            <a:r>
              <a:rPr lang="en-US" altLang="en-US"/>
              <a:t>Intel cho ra 80286, một bộ vi xử lý 16-bit.</a:t>
            </a:r>
          </a:p>
          <a:p>
            <a:pPr eaLnBrk="1" hangingPunct="1"/>
            <a:r>
              <a:rPr lang="en-US" altLang="en-US"/>
              <a:t>AutoCAD, một chương trình thiết kế các đối tượng 2-D và 3-D, đượcphát hành. AutoCAD sẽ trở thành một cuộc cách mạng hoá trong công nghiệp kiến trúc và xây dựng</a:t>
            </a:r>
          </a:p>
          <a:p>
            <a:pPr eaLnBrk="1" hangingPunct="1"/>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058FE1E3-0F41-4B2B-8B7B-F346C7548444}"/>
              </a:ext>
            </a:extLst>
          </p:cNvPr>
          <p:cNvSpPr>
            <a:spLocks noGrp="1" noChangeArrowheads="1"/>
          </p:cNvSpPr>
          <p:nvPr>
            <p:ph type="body" idx="1"/>
          </p:nvPr>
        </p:nvSpPr>
        <p:spPr>
          <a:xfrm>
            <a:off x="457200" y="304800"/>
            <a:ext cx="8229600" cy="5821363"/>
          </a:xfrm>
        </p:spPr>
        <p:txBody>
          <a:bodyPr/>
          <a:lstStyle/>
          <a:p>
            <a:pPr eaLnBrk="1" hangingPunct="1"/>
            <a:r>
              <a:rPr lang="en-US" altLang="en-US"/>
              <a:t>1984</a:t>
            </a:r>
          </a:p>
          <a:p>
            <a:pPr eaLnBrk="1" hangingPunct="1"/>
            <a:r>
              <a:rPr lang="en-US" altLang="en-US"/>
              <a:t>Adobe Systems phát hành hệ thống  PostScript, cho phép các máy in chế tạo ra các bản in diêm dúa trong một số các kiểu chữ cũng như các ảnh đồ hoạ phức tạp - Apple giới thiệu máy vi tính “thân thiện người dùng” Macintosh.</a:t>
            </a:r>
          </a:p>
          <a:p>
            <a:pPr eaLnBrk="1" hangingPunct="1"/>
            <a:r>
              <a:rPr lang="en-US" altLang="en-US"/>
              <a:t>- IBM đưa ra IBM-PC AT, một máy tính 6 MHz sử dụng bộ xử lý Intel 80286, đưa ra tập các chuẩn cho các máy tính cá nhân chạy DOS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95BBBA0C-6A7F-47D6-B0BD-91A39C979B2D}"/>
              </a:ext>
            </a:extLst>
          </p:cNvPr>
          <p:cNvSpPr>
            <a:spLocks noGrp="1" noChangeArrowheads="1"/>
          </p:cNvSpPr>
          <p:nvPr>
            <p:ph type="body" idx="1"/>
          </p:nvPr>
        </p:nvSpPr>
        <p:spPr>
          <a:xfrm>
            <a:off x="457200" y="457200"/>
            <a:ext cx="8229600" cy="6019800"/>
          </a:xfrm>
        </p:spPr>
        <p:txBody>
          <a:bodyPr/>
          <a:lstStyle/>
          <a:p>
            <a:pPr eaLnBrk="1" hangingPunct="1"/>
            <a:r>
              <a:rPr lang="en-US" altLang="en-US" b="1"/>
              <a:t>Pentium (1993)</a:t>
            </a:r>
          </a:p>
          <a:p>
            <a:pPr eaLnBrk="1" hangingPunct="1">
              <a:buFontTx/>
              <a:buNone/>
            </a:pPr>
            <a:r>
              <a:rPr lang="en-US" altLang="en-US"/>
              <a:t>	- Pentium cho phép máy tính dễ dàng tích hợp những dữ liệu "thế giới thực" như giọng nói, âm thanh, ký tự viết tay và ảnh đồ họa. Tên gọi Pentium được nhắc nhiều trong các vở kịch, chương trình truyền hình và nhanh chóng trở thành một từ quen thuộc trong các gia đình.</a:t>
            </a:r>
          </a:p>
          <a:p>
            <a:pPr eaLnBrk="1" hangingPunct="1">
              <a:buFontTx/>
              <a:buNone/>
            </a:pPr>
            <a:r>
              <a:rPr lang="en-US" altLang="en-US"/>
              <a:t>	- Pentium có tốc độ 60 MHz và 66 MHz với 3,1 triệu bóng bán dẫn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5829EBA7-1C1C-4470-A118-59CFC159CEDF}"/>
              </a:ext>
            </a:extLst>
          </p:cNvPr>
          <p:cNvSpPr>
            <a:spLocks noGrp="1" noChangeArrowheads="1"/>
          </p:cNvSpPr>
          <p:nvPr>
            <p:ph type="body" idx="1"/>
          </p:nvPr>
        </p:nvSpPr>
        <p:spPr>
          <a:xfrm>
            <a:off x="228600" y="228600"/>
            <a:ext cx="8686800" cy="6400800"/>
          </a:xfrm>
        </p:spPr>
        <p:txBody>
          <a:bodyPr/>
          <a:lstStyle/>
          <a:p>
            <a:pPr eaLnBrk="1" hangingPunct="1"/>
            <a:r>
              <a:rPr lang="en-US" altLang="en-US" b="1"/>
              <a:t>Pentium IV (2000)</a:t>
            </a:r>
          </a:p>
          <a:p>
            <a:pPr eaLnBrk="1" hangingPunct="1">
              <a:buFontTx/>
              <a:buNone/>
            </a:pPr>
            <a:r>
              <a:rPr lang="en-US" altLang="en-US"/>
              <a:t>	- Pentium IV có tốc độ 1,3 GHz, 1,4 GHz, 1,5 GHz, 1,7 GHz và 1,8 GHz với 42 triệu bóng bán dẫn.</a:t>
            </a:r>
          </a:p>
          <a:p>
            <a:pPr eaLnBrk="1" hangingPunct="1">
              <a:buFontTx/>
              <a:buNone/>
            </a:pPr>
            <a:r>
              <a:rPr lang="en-US" altLang="en-US"/>
              <a:t>	- Tháng 8/2001, Pentium IV đạt mốc 2 GHz. Đến tháng 11/2002, chip này được trang bị công nghệ siêu phân luồng và có tốc độ 3,06 GHz, sau tăng lên 3,2 GHz vào năm 2003 và 3,4 GHz trong tháng 6/2004.</a:t>
            </a:r>
          </a:p>
        </p:txBody>
      </p:sp>
      <p:pic>
        <p:nvPicPr>
          <p:cNvPr id="45059" name="Picture 4">
            <a:extLst>
              <a:ext uri="{FF2B5EF4-FFF2-40B4-BE49-F238E27FC236}">
                <a16:creationId xmlns:a16="http://schemas.microsoft.com/office/drawing/2014/main" id="{C1723ACC-C29C-4259-BACD-459D47280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876800"/>
            <a:ext cx="33639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D4380641-EA36-40C0-9C28-5358869FA4F7}"/>
              </a:ext>
            </a:extLst>
          </p:cNvPr>
          <p:cNvSpPr>
            <a:spLocks noGrp="1" noChangeArrowheads="1"/>
          </p:cNvSpPr>
          <p:nvPr>
            <p:ph type="body" idx="1"/>
          </p:nvPr>
        </p:nvSpPr>
        <p:spPr>
          <a:xfrm>
            <a:off x="457200" y="304800"/>
            <a:ext cx="8229600" cy="6248400"/>
          </a:xfrm>
        </p:spPr>
        <p:txBody>
          <a:bodyPr/>
          <a:lstStyle/>
          <a:p>
            <a:pPr algn="ctr" eaLnBrk="1" hangingPunct="1">
              <a:lnSpc>
                <a:spcPct val="90000"/>
              </a:lnSpc>
              <a:buFontTx/>
              <a:buNone/>
            </a:pPr>
            <a:r>
              <a:rPr lang="en-US" altLang="en-US" sz="3600" b="1"/>
              <a:t>Chip lõi kép</a:t>
            </a:r>
          </a:p>
          <a:p>
            <a:pPr eaLnBrk="1" hangingPunct="1">
              <a:lnSpc>
                <a:spcPct val="90000"/>
              </a:lnSpc>
            </a:pPr>
            <a:r>
              <a:rPr lang="en-US" altLang="en-US" sz="2800"/>
              <a:t>Tháng 4/2005, Intel giới thiệu nền tảng sử dụng bộ vi xử lý lõi kép đầu tiên gồm chip Pentium Extreme Edition 840, xung nhịp 3,2 GHz, và chipset 955X Express. Kết hợp với công nghệ siêu phân luồng, hệ thống có thể khai thác hiệu quả hơn những tài nguyên chưa được sử dụng hết.</a:t>
            </a:r>
          </a:p>
          <a:p>
            <a:pPr eaLnBrk="1" hangingPunct="1">
              <a:lnSpc>
                <a:spcPct val="90000"/>
              </a:lnSpc>
            </a:pPr>
            <a:r>
              <a:rPr lang="en-US" altLang="en-US" sz="2800"/>
              <a:t>Tháng 5/2005, chip Intel Pentium D lõi kép ra đời cùng chipset 945 Express, hỗ trợ những tính năng của các thiết bị điện tử tiêu dùng như âm thanh vòm, video độ phân giải cao và xử lý đồ họa tăng cường</a:t>
            </a:r>
          </a:p>
          <a:p>
            <a:pPr eaLnBrk="1" hangingPunct="1">
              <a:lnSpc>
                <a:spcPct val="90000"/>
              </a:lnSpc>
              <a:buFontTx/>
              <a:buNone/>
            </a:pPr>
            <a:r>
              <a:rPr lang="en-US" altLang="en-US" sz="2800"/>
              <a:t>	-Cache 1M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5A28181-3692-451F-B02F-A38DACB92DC3}"/>
              </a:ext>
            </a:extLst>
          </p:cNvPr>
          <p:cNvSpPr>
            <a:spLocks noGrp="1" noChangeArrowheads="1"/>
          </p:cNvSpPr>
          <p:nvPr>
            <p:ph type="title"/>
          </p:nvPr>
        </p:nvSpPr>
        <p:spPr/>
        <p:txBody>
          <a:bodyPr/>
          <a:lstStyle/>
          <a:p>
            <a:pPr eaLnBrk="1" hangingPunct="1"/>
            <a:endParaRPr lang="ru-RU" altLang="en-US"/>
          </a:p>
        </p:txBody>
      </p:sp>
      <p:pic>
        <p:nvPicPr>
          <p:cNvPr id="47107" name="Picture 4">
            <a:extLst>
              <a:ext uri="{FF2B5EF4-FFF2-40B4-BE49-F238E27FC236}">
                <a16:creationId xmlns:a16="http://schemas.microsoft.com/office/drawing/2014/main" id="{EBC85078-9FE9-4C61-B14D-719257FF287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17763" y="2714625"/>
            <a:ext cx="4308475" cy="2295525"/>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CE4420C-7EEF-419C-95C3-FAE04F70D9B0}"/>
              </a:ext>
            </a:extLst>
          </p:cNvPr>
          <p:cNvSpPr>
            <a:spLocks noGrp="1" noChangeArrowheads="1"/>
          </p:cNvSpPr>
          <p:nvPr>
            <p:ph type="title"/>
          </p:nvPr>
        </p:nvSpPr>
        <p:spPr/>
        <p:txBody>
          <a:bodyPr rtlCol="0">
            <a:normAutofit fontScale="90000"/>
          </a:bodyPr>
          <a:lstStyle/>
          <a:p>
            <a:pPr eaLnBrk="1" fontAlgn="auto" hangingPunct="1">
              <a:spcAft>
                <a:spcPts val="0"/>
              </a:spcAft>
              <a:defRPr/>
            </a:pPr>
            <a:br>
              <a:rPr lang="en-US"/>
            </a:br>
            <a:r>
              <a:rPr lang="en-US"/>
              <a:t>Các thành phần cơ bản của PC</a:t>
            </a:r>
          </a:p>
        </p:txBody>
      </p:sp>
      <p:sp>
        <p:nvSpPr>
          <p:cNvPr id="48131" name="Rectangle 3">
            <a:extLst>
              <a:ext uri="{FF2B5EF4-FFF2-40B4-BE49-F238E27FC236}">
                <a16:creationId xmlns:a16="http://schemas.microsoft.com/office/drawing/2014/main" id="{31077C51-3801-4313-9487-1D20C470303C}"/>
              </a:ext>
            </a:extLst>
          </p:cNvPr>
          <p:cNvSpPr>
            <a:spLocks noGrp="1" noChangeArrowheads="1"/>
          </p:cNvSpPr>
          <p:nvPr>
            <p:ph type="body" idx="1"/>
          </p:nvPr>
        </p:nvSpPr>
        <p:spPr/>
        <p:txBody>
          <a:bodyPr/>
          <a:lstStyle/>
          <a:p>
            <a:pPr eaLnBrk="1" hangingPunct="1"/>
            <a:endParaRPr lang="ru-RU" altLang="en-US"/>
          </a:p>
        </p:txBody>
      </p:sp>
      <p:pic>
        <p:nvPicPr>
          <p:cNvPr id="48132" name="Picture 4">
            <a:extLst>
              <a:ext uri="{FF2B5EF4-FFF2-40B4-BE49-F238E27FC236}">
                <a16:creationId xmlns:a16="http://schemas.microsoft.com/office/drawing/2014/main" id="{8901E00A-FD20-4035-8209-1EE778C28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04975"/>
            <a:ext cx="7799388"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23C217AD-3EC7-40E3-B213-BBF4042B641C}"/>
              </a:ext>
            </a:extLst>
          </p:cNvPr>
          <p:cNvSpPr>
            <a:spLocks noGrp="1" noChangeArrowheads="1"/>
          </p:cNvSpPr>
          <p:nvPr>
            <p:ph type="body" idx="1"/>
          </p:nvPr>
        </p:nvSpPr>
        <p:spPr>
          <a:xfrm>
            <a:off x="457200" y="381000"/>
            <a:ext cx="8229600" cy="6019800"/>
          </a:xfrm>
        </p:spPr>
        <p:txBody>
          <a:bodyPr/>
          <a:lstStyle/>
          <a:p>
            <a:pPr eaLnBrk="1" hangingPunct="1"/>
            <a:endParaRPr lang="ru-RU" altLang="en-US"/>
          </a:p>
        </p:txBody>
      </p:sp>
      <p:pic>
        <p:nvPicPr>
          <p:cNvPr id="49155" name="Picture 4">
            <a:extLst>
              <a:ext uri="{FF2B5EF4-FFF2-40B4-BE49-F238E27FC236}">
                <a16:creationId xmlns:a16="http://schemas.microsoft.com/office/drawing/2014/main" id="{05C23C51-5396-4DBD-9DE1-7F2C05981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681038"/>
            <a:ext cx="6373812"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C6881DD-4133-484B-A707-A3E02EACCD62}"/>
              </a:ext>
            </a:extLst>
          </p:cNvPr>
          <p:cNvSpPr>
            <a:spLocks noGrp="1" noChangeArrowheads="1"/>
          </p:cNvSpPr>
          <p:nvPr>
            <p:ph type="title"/>
          </p:nvPr>
        </p:nvSpPr>
        <p:spPr/>
        <p:txBody>
          <a:bodyPr/>
          <a:lstStyle/>
          <a:p>
            <a:pPr eaLnBrk="1" hangingPunct="1"/>
            <a:endParaRPr lang="ru-RU" altLang="en-US"/>
          </a:p>
        </p:txBody>
      </p:sp>
      <p:sp>
        <p:nvSpPr>
          <p:cNvPr id="50179" name="Rectangle 3">
            <a:extLst>
              <a:ext uri="{FF2B5EF4-FFF2-40B4-BE49-F238E27FC236}">
                <a16:creationId xmlns:a16="http://schemas.microsoft.com/office/drawing/2014/main" id="{7E7B8286-2C7C-47D0-84C6-70A03AAB33BE}"/>
              </a:ext>
            </a:extLst>
          </p:cNvPr>
          <p:cNvSpPr>
            <a:spLocks noGrp="1" noChangeArrowheads="1"/>
          </p:cNvSpPr>
          <p:nvPr>
            <p:ph type="body" idx="1"/>
          </p:nvPr>
        </p:nvSpPr>
        <p:spPr/>
        <p:txBody>
          <a:bodyPr/>
          <a:lstStyle/>
          <a:p>
            <a:pPr eaLnBrk="1" hangingPunct="1"/>
            <a:endParaRPr lang="ru-RU" altLang="en-US"/>
          </a:p>
        </p:txBody>
      </p:sp>
      <p:pic>
        <p:nvPicPr>
          <p:cNvPr id="50180" name="Picture 4">
            <a:extLst>
              <a:ext uri="{FF2B5EF4-FFF2-40B4-BE49-F238E27FC236}">
                <a16:creationId xmlns:a16="http://schemas.microsoft.com/office/drawing/2014/main" id="{8893E602-9565-4D37-8924-F3A3BEEA4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790575"/>
            <a:ext cx="7418388"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a:extLst>
              <a:ext uri="{FF2B5EF4-FFF2-40B4-BE49-F238E27FC236}">
                <a16:creationId xmlns:a16="http://schemas.microsoft.com/office/drawing/2014/main" id="{2B4CFFAE-7A1E-453E-988D-51F0B93C3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381000"/>
            <a:ext cx="8248650"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1F83F0E-FAC2-485F-9C62-708F367B4574}"/>
              </a:ext>
            </a:extLst>
          </p:cNvPr>
          <p:cNvSpPr>
            <a:spLocks noGrp="1"/>
          </p:cNvSpPr>
          <p:nvPr>
            <p:ph type="sldNum" sz="quarter" idx="12"/>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D10B25F-854D-41AD-A3B5-8FC4EDA8A315}" type="slidenum">
              <a:rPr lang="en-US" altLang="en-US">
                <a:solidFill>
                  <a:srgbClr val="898989"/>
                </a:solidFill>
              </a:rPr>
              <a:pPr eaLnBrk="1" hangingPunct="1"/>
              <a:t>49</a:t>
            </a:fld>
            <a:endParaRPr lang="en-US" altLang="en-US">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DB56C65-1099-4FCC-834A-3CE14718B171}"/>
              </a:ext>
            </a:extLst>
          </p:cNvPr>
          <p:cNvSpPr>
            <a:spLocks noGrp="1"/>
          </p:cNvSpPr>
          <p:nvPr>
            <p:ph type="title"/>
          </p:nvPr>
        </p:nvSpPr>
        <p:spPr>
          <a:xfrm>
            <a:off x="381000" y="2057400"/>
            <a:ext cx="8229600" cy="2011363"/>
          </a:xfrm>
        </p:spPr>
        <p:txBody>
          <a:bodyPr/>
          <a:lstStyle/>
          <a:p>
            <a:pPr eaLnBrk="1" hangingPunct="1"/>
            <a:r>
              <a:rPr lang="en-US" altLang="en-US"/>
              <a:t>Ch</a:t>
            </a:r>
            <a:r>
              <a:rPr lang="vi-VN" altLang="en-US"/>
              <a:t>ươ</a:t>
            </a:r>
            <a:r>
              <a:rPr lang="en-US" altLang="en-US"/>
              <a:t>ng 1: Tổng quan về kiến trúc và tổ chức máy tính</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714B113A-98BF-4A36-86C7-568BF1C107A8}"/>
              </a:ext>
            </a:extLst>
          </p:cNvPr>
          <p:cNvSpPr>
            <a:spLocks noGrp="1"/>
          </p:cNvSpPr>
          <p:nvPr>
            <p:ph type="title"/>
          </p:nvPr>
        </p:nvSpPr>
        <p:spPr/>
        <p:txBody>
          <a:bodyPr/>
          <a:lstStyle/>
          <a:p>
            <a:endParaRPr lang="ru-RU" altLang="en-US"/>
          </a:p>
        </p:txBody>
      </p:sp>
      <p:sp>
        <p:nvSpPr>
          <p:cNvPr id="52227" name="Content Placeholder 2">
            <a:extLst>
              <a:ext uri="{FF2B5EF4-FFF2-40B4-BE49-F238E27FC236}">
                <a16:creationId xmlns:a16="http://schemas.microsoft.com/office/drawing/2014/main" id="{4249F85B-F94A-4BCF-AB6E-6F977F7F863D}"/>
              </a:ext>
            </a:extLst>
          </p:cNvPr>
          <p:cNvSpPr>
            <a:spLocks noGrp="1"/>
          </p:cNvSpPr>
          <p:nvPr>
            <p:ph idx="1"/>
          </p:nvPr>
        </p:nvSpPr>
        <p:spPr/>
        <p:txBody>
          <a:bodyPr/>
          <a:lstStyle/>
          <a:p>
            <a:endParaRPr lang="ru-RU" altLang="en-US"/>
          </a:p>
        </p:txBody>
      </p:sp>
      <p:pic>
        <p:nvPicPr>
          <p:cNvPr id="52228" name="Picture 2">
            <a:extLst>
              <a:ext uri="{FF2B5EF4-FFF2-40B4-BE49-F238E27FC236}">
                <a16:creationId xmlns:a16="http://schemas.microsoft.com/office/drawing/2014/main" id="{ACB4A7F1-D8B4-4F5F-8748-AD79BC7BE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868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4C68CE1F-66FF-4534-8706-711D936BE365}"/>
              </a:ext>
            </a:extLst>
          </p:cNvPr>
          <p:cNvSpPr>
            <a:spLocks noGrp="1"/>
          </p:cNvSpPr>
          <p:nvPr>
            <p:ph type="title"/>
          </p:nvPr>
        </p:nvSpPr>
        <p:spPr/>
        <p:txBody>
          <a:bodyPr/>
          <a:lstStyle/>
          <a:p>
            <a:endParaRPr lang="ru-RU" altLang="en-US"/>
          </a:p>
        </p:txBody>
      </p:sp>
      <p:sp>
        <p:nvSpPr>
          <p:cNvPr id="53251" name="Content Placeholder 2">
            <a:extLst>
              <a:ext uri="{FF2B5EF4-FFF2-40B4-BE49-F238E27FC236}">
                <a16:creationId xmlns:a16="http://schemas.microsoft.com/office/drawing/2014/main" id="{AFDC402D-F36F-40E0-A90C-A4EE742EAFB3}"/>
              </a:ext>
            </a:extLst>
          </p:cNvPr>
          <p:cNvSpPr>
            <a:spLocks noGrp="1"/>
          </p:cNvSpPr>
          <p:nvPr>
            <p:ph idx="1"/>
          </p:nvPr>
        </p:nvSpPr>
        <p:spPr/>
        <p:txBody>
          <a:bodyPr/>
          <a:lstStyle/>
          <a:p>
            <a:endParaRPr lang="ru-RU" altLang="en-US"/>
          </a:p>
        </p:txBody>
      </p:sp>
      <p:pic>
        <p:nvPicPr>
          <p:cNvPr id="53252" name="Picture 2">
            <a:extLst>
              <a:ext uri="{FF2B5EF4-FFF2-40B4-BE49-F238E27FC236}">
                <a16:creationId xmlns:a16="http://schemas.microsoft.com/office/drawing/2014/main" id="{15FD91D6-72E2-451E-A96C-1EAD318CC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058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AAE6C835-2620-419C-90C7-60A2BEFDC694}"/>
              </a:ext>
            </a:extLst>
          </p:cNvPr>
          <p:cNvSpPr>
            <a:spLocks noGrp="1"/>
          </p:cNvSpPr>
          <p:nvPr>
            <p:ph type="title"/>
          </p:nvPr>
        </p:nvSpPr>
        <p:spPr/>
        <p:txBody>
          <a:bodyPr/>
          <a:lstStyle/>
          <a:p>
            <a:endParaRPr lang="ru-RU" altLang="en-US"/>
          </a:p>
        </p:txBody>
      </p:sp>
      <p:sp>
        <p:nvSpPr>
          <p:cNvPr id="54275" name="Content Placeholder 2">
            <a:extLst>
              <a:ext uri="{FF2B5EF4-FFF2-40B4-BE49-F238E27FC236}">
                <a16:creationId xmlns:a16="http://schemas.microsoft.com/office/drawing/2014/main" id="{5109898C-4FB0-4FFC-B0E4-29F628387A21}"/>
              </a:ext>
            </a:extLst>
          </p:cNvPr>
          <p:cNvSpPr>
            <a:spLocks noGrp="1"/>
          </p:cNvSpPr>
          <p:nvPr>
            <p:ph idx="1"/>
          </p:nvPr>
        </p:nvSpPr>
        <p:spPr/>
        <p:txBody>
          <a:bodyPr/>
          <a:lstStyle/>
          <a:p>
            <a:endParaRPr lang="ru-RU" altLang="en-US"/>
          </a:p>
        </p:txBody>
      </p:sp>
      <p:pic>
        <p:nvPicPr>
          <p:cNvPr id="54276" name="Picture 2">
            <a:extLst>
              <a:ext uri="{FF2B5EF4-FFF2-40B4-BE49-F238E27FC236}">
                <a16:creationId xmlns:a16="http://schemas.microsoft.com/office/drawing/2014/main" id="{3D7427F8-2B79-474D-BCA1-6CDF96884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8229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236D268-E6C1-444C-9DD8-A7C05E3B0765}"/>
              </a:ext>
            </a:extLst>
          </p:cNvPr>
          <p:cNvSpPr>
            <a:spLocks noGrp="1"/>
          </p:cNvSpPr>
          <p:nvPr>
            <p:ph type="title"/>
          </p:nvPr>
        </p:nvSpPr>
        <p:spPr/>
        <p:txBody>
          <a:bodyPr/>
          <a:lstStyle/>
          <a:p>
            <a:endParaRPr lang="ru-RU" altLang="en-US"/>
          </a:p>
        </p:txBody>
      </p:sp>
      <p:sp>
        <p:nvSpPr>
          <p:cNvPr id="55299" name="Content Placeholder 2">
            <a:extLst>
              <a:ext uri="{FF2B5EF4-FFF2-40B4-BE49-F238E27FC236}">
                <a16:creationId xmlns:a16="http://schemas.microsoft.com/office/drawing/2014/main" id="{E03065DE-675E-40EC-906A-7A523F28890E}"/>
              </a:ext>
            </a:extLst>
          </p:cNvPr>
          <p:cNvSpPr>
            <a:spLocks noGrp="1"/>
          </p:cNvSpPr>
          <p:nvPr>
            <p:ph idx="1"/>
          </p:nvPr>
        </p:nvSpPr>
        <p:spPr/>
        <p:txBody>
          <a:bodyPr/>
          <a:lstStyle/>
          <a:p>
            <a:endParaRPr lang="ru-RU" altLang="en-US"/>
          </a:p>
        </p:txBody>
      </p:sp>
      <p:pic>
        <p:nvPicPr>
          <p:cNvPr id="55300" name="Picture 2">
            <a:extLst>
              <a:ext uri="{FF2B5EF4-FFF2-40B4-BE49-F238E27FC236}">
                <a16:creationId xmlns:a16="http://schemas.microsoft.com/office/drawing/2014/main" id="{71C99FFD-A798-4E75-8B04-C1F69ABC1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10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384BAA37-BAE9-417D-A605-BB10CB48131E}"/>
              </a:ext>
            </a:extLst>
          </p:cNvPr>
          <p:cNvSpPr>
            <a:spLocks noGrp="1"/>
          </p:cNvSpPr>
          <p:nvPr>
            <p:ph type="title"/>
          </p:nvPr>
        </p:nvSpPr>
        <p:spPr/>
        <p:txBody>
          <a:bodyPr/>
          <a:lstStyle/>
          <a:p>
            <a:endParaRPr lang="ru-RU" altLang="en-US"/>
          </a:p>
        </p:txBody>
      </p:sp>
      <p:sp>
        <p:nvSpPr>
          <p:cNvPr id="56323" name="Content Placeholder 2">
            <a:extLst>
              <a:ext uri="{FF2B5EF4-FFF2-40B4-BE49-F238E27FC236}">
                <a16:creationId xmlns:a16="http://schemas.microsoft.com/office/drawing/2014/main" id="{9D3A2CDC-710C-4184-BFF1-651118552A05}"/>
              </a:ext>
            </a:extLst>
          </p:cNvPr>
          <p:cNvSpPr>
            <a:spLocks noGrp="1"/>
          </p:cNvSpPr>
          <p:nvPr>
            <p:ph idx="1"/>
          </p:nvPr>
        </p:nvSpPr>
        <p:spPr/>
        <p:txBody>
          <a:bodyPr/>
          <a:lstStyle/>
          <a:p>
            <a:endParaRPr lang="ru-RU" altLang="en-US"/>
          </a:p>
        </p:txBody>
      </p:sp>
      <p:pic>
        <p:nvPicPr>
          <p:cNvPr id="56324" name="Picture 2">
            <a:extLst>
              <a:ext uri="{FF2B5EF4-FFF2-40B4-BE49-F238E27FC236}">
                <a16:creationId xmlns:a16="http://schemas.microsoft.com/office/drawing/2014/main" id="{70421D3C-4A60-468E-B7AC-D24C211A5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4582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BA69AB7-4F3D-41DC-BD6C-2EDF2742C819}"/>
              </a:ext>
            </a:extLst>
          </p:cNvPr>
          <p:cNvSpPr>
            <a:spLocks noGrp="1"/>
          </p:cNvSpPr>
          <p:nvPr>
            <p:ph type="title"/>
          </p:nvPr>
        </p:nvSpPr>
        <p:spPr/>
        <p:txBody>
          <a:bodyPr/>
          <a:lstStyle/>
          <a:p>
            <a:endParaRPr lang="ru-RU" altLang="en-US"/>
          </a:p>
        </p:txBody>
      </p:sp>
      <p:sp>
        <p:nvSpPr>
          <p:cNvPr id="57347" name="Content Placeholder 2">
            <a:extLst>
              <a:ext uri="{FF2B5EF4-FFF2-40B4-BE49-F238E27FC236}">
                <a16:creationId xmlns:a16="http://schemas.microsoft.com/office/drawing/2014/main" id="{EB4982FE-C72F-43E0-B735-845F8E728D73}"/>
              </a:ext>
            </a:extLst>
          </p:cNvPr>
          <p:cNvSpPr>
            <a:spLocks noGrp="1"/>
          </p:cNvSpPr>
          <p:nvPr>
            <p:ph idx="1"/>
          </p:nvPr>
        </p:nvSpPr>
        <p:spPr/>
        <p:txBody>
          <a:bodyPr/>
          <a:lstStyle/>
          <a:p>
            <a:endParaRPr lang="ru-RU" altLang="en-US"/>
          </a:p>
        </p:txBody>
      </p:sp>
      <p:pic>
        <p:nvPicPr>
          <p:cNvPr id="57348" name="Picture 2">
            <a:extLst>
              <a:ext uri="{FF2B5EF4-FFF2-40B4-BE49-F238E27FC236}">
                <a16:creationId xmlns:a16="http://schemas.microsoft.com/office/drawing/2014/main" id="{0CA86637-AD6B-4017-B42B-32DB9A45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382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3063B463-D776-4D6A-B8C2-181D8C22B02E}"/>
              </a:ext>
            </a:extLst>
          </p:cNvPr>
          <p:cNvSpPr>
            <a:spLocks noGrp="1"/>
          </p:cNvSpPr>
          <p:nvPr>
            <p:ph type="title"/>
          </p:nvPr>
        </p:nvSpPr>
        <p:spPr/>
        <p:txBody>
          <a:bodyPr/>
          <a:lstStyle/>
          <a:p>
            <a:endParaRPr lang="ru-RU" altLang="en-US"/>
          </a:p>
        </p:txBody>
      </p:sp>
      <p:sp>
        <p:nvSpPr>
          <p:cNvPr id="58371" name="Content Placeholder 2">
            <a:extLst>
              <a:ext uri="{FF2B5EF4-FFF2-40B4-BE49-F238E27FC236}">
                <a16:creationId xmlns:a16="http://schemas.microsoft.com/office/drawing/2014/main" id="{A90D648E-5118-4087-B20B-C4BE71B3DA5B}"/>
              </a:ext>
            </a:extLst>
          </p:cNvPr>
          <p:cNvSpPr>
            <a:spLocks noGrp="1"/>
          </p:cNvSpPr>
          <p:nvPr>
            <p:ph idx="1"/>
          </p:nvPr>
        </p:nvSpPr>
        <p:spPr/>
        <p:txBody>
          <a:bodyPr/>
          <a:lstStyle/>
          <a:p>
            <a:endParaRPr lang="ru-RU" altLang="en-US"/>
          </a:p>
        </p:txBody>
      </p:sp>
      <p:pic>
        <p:nvPicPr>
          <p:cNvPr id="58372" name="Picture 2">
            <a:extLst>
              <a:ext uri="{FF2B5EF4-FFF2-40B4-BE49-F238E27FC236}">
                <a16:creationId xmlns:a16="http://schemas.microsoft.com/office/drawing/2014/main" id="{41D9E672-6D35-43B3-B36C-F3DB0B651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6106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0636717E-5648-488F-B580-A683F44868B9}"/>
              </a:ext>
            </a:extLst>
          </p:cNvPr>
          <p:cNvSpPr>
            <a:spLocks noGrp="1"/>
          </p:cNvSpPr>
          <p:nvPr>
            <p:ph type="title"/>
          </p:nvPr>
        </p:nvSpPr>
        <p:spPr/>
        <p:txBody>
          <a:bodyPr/>
          <a:lstStyle/>
          <a:p>
            <a:endParaRPr lang="ru-RU" altLang="en-US"/>
          </a:p>
        </p:txBody>
      </p:sp>
      <p:sp>
        <p:nvSpPr>
          <p:cNvPr id="59395" name="Content Placeholder 2">
            <a:extLst>
              <a:ext uri="{FF2B5EF4-FFF2-40B4-BE49-F238E27FC236}">
                <a16:creationId xmlns:a16="http://schemas.microsoft.com/office/drawing/2014/main" id="{01208A3E-EA68-4F65-B8FE-AD56627902D3}"/>
              </a:ext>
            </a:extLst>
          </p:cNvPr>
          <p:cNvSpPr>
            <a:spLocks noGrp="1"/>
          </p:cNvSpPr>
          <p:nvPr>
            <p:ph idx="1"/>
          </p:nvPr>
        </p:nvSpPr>
        <p:spPr/>
        <p:txBody>
          <a:bodyPr/>
          <a:lstStyle/>
          <a:p>
            <a:endParaRPr lang="ru-RU" altLang="en-US"/>
          </a:p>
        </p:txBody>
      </p:sp>
      <p:pic>
        <p:nvPicPr>
          <p:cNvPr id="59396" name="Picture 2">
            <a:extLst>
              <a:ext uri="{FF2B5EF4-FFF2-40B4-BE49-F238E27FC236}">
                <a16:creationId xmlns:a16="http://schemas.microsoft.com/office/drawing/2014/main" id="{9CAF793D-FF06-4111-A305-245974761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229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F6B4E0A4-67F3-4119-AA5D-E596A635357F}"/>
              </a:ext>
            </a:extLst>
          </p:cNvPr>
          <p:cNvSpPr>
            <a:spLocks noGrp="1"/>
          </p:cNvSpPr>
          <p:nvPr>
            <p:ph type="title"/>
          </p:nvPr>
        </p:nvSpPr>
        <p:spPr/>
        <p:txBody>
          <a:bodyPr/>
          <a:lstStyle/>
          <a:p>
            <a:endParaRPr lang="ru-RU" altLang="en-US"/>
          </a:p>
        </p:txBody>
      </p:sp>
      <p:sp>
        <p:nvSpPr>
          <p:cNvPr id="60419" name="Content Placeholder 2">
            <a:extLst>
              <a:ext uri="{FF2B5EF4-FFF2-40B4-BE49-F238E27FC236}">
                <a16:creationId xmlns:a16="http://schemas.microsoft.com/office/drawing/2014/main" id="{C7F9A9A5-E8AC-4968-B4BE-0231F26A199F}"/>
              </a:ext>
            </a:extLst>
          </p:cNvPr>
          <p:cNvSpPr>
            <a:spLocks noGrp="1"/>
          </p:cNvSpPr>
          <p:nvPr>
            <p:ph idx="1"/>
          </p:nvPr>
        </p:nvSpPr>
        <p:spPr/>
        <p:txBody>
          <a:bodyPr/>
          <a:lstStyle/>
          <a:p>
            <a:endParaRPr lang="ru-RU" altLang="en-US"/>
          </a:p>
        </p:txBody>
      </p:sp>
      <p:pic>
        <p:nvPicPr>
          <p:cNvPr id="60420" name="Picture 2">
            <a:extLst>
              <a:ext uri="{FF2B5EF4-FFF2-40B4-BE49-F238E27FC236}">
                <a16:creationId xmlns:a16="http://schemas.microsoft.com/office/drawing/2014/main" id="{57572CBB-8224-4DF0-A8C2-BE2A3EB3B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5344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83EC83E5-13AD-4D8B-A842-CCB0B00EA9E4}"/>
              </a:ext>
            </a:extLst>
          </p:cNvPr>
          <p:cNvSpPr>
            <a:spLocks noGrp="1"/>
          </p:cNvSpPr>
          <p:nvPr>
            <p:ph type="title"/>
          </p:nvPr>
        </p:nvSpPr>
        <p:spPr/>
        <p:txBody>
          <a:bodyPr/>
          <a:lstStyle/>
          <a:p>
            <a:endParaRPr lang="ru-RU" altLang="en-US"/>
          </a:p>
        </p:txBody>
      </p:sp>
      <p:sp>
        <p:nvSpPr>
          <p:cNvPr id="61443" name="Content Placeholder 2">
            <a:extLst>
              <a:ext uri="{FF2B5EF4-FFF2-40B4-BE49-F238E27FC236}">
                <a16:creationId xmlns:a16="http://schemas.microsoft.com/office/drawing/2014/main" id="{BC6A6DAD-EC3E-4479-ABA1-FF30113BC65A}"/>
              </a:ext>
            </a:extLst>
          </p:cNvPr>
          <p:cNvSpPr>
            <a:spLocks noGrp="1"/>
          </p:cNvSpPr>
          <p:nvPr>
            <p:ph idx="1"/>
          </p:nvPr>
        </p:nvSpPr>
        <p:spPr/>
        <p:txBody>
          <a:bodyPr/>
          <a:lstStyle/>
          <a:p>
            <a:endParaRPr lang="ru-RU" altLang="en-US"/>
          </a:p>
        </p:txBody>
      </p:sp>
      <p:pic>
        <p:nvPicPr>
          <p:cNvPr id="61444" name="Picture 2">
            <a:extLst>
              <a:ext uri="{FF2B5EF4-FFF2-40B4-BE49-F238E27FC236}">
                <a16:creationId xmlns:a16="http://schemas.microsoft.com/office/drawing/2014/main" id="{C8365335-B1EB-48EE-BFF3-90AF033F0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610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6BBFF1E-438C-4BEC-A8CE-D929A35FCA94}"/>
              </a:ext>
            </a:extLst>
          </p:cNvPr>
          <p:cNvSpPr>
            <a:spLocks noGrp="1"/>
          </p:cNvSpPr>
          <p:nvPr>
            <p:ph type="title"/>
          </p:nvPr>
        </p:nvSpPr>
        <p:spPr/>
        <p:txBody>
          <a:bodyPr/>
          <a:lstStyle/>
          <a:p>
            <a:pPr eaLnBrk="1" hangingPunct="1"/>
            <a:r>
              <a:rPr lang="en-US" altLang="en-US"/>
              <a:t>Nội dung</a:t>
            </a:r>
          </a:p>
        </p:txBody>
      </p:sp>
      <p:sp>
        <p:nvSpPr>
          <p:cNvPr id="7171" name="Content Placeholder 2">
            <a:extLst>
              <a:ext uri="{FF2B5EF4-FFF2-40B4-BE49-F238E27FC236}">
                <a16:creationId xmlns:a16="http://schemas.microsoft.com/office/drawing/2014/main" id="{1D50CB6D-861A-492B-9C59-A0A2431D0DD8}"/>
              </a:ext>
            </a:extLst>
          </p:cNvPr>
          <p:cNvSpPr>
            <a:spLocks noGrp="1"/>
          </p:cNvSpPr>
          <p:nvPr>
            <p:ph idx="1"/>
          </p:nvPr>
        </p:nvSpPr>
        <p:spPr/>
        <p:txBody>
          <a:bodyPr/>
          <a:lstStyle/>
          <a:p>
            <a:pPr eaLnBrk="1" hangingPunct="1"/>
            <a:r>
              <a:rPr lang="en-US" altLang="en-US"/>
              <a:t>Máy tính và phân loại</a:t>
            </a:r>
          </a:p>
          <a:p>
            <a:pPr eaLnBrk="1" hangingPunct="1"/>
            <a:r>
              <a:rPr lang="en-US" altLang="en-US"/>
              <a:t>Kiến trúc máy tính</a:t>
            </a:r>
          </a:p>
          <a:p>
            <a:pPr eaLnBrk="1" hangingPunct="1"/>
            <a:r>
              <a:rPr lang="en-US" altLang="en-US"/>
              <a:t>Lịch sử phát triển của máy tính</a:t>
            </a:r>
          </a:p>
          <a:p>
            <a:pPr eaLnBrk="1" hangingPunct="1"/>
            <a:r>
              <a:rPr lang="en-US" altLang="en-US"/>
              <a:t>Hiệu năng của máy tính</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9B120291-EA84-4E01-BFE8-6628BB3AE46C}"/>
              </a:ext>
            </a:extLst>
          </p:cNvPr>
          <p:cNvSpPr>
            <a:spLocks noGrp="1"/>
          </p:cNvSpPr>
          <p:nvPr>
            <p:ph type="title"/>
          </p:nvPr>
        </p:nvSpPr>
        <p:spPr/>
        <p:txBody>
          <a:bodyPr/>
          <a:lstStyle/>
          <a:p>
            <a:endParaRPr lang="ru-RU" altLang="en-US"/>
          </a:p>
        </p:txBody>
      </p:sp>
      <p:sp>
        <p:nvSpPr>
          <p:cNvPr id="62467" name="Content Placeholder 2">
            <a:extLst>
              <a:ext uri="{FF2B5EF4-FFF2-40B4-BE49-F238E27FC236}">
                <a16:creationId xmlns:a16="http://schemas.microsoft.com/office/drawing/2014/main" id="{59E4E4D4-EC41-4EC6-81A4-D60CA68F765F}"/>
              </a:ext>
            </a:extLst>
          </p:cNvPr>
          <p:cNvSpPr>
            <a:spLocks noGrp="1"/>
          </p:cNvSpPr>
          <p:nvPr>
            <p:ph idx="1"/>
          </p:nvPr>
        </p:nvSpPr>
        <p:spPr/>
        <p:txBody>
          <a:bodyPr/>
          <a:lstStyle/>
          <a:p>
            <a:endParaRPr lang="ru-RU" altLang="en-US"/>
          </a:p>
        </p:txBody>
      </p:sp>
      <p:pic>
        <p:nvPicPr>
          <p:cNvPr id="62468" name="Picture 2">
            <a:extLst>
              <a:ext uri="{FF2B5EF4-FFF2-40B4-BE49-F238E27FC236}">
                <a16:creationId xmlns:a16="http://schemas.microsoft.com/office/drawing/2014/main" id="{5859EC8F-1A5F-4A14-9429-D0E135A24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3058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C589757-1784-495A-BD96-F275B34450CF}"/>
              </a:ext>
            </a:extLst>
          </p:cNvPr>
          <p:cNvSpPr>
            <a:spLocks noGrp="1"/>
          </p:cNvSpPr>
          <p:nvPr>
            <p:ph type="title"/>
          </p:nvPr>
        </p:nvSpPr>
        <p:spPr/>
        <p:txBody>
          <a:bodyPr/>
          <a:lstStyle/>
          <a:p>
            <a:endParaRPr lang="ru-RU" altLang="en-US"/>
          </a:p>
        </p:txBody>
      </p:sp>
      <p:sp>
        <p:nvSpPr>
          <p:cNvPr id="63491" name="Content Placeholder 2">
            <a:extLst>
              <a:ext uri="{FF2B5EF4-FFF2-40B4-BE49-F238E27FC236}">
                <a16:creationId xmlns:a16="http://schemas.microsoft.com/office/drawing/2014/main" id="{497D1674-7D70-4E4C-B0D9-F7B3D406077F}"/>
              </a:ext>
            </a:extLst>
          </p:cNvPr>
          <p:cNvSpPr>
            <a:spLocks noGrp="1"/>
          </p:cNvSpPr>
          <p:nvPr>
            <p:ph idx="1"/>
          </p:nvPr>
        </p:nvSpPr>
        <p:spPr/>
        <p:txBody>
          <a:bodyPr/>
          <a:lstStyle/>
          <a:p>
            <a:endParaRPr lang="ru-RU" altLang="en-US"/>
          </a:p>
        </p:txBody>
      </p:sp>
      <p:pic>
        <p:nvPicPr>
          <p:cNvPr id="63492" name="Picture 2">
            <a:extLst>
              <a:ext uri="{FF2B5EF4-FFF2-40B4-BE49-F238E27FC236}">
                <a16:creationId xmlns:a16="http://schemas.microsoft.com/office/drawing/2014/main" id="{DF88592B-794E-458F-9C80-5B5094559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610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CC1F7972-B751-4388-923A-6406AC7E86D1}"/>
              </a:ext>
            </a:extLst>
          </p:cNvPr>
          <p:cNvSpPr>
            <a:spLocks noGrp="1"/>
          </p:cNvSpPr>
          <p:nvPr>
            <p:ph type="title"/>
          </p:nvPr>
        </p:nvSpPr>
        <p:spPr/>
        <p:txBody>
          <a:bodyPr/>
          <a:lstStyle/>
          <a:p>
            <a:endParaRPr lang="ru-RU" altLang="en-US"/>
          </a:p>
        </p:txBody>
      </p:sp>
      <p:sp>
        <p:nvSpPr>
          <p:cNvPr id="64515" name="Content Placeholder 2">
            <a:extLst>
              <a:ext uri="{FF2B5EF4-FFF2-40B4-BE49-F238E27FC236}">
                <a16:creationId xmlns:a16="http://schemas.microsoft.com/office/drawing/2014/main" id="{2470FB09-439E-49F0-A505-9AA5A5E6636B}"/>
              </a:ext>
            </a:extLst>
          </p:cNvPr>
          <p:cNvSpPr>
            <a:spLocks noGrp="1"/>
          </p:cNvSpPr>
          <p:nvPr>
            <p:ph idx="1"/>
          </p:nvPr>
        </p:nvSpPr>
        <p:spPr/>
        <p:txBody>
          <a:bodyPr/>
          <a:lstStyle/>
          <a:p>
            <a:endParaRPr lang="ru-RU" altLang="en-US"/>
          </a:p>
        </p:txBody>
      </p:sp>
      <p:pic>
        <p:nvPicPr>
          <p:cNvPr id="64516" name="Picture 2">
            <a:extLst>
              <a:ext uri="{FF2B5EF4-FFF2-40B4-BE49-F238E27FC236}">
                <a16:creationId xmlns:a16="http://schemas.microsoft.com/office/drawing/2014/main" id="{19B1AD37-5B2B-4103-878E-6A8BBD370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87630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8897C78-3D7A-4296-BFF2-735EA0C19B84}"/>
              </a:ext>
            </a:extLst>
          </p:cNvPr>
          <p:cNvSpPr>
            <a:spLocks noGrp="1"/>
          </p:cNvSpPr>
          <p:nvPr>
            <p:ph type="title"/>
          </p:nvPr>
        </p:nvSpPr>
        <p:spPr/>
        <p:txBody>
          <a:bodyPr/>
          <a:lstStyle/>
          <a:p>
            <a:endParaRPr lang="ru-RU" altLang="en-US"/>
          </a:p>
        </p:txBody>
      </p:sp>
      <p:sp>
        <p:nvSpPr>
          <p:cNvPr id="65539" name="Content Placeholder 2">
            <a:extLst>
              <a:ext uri="{FF2B5EF4-FFF2-40B4-BE49-F238E27FC236}">
                <a16:creationId xmlns:a16="http://schemas.microsoft.com/office/drawing/2014/main" id="{386907B8-95A5-4F1A-B0E2-CB6B60C080C2}"/>
              </a:ext>
            </a:extLst>
          </p:cNvPr>
          <p:cNvSpPr>
            <a:spLocks noGrp="1"/>
          </p:cNvSpPr>
          <p:nvPr>
            <p:ph idx="1"/>
          </p:nvPr>
        </p:nvSpPr>
        <p:spPr/>
        <p:txBody>
          <a:bodyPr/>
          <a:lstStyle/>
          <a:p>
            <a:pPr marL="0" indent="0" algn="ctr">
              <a:buFont typeface="Arial" panose="020B0604020202020204" pitchFamily="34" charset="0"/>
              <a:buNone/>
            </a:pPr>
            <a:endParaRPr lang="en-US" altLang="en-US"/>
          </a:p>
          <a:p>
            <a:pPr marL="0" indent="0" algn="ctr">
              <a:buFont typeface="Arial" panose="020B0604020202020204" pitchFamily="34" charset="0"/>
              <a:buNone/>
            </a:pPr>
            <a:endParaRPr lang="en-US" altLang="en-US"/>
          </a:p>
          <a:p>
            <a:pPr marL="0" indent="0" algn="ctr">
              <a:buFont typeface="Arial" panose="020B0604020202020204" pitchFamily="34" charset="0"/>
              <a:buNone/>
            </a:pPr>
            <a:r>
              <a:rPr lang="en-US" altLang="en-US" sz="4800"/>
              <a:t>Hết chương 1</a:t>
            </a:r>
            <a:endParaRPr lang="ru-RU" altLang="en-US" sz="4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5BE8A7E-370F-4F0D-8BA3-78FBFF60BFD4}"/>
              </a:ext>
            </a:extLst>
          </p:cNvPr>
          <p:cNvSpPr>
            <a:spLocks noGrp="1"/>
          </p:cNvSpPr>
          <p:nvPr>
            <p:ph type="title"/>
          </p:nvPr>
        </p:nvSpPr>
        <p:spPr/>
        <p:txBody>
          <a:bodyPr/>
          <a:lstStyle/>
          <a:p>
            <a:pPr eaLnBrk="1" hangingPunct="1"/>
            <a:r>
              <a:rPr lang="en-US" altLang="en-US"/>
              <a:t>1. Máy tính và phân loại</a:t>
            </a:r>
          </a:p>
        </p:txBody>
      </p:sp>
      <p:sp>
        <p:nvSpPr>
          <p:cNvPr id="3" name="Content Placeholder 2">
            <a:extLst>
              <a:ext uri="{FF2B5EF4-FFF2-40B4-BE49-F238E27FC236}">
                <a16:creationId xmlns:a16="http://schemas.microsoft.com/office/drawing/2014/main" id="{CC2B53CB-650F-4B78-815A-09EA071350C3}"/>
              </a:ext>
            </a:extLst>
          </p:cNvPr>
          <p:cNvSpPr>
            <a:spLocks noGrp="1"/>
          </p:cNvSpPr>
          <p:nvPr>
            <p:ph idx="1"/>
          </p:nvPr>
        </p:nvSpPr>
        <p:spPr/>
        <p:txBody>
          <a:bodyPr>
            <a:normAutofit/>
          </a:bodyPr>
          <a:lstStyle/>
          <a:p>
            <a:pPr eaLnBrk="1" hangingPunct="1">
              <a:lnSpc>
                <a:spcPct val="80000"/>
              </a:lnSpc>
            </a:pPr>
            <a:r>
              <a:rPr lang="en-US" altLang="en-US" sz="2700"/>
              <a:t>Máy tính (computer): Là thiết bị </a:t>
            </a:r>
            <a:r>
              <a:rPr lang="vi-VN" altLang="en-US" sz="2700"/>
              <a:t>đ</a:t>
            </a:r>
            <a:r>
              <a:rPr lang="en-US" altLang="en-US" sz="2700"/>
              <a:t>iện tử thực hiện các công việc sau</a:t>
            </a:r>
          </a:p>
          <a:p>
            <a:pPr lvl="1" eaLnBrk="1" hangingPunct="1">
              <a:lnSpc>
                <a:spcPct val="80000"/>
              </a:lnSpc>
            </a:pPr>
            <a:r>
              <a:rPr lang="en-US" altLang="en-US" sz="2400"/>
              <a:t>Nhận thông tin vào</a:t>
            </a:r>
          </a:p>
          <a:p>
            <a:pPr lvl="1" eaLnBrk="1" hangingPunct="1">
              <a:lnSpc>
                <a:spcPct val="80000"/>
              </a:lnSpc>
            </a:pPr>
            <a:r>
              <a:rPr lang="en-US" altLang="en-US" sz="2400"/>
              <a:t>Xử lý thông tin theo dãy các lệnh </a:t>
            </a:r>
            <a:r>
              <a:rPr lang="vi-VN" altLang="en-US" sz="2400"/>
              <a:t>được</a:t>
            </a:r>
            <a:r>
              <a:rPr lang="en-US" altLang="en-US" sz="2400"/>
              <a:t> nhớ sẵn trong máy tính</a:t>
            </a:r>
          </a:p>
          <a:p>
            <a:pPr lvl="1" eaLnBrk="1" hangingPunct="1">
              <a:lnSpc>
                <a:spcPct val="80000"/>
              </a:lnSpc>
            </a:pPr>
            <a:r>
              <a:rPr lang="en-US" altLang="en-US" sz="2400"/>
              <a:t>Đ</a:t>
            </a:r>
            <a:r>
              <a:rPr lang="vi-VN" altLang="en-US" sz="2400"/>
              <a:t>ư</a:t>
            </a:r>
            <a:r>
              <a:rPr lang="en-US" altLang="en-US" sz="2400"/>
              <a:t>a thông tin ra</a:t>
            </a:r>
          </a:p>
          <a:p>
            <a:pPr lvl="1" eaLnBrk="1" hangingPunct="1">
              <a:lnSpc>
                <a:spcPct val="80000"/>
              </a:lnSpc>
            </a:pPr>
            <a:r>
              <a:rPr lang="en-US" altLang="en-US" sz="2400"/>
              <a:t>Lưu giữ thông tin</a:t>
            </a:r>
          </a:p>
          <a:p>
            <a:pPr eaLnBrk="1" hangingPunct="1">
              <a:lnSpc>
                <a:spcPct val="80000"/>
              </a:lnSpc>
              <a:buFont typeface="Arial" panose="020B0604020202020204" pitchFamily="34" charset="0"/>
              <a:buNone/>
            </a:pPr>
            <a:r>
              <a:rPr lang="en-US" altLang="en-US" sz="2700"/>
              <a:t> 	 </a:t>
            </a:r>
          </a:p>
          <a:p>
            <a:pPr eaLnBrk="1" hangingPunct="1">
              <a:lnSpc>
                <a:spcPct val="80000"/>
              </a:lnSpc>
            </a:pPr>
            <a:r>
              <a:rPr lang="vi-VN" altLang="en-US" sz="2700"/>
              <a:t>Dãy các lệnh nằm trong bộ nhớ để yêu cầu</a:t>
            </a:r>
            <a:r>
              <a:rPr lang="en-US" altLang="en-US" sz="2700"/>
              <a:t> máy tính thực hiện công việc cụ thể gọi là </a:t>
            </a:r>
            <a:r>
              <a:rPr lang="vi-VN" altLang="en-US" sz="2700"/>
              <a:t>chương trình (program)</a:t>
            </a:r>
            <a:endParaRPr lang="en-US" altLang="en-US" sz="2700"/>
          </a:p>
          <a:p>
            <a:pPr eaLnBrk="1" hangingPunct="1">
              <a:lnSpc>
                <a:spcPct val="80000"/>
              </a:lnSpc>
            </a:pPr>
            <a:r>
              <a:rPr lang="en-US" altLang="en-US" sz="2700"/>
              <a:t>Nh</a:t>
            </a:r>
            <a:r>
              <a:rPr lang="vi-VN" altLang="en-US" sz="2700"/>
              <a:t>ư</a:t>
            </a:r>
            <a:r>
              <a:rPr lang="en-US" altLang="en-US" sz="2700"/>
              <a:t> vậy máy tính hoạt </a:t>
            </a:r>
            <a:r>
              <a:rPr lang="vi-VN" altLang="en-US" sz="2700"/>
              <a:t>động</a:t>
            </a:r>
            <a:r>
              <a:rPr lang="en-US" altLang="en-US" sz="2700"/>
              <a:t> theo ch</a:t>
            </a:r>
            <a:r>
              <a:rPr lang="vi-VN" altLang="en-US" sz="2700"/>
              <a:t>ươ</a:t>
            </a:r>
            <a:r>
              <a:rPr lang="en-US" altLang="en-US" sz="2700"/>
              <a:t>ng trình</a:t>
            </a:r>
            <a:endParaRPr lang="vi-VN" altLang="en-US" sz="2700"/>
          </a:p>
          <a:p>
            <a:pPr eaLnBrk="1" hangingPunct="1">
              <a:lnSpc>
                <a:spcPct val="80000"/>
              </a:lnSpc>
            </a:pPr>
            <a:endParaRPr lang="en-US" altLang="en-US"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1E2BF95-EF12-4D35-A9B4-9EA1A8331998}"/>
              </a:ext>
            </a:extLst>
          </p:cNvPr>
          <p:cNvSpPr>
            <a:spLocks noGrp="1"/>
          </p:cNvSpPr>
          <p:nvPr>
            <p:ph type="title"/>
          </p:nvPr>
        </p:nvSpPr>
        <p:spPr/>
        <p:txBody>
          <a:bodyPr/>
          <a:lstStyle/>
          <a:p>
            <a:pPr eaLnBrk="1" hangingPunct="1"/>
            <a:r>
              <a:rPr lang="en-US" altLang="en-US"/>
              <a:t>Mô hình c</a:t>
            </a:r>
            <a:r>
              <a:rPr lang="vi-VN" altLang="en-US"/>
              <a:t>ơ</a:t>
            </a:r>
            <a:r>
              <a:rPr lang="en-US" altLang="en-US"/>
              <a:t> bản của máy tính</a:t>
            </a:r>
          </a:p>
        </p:txBody>
      </p:sp>
      <p:pic>
        <p:nvPicPr>
          <p:cNvPr id="9219" name="Picture 3">
            <a:extLst>
              <a:ext uri="{FF2B5EF4-FFF2-40B4-BE49-F238E27FC236}">
                <a16:creationId xmlns:a16="http://schemas.microsoft.com/office/drawing/2014/main" id="{D17C556C-FBBD-4FDC-9929-BC39493870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752600"/>
            <a:ext cx="7042150" cy="3657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D5387B95-C383-4C2D-8144-F0FD44D81E61}"/>
              </a:ext>
            </a:extLst>
          </p:cNvPr>
          <p:cNvSpPr>
            <a:spLocks noGrp="1"/>
          </p:cNvSpPr>
          <p:nvPr>
            <p:ph type="title"/>
          </p:nvPr>
        </p:nvSpPr>
        <p:spPr/>
        <p:txBody>
          <a:bodyPr/>
          <a:lstStyle/>
          <a:p>
            <a:pPr eaLnBrk="1" hangingPunct="1"/>
            <a:r>
              <a:rPr lang="en-US" altLang="en-US"/>
              <a:t>Phân loại máy tính</a:t>
            </a:r>
          </a:p>
        </p:txBody>
      </p:sp>
      <p:sp>
        <p:nvSpPr>
          <p:cNvPr id="10243" name="Content Placeholder 1">
            <a:extLst>
              <a:ext uri="{FF2B5EF4-FFF2-40B4-BE49-F238E27FC236}">
                <a16:creationId xmlns:a16="http://schemas.microsoft.com/office/drawing/2014/main" id="{22E107D7-B9BB-49CA-92EE-877BDDAC8564}"/>
              </a:ext>
            </a:extLst>
          </p:cNvPr>
          <p:cNvSpPr>
            <a:spLocks noGrp="1"/>
          </p:cNvSpPr>
          <p:nvPr>
            <p:ph idx="1"/>
          </p:nvPr>
        </p:nvSpPr>
        <p:spPr/>
        <p:txBody>
          <a:bodyPr/>
          <a:lstStyle/>
          <a:p>
            <a:endParaRPr lang="ru-RU" altLang="en-US"/>
          </a:p>
        </p:txBody>
      </p:sp>
      <p:pic>
        <p:nvPicPr>
          <p:cNvPr id="10244" name="Picture 4">
            <a:extLst>
              <a:ext uri="{FF2B5EF4-FFF2-40B4-BE49-F238E27FC236}">
                <a16:creationId xmlns:a16="http://schemas.microsoft.com/office/drawing/2014/main" id="{87C35222-661C-41A9-A49D-847F5172D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9388"/>
            <a:ext cx="89154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2726</TotalTime>
  <Words>1250</Words>
  <Application>Microsoft Office PowerPoint</Application>
  <PresentationFormat>On-screen Show (4:3)</PresentationFormat>
  <Paragraphs>97</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Calibri</vt:lpstr>
      <vt:lpstr>Arial</vt:lpstr>
      <vt:lpstr>ＭＳ Ｐゴシック</vt:lpstr>
      <vt:lpstr>Office Theme</vt:lpstr>
      <vt:lpstr>Kiến trúc và tổ chức máy tính</vt:lpstr>
      <vt:lpstr>Giới thiệu về môn học</vt:lpstr>
      <vt:lpstr>Nội dung môn học</vt:lpstr>
      <vt:lpstr>PowerPoint Presentation</vt:lpstr>
      <vt:lpstr>Chương 1: Tổng quan về kiến trúc và tổ chức máy tính</vt:lpstr>
      <vt:lpstr>Nội dung</vt:lpstr>
      <vt:lpstr>1. Máy tính và phân loại</vt:lpstr>
      <vt:lpstr>Mô hình cơ bản của máy tính</vt:lpstr>
      <vt:lpstr>Phân loại máy tính</vt:lpstr>
      <vt:lpstr>Phân loại hiện đại</vt:lpstr>
      <vt:lpstr>Máy tính để bàn</vt:lpstr>
      <vt:lpstr>Máy chủ</vt:lpstr>
      <vt:lpstr>Máy tính nhúng</vt:lpstr>
      <vt:lpstr>2. Kiến trúc cơ bản của máy tính</vt:lpstr>
      <vt:lpstr>PowerPoint Presentation</vt:lpstr>
      <vt:lpstr>PowerPoint Presentation</vt:lpstr>
      <vt:lpstr>Kiến trúc tập lệnh</vt:lpstr>
      <vt:lpstr>Các thành phần cơ bản của máy tính</vt:lpstr>
      <vt:lpstr>PowerPoint Presentation</vt:lpstr>
      <vt:lpstr>PowerPoint Presentation</vt:lpstr>
      <vt:lpstr>3. Sự tiến hoá của máy tính</vt:lpstr>
      <vt:lpstr>3. Sự tiến hoá của máy tính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Một số dòng máy tính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Các thành phần cơ bản của 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Tu 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Tieu Cong Thang</dc:creator>
  <cp:lastModifiedBy>Phúc Nguyễn Quang</cp:lastModifiedBy>
  <cp:revision>84</cp:revision>
  <dcterms:created xsi:type="dcterms:W3CDTF">2009-08-17T02:49:58Z</dcterms:created>
  <dcterms:modified xsi:type="dcterms:W3CDTF">2020-12-22T14:06:34Z</dcterms:modified>
</cp:coreProperties>
</file>