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3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4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5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6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notesSlides/notesSlide10.xml" ContentType="application/vnd.openxmlformats-officedocument.presentationml.notesSlide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84" r:id="rId2"/>
    <p:sldMasterId id="2147483706" r:id="rId3"/>
  </p:sldMasterIdLst>
  <p:notesMasterIdLst>
    <p:notesMasterId r:id="rId15"/>
  </p:notesMasterIdLst>
  <p:sldIdLst>
    <p:sldId id="290" r:id="rId4"/>
    <p:sldId id="295" r:id="rId5"/>
    <p:sldId id="300" r:id="rId6"/>
    <p:sldId id="297" r:id="rId7"/>
    <p:sldId id="301" r:id="rId8"/>
    <p:sldId id="273" r:id="rId9"/>
    <p:sldId id="302" r:id="rId10"/>
    <p:sldId id="283" r:id="rId11"/>
    <p:sldId id="303" r:id="rId12"/>
    <p:sldId id="277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1" y="-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02.0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41.793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32 0,'-3'5,"0"0,1 0,-1 1,1-1,1 0,-1 1,1-1,0 1,0 0,1-1,-1 11,0-1,-9 143,10-131,1 1,1-1,10 49,-5-54,0 0,1 0,2-1,0-1,21 32,76 90,-35-49,26 26,-21-27,-39-46,2-2,2-2,2-2,1-1,2-3,1-2,103 54,-67-43,219 107,-236-122,1-4,116 29,-51-18,-100-27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42.254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0,'0'9,"0"21,0 23,0 26,0 17,0 5,9 9,3-2,-1 0,3-11,-2-7,2-6,-1-13,-3-13,-3-13,-3-10,2 0,1-8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43.085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1,'0'18,"0"50,0 65,0 62,0 39,5 34,5 11,2-18,7-28,1-34,6-39,-2-41,-4-41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4:58.3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24575,'-5'13'0,"-1"10"0,1 9 0,0 4 0,2 1 0,1-3 0,1-1 0,0-2 0,1-3 0,1 0 0,-1-2 0,0 0 0,0 0 0,0 0 0,1 0 0,-1-4-8191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4:59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06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06.5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06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24575,'5'9'0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07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24575,'9'22'0,"7"22"0,6 34 0,0 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07.5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02.6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09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0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0.8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1.3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2.2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2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3.1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3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4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4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03.1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5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24575,'4'-5'0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5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389 299 24575,'-5'-9'0,"-5"-7"0,-6-6 0,-14-8 0,-19-8 0,-11-6 0,-8 0 0,-12-7 0,9 6-8191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5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16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22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24575,'0'-4'0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05:22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4:48:10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4:48:22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4:48:23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4:48:10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25.71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0,'-1'89,"5"199,25-2,0-141,7-1,79 205,167 261,-174-370,-25-48,71 134,-129-268,-19-43,0-1,0 0,2 0,12 19,-20-33,0 1,1 0,-1 0,1 0,-1-1,1 1,0 0,-1 0,1-1,0 1,0-1,-1 1,1-1,0 1,0-1,0 1,0-1,0 0,-1 1,1-1,0 0,0 0,0 0,0 0,0 0,0 0,0 0,0 0,0 0,0 0,0 0,0 0,-1-1,1 1,0 0,0-1,0 1,0-1,0 1,-1-1,1 1,0-1,-1 0,1 1,0-1,-1 0,1 0,0 1,-1-1,0 0,1 0,-1 0,1-1,4-6,-1-1,0 0,5-19,-8 25,11-36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4:48:22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4:48:23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44.766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45.662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5,'14'-4,"37"11,37 16,61 30,64 20,61 17,59-2,51-7,35-18,-8-19,-17-17,-58-13,-76-9,-83-5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46.134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2.517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3.036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3.477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3.838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4.23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26.39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1055,'1'29,"1"-1,1 1,11 43,-8-43,198 796,8-154,-177-565,-26-78,3 10,2 1,27 52,-37-88,-2-10,-3-20,0 0,-2 0,-8-35,10 57,-103-427,20 103,-106-813,104 652,29 188,38 161,14 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4.609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6.02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6.449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5.284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1,'14'4,"23"2,24 0,25-1,25-2,18-1,28 4,20 5,8 6,0 5,-17-2,-28 0,-38-3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5.599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33 0,'-14'0,"-4"0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8.004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8.224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8.539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0,'23'0,"68"14,84 5,91 8,0-1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39.136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42.975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31.9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1099 1,'-5'6,"-1"1,1 0,1 0,-1 1,1-1,0 1,-5 15,3-7,-64 176,5-13,-71 176,-40 99,135-355,-155 369,139-344,-63 149,90-189,13-34,-2 0,-3-1,-40 69,42-90,0-8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43.288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3:29.816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13,'0'-5,"-5"-1,-19 5,-21 7,-16 7,-12 11,3 6,12-2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17.82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27.938"/>
    </inkml:context>
    <inkml:brush xml:id="br0">
      <inkml:brushProperty name="width" value="0.5" units="cm"/>
      <inkml:brushProperty name="height" value="1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4750 1,'0'1,"0"-1,0 1,-1-1,1 1,0 0,0-1,0 1,0 0,-1-1,1 1,0-1,0 1,-1-1,1 1,0-1,-1 1,1-1,-1 1,1-1,-2 1,-8 8,-2 0,1-1,-1-1,0 0,-1 0,-14 5,-12 5,-590 277,77-37,531-246,-61 27,-137 88,212-122,0 1,0 0,1 0,0 1,-1-1,2 2,-1-1,1 0,0 1,0 0,1 1,0-1,0 1,1-1,0 1,0 0,1 0,0 0,0 1,1-1,0 0,1 1,-1-1,3 16,0 12,7 58,-7-83,1 0,0 0,0 0,1-1,1 1,7 14,0-8,2 0,-1 0,2-1,0-1,1 0,1-2,0 1,1-2,24 13,17 6,115 44,-45-33,1-5,1-6,193 21,414-6,-491-42,364-41,-475 18,-1-5,-1-7,-1-5,154-65,46-60,-268 122,-1-3,104-91,-149 117,-1-2,-1 0,-1-1,0 0,-2-1,15-27,-23 34,0 0,0-1,-1 0,-1 0,-1 0,0-1,0 1,-2-1,0 1,0-1,-3-22,1 23,-1-1,-1 1,0 0,0-1,-2 1,0 1,0-1,-2 1,1 0,-2 0,1 1,-2 0,0 0,0 1,-1 0,0 1,-1 0,-22-16,3 6,-1 1,-1 1,-41-16,0 6,-119-30,-186-13,-120 20,-107 21,100 26,1 21,-580 96,139 100,685-131,-373 173,474-177,-149 99,213-114,4 5,-88 83,124-99,3 2,2 2,3 3,3 1,2 3,2 1,4 2,3 1,2 2,4 1,2 1,-25 129,32-92,5 2,5-1,4 1,6 0,27 200,-2-157,7-2,7-1,88 216,50 8,-137-303,2-2,107 123,-131-170,2 0,0-1,1-1,1-1,49 29,-59-40,1-1,0-1,1 0,-1-1,1-1,0 0,0-2,0 1,1-2,-1 0,0-1,20-2,-14-2,1 0,-1-2,0 0,-1-2,0 0,0-1,0-1,29-20,-19 9,-1-2,-1-1,-2-1,33-38,9-22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32.060"/>
    </inkml:context>
    <inkml:brush xml:id="br0">
      <inkml:brushProperty name="width" value="0.5" units="cm"/>
      <inkml:brushProperty name="height" value="1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0,'1'1,"0"0,0 0,0 0,-1 1,1-1,0 0,0 0,-1 1,1-1,-1 0,0 1,1-1,-1 1,0-1,0 0,1 4,0 2,4 49,-2-1,-4 66,-20 120,13-158,-32 305,-34 443,71 765,19-1366,59 293,112 213,-20-227,-9-27,183 462,-311-869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11.94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57.176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6495 2426,'-9'0,"-13"38,-26 85,-22 116,-33 114,-8 137,-8 129,-26 149,3 97,16 56,1 28,23-31,28-97,26-127,22-150,16-153,4-139,-20-135,-33-157,-35-179,-62-200,-50-197,-9-197,18-160,43-111,47-51,42 51,37 89,51 126,58 136,62 141,59 112,77 67,57 71,31 76,19 64,18 67,9 55,10 43,-12 40,-6 62,-2 81,-10 80,-6 71,-22 64,-28 78,-42 29,-54 9,-53 26,-44 11,-48 6,-39-15,-63-25,-80-28,-78-35,-80-48,-63-53,-83-76,-108-69,-138-55,-141-47,-139-35,-75-24,-28 6,7 18,100 13,132 8,142 3,133-3,125-11,118-13,112-12,142-9,171-6,270-4,373-2,412 0,323-1,328 1,221 1,100 0,-63 1,-179-1,-314 11,-375 2,-383 0,-339-2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0:45:33.2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4252.59375"/>
      <inkml:brushProperty name="anchorY" value="-73014.47656"/>
      <inkml:brushProperty name="scaleFactor" value="0.5"/>
    </inkml:brush>
  </inkml:definitions>
  <inkml:trace contextRef="#ctx0" brushRef="#br0">1088 800 24575,'0'0'0,"-5"4"0,-23 19 0,-33 5 0,-43 9 0,-46 19 0,-21 11 0,-1 3 0,8-5 0,41-15 0,63-19 0,63-32 0,-3 1 0,0 0 0,1 0 0,-1 0 0,0 0 0,0 0 0,0 0 0,0 0 0,0 0 0,0 0 0,0 1 0,0-1 0,0 0 0,0 0 0,0 0 0,0 0 0,1 0 0,-1 0 0,0 0 0,0 1 0,0-1 0,0 0 0,0 0 0,0 0 0,0 0 0,0 0 0,0 0 0,0 0 0,0 1 0,0-1 0,0 0 0,0 0 0,0 0 0,0 0 0,0 0 0,-1 0 0,1 0 0,0 0 0,0 1 0,0-1 0,0 0 0,0 0 0,0 0 0,0 0 0,0 0 0,0 0 0,0 0 0,0 0 0,-1 0 0,1 0 0,0 0 0,0 1 0,0-1 0,0 0 0,0 0 0,0 0 0,0 0 0,0 0 0,-1 0 0,1 0 0,0 0 0,0 0 0,0 0 0,0 0 0,0 0 0,0 0 0,0 0 0,-1 0 0,19-3 0,67-18 0,72-24 0,64-21 0,32-3-1336,13-6 1718,4-3-573,-41 14 191,-66 16 0,-89 26 0,-67 18 0,-22 6 0,-65 27 0,-60 17 0,-48 22 0,-17 0 0,12-4-685,61-14 880,123-46 45,-3 1 0,1 1-1,0 0 1,-11 8-1,9-9-470,17-4 92,38-12 324,14-13-185,-5-1 0,-57 26 0,7-2 0,-1 1 0,1 0 0,0-1 0,-1 1 0,1-1 0,0 1 0,-1-1 0,1 1 0,-1-1 0,1 0 0,-1 1 0,1-1 0,-1 0 0,0 1 0,1-1 0,-1 0 0,0 0 0,1 1 0,-1-1 0,0 0 0,0 0 0,0 1 0,1-1 0,-1 0 0,0 0 0,0 0 0,0 1 0,-1-1 0,1 0 0,0 0 0,0 1 0,-1-2 0,-9-1 91,4 0 0,0 1-1,0 0 1,0 0 0,0 0-1,0 1 1,-12-1 0,-98-10-298,-52 10 310,-31 15-103,12 9 0,56-1 0,131-21 0,-5 1 0,0 0 0,0 0 0,0 1 0,0 0 0,0-1 0,1 2 0,-1-1 0,-5 4 0,8-6 0,2 0 0,0 0 0,-1 1 0,1-1 0,0 0 0,0 0 0,0 0 0,0 0 0,0 0 0,0 1 0,-1-1 0,1 0 0,0 0 0,0 0 0,0 1 0,0-1 0,0 0 0,0 0 0,0 0 0,0 1 0,0-1 0,0 0 0,0 0 0,0 0 0,0 1 0,0-1 0,0 0 0,0 0 0,0 0 0,0 1 0,0-1 0,0 0 0,1 0 0,-1 0 0,0 0 0,0 1 0,0-1 0,0 0 0,0 0 0,0 0 0,1 0 0,-1 0 0,0 1 0,0-1 0,0 0 0,1 0 0,18 7 0,6-5 0,40 0 0,76-2 0,23-8 0,3-1 0,-18-6 0,-29 2 0,-30 2 0,-9 2 0,-2 4 0,-1-3 0,6 1 0,-4 1 0,-27 2 0,-28 1 0,-34 2 0,-17 0 0,-21 6 0,-4 7 0,0-1 0,4 0 0,6-3 0,4-2 0,5-3 0,31-5 0,-1 1 0,0 1 0,0-1 0,0 1 0,1-1 0,-1 0 0,0 0 0,0 0 0,1 0 0,-1 0 0,1 0 0,-3-2 0,2 2 0,0-1 0,0 0 0,1 0 0,-1 0 0,0-1 0,1 1 0,-1-1 0,0-2 0,-8-28 0,5-4 0,8-6 0,14-9 0,7 1 0,9-13 0,9-1 0,17-11 0,10-4 0,2 2 0,-6 9 0,3 1 0,-10 5 0,-8 3 0,-2 2 0,-12 7 0,-5 8 0,-30 44 0,1-4 0,-1 2 0,1-1 0,0 0 0,0 0 0,0 0 0,0 1 0,1-1 0,1 0 0,-3 2 0,-1-1 0,1 1 0,-1 0 0,1 0 0,-1 0 0,0 0 0,1 0 0,-1 0 0,1 0 0,-1 0 0,1 0 0,-1 0 0,1 0 0,-1 0 0,1 0 0,-1 1 0,0-1 0,1 0 0,-1 0 0,1 0 0,-1 1 0,0-1 0,1 0 0,-1 0 0,0 1 0,1-1 0,-1 0 0,0 1 0,1-1 0,-1 0 0,0 1 0,0-1 0,1 0 0,-1 1 0,0 0 0,1 4 0,0-1 0,-1 0 0,1 0 0,-1 0 0,0 0 0,0 8 0,-8 56 0,-8 22 0,-11 20 0,1-8 0,3-2 0,6-12 0,6-17 0,4-30 0,13-39 0,1-8 0,26-42 0,6-25 0,10-16 0,3-7 0,-8 9 0,-9 4 0,-12 13 0,-9 29 0,-10 34 0,-1 7 0,-1 30 0,-3 14 0,-6 29 0,-6 6 0,0 6 0,2-8 0,2-7 0,3-11 0,2-16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18.73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338 2543,'0'-5,"-5"-1,-10 0,-13 11,-10 13,-8 23,-6 22,6 20,6 9,11 3,9-10,9-5,5-12,5-13,2-11,1-8,0-2,4-1,6-2,1-1,3-6,8 2,4 1,12-3,17-7,14-5,12-15,6-20,12-30,-7-15,-10-10,-15-10,-10-4,-1-10,-10-1,-13-7,1-7,-1 7,-2 3,-6 1,-8 10,-7 2,-6 8,-4 10,-6 7,-8 7,-6 10,-5 13,-3 4,-2 3,-1 3,-9 11,-16 31,-10 28,-2 20,6 5,7 5,9 5,12 2,11 3,9-8,7-2,4-5,3 2,0-8,0-3,0-3,0 3,3-2,6-3,6-4,0-7,2-5,6-8,5-10,5-7,7-16,10-20,10-43,-1-15,-2-21,-1-21,-1-17,-6-7,-2-7,-10-18,-11-3,-11 6,-7 17,-7 22,-7 19,-9 19,-5 26,-15 24,-11 25,-16 38,-3 35,5 27,3 27,6 9,7 9,11 0,10-2,9-3,2-9,2-9,3-18,2-9,2-13,0-12,2-25,-1-30,1-38,-1-26,0-24,1-15,-1 1,0 5,-9 5,-13 1,-7 12,-7 10,-13 18,-15 23,-7 22,-1 21,8 28,10 21,9 10,13 6,7-4,7-1,7-8,6-10,22-14,21-27,38-44,15-45,6-17,-9-13,-20-6,-11-2,-16-5,-15-10,-12-6,-8 6,-6 7,-2 5,-1 14,0 15,-4 18,-5 22,-20 41,-8 55,-8 48,1 40,7 24,7 5,9-17,8-20,7-12,5-40,3-42,7-49,6-42,11-47,15-39,2-27,-7 2,-8 6,-9 12,-7 14,-5 20,-8 25,-8 25,-6 23,-15 23,-15 35,-13 51,-15 57,0 40,10 25,0 27,13 10,15 3,14-8,11-18,7-25,6-34,6-40,4-51,17-63,10-71,16-63,9-34,-2-20,-6-3,-12 9,-4 10,-9 18,-9 18,-8 17,-6 20,-4 15,-3 20,0 18,-1 42,0 61,1 74,0 58,1 32,9 36,8 8,1-10,2-23,7-22,-1-30,-5-25,-6-33,-6-25,-4-13,-3-5,-2-10,-1-9,0-4,0-23,0-30,5 11,6 28,2 27,13 33,6 14,-1-2,-3-12,-4-23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22.88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828 1377,'-5'5,"-10"15,-8 28,-4 24,-3 37,4 18,7 11,-3 15,-7 23,1 9,1 15,6 7,5-10,6-19,5-26,3-34,2-52,1-64,0-74,9-67,12-61,26-57,14-31,15-17,13-9,5-10,0 16,-11 1,-1 24,-11 29,-17 42,-18 54,-15 58,-12 92,-7 89,-5 78,-1 58,0 52,-1 37,2 3,0-9,1-14,6-23,10-42,8-27,0-32,1-38,-4-88,-6-91,-4-83,-5-50,-2-17,-3-6,-5 6,-2 22,-5 30,1 77,0 108,4 99,2 60,3 35,0-3,7-11,6-9,6-12,10-24,4-21,-2-46,-7-49,-11-46,-13-34,-10-31,-3-9,-4-12,-13-6,-9-2,-8 5,0 16,-1 15,-1 22,-6 48,-3 50,5 22,2 19,5 1,7 9,5-1,9-2,0-6,-1-22,1-35,4-55,1-49,-8-53,-1-23,-3-13,4-6,2-14,6-4,-2-1,2-5,6-16,-5-8,2 6,0-2,-2 8,-3-7,0 2,-2 4,3 16,7 30,0 26,4 55,3 74,4 67,2 42,2 32,1 36,0 27,1 27,0 3,-1 6,1-9,-1-27,0-42,0-47,0-42,0-49,0-51,0-47,0-36,0-31,0-18,0-11,0 5,0 19,0 17,0 24,0 12,-5 5,-1-3,-9-4,-7 2,-4-13,-2-15,-11-18,-3-2,6 11,4 15,7 34,9 60,6 54,5 60,4 35,1 25,2 16,4-9,6-17,6-21,9-20,5-27,1-23,-5-19,-7-14,7 6,3-4,-3 1,-3-2,0-3,5 12,-3 3,-2 2,5 11,7 4,1 1,-1 6,2-3,0-5,-3-9,-7-9,-4 1,-6-7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32.32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3:29.816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13,'0'-5,"-5"-1,-19 5,-21 7,-16 7,-12 11,3 6,12-2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17.82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27.938"/>
    </inkml:context>
    <inkml:brush xml:id="br0">
      <inkml:brushProperty name="width" value="0.5" units="cm"/>
      <inkml:brushProperty name="height" value="1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4750 1,'0'1,"0"-1,0 1,-1-1,1 1,0 0,0-1,0 1,0 0,-1-1,1 1,0-1,0 1,-1-1,1 1,0-1,-1 1,1-1,-1 1,1-1,-2 1,-8 8,-2 0,1-1,-1-1,0 0,-1 0,-14 5,-12 5,-590 277,77-37,531-246,-61 27,-137 88,212-122,0 1,0 0,1 0,0 1,-1-1,2 2,-1-1,1 0,0 1,0 0,1 1,0-1,0 1,1-1,0 1,0 0,1 0,0 0,0 1,1-1,0 0,1 1,-1-1,3 16,0 12,7 58,-7-83,1 0,0 0,0 0,1-1,1 1,7 14,0-8,2 0,-1 0,2-1,0-1,1 0,1-2,0 1,1-2,24 13,17 6,115 44,-45-33,1-5,1-6,193 21,414-6,-491-42,364-41,-475 18,-1-5,-1-7,-1-5,154-65,46-60,-268 122,-1-3,104-91,-149 117,-1-2,-1 0,-1-1,0 0,-2-1,15-27,-23 34,0 0,0-1,-1 0,-1 0,-1 0,0-1,0 1,-2-1,0 1,0-1,-3-22,1 23,-1-1,-1 1,0 0,0-1,-2 1,0 1,0-1,-2 1,1 0,-2 0,1 1,-2 0,0 0,0 1,-1 0,0 1,-1 0,-22-16,3 6,-1 1,-1 1,-41-16,0 6,-119-30,-186-13,-120 20,-107 21,100 26,1 21,-580 96,139 100,685-131,-373 173,474-177,-149 99,213-114,4 5,-88 83,124-99,3 2,2 2,3 3,3 1,2 3,2 1,4 2,3 1,2 2,4 1,2 1,-25 129,32-92,5 2,5-1,4 1,6 0,27 200,-2-157,7-2,7-1,88 216,50 8,-137-303,2-2,107 123,-131-170,2 0,0-1,1-1,1-1,49 29,-59-40,1-1,0-1,1 0,-1-1,1-1,0 0,0-2,0 1,1-2,-1 0,0-1,20-2,-14-2,1 0,-1-2,0 0,-1-2,0 0,0-1,0-1,29-20,-19 9,-1-2,-1-1,-2-1,33-38,9-22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32.060"/>
    </inkml:context>
    <inkml:brush xml:id="br0">
      <inkml:brushProperty name="width" value="0.5" units="cm"/>
      <inkml:brushProperty name="height" value="1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0,'1'1,"0"0,0 0,0 0,-1 1,1-1,0 0,0 0,-1 1,1-1,-1 0,0 1,1-1,-1 1,0-1,0 0,1 4,0 2,4 49,-2-1,-4 66,-20 120,13-158,-32 305,-34 443,71 765,19-1366,59 293,112 213,-20-227,-9-27,183 462,-311-869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11.94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4:57.176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6495 2426,'-9'0,"-13"38,-26 85,-22 116,-33 114,-8 137,-8 129,-26 149,3 97,16 56,1 28,23-31,28-97,26-127,22-150,16-153,4-139,-20-135,-33-157,-35-179,-62-200,-50-197,-9-197,18-160,43-111,47-51,42 51,37 89,51 126,58 136,62 141,59 112,77 67,57 71,31 76,19 64,18 67,9 55,10 43,-12 40,-6 62,-2 81,-10 80,-6 71,-22 64,-28 78,-42 29,-54 9,-53 26,-44 11,-48 6,-39-15,-63-25,-80-28,-78-35,-80-48,-63-53,-83-76,-108-69,-138-55,-141-47,-139-35,-75-24,-28 6,7 18,100 13,132 8,142 3,133-3,125-11,118-13,112-12,142-9,171-6,270-4,373-2,412 0,323-1,328 1,221 1,100 0,-63 1,-179-1,-314 11,-375 2,-383 0,-339-2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0:45:33.2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4252.59375"/>
      <inkml:brushProperty name="anchorY" value="-73014.47656"/>
      <inkml:brushProperty name="scaleFactor" value="0.5"/>
    </inkml:brush>
  </inkml:definitions>
  <inkml:trace contextRef="#ctx0" brushRef="#br0">1088 800 24575,'0'0'0,"-5"4"0,-23 19 0,-33 5 0,-43 9 0,-46 19 0,-21 11 0,-1 3 0,8-5 0,41-15 0,63-19 0,63-32 0,-3 1 0,0 0 0,1 0 0,-1 0 0,0 0 0,0 0 0,0 0 0,0 0 0,0 0 0,0 0 0,0 1 0,0-1 0,0 0 0,0 0 0,0 0 0,0 0 0,1 0 0,-1 0 0,0 0 0,0 1 0,0-1 0,0 0 0,0 0 0,0 0 0,0 0 0,0 0 0,0 0 0,0 0 0,0 1 0,0-1 0,0 0 0,0 0 0,0 0 0,0 0 0,0 0 0,-1 0 0,1 0 0,0 0 0,0 1 0,0-1 0,0 0 0,0 0 0,0 0 0,0 0 0,0 0 0,0 0 0,0 0 0,0 0 0,-1 0 0,1 0 0,0 0 0,0 1 0,0-1 0,0 0 0,0 0 0,0 0 0,0 0 0,0 0 0,-1 0 0,1 0 0,0 0 0,0 0 0,0 0 0,0 0 0,0 0 0,0 0 0,0 0 0,-1 0 0,19-3 0,67-18 0,72-24 0,64-21 0,32-3-1336,13-6 1718,4-3-573,-41 14 191,-66 16 0,-89 26 0,-67 18 0,-22 6 0,-65 27 0,-60 17 0,-48 22 0,-17 0 0,12-4-685,61-14 880,123-46 45,-3 1 0,1 1-1,0 0 1,-11 8-1,9-9-470,17-4 92,38-12 324,14-13-185,-5-1 0,-57 26 0,7-2 0,-1 1 0,1 0 0,0-1 0,-1 1 0,1-1 0,0 1 0,-1-1 0,1 1 0,-1-1 0,1 0 0,-1 1 0,1-1 0,-1 0 0,0 1 0,1-1 0,-1 0 0,0 0 0,1 1 0,-1-1 0,0 0 0,0 0 0,0 1 0,1-1 0,-1 0 0,0 0 0,0 0 0,0 1 0,-1-1 0,1 0 0,0 0 0,0 1 0,-1-2 0,-9-1 91,4 0 0,0 1-1,0 0 1,0 0 0,0 0-1,0 1 1,-12-1 0,-98-10-298,-52 10 310,-31 15-103,12 9 0,56-1 0,131-21 0,-5 1 0,0 0 0,0 0 0,0 1 0,0 0 0,0-1 0,1 2 0,-1-1 0,-5 4 0,8-6 0,2 0 0,0 0 0,-1 1 0,1-1 0,0 0 0,0 0 0,0 0 0,0 0 0,0 0 0,0 1 0,-1-1 0,1 0 0,0 0 0,0 0 0,0 1 0,0-1 0,0 0 0,0 0 0,0 0 0,0 1 0,0-1 0,0 0 0,0 0 0,0 0 0,0 1 0,0-1 0,0 0 0,0 0 0,0 0 0,0 1 0,0-1 0,0 0 0,1 0 0,-1 0 0,0 0 0,0 1 0,0-1 0,0 0 0,0 0 0,0 0 0,1 0 0,-1 0 0,0 1 0,0-1 0,0 0 0,1 0 0,18 7 0,6-5 0,40 0 0,76-2 0,23-8 0,3-1 0,-18-6 0,-29 2 0,-30 2 0,-9 2 0,-2 4 0,-1-3 0,6 1 0,-4 1 0,-27 2 0,-28 1 0,-34 2 0,-17 0 0,-21 6 0,-4 7 0,0-1 0,4 0 0,6-3 0,4-2 0,5-3 0,31-5 0,-1 1 0,0 1 0,0-1 0,0 1 0,1-1 0,-1 0 0,0 0 0,0 0 0,1 0 0,-1 0 0,1 0 0,-3-2 0,2 2 0,0-1 0,0 0 0,1 0 0,-1 0 0,0-1 0,1 1 0,-1-1 0,0-2 0,-8-28 0,5-4 0,8-6 0,14-9 0,7 1 0,9-13 0,9-1 0,17-11 0,10-4 0,2 2 0,-6 9 0,3 1 0,-10 5 0,-8 3 0,-2 2 0,-12 7 0,-5 8 0,-30 44 0,1-4 0,-1 2 0,1-1 0,0 0 0,0 0 0,0 0 0,0 1 0,1-1 0,1 0 0,-3 2 0,-1-1 0,1 1 0,-1 0 0,1 0 0,-1 0 0,0 0 0,1 0 0,-1 0 0,1 0 0,-1 0 0,1 0 0,-1 0 0,1 0 0,-1 0 0,1 0 0,-1 1 0,0-1 0,1 0 0,-1 0 0,1 0 0,-1 1 0,0-1 0,1 0 0,-1 0 0,0 1 0,1-1 0,-1 0 0,0 1 0,1-1 0,-1 0 0,0 1 0,0-1 0,1 0 0,-1 1 0,0 0 0,1 4 0,0-1 0,-1 0 0,1 0 0,-1 0 0,0 0 0,0 8 0,-8 56 0,-8 22 0,-11 20 0,1-8 0,3-2 0,6-12 0,6-17 0,4-30 0,13-39 0,1-8 0,26-42 0,6-25 0,10-16 0,3-7 0,-8 9 0,-9 4 0,-12 13 0,-9 29 0,-10 34 0,-1 7 0,-1 30 0,-3 14 0,-6 29 0,-6 6 0,0 6 0,2-8 0,2-7 0,3-11 0,2-16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18.73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338 2543,'0'-5,"-5"-1,-10 0,-13 11,-10 13,-8 23,-6 22,6 20,6 9,11 3,9-10,9-5,5-12,5-13,2-11,1-8,0-2,4-1,6-2,1-1,3-6,8 2,4 1,12-3,17-7,14-5,12-15,6-20,12-30,-7-15,-10-10,-15-10,-10-4,-1-10,-10-1,-13-7,1-7,-1 7,-2 3,-6 1,-8 10,-7 2,-6 8,-4 10,-6 7,-8 7,-6 10,-5 13,-3 4,-2 3,-1 3,-9 11,-16 31,-10 28,-2 20,6 5,7 5,9 5,12 2,11 3,9-8,7-2,4-5,3 2,0-8,0-3,0-3,0 3,3-2,6-3,6-4,0-7,2-5,6-8,5-10,5-7,7-16,10-20,10-43,-1-15,-2-21,-1-21,-1-17,-6-7,-2-7,-10-18,-11-3,-11 6,-7 17,-7 22,-7 19,-9 19,-5 26,-15 24,-11 25,-16 38,-3 35,5 27,3 27,6 9,7 9,11 0,10-2,9-3,2-9,2-9,3-18,2-9,2-13,0-12,2-25,-1-30,1-38,-1-26,0-24,1-15,-1 1,0 5,-9 5,-13 1,-7 12,-7 10,-13 18,-15 23,-7 22,-1 21,8 28,10 21,9 10,13 6,7-4,7-1,7-8,6-10,22-14,21-27,38-44,15-45,6-17,-9-13,-20-6,-11-2,-16-5,-15-10,-12-6,-8 6,-6 7,-2 5,-1 14,0 15,-4 18,-5 22,-20 41,-8 55,-8 48,1 40,7 24,7 5,9-17,8-20,7-12,5-40,3-42,7-49,6-42,11-47,15-39,2-27,-7 2,-8 6,-9 12,-7 14,-5 20,-8 25,-8 25,-6 23,-15 23,-15 35,-13 51,-15 57,0 40,10 25,0 27,13 10,15 3,14-8,11-18,7-25,6-34,6-40,4-51,17-63,10-71,16-63,9-34,-2-20,-6-3,-12 9,-4 10,-9 18,-9 18,-8 17,-6 20,-4 15,-3 20,0 18,-1 42,0 61,1 74,0 58,1 32,9 36,8 8,1-10,2-23,7-22,-1-30,-5-25,-6-33,-6-25,-4-13,-3-5,-2-10,-1-9,0-4,0-23,0-30,5 11,6 28,2 27,13 33,6 14,-1-2,-3-12,-4-23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6T10:49:22.88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828 1377,'-5'5,"-10"15,-8 28,-4 24,-3 37,4 18,7 11,-3 15,-7 23,1 9,1 15,6 7,5-10,6-19,5-26,3-34,2-52,1-64,0-74,9-67,12-61,26-57,14-31,15-17,13-9,5-10,0 16,-11 1,-1 24,-11 29,-17 42,-18 54,-15 58,-12 92,-7 89,-5 78,-1 58,0 52,-1 37,2 3,0-9,1-14,6-23,10-42,8-27,0-32,1-38,-4-88,-6-91,-4-83,-5-50,-2-17,-3-6,-5 6,-2 22,-5 30,1 77,0 108,4 99,2 60,3 35,0-3,7-11,6-9,6-12,10-24,4-21,-2-46,-7-49,-11-46,-13-34,-10-31,-3-9,-4-12,-13-6,-9-2,-8 5,0 16,-1 15,-1 22,-6 48,-3 50,5 22,2 19,5 1,7 9,5-1,9-2,0-6,-1-22,1-35,4-55,1-49,-8-53,-1-23,-3-13,4-6,2-14,6-4,-2-1,2-5,6-16,-5-8,2 6,0-2,-2 8,-3-7,0 2,-2 4,3 16,7 30,0 26,4 55,3 74,4 67,2 42,2 32,1 36,0 27,1 27,0 3,-1 6,1-9,-1-27,0-42,0-47,0-42,0-49,0-51,0-47,0-36,0-31,0-18,0-11,0 5,0 19,0 17,0 24,0 12,-5 5,-1-3,-9-4,-7 2,-4-13,-2-15,-11-18,-3-2,6 11,4 15,7 34,9 60,6 54,5 60,4 35,1 25,2 16,4-9,6-17,6-21,9-20,5-27,1-23,-5-19,-7-14,7 6,3-4,-3 1,-3-2,0-3,5 12,-3 3,-2 2,5 11,7 4,1 1,-1 6,2-3,0-5,-3-9,-7-9,-4 1,-6-7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34.6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1,'1'0,"0"0,-1 1,1-1,0 1,-1-1,1 1,-1-1,1 1,-1 0,1-1,-1 1,1 0,-1-1,0 1,1 0,-1 0,0-1,0 1,1 0,-1 0,0-1,0 1,0 0,0 0,0 0,0 1,1 1,8 81,-2 0,-6 97,-2-78,1 1914,0-1992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06:58:37.8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1,'5'13,"1"32,-19 35,-11 21,-6 22,-2 16,-10 16,-2 9,2 8,-5 15,5-16,5-17,10-32,8-32,8-31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99BAC-9687-4C9A-9972-063FD1E5EF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A692-2BDC-4437-80C8-1D2F23F6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88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8bcf4b1875_12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8bcf4b1875_12_155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84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61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140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bab9eb189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bab9eb189_2_34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98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bab9eb189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bab9eb189_2_34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4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74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4c68a978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4c68a97855_1_80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1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03c035efb_0_2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7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03c035efb_0_2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91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8bcf4b1875_12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8bcf4b1875_12_1557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68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130163" y="395012"/>
            <a:ext cx="7931808" cy="6258927"/>
            <a:chOff x="2256903" y="816487"/>
            <a:chExt cx="4630180" cy="3653639"/>
          </a:xfrm>
        </p:grpSpPr>
        <p:sp>
          <p:nvSpPr>
            <p:cNvPr id="10" name="Google Shape;10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953400" y="2331517"/>
            <a:ext cx="62852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sz="8400" i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673000" y="4038351"/>
            <a:ext cx="4846000" cy="3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410474" y="270362"/>
            <a:ext cx="11446252" cy="6339403"/>
            <a:chOff x="307855" y="202772"/>
            <a:chExt cx="8584689" cy="4754552"/>
          </a:xfrm>
        </p:grpSpPr>
        <p:sp>
          <p:nvSpPr>
            <p:cNvPr id="15" name="Google Shape;15;p2"/>
            <p:cNvSpPr/>
            <p:nvPr/>
          </p:nvSpPr>
          <p:spPr>
            <a:xfrm>
              <a:off x="373196" y="225034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3390" y="17486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8200" y="202772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718962" y="4886629"/>
            <a:ext cx="137765" cy="131535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0263128" y="341546"/>
            <a:ext cx="137765" cy="131535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23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5">
  <p:cSld name="BIG TITLE 5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950227" y="1244167"/>
            <a:ext cx="5389200" cy="43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62" name="Google Shape;162;p14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39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TITLE DESIG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71" name="Google Shape;171;p15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50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>
  <p:cSld name="BIG NUMBER &amp; TEXT  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subTitle" idx="1"/>
          </p:nvPr>
        </p:nvSpPr>
        <p:spPr>
          <a:xfrm>
            <a:off x="3281200" y="4381200"/>
            <a:ext cx="5629600" cy="4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title" hasCustomPrompt="1"/>
          </p:nvPr>
        </p:nvSpPr>
        <p:spPr>
          <a:xfrm>
            <a:off x="2470600" y="2260700"/>
            <a:ext cx="7250800" cy="14852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12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0" name="Google Shape;180;p16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81" name="Google Shape;181;p16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92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NUMBERS &amp; TEXT 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2784233" y="1810333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2784233" y="3629525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2784233" y="5393967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 hasCustomPrompt="1"/>
          </p:nvPr>
        </p:nvSpPr>
        <p:spPr>
          <a:xfrm>
            <a:off x="3769800" y="859703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2" name="Google Shape;192;p17"/>
          <p:cNvSpPr txBox="1">
            <a:spLocks noGrp="1"/>
          </p:cNvSpPr>
          <p:nvPr>
            <p:ph type="title" idx="4" hasCustomPrompt="1"/>
          </p:nvPr>
        </p:nvSpPr>
        <p:spPr>
          <a:xfrm>
            <a:off x="3769800" y="2700068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3" name="Google Shape;193;p17"/>
          <p:cNvSpPr txBox="1">
            <a:spLocks noGrp="1"/>
          </p:cNvSpPr>
          <p:nvPr>
            <p:ph type="title" idx="5" hasCustomPrompt="1"/>
          </p:nvPr>
        </p:nvSpPr>
        <p:spPr>
          <a:xfrm>
            <a:off x="3769800" y="4453451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194" name="Google Shape;194;p17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95" name="Google Shape;195;p17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76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233360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950233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title" idx="2"/>
          </p:nvPr>
        </p:nvSpPr>
        <p:spPr>
          <a:xfrm>
            <a:off x="8477151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3"/>
          </p:nvPr>
        </p:nvSpPr>
        <p:spPr>
          <a:xfrm>
            <a:off x="8194031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idx="4"/>
          </p:nvPr>
        </p:nvSpPr>
        <p:spPr>
          <a:xfrm>
            <a:off x="4854379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5"/>
          </p:nvPr>
        </p:nvSpPr>
        <p:spPr>
          <a:xfrm>
            <a:off x="4571255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6"/>
          </p:nvPr>
        </p:nvSpPr>
        <p:spPr>
          <a:xfrm>
            <a:off x="4854379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7"/>
          </p:nvPr>
        </p:nvSpPr>
        <p:spPr>
          <a:xfrm>
            <a:off x="4571255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 idx="8"/>
          </p:nvPr>
        </p:nvSpPr>
        <p:spPr>
          <a:xfrm>
            <a:off x="1233360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9"/>
          </p:nvPr>
        </p:nvSpPr>
        <p:spPr>
          <a:xfrm>
            <a:off x="950233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title" idx="13"/>
          </p:nvPr>
        </p:nvSpPr>
        <p:spPr>
          <a:xfrm>
            <a:off x="8477151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4"/>
          </p:nvPr>
        </p:nvSpPr>
        <p:spPr>
          <a:xfrm>
            <a:off x="8194031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 idx="15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15" name="Google Shape;215;p18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16" name="Google Shape;216;p18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38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 MEDIA 1">
  <p:cSld name="SOCIAL MEDIA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5698933" y="1701800"/>
            <a:ext cx="2213200" cy="1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5333" i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1"/>
          </p:nvPr>
        </p:nvSpPr>
        <p:spPr>
          <a:xfrm>
            <a:off x="5698967" y="3883633"/>
            <a:ext cx="3462400" cy="19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20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36" name="Google Shape;236;p2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00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 flipH="1">
            <a:off x="3619133" y="1609833"/>
            <a:ext cx="49536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subTitle" idx="1"/>
          </p:nvPr>
        </p:nvSpPr>
        <p:spPr>
          <a:xfrm flipH="1">
            <a:off x="3462800" y="3150900"/>
            <a:ext cx="5266400" cy="11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1813400" y="5085300"/>
            <a:ext cx="85652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Slidesgo</a:t>
            </a: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Flaticon</a:t>
            </a: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Freepik</a:t>
            </a:r>
            <a:endParaRPr kumimoji="0" sz="17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6" name="Google Shape;246;p21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47" name="Google Shape;247;p21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1"/>
          <p:cNvSpPr/>
          <p:nvPr/>
        </p:nvSpPr>
        <p:spPr>
          <a:xfrm>
            <a:off x="2026773" y="3321657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9874307" y="1724723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9433407" y="4075823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067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BLANK SLIDE 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058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130163" y="395012"/>
            <a:ext cx="7931808" cy="6258927"/>
            <a:chOff x="2256903" y="816487"/>
            <a:chExt cx="4630180" cy="3653639"/>
          </a:xfrm>
        </p:grpSpPr>
        <p:sp>
          <p:nvSpPr>
            <p:cNvPr id="10" name="Google Shape;10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953400" y="2331517"/>
            <a:ext cx="62852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sz="8400" i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673000" y="4038351"/>
            <a:ext cx="4846000" cy="3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410474" y="270362"/>
            <a:ext cx="11446252" cy="6339403"/>
            <a:chOff x="307855" y="202772"/>
            <a:chExt cx="8584689" cy="4754552"/>
          </a:xfrm>
        </p:grpSpPr>
        <p:sp>
          <p:nvSpPr>
            <p:cNvPr id="15" name="Google Shape;15;p2"/>
            <p:cNvSpPr/>
            <p:nvPr/>
          </p:nvSpPr>
          <p:spPr>
            <a:xfrm>
              <a:off x="373196" y="225034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3390" y="17486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8200" y="202772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718962" y="4886629"/>
            <a:ext cx="137765" cy="131535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0263128" y="341546"/>
            <a:ext cx="137765" cy="131535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8524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LIST">
  <p:cSld name="  TITLE &amp; LIS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950233" y="1439467"/>
            <a:ext cx="10291600" cy="470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40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861567" y="661996"/>
            <a:ext cx="10995159" cy="5914067"/>
            <a:chOff x="646175" y="496497"/>
            <a:chExt cx="8246369" cy="4435550"/>
          </a:xfrm>
        </p:grpSpPr>
        <p:sp>
          <p:nvSpPr>
            <p:cNvPr id="27" name="Google Shape;27;p3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01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LIST">
  <p:cSld name="  TITLE &amp; LIS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950233" y="1439467"/>
            <a:ext cx="10291600" cy="470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40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861567" y="661996"/>
            <a:ext cx="10995159" cy="5914067"/>
            <a:chOff x="646175" y="496497"/>
            <a:chExt cx="8246369" cy="4435550"/>
          </a:xfrm>
        </p:grpSpPr>
        <p:sp>
          <p:nvSpPr>
            <p:cNvPr id="27" name="Google Shape;27;p3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928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TITLE &amp; TEXT 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183600" y="1966700"/>
            <a:ext cx="3824800" cy="1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3469267" y="3926967"/>
            <a:ext cx="5253600" cy="12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 flipH="1">
            <a:off x="2805050" y="927643"/>
            <a:ext cx="6581647" cy="5193525"/>
            <a:chOff x="2256903" y="816487"/>
            <a:chExt cx="4630180" cy="3653639"/>
          </a:xfrm>
        </p:grpSpPr>
        <p:sp>
          <p:nvSpPr>
            <p:cNvPr id="37" name="Google Shape;37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410474" y="661997"/>
            <a:ext cx="11446252" cy="5947769"/>
            <a:chOff x="307855" y="496497"/>
            <a:chExt cx="8584689" cy="4460827"/>
          </a:xfrm>
        </p:grpSpPr>
        <p:sp>
          <p:nvSpPr>
            <p:cNvPr id="40" name="Google Shape;40;p4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126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889800" y="4760733"/>
            <a:ext cx="84124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889833" y="2974767"/>
            <a:ext cx="8412400" cy="93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861567" y="661996"/>
            <a:ext cx="10995159" cy="5914067"/>
            <a:chOff x="646175" y="496497"/>
            <a:chExt cx="8246369" cy="4435550"/>
          </a:xfrm>
        </p:grpSpPr>
        <p:sp>
          <p:nvSpPr>
            <p:cNvPr id="50" name="Google Shape;50;p5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63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2349967" y="1694787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ubTitle" idx="1"/>
          </p:nvPr>
        </p:nvSpPr>
        <p:spPr>
          <a:xfrm>
            <a:off x="2349967" y="23078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 idx="2" hasCustomPrompt="1"/>
          </p:nvPr>
        </p:nvSpPr>
        <p:spPr>
          <a:xfrm>
            <a:off x="2349967" y="713300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6"/>
          <p:cNvSpPr txBox="1">
            <a:spLocks noGrp="1"/>
          </p:cNvSpPr>
          <p:nvPr>
            <p:ph type="title" idx="3"/>
          </p:nvPr>
        </p:nvSpPr>
        <p:spPr>
          <a:xfrm>
            <a:off x="2349967" y="4787299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4"/>
          </p:nvPr>
        </p:nvSpPr>
        <p:spPr>
          <a:xfrm>
            <a:off x="2349967" y="54003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 idx="5" hasCustomPrompt="1"/>
          </p:nvPr>
        </p:nvSpPr>
        <p:spPr>
          <a:xfrm>
            <a:off x="2349967" y="3805812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6"/>
          <p:cNvSpPr txBox="1">
            <a:spLocks noGrp="1"/>
          </p:cNvSpPr>
          <p:nvPr>
            <p:ph type="title" idx="6"/>
          </p:nvPr>
        </p:nvSpPr>
        <p:spPr>
          <a:xfrm>
            <a:off x="6492063" y="1694787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7"/>
          </p:nvPr>
        </p:nvSpPr>
        <p:spPr>
          <a:xfrm>
            <a:off x="6492065" y="23078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8" hasCustomPrompt="1"/>
          </p:nvPr>
        </p:nvSpPr>
        <p:spPr>
          <a:xfrm>
            <a:off x="6492063" y="713300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6"/>
          <p:cNvSpPr txBox="1">
            <a:spLocks noGrp="1"/>
          </p:cNvSpPr>
          <p:nvPr>
            <p:ph type="title" idx="9"/>
          </p:nvPr>
        </p:nvSpPr>
        <p:spPr>
          <a:xfrm>
            <a:off x="6492063" y="4787299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ubTitle" idx="13"/>
          </p:nvPr>
        </p:nvSpPr>
        <p:spPr>
          <a:xfrm>
            <a:off x="6492065" y="54003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 idx="14" hasCustomPrompt="1"/>
          </p:nvPr>
        </p:nvSpPr>
        <p:spPr>
          <a:xfrm>
            <a:off x="6492063" y="3805812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69" name="Google Shape;69;p6"/>
          <p:cNvGrpSpPr/>
          <p:nvPr/>
        </p:nvGrpSpPr>
        <p:grpSpPr>
          <a:xfrm>
            <a:off x="861567" y="661996"/>
            <a:ext cx="10995159" cy="5914067"/>
            <a:chOff x="646175" y="496497"/>
            <a:chExt cx="8246369" cy="4435550"/>
          </a:xfrm>
        </p:grpSpPr>
        <p:sp>
          <p:nvSpPr>
            <p:cNvPr id="70" name="Google Shape;70;p6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50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HEADLINE DESIGN 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3849401" y="1776300"/>
            <a:ext cx="4493200" cy="29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3306801" y="5177068"/>
            <a:ext cx="5578400" cy="4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 rot="10800000">
            <a:off x="3101750" y="1161694"/>
            <a:ext cx="5988367" cy="4725372"/>
            <a:chOff x="2256903" y="816487"/>
            <a:chExt cx="4630180" cy="3653639"/>
          </a:xfrm>
        </p:grpSpPr>
        <p:sp>
          <p:nvSpPr>
            <p:cNvPr id="79" name="Google Shape;79;p7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7"/>
          <p:cNvGrpSpPr/>
          <p:nvPr/>
        </p:nvGrpSpPr>
        <p:grpSpPr>
          <a:xfrm>
            <a:off x="439640" y="661996"/>
            <a:ext cx="11417085" cy="5796427"/>
            <a:chOff x="329730" y="496497"/>
            <a:chExt cx="8562814" cy="4347320"/>
          </a:xfrm>
        </p:grpSpPr>
        <p:sp>
          <p:nvSpPr>
            <p:cNvPr id="82" name="Google Shape;82;p7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81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 2">
  <p:cSld name="HEADLINE DESIGN  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 rot="10800000">
            <a:off x="8838747" y="1846879"/>
            <a:ext cx="2868860" cy="2263795"/>
            <a:chOff x="2256903" y="816487"/>
            <a:chExt cx="4630180" cy="3653639"/>
          </a:xfrm>
        </p:grpSpPr>
        <p:sp>
          <p:nvSpPr>
            <p:cNvPr id="91" name="Google Shape;91;p8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950233" y="1409467"/>
            <a:ext cx="5578400" cy="29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ubTitle" idx="1"/>
          </p:nvPr>
        </p:nvSpPr>
        <p:spPr>
          <a:xfrm>
            <a:off x="950235" y="5034401"/>
            <a:ext cx="5578400" cy="4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title" idx="2" hasCustomPrompt="1"/>
          </p:nvPr>
        </p:nvSpPr>
        <p:spPr>
          <a:xfrm>
            <a:off x="9396167" y="2438400"/>
            <a:ext cx="1845600" cy="105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89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96" name="Google Shape;96;p8"/>
          <p:cNvGrpSpPr/>
          <p:nvPr/>
        </p:nvGrpSpPr>
        <p:grpSpPr>
          <a:xfrm>
            <a:off x="439640" y="786627"/>
            <a:ext cx="11417085" cy="5671796"/>
            <a:chOff x="329730" y="589970"/>
            <a:chExt cx="8562814" cy="4253847"/>
          </a:xfrm>
        </p:grpSpPr>
        <p:sp>
          <p:nvSpPr>
            <p:cNvPr id="97" name="Google Shape;97;p8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540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LIST">
  <p:cSld name="TITLE &amp; TEXT LIS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950233" y="917867"/>
            <a:ext cx="4848000" cy="1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5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950233" y="3058995"/>
            <a:ext cx="10291600" cy="29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06" name="Google Shape;106;p9"/>
          <p:cNvSpPr/>
          <p:nvPr/>
        </p:nvSpPr>
        <p:spPr>
          <a:xfrm flipH="1">
            <a:off x="487917" y="642364"/>
            <a:ext cx="2666347" cy="2103993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07" name="Google Shape;107;p9"/>
          <p:cNvGrpSpPr/>
          <p:nvPr/>
        </p:nvGrpSpPr>
        <p:grpSpPr>
          <a:xfrm>
            <a:off x="439640" y="216027"/>
            <a:ext cx="11504195" cy="6200820"/>
            <a:chOff x="329730" y="162020"/>
            <a:chExt cx="8628146" cy="4650615"/>
          </a:xfrm>
        </p:grpSpPr>
        <p:sp>
          <p:nvSpPr>
            <p:cNvPr id="108" name="Google Shape;108;p9"/>
            <p:cNvSpPr/>
            <p:nvPr/>
          </p:nvSpPr>
          <p:spPr>
            <a:xfrm>
              <a:off x="1900171" y="471398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120015" y="16202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8789216" y="4230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360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1461333" y="4249233"/>
            <a:ext cx="3950400" cy="13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2392933" y="3441167"/>
            <a:ext cx="2087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933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ubTitle" idx="2"/>
          </p:nvPr>
        </p:nvSpPr>
        <p:spPr>
          <a:xfrm>
            <a:off x="6780283" y="4249223"/>
            <a:ext cx="3950400" cy="13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title" idx="3"/>
          </p:nvPr>
        </p:nvSpPr>
        <p:spPr>
          <a:xfrm>
            <a:off x="7711883" y="3441167"/>
            <a:ext cx="2087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933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title" idx="4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>
            <a:off x="439640" y="375127"/>
            <a:ext cx="11417085" cy="6214836"/>
            <a:chOff x="329730" y="281345"/>
            <a:chExt cx="8562814" cy="4661127"/>
          </a:xfrm>
        </p:grpSpPr>
        <p:sp>
          <p:nvSpPr>
            <p:cNvPr id="120" name="Google Shape;120;p1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264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1201316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1202467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 idx="2"/>
          </p:nvPr>
        </p:nvSpPr>
        <p:spPr>
          <a:xfrm>
            <a:off x="4756000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3"/>
          </p:nvPr>
        </p:nvSpPr>
        <p:spPr>
          <a:xfrm>
            <a:off x="4755904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title" idx="4"/>
          </p:nvPr>
        </p:nvSpPr>
        <p:spPr>
          <a:xfrm>
            <a:off x="8310783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ubTitle" idx="5"/>
          </p:nvPr>
        </p:nvSpPr>
        <p:spPr>
          <a:xfrm>
            <a:off x="8310716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title" idx="6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33" name="Google Shape;133;p11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34" name="Google Shape;134;p11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33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ICTURE">
  <p:cSld name="TITLE &amp; PICTUR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title"/>
          </p:nvPr>
        </p:nvSpPr>
        <p:spPr>
          <a:xfrm flipH="1">
            <a:off x="7153767" y="1263600"/>
            <a:ext cx="4088000" cy="2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C9DAF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ubTitle" idx="1"/>
          </p:nvPr>
        </p:nvSpPr>
        <p:spPr>
          <a:xfrm flipH="1">
            <a:off x="7153767" y="3998067"/>
            <a:ext cx="4088000" cy="159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12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44" name="Google Shape;144;p12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547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1215879" y="1244167"/>
            <a:ext cx="3568400" cy="43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grpSp>
        <p:nvGrpSpPr>
          <p:cNvPr id="152" name="Google Shape;152;p13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53" name="Google Shape;153;p13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96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TITLE &amp; TEXT 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183600" y="1966700"/>
            <a:ext cx="3824800" cy="1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3469267" y="3926967"/>
            <a:ext cx="5253600" cy="12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 flipH="1">
            <a:off x="2805050" y="927643"/>
            <a:ext cx="6581647" cy="5193525"/>
            <a:chOff x="2256903" y="816487"/>
            <a:chExt cx="4630180" cy="3653639"/>
          </a:xfrm>
        </p:grpSpPr>
        <p:sp>
          <p:nvSpPr>
            <p:cNvPr id="37" name="Google Shape;37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410474" y="661997"/>
            <a:ext cx="11446252" cy="5947769"/>
            <a:chOff x="307855" y="496497"/>
            <a:chExt cx="8584689" cy="4460827"/>
          </a:xfrm>
        </p:grpSpPr>
        <p:sp>
          <p:nvSpPr>
            <p:cNvPr id="40" name="Google Shape;40;p4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065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5">
  <p:cSld name="BIG TITLE 5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950227" y="1244167"/>
            <a:ext cx="5389200" cy="43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62" name="Google Shape;162;p14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549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TITLE DESIG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71" name="Google Shape;171;p15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4132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>
  <p:cSld name="BIG NUMBER &amp; TEXT  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subTitle" idx="1"/>
          </p:nvPr>
        </p:nvSpPr>
        <p:spPr>
          <a:xfrm>
            <a:off x="3281200" y="4381200"/>
            <a:ext cx="5629600" cy="4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title" hasCustomPrompt="1"/>
          </p:nvPr>
        </p:nvSpPr>
        <p:spPr>
          <a:xfrm>
            <a:off x="2470600" y="2260700"/>
            <a:ext cx="7250800" cy="14852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12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0" name="Google Shape;180;p16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81" name="Google Shape;181;p16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88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NUMBERS &amp; TEXT 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2784233" y="1810333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2784233" y="3629525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2784233" y="5393967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 hasCustomPrompt="1"/>
          </p:nvPr>
        </p:nvSpPr>
        <p:spPr>
          <a:xfrm>
            <a:off x="3769800" y="859703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2" name="Google Shape;192;p17"/>
          <p:cNvSpPr txBox="1">
            <a:spLocks noGrp="1"/>
          </p:cNvSpPr>
          <p:nvPr>
            <p:ph type="title" idx="4" hasCustomPrompt="1"/>
          </p:nvPr>
        </p:nvSpPr>
        <p:spPr>
          <a:xfrm>
            <a:off x="3769800" y="2700068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3" name="Google Shape;193;p17"/>
          <p:cNvSpPr txBox="1">
            <a:spLocks noGrp="1"/>
          </p:cNvSpPr>
          <p:nvPr>
            <p:ph type="title" idx="5" hasCustomPrompt="1"/>
          </p:nvPr>
        </p:nvSpPr>
        <p:spPr>
          <a:xfrm>
            <a:off x="3769800" y="4453451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194" name="Google Shape;194;p17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95" name="Google Shape;195;p17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250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233360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950233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title" idx="2"/>
          </p:nvPr>
        </p:nvSpPr>
        <p:spPr>
          <a:xfrm>
            <a:off x="8477151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3"/>
          </p:nvPr>
        </p:nvSpPr>
        <p:spPr>
          <a:xfrm>
            <a:off x="8194031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idx="4"/>
          </p:nvPr>
        </p:nvSpPr>
        <p:spPr>
          <a:xfrm>
            <a:off x="4854379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5"/>
          </p:nvPr>
        </p:nvSpPr>
        <p:spPr>
          <a:xfrm>
            <a:off x="4571255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6"/>
          </p:nvPr>
        </p:nvSpPr>
        <p:spPr>
          <a:xfrm>
            <a:off x="4854379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7"/>
          </p:nvPr>
        </p:nvSpPr>
        <p:spPr>
          <a:xfrm>
            <a:off x="4571255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 idx="8"/>
          </p:nvPr>
        </p:nvSpPr>
        <p:spPr>
          <a:xfrm>
            <a:off x="1233360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9"/>
          </p:nvPr>
        </p:nvSpPr>
        <p:spPr>
          <a:xfrm>
            <a:off x="950233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title" idx="13"/>
          </p:nvPr>
        </p:nvSpPr>
        <p:spPr>
          <a:xfrm>
            <a:off x="8477151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4"/>
          </p:nvPr>
        </p:nvSpPr>
        <p:spPr>
          <a:xfrm>
            <a:off x="8194031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 idx="15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15" name="Google Shape;215;p18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16" name="Google Shape;216;p18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1640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 MEDIA">
  <p:cSld name="SOCIAL MEDIA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1520100" y="1536700"/>
            <a:ext cx="3191600" cy="1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5333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"/>
          </p:nvPr>
        </p:nvSpPr>
        <p:spPr>
          <a:xfrm>
            <a:off x="1520033" y="3883667"/>
            <a:ext cx="3191600" cy="19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26" name="Google Shape;226;p19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6123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 MEDIA 1">
  <p:cSld name="SOCIAL MEDIA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5698933" y="1701800"/>
            <a:ext cx="2213200" cy="1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5333" i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1"/>
          </p:nvPr>
        </p:nvSpPr>
        <p:spPr>
          <a:xfrm>
            <a:off x="5698967" y="3883633"/>
            <a:ext cx="3462400" cy="19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20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36" name="Google Shape;236;p2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295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 flipH="1">
            <a:off x="3619133" y="1609833"/>
            <a:ext cx="49536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subTitle" idx="1"/>
          </p:nvPr>
        </p:nvSpPr>
        <p:spPr>
          <a:xfrm flipH="1">
            <a:off x="3462800" y="3150900"/>
            <a:ext cx="5266400" cy="11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1813400" y="5085300"/>
            <a:ext cx="85652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Slidesgo</a:t>
            </a: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Flaticon</a:t>
            </a: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Freepik</a:t>
            </a:r>
            <a:endParaRPr kumimoji="0" sz="17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6" name="Google Shape;246;p21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47" name="Google Shape;247;p21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1"/>
          <p:cNvSpPr/>
          <p:nvPr/>
        </p:nvSpPr>
        <p:spPr>
          <a:xfrm>
            <a:off x="2026773" y="3321657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9874307" y="1724723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9433407" y="4075823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249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BLANK SLIDE 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06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130163" y="395012"/>
            <a:ext cx="7931808" cy="6258927"/>
            <a:chOff x="2256903" y="816487"/>
            <a:chExt cx="4630180" cy="3653639"/>
          </a:xfrm>
        </p:grpSpPr>
        <p:sp>
          <p:nvSpPr>
            <p:cNvPr id="10" name="Google Shape;10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953400" y="2331517"/>
            <a:ext cx="6285200" cy="1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sz="8400" i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673000" y="4038351"/>
            <a:ext cx="4846000" cy="3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410474" y="270362"/>
            <a:ext cx="11446252" cy="6339403"/>
            <a:chOff x="307855" y="202772"/>
            <a:chExt cx="8584689" cy="4754552"/>
          </a:xfrm>
        </p:grpSpPr>
        <p:sp>
          <p:nvSpPr>
            <p:cNvPr id="15" name="Google Shape;15;p2"/>
            <p:cNvSpPr/>
            <p:nvPr/>
          </p:nvSpPr>
          <p:spPr>
            <a:xfrm>
              <a:off x="373196" y="225034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3390" y="17486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8200" y="202772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718962" y="4886629"/>
            <a:ext cx="137765" cy="131535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0263128" y="341546"/>
            <a:ext cx="137765" cy="131535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93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2349967" y="1694787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ubTitle" idx="1"/>
          </p:nvPr>
        </p:nvSpPr>
        <p:spPr>
          <a:xfrm>
            <a:off x="2349967" y="23078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 idx="2" hasCustomPrompt="1"/>
          </p:nvPr>
        </p:nvSpPr>
        <p:spPr>
          <a:xfrm>
            <a:off x="2349967" y="713300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6"/>
          <p:cNvSpPr txBox="1">
            <a:spLocks noGrp="1"/>
          </p:cNvSpPr>
          <p:nvPr>
            <p:ph type="title" idx="3"/>
          </p:nvPr>
        </p:nvSpPr>
        <p:spPr>
          <a:xfrm>
            <a:off x="2349967" y="4787299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4"/>
          </p:nvPr>
        </p:nvSpPr>
        <p:spPr>
          <a:xfrm>
            <a:off x="2349967" y="54003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 idx="5" hasCustomPrompt="1"/>
          </p:nvPr>
        </p:nvSpPr>
        <p:spPr>
          <a:xfrm>
            <a:off x="2349967" y="3805812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6"/>
          <p:cNvSpPr txBox="1">
            <a:spLocks noGrp="1"/>
          </p:cNvSpPr>
          <p:nvPr>
            <p:ph type="title" idx="6"/>
          </p:nvPr>
        </p:nvSpPr>
        <p:spPr>
          <a:xfrm>
            <a:off x="6492063" y="1694787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7"/>
          </p:nvPr>
        </p:nvSpPr>
        <p:spPr>
          <a:xfrm>
            <a:off x="6492065" y="23078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8" hasCustomPrompt="1"/>
          </p:nvPr>
        </p:nvSpPr>
        <p:spPr>
          <a:xfrm>
            <a:off x="6492063" y="713300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6"/>
          <p:cNvSpPr txBox="1">
            <a:spLocks noGrp="1"/>
          </p:cNvSpPr>
          <p:nvPr>
            <p:ph type="title" idx="9"/>
          </p:nvPr>
        </p:nvSpPr>
        <p:spPr>
          <a:xfrm>
            <a:off x="6492063" y="4787299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ubTitle" idx="13"/>
          </p:nvPr>
        </p:nvSpPr>
        <p:spPr>
          <a:xfrm>
            <a:off x="6492065" y="54003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 idx="14" hasCustomPrompt="1"/>
          </p:nvPr>
        </p:nvSpPr>
        <p:spPr>
          <a:xfrm>
            <a:off x="6492063" y="3805812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69" name="Google Shape;69;p6"/>
          <p:cNvGrpSpPr/>
          <p:nvPr/>
        </p:nvGrpSpPr>
        <p:grpSpPr>
          <a:xfrm>
            <a:off x="861567" y="661996"/>
            <a:ext cx="10995159" cy="5914067"/>
            <a:chOff x="646175" y="496497"/>
            <a:chExt cx="8246369" cy="4435550"/>
          </a:xfrm>
        </p:grpSpPr>
        <p:sp>
          <p:nvSpPr>
            <p:cNvPr id="70" name="Google Shape;70;p6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144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LIST">
  <p:cSld name="  TITLE &amp; LIS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950233" y="1439467"/>
            <a:ext cx="10291600" cy="470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40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861567" y="661996"/>
            <a:ext cx="10995159" cy="5914067"/>
            <a:chOff x="646175" y="496497"/>
            <a:chExt cx="8246369" cy="4435550"/>
          </a:xfrm>
        </p:grpSpPr>
        <p:sp>
          <p:nvSpPr>
            <p:cNvPr id="27" name="Google Shape;27;p3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5091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TITLE &amp; TEXT 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183600" y="1966700"/>
            <a:ext cx="3824800" cy="1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3469267" y="3926967"/>
            <a:ext cx="5253600" cy="12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 flipH="1">
            <a:off x="2805050" y="927643"/>
            <a:ext cx="6581647" cy="5193525"/>
            <a:chOff x="2256903" y="816487"/>
            <a:chExt cx="4630180" cy="3653639"/>
          </a:xfrm>
        </p:grpSpPr>
        <p:sp>
          <p:nvSpPr>
            <p:cNvPr id="37" name="Google Shape;37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410474" y="661997"/>
            <a:ext cx="11446252" cy="5947769"/>
            <a:chOff x="307855" y="496497"/>
            <a:chExt cx="8584689" cy="4460827"/>
          </a:xfrm>
        </p:grpSpPr>
        <p:sp>
          <p:nvSpPr>
            <p:cNvPr id="40" name="Google Shape;40;p4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116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889800" y="4760733"/>
            <a:ext cx="84124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733"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889833" y="2974767"/>
            <a:ext cx="8412400" cy="93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861567" y="661996"/>
            <a:ext cx="10995159" cy="5914067"/>
            <a:chOff x="646175" y="496497"/>
            <a:chExt cx="8246369" cy="4435550"/>
          </a:xfrm>
        </p:grpSpPr>
        <p:sp>
          <p:nvSpPr>
            <p:cNvPr id="50" name="Google Shape;50;p5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7933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2349967" y="1694787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ubTitle" idx="1"/>
          </p:nvPr>
        </p:nvSpPr>
        <p:spPr>
          <a:xfrm>
            <a:off x="2349967" y="23078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 idx="2" hasCustomPrompt="1"/>
          </p:nvPr>
        </p:nvSpPr>
        <p:spPr>
          <a:xfrm>
            <a:off x="2349967" y="713300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6"/>
          <p:cNvSpPr txBox="1">
            <a:spLocks noGrp="1"/>
          </p:cNvSpPr>
          <p:nvPr>
            <p:ph type="title" idx="3"/>
          </p:nvPr>
        </p:nvSpPr>
        <p:spPr>
          <a:xfrm>
            <a:off x="2349967" y="4787299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4"/>
          </p:nvPr>
        </p:nvSpPr>
        <p:spPr>
          <a:xfrm>
            <a:off x="2349967" y="54003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 idx="5" hasCustomPrompt="1"/>
          </p:nvPr>
        </p:nvSpPr>
        <p:spPr>
          <a:xfrm>
            <a:off x="2349967" y="3805812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6"/>
          <p:cNvSpPr txBox="1">
            <a:spLocks noGrp="1"/>
          </p:cNvSpPr>
          <p:nvPr>
            <p:ph type="title" idx="6"/>
          </p:nvPr>
        </p:nvSpPr>
        <p:spPr>
          <a:xfrm>
            <a:off x="6492063" y="1694787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7"/>
          </p:nvPr>
        </p:nvSpPr>
        <p:spPr>
          <a:xfrm>
            <a:off x="6492065" y="23078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8" hasCustomPrompt="1"/>
          </p:nvPr>
        </p:nvSpPr>
        <p:spPr>
          <a:xfrm>
            <a:off x="6492063" y="713300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6"/>
          <p:cNvSpPr txBox="1">
            <a:spLocks noGrp="1"/>
          </p:cNvSpPr>
          <p:nvPr>
            <p:ph type="title" idx="9"/>
          </p:nvPr>
        </p:nvSpPr>
        <p:spPr>
          <a:xfrm>
            <a:off x="6492063" y="4787299"/>
            <a:ext cx="33500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ubTitle" idx="13"/>
          </p:nvPr>
        </p:nvSpPr>
        <p:spPr>
          <a:xfrm>
            <a:off x="6492065" y="5400367"/>
            <a:ext cx="3350000" cy="66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 idx="14" hasCustomPrompt="1"/>
          </p:nvPr>
        </p:nvSpPr>
        <p:spPr>
          <a:xfrm>
            <a:off x="6492063" y="3805812"/>
            <a:ext cx="33500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7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69" name="Google Shape;69;p6"/>
          <p:cNvGrpSpPr/>
          <p:nvPr/>
        </p:nvGrpSpPr>
        <p:grpSpPr>
          <a:xfrm>
            <a:off x="861567" y="661996"/>
            <a:ext cx="10995159" cy="5914067"/>
            <a:chOff x="646175" y="496497"/>
            <a:chExt cx="8246369" cy="4435550"/>
          </a:xfrm>
        </p:grpSpPr>
        <p:sp>
          <p:nvSpPr>
            <p:cNvPr id="70" name="Google Shape;70;p6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150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HEADLINE DESIGN 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3849401" y="1776300"/>
            <a:ext cx="4493200" cy="29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3306801" y="5177068"/>
            <a:ext cx="5578400" cy="4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 rot="10800000">
            <a:off x="3101750" y="1161694"/>
            <a:ext cx="5988367" cy="4725372"/>
            <a:chOff x="2256903" y="816487"/>
            <a:chExt cx="4630180" cy="3653639"/>
          </a:xfrm>
        </p:grpSpPr>
        <p:sp>
          <p:nvSpPr>
            <p:cNvPr id="79" name="Google Shape;79;p7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7"/>
          <p:cNvGrpSpPr/>
          <p:nvPr/>
        </p:nvGrpSpPr>
        <p:grpSpPr>
          <a:xfrm>
            <a:off x="439640" y="661996"/>
            <a:ext cx="11417085" cy="5796427"/>
            <a:chOff x="329730" y="496497"/>
            <a:chExt cx="8562814" cy="4347320"/>
          </a:xfrm>
        </p:grpSpPr>
        <p:sp>
          <p:nvSpPr>
            <p:cNvPr id="82" name="Google Shape;82;p7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9074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 2">
  <p:cSld name="HEADLINE DESIGN  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 rot="10800000">
            <a:off x="8838747" y="1846879"/>
            <a:ext cx="2868860" cy="2263795"/>
            <a:chOff x="2256903" y="816487"/>
            <a:chExt cx="4630180" cy="3653639"/>
          </a:xfrm>
        </p:grpSpPr>
        <p:sp>
          <p:nvSpPr>
            <p:cNvPr id="91" name="Google Shape;91;p8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950233" y="1409467"/>
            <a:ext cx="5578400" cy="29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 i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ubTitle" idx="1"/>
          </p:nvPr>
        </p:nvSpPr>
        <p:spPr>
          <a:xfrm>
            <a:off x="950235" y="5034401"/>
            <a:ext cx="5578400" cy="4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title" idx="2" hasCustomPrompt="1"/>
          </p:nvPr>
        </p:nvSpPr>
        <p:spPr>
          <a:xfrm>
            <a:off x="9396167" y="2438400"/>
            <a:ext cx="1845600" cy="105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89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96" name="Google Shape;96;p8"/>
          <p:cNvGrpSpPr/>
          <p:nvPr/>
        </p:nvGrpSpPr>
        <p:grpSpPr>
          <a:xfrm>
            <a:off x="439640" y="786627"/>
            <a:ext cx="11417085" cy="5671796"/>
            <a:chOff x="329730" y="589970"/>
            <a:chExt cx="8562814" cy="4253847"/>
          </a:xfrm>
        </p:grpSpPr>
        <p:sp>
          <p:nvSpPr>
            <p:cNvPr id="97" name="Google Shape;97;p8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3635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LIST">
  <p:cSld name="TITLE &amp; TEXT LIS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950233" y="917867"/>
            <a:ext cx="4848000" cy="1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5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950233" y="3058995"/>
            <a:ext cx="10291600" cy="29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06" name="Google Shape;106;p9"/>
          <p:cNvSpPr/>
          <p:nvPr/>
        </p:nvSpPr>
        <p:spPr>
          <a:xfrm flipH="1">
            <a:off x="487917" y="642364"/>
            <a:ext cx="2666347" cy="2103993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07" name="Google Shape;107;p9"/>
          <p:cNvGrpSpPr/>
          <p:nvPr/>
        </p:nvGrpSpPr>
        <p:grpSpPr>
          <a:xfrm>
            <a:off x="439640" y="216027"/>
            <a:ext cx="11504195" cy="6200820"/>
            <a:chOff x="329730" y="162020"/>
            <a:chExt cx="8628146" cy="4650615"/>
          </a:xfrm>
        </p:grpSpPr>
        <p:sp>
          <p:nvSpPr>
            <p:cNvPr id="108" name="Google Shape;108;p9"/>
            <p:cNvSpPr/>
            <p:nvPr/>
          </p:nvSpPr>
          <p:spPr>
            <a:xfrm>
              <a:off x="1900171" y="471398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120015" y="16202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8789216" y="4230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5867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1461333" y="4249233"/>
            <a:ext cx="3950400" cy="13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2392933" y="3441167"/>
            <a:ext cx="2087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933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ubTitle" idx="2"/>
          </p:nvPr>
        </p:nvSpPr>
        <p:spPr>
          <a:xfrm>
            <a:off x="6780283" y="4249223"/>
            <a:ext cx="3950400" cy="13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title" idx="3"/>
          </p:nvPr>
        </p:nvSpPr>
        <p:spPr>
          <a:xfrm>
            <a:off x="7711883" y="3441167"/>
            <a:ext cx="2087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933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title" idx="4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>
            <a:off x="439640" y="375127"/>
            <a:ext cx="11417085" cy="6214836"/>
            <a:chOff x="329730" y="281345"/>
            <a:chExt cx="8562814" cy="4661127"/>
          </a:xfrm>
        </p:grpSpPr>
        <p:sp>
          <p:nvSpPr>
            <p:cNvPr id="120" name="Google Shape;120;p1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374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1201316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1202467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 idx="2"/>
          </p:nvPr>
        </p:nvSpPr>
        <p:spPr>
          <a:xfrm>
            <a:off x="4756000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3"/>
          </p:nvPr>
        </p:nvSpPr>
        <p:spPr>
          <a:xfrm>
            <a:off x="4755904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title" idx="4"/>
          </p:nvPr>
        </p:nvSpPr>
        <p:spPr>
          <a:xfrm>
            <a:off x="8310783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ubTitle" idx="5"/>
          </p:nvPr>
        </p:nvSpPr>
        <p:spPr>
          <a:xfrm>
            <a:off x="8310716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title" idx="6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33" name="Google Shape;133;p11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34" name="Google Shape;134;p11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4369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ICTURE">
  <p:cSld name="TITLE &amp; PICTUR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title"/>
          </p:nvPr>
        </p:nvSpPr>
        <p:spPr>
          <a:xfrm flipH="1">
            <a:off x="7153767" y="1263600"/>
            <a:ext cx="4088000" cy="2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C9DAF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ubTitle" idx="1"/>
          </p:nvPr>
        </p:nvSpPr>
        <p:spPr>
          <a:xfrm flipH="1">
            <a:off x="7153767" y="3998067"/>
            <a:ext cx="4088000" cy="159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12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44" name="Google Shape;144;p12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21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LIST">
  <p:cSld name="TITLE &amp; TEXT LIS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950233" y="917867"/>
            <a:ext cx="4848000" cy="1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5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950233" y="3058995"/>
            <a:ext cx="10291600" cy="29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06" name="Google Shape;106;p9"/>
          <p:cNvSpPr/>
          <p:nvPr/>
        </p:nvSpPr>
        <p:spPr>
          <a:xfrm flipH="1">
            <a:off x="487917" y="642364"/>
            <a:ext cx="2666347" cy="2103993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07" name="Google Shape;107;p9"/>
          <p:cNvGrpSpPr/>
          <p:nvPr/>
        </p:nvGrpSpPr>
        <p:grpSpPr>
          <a:xfrm>
            <a:off x="439640" y="216027"/>
            <a:ext cx="11504195" cy="6200820"/>
            <a:chOff x="329730" y="162020"/>
            <a:chExt cx="8628146" cy="4650615"/>
          </a:xfrm>
        </p:grpSpPr>
        <p:sp>
          <p:nvSpPr>
            <p:cNvPr id="108" name="Google Shape;108;p9"/>
            <p:cNvSpPr/>
            <p:nvPr/>
          </p:nvSpPr>
          <p:spPr>
            <a:xfrm>
              <a:off x="1900171" y="471398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120015" y="16202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8789216" y="4230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848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1215879" y="1244167"/>
            <a:ext cx="3568400" cy="43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grpSp>
        <p:nvGrpSpPr>
          <p:cNvPr id="152" name="Google Shape;152;p13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53" name="Google Shape;153;p13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766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5">
  <p:cSld name="BIG TITLE 5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950227" y="1244167"/>
            <a:ext cx="5389200" cy="43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62" name="Google Shape;162;p14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5038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TITLE DESIG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70" name="Google Shape;170;p15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71" name="Google Shape;171;p15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0620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>
  <p:cSld name="BIG NUMBER &amp; TEXT  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subTitle" idx="1"/>
          </p:nvPr>
        </p:nvSpPr>
        <p:spPr>
          <a:xfrm>
            <a:off x="3281200" y="4381200"/>
            <a:ext cx="5629600" cy="4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title" hasCustomPrompt="1"/>
          </p:nvPr>
        </p:nvSpPr>
        <p:spPr>
          <a:xfrm>
            <a:off x="2470600" y="2260700"/>
            <a:ext cx="7250800" cy="14852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12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0" name="Google Shape;180;p16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81" name="Google Shape;181;p16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899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NUMBERS &amp; TEXT 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2784233" y="1810333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2784233" y="3629525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2784233" y="5393967"/>
            <a:ext cx="6623600" cy="5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 hasCustomPrompt="1"/>
          </p:nvPr>
        </p:nvSpPr>
        <p:spPr>
          <a:xfrm>
            <a:off x="3769800" y="859703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2" name="Google Shape;192;p17"/>
          <p:cNvSpPr txBox="1">
            <a:spLocks noGrp="1"/>
          </p:cNvSpPr>
          <p:nvPr>
            <p:ph type="title" idx="4" hasCustomPrompt="1"/>
          </p:nvPr>
        </p:nvSpPr>
        <p:spPr>
          <a:xfrm>
            <a:off x="3769800" y="2700068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3" name="Google Shape;193;p17"/>
          <p:cNvSpPr txBox="1">
            <a:spLocks noGrp="1"/>
          </p:cNvSpPr>
          <p:nvPr>
            <p:ph type="title" idx="5" hasCustomPrompt="1"/>
          </p:nvPr>
        </p:nvSpPr>
        <p:spPr>
          <a:xfrm>
            <a:off x="3769800" y="4453451"/>
            <a:ext cx="4652400" cy="93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194" name="Google Shape;194;p17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95" name="Google Shape;195;p17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5314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233360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950233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title" idx="2"/>
          </p:nvPr>
        </p:nvSpPr>
        <p:spPr>
          <a:xfrm>
            <a:off x="8477151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3"/>
          </p:nvPr>
        </p:nvSpPr>
        <p:spPr>
          <a:xfrm>
            <a:off x="8194031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idx="4"/>
          </p:nvPr>
        </p:nvSpPr>
        <p:spPr>
          <a:xfrm>
            <a:off x="4854379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5"/>
          </p:nvPr>
        </p:nvSpPr>
        <p:spPr>
          <a:xfrm>
            <a:off x="4571255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6"/>
          </p:nvPr>
        </p:nvSpPr>
        <p:spPr>
          <a:xfrm>
            <a:off x="4854379" y="2124733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7"/>
          </p:nvPr>
        </p:nvSpPr>
        <p:spPr>
          <a:xfrm>
            <a:off x="4571255" y="272262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 idx="8"/>
          </p:nvPr>
        </p:nvSpPr>
        <p:spPr>
          <a:xfrm>
            <a:off x="1233360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9"/>
          </p:nvPr>
        </p:nvSpPr>
        <p:spPr>
          <a:xfrm>
            <a:off x="950233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title" idx="13"/>
          </p:nvPr>
        </p:nvSpPr>
        <p:spPr>
          <a:xfrm>
            <a:off x="8477151" y="4381555"/>
            <a:ext cx="2484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32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4"/>
          </p:nvPr>
        </p:nvSpPr>
        <p:spPr>
          <a:xfrm>
            <a:off x="8194031" y="4979469"/>
            <a:ext cx="3050800" cy="7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title" idx="15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15" name="Google Shape;215;p18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16" name="Google Shape;216;p18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6724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 MEDIA">
  <p:cSld name="SOCIAL MEDIA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1520100" y="1536700"/>
            <a:ext cx="3191600" cy="1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5333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"/>
          </p:nvPr>
        </p:nvSpPr>
        <p:spPr>
          <a:xfrm>
            <a:off x="1520033" y="3883667"/>
            <a:ext cx="3191600" cy="19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26" name="Google Shape;226;p19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0239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CIAL MEDIA 1">
  <p:cSld name="SOCIAL MEDIA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5698933" y="1701800"/>
            <a:ext cx="2213200" cy="1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5333" i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1"/>
          </p:nvPr>
        </p:nvSpPr>
        <p:spPr>
          <a:xfrm>
            <a:off x="5698967" y="3883633"/>
            <a:ext cx="3462400" cy="19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20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36" name="Google Shape;236;p2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9785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 flipH="1">
            <a:off x="3619133" y="1609833"/>
            <a:ext cx="49536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i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subTitle" idx="1"/>
          </p:nvPr>
        </p:nvSpPr>
        <p:spPr>
          <a:xfrm flipH="1">
            <a:off x="3462800" y="3150900"/>
            <a:ext cx="5266400" cy="11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1813400" y="5085300"/>
            <a:ext cx="85652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Slidesgo</a:t>
            </a: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Flaticon</a:t>
            </a:r>
            <a:r>
              <a:rPr kumimoji="0" lang="en" sz="17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kumimoji="0" lang="en" sz="1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Semi Condensed"/>
                <a:ea typeface="Barlow Semi Condensed"/>
                <a:cs typeface="Barlow Semi Condensed"/>
                <a:sym typeface="Barlow Semi Condensed"/>
              </a:rPr>
              <a:t>Freepik</a:t>
            </a:r>
            <a:endParaRPr kumimoji="0" sz="1733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6" name="Google Shape;246;p21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247" name="Google Shape;247;p21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1"/>
          <p:cNvSpPr/>
          <p:nvPr/>
        </p:nvSpPr>
        <p:spPr>
          <a:xfrm>
            <a:off x="2026773" y="3321657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9874307" y="1724723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9433407" y="4075823"/>
            <a:ext cx="224880" cy="214692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51422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BLANK SLIDE 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30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1461333" y="4249233"/>
            <a:ext cx="3950400" cy="13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2392933" y="3441167"/>
            <a:ext cx="2087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933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subTitle" idx="2"/>
          </p:nvPr>
        </p:nvSpPr>
        <p:spPr>
          <a:xfrm>
            <a:off x="6780283" y="4249223"/>
            <a:ext cx="3950400" cy="13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title" idx="3"/>
          </p:nvPr>
        </p:nvSpPr>
        <p:spPr>
          <a:xfrm>
            <a:off x="7711883" y="3441167"/>
            <a:ext cx="2087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2933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title" idx="4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>
            <a:off x="439640" y="375127"/>
            <a:ext cx="11417085" cy="6214836"/>
            <a:chOff x="329730" y="281345"/>
            <a:chExt cx="8562814" cy="4661127"/>
          </a:xfrm>
        </p:grpSpPr>
        <p:sp>
          <p:nvSpPr>
            <p:cNvPr id="120" name="Google Shape;120;p10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93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1201316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1202467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 idx="2"/>
          </p:nvPr>
        </p:nvSpPr>
        <p:spPr>
          <a:xfrm>
            <a:off x="4756000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3"/>
          </p:nvPr>
        </p:nvSpPr>
        <p:spPr>
          <a:xfrm>
            <a:off x="4755904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title" idx="4"/>
          </p:nvPr>
        </p:nvSpPr>
        <p:spPr>
          <a:xfrm>
            <a:off x="8310783" y="3751100"/>
            <a:ext cx="2681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33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867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ubTitle" idx="5"/>
          </p:nvPr>
        </p:nvSpPr>
        <p:spPr>
          <a:xfrm>
            <a:off x="8310716" y="4576267"/>
            <a:ext cx="2681200" cy="12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title" idx="6"/>
          </p:nvPr>
        </p:nvSpPr>
        <p:spPr>
          <a:xfrm>
            <a:off x="2319800" y="713300"/>
            <a:ext cx="755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33" name="Google Shape;133;p11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34" name="Google Shape;134;p11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7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ICTURE">
  <p:cSld name="TITLE &amp; PICTUR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title"/>
          </p:nvPr>
        </p:nvSpPr>
        <p:spPr>
          <a:xfrm flipH="1">
            <a:off x="7153767" y="1263600"/>
            <a:ext cx="4088000" cy="2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C9DAF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33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ubTitle" idx="1"/>
          </p:nvPr>
        </p:nvSpPr>
        <p:spPr>
          <a:xfrm flipH="1">
            <a:off x="7153767" y="3998067"/>
            <a:ext cx="4088000" cy="159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12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44" name="Google Shape;144;p12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01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1215879" y="1244167"/>
            <a:ext cx="3568400" cy="43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grpSp>
        <p:nvGrpSpPr>
          <p:cNvPr id="152" name="Google Shape;152;p13"/>
          <p:cNvGrpSpPr/>
          <p:nvPr/>
        </p:nvGrpSpPr>
        <p:grpSpPr>
          <a:xfrm>
            <a:off x="439640" y="375127"/>
            <a:ext cx="11504195" cy="6214836"/>
            <a:chOff x="329730" y="281345"/>
            <a:chExt cx="8628146" cy="4661127"/>
          </a:xfrm>
        </p:grpSpPr>
        <p:sp>
          <p:nvSpPr>
            <p:cNvPr id="153" name="Google Shape;153;p13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12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72465" y="975267"/>
            <a:ext cx="7847200" cy="1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54300" y="3166367"/>
            <a:ext cx="5821200" cy="1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3644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1" r:id="rId15"/>
    <p:sldLayoutId id="2147483682" r:id="rId16"/>
    <p:sldLayoutId id="214748368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72465" y="975267"/>
            <a:ext cx="7847200" cy="1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54300" y="3166367"/>
            <a:ext cx="5821200" cy="1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1290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72465" y="975267"/>
            <a:ext cx="7847200" cy="1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54300" y="3166367"/>
            <a:ext cx="5821200" cy="1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23815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75.xml"/><Relationship Id="rId3" Type="http://schemas.openxmlformats.org/officeDocument/2006/relationships/customXml" Target="../ink/ink70.xml"/><Relationship Id="rId21" Type="http://schemas.openxmlformats.org/officeDocument/2006/relationships/image" Target="../media/image50.png"/><Relationship Id="rId7" Type="http://schemas.openxmlformats.org/officeDocument/2006/relationships/customXml" Target="../ink/ink72.xml"/><Relationship Id="rId12" Type="http://schemas.openxmlformats.org/officeDocument/2006/relationships/image" Target="../media/image46.png"/><Relationship Id="rId17" Type="http://schemas.openxmlformats.org/officeDocument/2006/relationships/customXml" Target="../ink/ink77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1.png"/><Relationship Id="rId20" Type="http://schemas.openxmlformats.org/officeDocument/2006/relationships/customXml" Target="../ink/ink7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png"/><Relationship Id="rId11" Type="http://schemas.openxmlformats.org/officeDocument/2006/relationships/customXml" Target="../ink/ink74.xml"/><Relationship Id="rId5" Type="http://schemas.openxmlformats.org/officeDocument/2006/relationships/customXml" Target="../ink/ink71.xml"/><Relationship Id="rId15" Type="http://schemas.openxmlformats.org/officeDocument/2006/relationships/customXml" Target="../ink/ink76.xml"/><Relationship Id="rId10" Type="http://schemas.openxmlformats.org/officeDocument/2006/relationships/image" Target="../media/image45.png"/><Relationship Id="rId19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customXml" Target="../ink/ink73.xml"/><Relationship Id="rId14" Type="http://schemas.openxmlformats.org/officeDocument/2006/relationships/image" Target="../media/image47.png"/><Relationship Id="rId22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customXml" Target="../ink/ink20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3.xml"/><Relationship Id="rId47" Type="http://schemas.openxmlformats.org/officeDocument/2006/relationships/customXml" Target="../ink/ink27.xml"/><Relationship Id="rId50" Type="http://schemas.openxmlformats.org/officeDocument/2006/relationships/customXml" Target="../ink/ink30.xml"/><Relationship Id="rId55" Type="http://schemas.openxmlformats.org/officeDocument/2006/relationships/customXml" Target="../ink/ink3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7.png"/><Relationship Id="rId40" Type="http://schemas.openxmlformats.org/officeDocument/2006/relationships/customXml" Target="../ink/ink21.xml"/><Relationship Id="rId45" Type="http://schemas.openxmlformats.org/officeDocument/2006/relationships/customXml" Target="../ink/ink26.xml"/><Relationship Id="rId53" Type="http://schemas.openxmlformats.org/officeDocument/2006/relationships/image" Target="../media/image20.png"/><Relationship Id="rId58" Type="http://schemas.openxmlformats.org/officeDocument/2006/relationships/customXml" Target="../ink/ink35.xml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6.png"/><Relationship Id="rId43" Type="http://schemas.openxmlformats.org/officeDocument/2006/relationships/customXml" Target="../ink/ink24.xml"/><Relationship Id="rId48" Type="http://schemas.openxmlformats.org/officeDocument/2006/relationships/customXml" Target="../ink/ink28.xml"/><Relationship Id="rId56" Type="http://schemas.openxmlformats.org/officeDocument/2006/relationships/customXml" Target="../ink/ink34.xml"/><Relationship Id="rId8" Type="http://schemas.openxmlformats.org/officeDocument/2006/relationships/customXml" Target="../ink/ink3.xml"/><Relationship Id="rId51" Type="http://schemas.openxmlformats.org/officeDocument/2006/relationships/image" Target="../media/image19.png"/><Relationship Id="rId3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16.xml"/><Relationship Id="rId38" Type="http://schemas.openxmlformats.org/officeDocument/2006/relationships/customXml" Target="../ink/ink19.xml"/><Relationship Id="rId46" Type="http://schemas.openxmlformats.org/officeDocument/2006/relationships/image" Target="../media/image18.png"/><Relationship Id="rId20" Type="http://schemas.openxmlformats.org/officeDocument/2006/relationships/customXml" Target="../ink/ink9.xml"/><Relationship Id="rId41" Type="http://schemas.openxmlformats.org/officeDocument/2006/relationships/customXml" Target="../ink/ink22.xml"/><Relationship Id="rId54" Type="http://schemas.openxmlformats.org/officeDocument/2006/relationships/customXml" Target="../ink/ink32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8.xml"/><Relationship Id="rId49" Type="http://schemas.openxmlformats.org/officeDocument/2006/relationships/customXml" Target="../ink/ink29.xml"/><Relationship Id="rId57" Type="http://schemas.openxmlformats.org/officeDocument/2006/relationships/image" Target="../media/image21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25.xml"/><Relationship Id="rId52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38.xml"/><Relationship Id="rId5" Type="http://schemas.openxmlformats.org/officeDocument/2006/relationships/customXml" Target="../ink/ink37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41.xml"/><Relationship Id="rId5" Type="http://schemas.openxmlformats.org/officeDocument/2006/relationships/customXml" Target="../ink/ink40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4.png"/><Relationship Id="rId5" Type="http://schemas.openxmlformats.org/officeDocument/2006/relationships/customXml" Target="../ink/ink4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30.png"/><Relationship Id="rId18" Type="http://schemas.openxmlformats.org/officeDocument/2006/relationships/customXml" Target="../ink/ink53.xml"/><Relationship Id="rId26" Type="http://schemas.openxmlformats.org/officeDocument/2006/relationships/image" Target="../media/image36.png"/><Relationship Id="rId3" Type="http://schemas.openxmlformats.org/officeDocument/2006/relationships/customXml" Target="../ink/ink45.xm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customXml" Target="../ink/ink50.xml"/><Relationship Id="rId17" Type="http://schemas.openxmlformats.org/officeDocument/2006/relationships/image" Target="../media/image32.png"/><Relationship Id="rId25" Type="http://schemas.openxmlformats.org/officeDocument/2006/relationships/customXml" Target="../ink/ink57.xml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29" Type="http://schemas.openxmlformats.org/officeDocument/2006/relationships/customXml" Target="../ink/ink59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47.xml"/><Relationship Id="rId11" Type="http://schemas.openxmlformats.org/officeDocument/2006/relationships/image" Target="../media/image29.png"/><Relationship Id="rId24" Type="http://schemas.openxmlformats.org/officeDocument/2006/relationships/customXml" Target="../ink/ink56.xml"/><Relationship Id="rId32" Type="http://schemas.openxmlformats.org/officeDocument/2006/relationships/image" Target="../media/image39.png"/><Relationship Id="rId5" Type="http://schemas.openxmlformats.org/officeDocument/2006/relationships/customXml" Target="../ink/ink46.xm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image" Target="../media/image37.png"/><Relationship Id="rId10" Type="http://schemas.openxmlformats.org/officeDocument/2006/relationships/customXml" Target="../ink/ink49.xml"/><Relationship Id="rId19" Type="http://schemas.openxmlformats.org/officeDocument/2006/relationships/image" Target="../media/image33.png"/><Relationship Id="rId31" Type="http://schemas.openxmlformats.org/officeDocument/2006/relationships/customXml" Target="../ink/ink60.xml"/><Relationship Id="rId4" Type="http://schemas.openxmlformats.org/officeDocument/2006/relationships/image" Target="../media/image26.png"/><Relationship Id="rId9" Type="http://schemas.openxmlformats.org/officeDocument/2006/relationships/image" Target="../media/image28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customXml" Target="../ink/ink58.xml"/><Relationship Id="rId30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66.xml"/><Relationship Id="rId18" Type="http://schemas.openxmlformats.org/officeDocument/2006/relationships/image" Target="../media/image49.png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12" Type="http://schemas.openxmlformats.org/officeDocument/2006/relationships/image" Target="../media/image46.png"/><Relationship Id="rId17" Type="http://schemas.openxmlformats.org/officeDocument/2006/relationships/customXml" Target="../ink/ink68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png"/><Relationship Id="rId11" Type="http://schemas.openxmlformats.org/officeDocument/2006/relationships/customXml" Target="../ink/ink65.xml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10" Type="http://schemas.openxmlformats.org/officeDocument/2006/relationships/image" Target="../media/image45.png"/><Relationship Id="rId19" Type="http://schemas.openxmlformats.org/officeDocument/2006/relationships/customXml" Target="../ink/ink69.xml"/><Relationship Id="rId4" Type="http://schemas.openxmlformats.org/officeDocument/2006/relationships/image" Target="../media/image42.png"/><Relationship Id="rId9" Type="http://schemas.openxmlformats.org/officeDocument/2006/relationships/customXml" Target="../ink/ink64.xml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/>
          <p:nvPr/>
        </p:nvSpPr>
        <p:spPr>
          <a:xfrm>
            <a:off x="5297344" y="7019616"/>
            <a:ext cx="1042977" cy="1044473"/>
          </a:xfrm>
          <a:custGeom>
            <a:avLst/>
            <a:gdLst/>
            <a:ahLst/>
            <a:cxn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12741600" y="-243152"/>
            <a:ext cx="422127" cy="1025535"/>
          </a:xfrm>
          <a:custGeom>
            <a:avLst/>
            <a:gdLst/>
            <a:ahLst/>
            <a:cxnLst/>
            <a:rect l="l" t="t" r="r" b="b"/>
            <a:pathLst>
              <a:path w="16987" h="41269" extrusionOk="0">
                <a:moveTo>
                  <a:pt x="7955" y="1"/>
                </a:moveTo>
                <a:cubicBezTo>
                  <a:pt x="7275" y="1"/>
                  <a:pt x="6550" y="118"/>
                  <a:pt x="5778" y="372"/>
                </a:cubicBezTo>
                <a:cubicBezTo>
                  <a:pt x="346" y="2162"/>
                  <a:pt x="1" y="8536"/>
                  <a:pt x="105" y="13211"/>
                </a:cubicBezTo>
                <a:cubicBezTo>
                  <a:pt x="187" y="16971"/>
                  <a:pt x="155" y="20844"/>
                  <a:pt x="720" y="24566"/>
                </a:cubicBezTo>
                <a:cubicBezTo>
                  <a:pt x="759" y="24826"/>
                  <a:pt x="1004" y="24957"/>
                  <a:pt x="1248" y="24957"/>
                </a:cubicBezTo>
                <a:cubicBezTo>
                  <a:pt x="1491" y="24957"/>
                  <a:pt x="1732" y="24827"/>
                  <a:pt x="1768" y="24566"/>
                </a:cubicBezTo>
                <a:cubicBezTo>
                  <a:pt x="2466" y="19732"/>
                  <a:pt x="1810" y="14670"/>
                  <a:pt x="1795" y="9799"/>
                </a:cubicBezTo>
                <a:cubicBezTo>
                  <a:pt x="1785" y="6337"/>
                  <a:pt x="4652" y="1673"/>
                  <a:pt x="7975" y="1673"/>
                </a:cubicBezTo>
                <a:cubicBezTo>
                  <a:pt x="9048" y="1673"/>
                  <a:pt x="10168" y="2159"/>
                  <a:pt x="11254" y="3329"/>
                </a:cubicBezTo>
                <a:cubicBezTo>
                  <a:pt x="12918" y="5119"/>
                  <a:pt x="13492" y="7922"/>
                  <a:pt x="14015" y="10218"/>
                </a:cubicBezTo>
                <a:cubicBezTo>
                  <a:pt x="14631" y="12933"/>
                  <a:pt x="14822" y="15726"/>
                  <a:pt x="14927" y="18501"/>
                </a:cubicBezTo>
                <a:cubicBezTo>
                  <a:pt x="15123" y="23536"/>
                  <a:pt x="15050" y="28625"/>
                  <a:pt x="14572" y="33638"/>
                </a:cubicBezTo>
                <a:cubicBezTo>
                  <a:pt x="14353" y="35983"/>
                  <a:pt x="14189" y="39278"/>
                  <a:pt x="11109" y="39483"/>
                </a:cubicBezTo>
                <a:cubicBezTo>
                  <a:pt x="11057" y="39486"/>
                  <a:pt x="11005" y="39488"/>
                  <a:pt x="10955" y="39488"/>
                </a:cubicBezTo>
                <a:cubicBezTo>
                  <a:pt x="8485" y="39488"/>
                  <a:pt x="7525" y="35413"/>
                  <a:pt x="7195" y="33592"/>
                </a:cubicBezTo>
                <a:cubicBezTo>
                  <a:pt x="6402" y="29218"/>
                  <a:pt x="6876" y="24343"/>
                  <a:pt x="6803" y="19914"/>
                </a:cubicBezTo>
                <a:cubicBezTo>
                  <a:pt x="6767" y="17591"/>
                  <a:pt x="6598" y="15061"/>
                  <a:pt x="7587" y="12902"/>
                </a:cubicBezTo>
                <a:cubicBezTo>
                  <a:pt x="7757" y="12531"/>
                  <a:pt x="7928" y="12374"/>
                  <a:pt x="8096" y="12374"/>
                </a:cubicBezTo>
                <a:cubicBezTo>
                  <a:pt x="8987" y="12374"/>
                  <a:pt x="9789" y="16796"/>
                  <a:pt x="9824" y="17366"/>
                </a:cubicBezTo>
                <a:cubicBezTo>
                  <a:pt x="10083" y="21719"/>
                  <a:pt x="10480" y="26097"/>
                  <a:pt x="10211" y="30461"/>
                </a:cubicBezTo>
                <a:cubicBezTo>
                  <a:pt x="10175" y="31032"/>
                  <a:pt x="10586" y="31312"/>
                  <a:pt x="11023" y="31312"/>
                </a:cubicBezTo>
                <a:cubicBezTo>
                  <a:pt x="11464" y="31312"/>
                  <a:pt x="11931" y="31025"/>
                  <a:pt x="11984" y="30461"/>
                </a:cubicBezTo>
                <a:cubicBezTo>
                  <a:pt x="12280" y="27268"/>
                  <a:pt x="12084" y="24060"/>
                  <a:pt x="11828" y="20871"/>
                </a:cubicBezTo>
                <a:cubicBezTo>
                  <a:pt x="11633" y="18401"/>
                  <a:pt x="11756" y="15909"/>
                  <a:pt x="11095" y="13499"/>
                </a:cubicBezTo>
                <a:cubicBezTo>
                  <a:pt x="10694" y="12045"/>
                  <a:pt x="9569" y="10368"/>
                  <a:pt x="7938" y="10346"/>
                </a:cubicBezTo>
                <a:cubicBezTo>
                  <a:pt x="7930" y="10346"/>
                  <a:pt x="7923" y="10346"/>
                  <a:pt x="7915" y="10346"/>
                </a:cubicBezTo>
                <a:cubicBezTo>
                  <a:pt x="6228" y="10346"/>
                  <a:pt x="5508" y="12939"/>
                  <a:pt x="5204" y="14173"/>
                </a:cubicBezTo>
                <a:cubicBezTo>
                  <a:pt x="4502" y="17030"/>
                  <a:pt x="4953" y="20401"/>
                  <a:pt x="5031" y="23313"/>
                </a:cubicBezTo>
                <a:cubicBezTo>
                  <a:pt x="5113" y="26361"/>
                  <a:pt x="4971" y="29418"/>
                  <a:pt x="5217" y="32457"/>
                </a:cubicBezTo>
                <a:cubicBezTo>
                  <a:pt x="5498" y="35939"/>
                  <a:pt x="7143" y="41269"/>
                  <a:pt x="11199" y="41269"/>
                </a:cubicBezTo>
                <a:cubicBezTo>
                  <a:pt x="11560" y="41269"/>
                  <a:pt x="11940" y="41226"/>
                  <a:pt x="12339" y="41137"/>
                </a:cubicBezTo>
                <a:cubicBezTo>
                  <a:pt x="14089" y="40746"/>
                  <a:pt x="15246" y="39091"/>
                  <a:pt x="15870" y="37547"/>
                </a:cubicBezTo>
                <a:cubicBezTo>
                  <a:pt x="16344" y="36380"/>
                  <a:pt x="16276" y="34868"/>
                  <a:pt x="16394" y="33638"/>
                </a:cubicBezTo>
                <a:cubicBezTo>
                  <a:pt x="16581" y="31706"/>
                  <a:pt x="16713" y="29769"/>
                  <a:pt x="16763" y="27824"/>
                </a:cubicBezTo>
                <a:cubicBezTo>
                  <a:pt x="16936" y="20957"/>
                  <a:pt x="16987" y="13873"/>
                  <a:pt x="15082" y="7220"/>
                </a:cubicBezTo>
                <a:cubicBezTo>
                  <a:pt x="14022" y="3524"/>
                  <a:pt x="11681" y="1"/>
                  <a:pt x="7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2447586" y="759881"/>
            <a:ext cx="489" cy="105"/>
          </a:xfrm>
          <a:custGeom>
            <a:avLst/>
            <a:gdLst/>
            <a:ahLst/>
            <a:cxnLst/>
            <a:rect l="l" t="t" r="r" b="b"/>
            <a:pathLst>
              <a:path w="14" h="3" extrusionOk="0">
                <a:moveTo>
                  <a:pt x="0" y="0"/>
                </a:moveTo>
                <a:cubicBezTo>
                  <a:pt x="5" y="2"/>
                  <a:pt x="8" y="2"/>
                  <a:pt x="10" y="2"/>
                </a:cubicBezTo>
                <a:cubicBezTo>
                  <a:pt x="13" y="2"/>
                  <a:pt x="1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70" name="Google Shape;270;p25"/>
          <p:cNvGrpSpPr/>
          <p:nvPr/>
        </p:nvGrpSpPr>
        <p:grpSpPr>
          <a:xfrm>
            <a:off x="-1241232" y="344135"/>
            <a:ext cx="1209243" cy="1699159"/>
            <a:chOff x="1243187" y="482882"/>
            <a:chExt cx="848552" cy="1192336"/>
          </a:xfrm>
        </p:grpSpPr>
        <p:sp>
          <p:nvSpPr>
            <p:cNvPr id="271" name="Google Shape;271;p25"/>
            <p:cNvSpPr/>
            <p:nvPr/>
          </p:nvSpPr>
          <p:spPr>
            <a:xfrm>
              <a:off x="1304077" y="910356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25"/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273" name="Google Shape;273;p25"/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4853" extrusionOk="0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674" extrusionOk="0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5"/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616" extrusionOk="0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5"/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076" extrusionOk="0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5"/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7" extrusionOk="0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3528" extrusionOk="0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798" extrusionOk="0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5"/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796" extrusionOk="0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5"/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359" extrusionOk="0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909" extrusionOk="0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4" name="Google Shape;284;p25"/>
          <p:cNvGrpSpPr/>
          <p:nvPr/>
        </p:nvGrpSpPr>
        <p:grpSpPr>
          <a:xfrm>
            <a:off x="-1391197" y="5898264"/>
            <a:ext cx="2777803" cy="2164564"/>
            <a:chOff x="2489257" y="2639067"/>
            <a:chExt cx="2406830" cy="1875488"/>
          </a:xfrm>
        </p:grpSpPr>
        <p:sp>
          <p:nvSpPr>
            <p:cNvPr id="285" name="Google Shape;285;p25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ahLst/>
              <a:cxn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ahLst/>
              <a:cxn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ahLst/>
              <a:cxn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ahLst/>
              <a:cxn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ahLst/>
              <a:cxn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ahLst/>
              <a:cxn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ahLst/>
              <a:cxn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ahLst/>
              <a:cxn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ahLst/>
              <a:cxn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ahLst/>
              <a:cxn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ahLst/>
              <a:cxn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ahLst/>
              <a:cxn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ahLst/>
              <a:cxn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ahLst/>
              <a:cxn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25"/>
          <p:cNvSpPr/>
          <p:nvPr/>
        </p:nvSpPr>
        <p:spPr>
          <a:xfrm>
            <a:off x="12195584" y="868112"/>
            <a:ext cx="1546496" cy="1530775"/>
          </a:xfrm>
          <a:custGeom>
            <a:avLst/>
            <a:gdLst/>
            <a:ahLst/>
            <a:cxnLst/>
            <a:rect l="l" t="t" r="r" b="b"/>
            <a:pathLst>
              <a:path w="47998" h="47515" extrusionOk="0">
                <a:moveTo>
                  <a:pt x="26998" y="1533"/>
                </a:moveTo>
                <a:cubicBezTo>
                  <a:pt x="29864" y="1533"/>
                  <a:pt x="32742" y="2142"/>
                  <a:pt x="35363" y="3315"/>
                </a:cubicBezTo>
                <a:cubicBezTo>
                  <a:pt x="34173" y="4070"/>
                  <a:pt x="33334" y="5296"/>
                  <a:pt x="32547" y="6458"/>
                </a:cubicBezTo>
                <a:cubicBezTo>
                  <a:pt x="31608" y="7848"/>
                  <a:pt x="30587" y="9342"/>
                  <a:pt x="29977" y="10932"/>
                </a:cubicBezTo>
                <a:cubicBezTo>
                  <a:pt x="29721" y="10728"/>
                  <a:pt x="29458" y="10532"/>
                  <a:pt x="29185" y="10345"/>
                </a:cubicBezTo>
                <a:cubicBezTo>
                  <a:pt x="27785" y="9375"/>
                  <a:pt x="26289" y="8972"/>
                  <a:pt x="24783" y="8972"/>
                </a:cubicBezTo>
                <a:cubicBezTo>
                  <a:pt x="21379" y="8972"/>
                  <a:pt x="17925" y="11030"/>
                  <a:pt x="15434" y="13247"/>
                </a:cubicBezTo>
                <a:cubicBezTo>
                  <a:pt x="10954" y="17225"/>
                  <a:pt x="10572" y="22432"/>
                  <a:pt x="9209" y="27827"/>
                </a:cubicBezTo>
                <a:cubicBezTo>
                  <a:pt x="8976" y="27645"/>
                  <a:pt x="8722" y="27490"/>
                  <a:pt x="8448" y="27368"/>
                </a:cubicBezTo>
                <a:cubicBezTo>
                  <a:pt x="8544" y="27126"/>
                  <a:pt x="8490" y="26843"/>
                  <a:pt x="8189" y="26706"/>
                </a:cubicBezTo>
                <a:cubicBezTo>
                  <a:pt x="7960" y="26602"/>
                  <a:pt x="7733" y="26501"/>
                  <a:pt x="7506" y="26401"/>
                </a:cubicBezTo>
                <a:cubicBezTo>
                  <a:pt x="7901" y="18460"/>
                  <a:pt x="9173" y="10235"/>
                  <a:pt x="15939" y="5109"/>
                </a:cubicBezTo>
                <a:cubicBezTo>
                  <a:pt x="19138" y="2685"/>
                  <a:pt x="23057" y="1533"/>
                  <a:pt x="26998" y="1533"/>
                </a:cubicBezTo>
                <a:close/>
                <a:moveTo>
                  <a:pt x="3027" y="25353"/>
                </a:moveTo>
                <a:cubicBezTo>
                  <a:pt x="4116" y="26182"/>
                  <a:pt x="5355" y="26711"/>
                  <a:pt x="6617" y="27276"/>
                </a:cubicBezTo>
                <a:cubicBezTo>
                  <a:pt x="6617" y="27294"/>
                  <a:pt x="6621" y="27313"/>
                  <a:pt x="6621" y="27330"/>
                </a:cubicBezTo>
                <a:cubicBezTo>
                  <a:pt x="6654" y="27546"/>
                  <a:pt x="6811" y="27640"/>
                  <a:pt x="6981" y="27640"/>
                </a:cubicBezTo>
                <a:cubicBezTo>
                  <a:pt x="7069" y="27640"/>
                  <a:pt x="7161" y="27614"/>
                  <a:pt x="7241" y="27568"/>
                </a:cubicBezTo>
                <a:cubicBezTo>
                  <a:pt x="7355" y="27622"/>
                  <a:pt x="7473" y="27673"/>
                  <a:pt x="7588" y="27732"/>
                </a:cubicBezTo>
                <a:cubicBezTo>
                  <a:pt x="7628" y="27750"/>
                  <a:pt x="7674" y="27768"/>
                  <a:pt x="7714" y="27778"/>
                </a:cubicBezTo>
                <a:cubicBezTo>
                  <a:pt x="8162" y="28155"/>
                  <a:pt x="8503" y="28643"/>
                  <a:pt x="8954" y="29012"/>
                </a:cubicBezTo>
                <a:cubicBezTo>
                  <a:pt x="8995" y="29258"/>
                  <a:pt x="9163" y="29486"/>
                  <a:pt x="9419" y="29540"/>
                </a:cubicBezTo>
                <a:cubicBezTo>
                  <a:pt x="11005" y="29891"/>
                  <a:pt x="12417" y="30625"/>
                  <a:pt x="13798" y="31435"/>
                </a:cubicBezTo>
                <a:cubicBezTo>
                  <a:pt x="13287" y="32415"/>
                  <a:pt x="12831" y="33427"/>
                  <a:pt x="12275" y="34379"/>
                </a:cubicBezTo>
                <a:cubicBezTo>
                  <a:pt x="9460" y="32142"/>
                  <a:pt x="5300" y="32238"/>
                  <a:pt x="1864" y="31381"/>
                </a:cubicBezTo>
                <a:cubicBezTo>
                  <a:pt x="2981" y="29563"/>
                  <a:pt x="2953" y="27481"/>
                  <a:pt x="3027" y="25353"/>
                </a:cubicBezTo>
                <a:close/>
                <a:moveTo>
                  <a:pt x="36511" y="3874"/>
                </a:moveTo>
                <a:cubicBezTo>
                  <a:pt x="37805" y="4558"/>
                  <a:pt x="39021" y="5378"/>
                  <a:pt x="40124" y="6345"/>
                </a:cubicBezTo>
                <a:cubicBezTo>
                  <a:pt x="43550" y="9338"/>
                  <a:pt x="44589" y="13789"/>
                  <a:pt x="45451" y="18058"/>
                </a:cubicBezTo>
                <a:cubicBezTo>
                  <a:pt x="46347" y="22501"/>
                  <a:pt x="45077" y="26657"/>
                  <a:pt x="42324" y="30183"/>
                </a:cubicBezTo>
                <a:cubicBezTo>
                  <a:pt x="40251" y="32844"/>
                  <a:pt x="37572" y="35031"/>
                  <a:pt x="34789" y="36894"/>
                </a:cubicBezTo>
                <a:cubicBezTo>
                  <a:pt x="34141" y="37327"/>
                  <a:pt x="31526" y="38512"/>
                  <a:pt x="30665" y="39592"/>
                </a:cubicBezTo>
                <a:cubicBezTo>
                  <a:pt x="30651" y="39590"/>
                  <a:pt x="30638" y="39589"/>
                  <a:pt x="30624" y="39589"/>
                </a:cubicBezTo>
                <a:cubicBezTo>
                  <a:pt x="30610" y="39589"/>
                  <a:pt x="30597" y="39590"/>
                  <a:pt x="30583" y="39592"/>
                </a:cubicBezTo>
                <a:cubicBezTo>
                  <a:pt x="30567" y="39590"/>
                  <a:pt x="30550" y="39589"/>
                  <a:pt x="30534" y="39589"/>
                </a:cubicBezTo>
                <a:cubicBezTo>
                  <a:pt x="30459" y="39589"/>
                  <a:pt x="30387" y="39607"/>
                  <a:pt x="30323" y="39637"/>
                </a:cubicBezTo>
                <a:lnTo>
                  <a:pt x="30318" y="39632"/>
                </a:lnTo>
                <a:cubicBezTo>
                  <a:pt x="30100" y="39582"/>
                  <a:pt x="29881" y="39519"/>
                  <a:pt x="29662" y="39455"/>
                </a:cubicBezTo>
                <a:cubicBezTo>
                  <a:pt x="29448" y="39391"/>
                  <a:pt x="29229" y="39336"/>
                  <a:pt x="29006" y="39300"/>
                </a:cubicBezTo>
                <a:cubicBezTo>
                  <a:pt x="28934" y="39286"/>
                  <a:pt x="28870" y="39280"/>
                  <a:pt x="28808" y="39280"/>
                </a:cubicBezTo>
                <a:cubicBezTo>
                  <a:pt x="28753" y="39280"/>
                  <a:pt x="28700" y="39284"/>
                  <a:pt x="28646" y="39291"/>
                </a:cubicBezTo>
                <a:cubicBezTo>
                  <a:pt x="29799" y="36885"/>
                  <a:pt x="31841" y="35031"/>
                  <a:pt x="32825" y="32552"/>
                </a:cubicBezTo>
                <a:cubicBezTo>
                  <a:pt x="34041" y="29500"/>
                  <a:pt x="34756" y="26369"/>
                  <a:pt x="35035" y="23103"/>
                </a:cubicBezTo>
                <a:cubicBezTo>
                  <a:pt x="35412" y="18701"/>
                  <a:pt x="33973" y="14669"/>
                  <a:pt x="30907" y="11752"/>
                </a:cubicBezTo>
                <a:cubicBezTo>
                  <a:pt x="31900" y="10686"/>
                  <a:pt x="32583" y="9329"/>
                  <a:pt x="33372" y="8116"/>
                </a:cubicBezTo>
                <a:cubicBezTo>
                  <a:pt x="34328" y="6631"/>
                  <a:pt x="35494" y="5310"/>
                  <a:pt x="36511" y="3874"/>
                </a:cubicBezTo>
                <a:close/>
                <a:moveTo>
                  <a:pt x="24182" y="37668"/>
                </a:moveTo>
                <a:cubicBezTo>
                  <a:pt x="25406" y="38357"/>
                  <a:pt x="26637" y="39008"/>
                  <a:pt x="27772" y="39861"/>
                </a:cubicBezTo>
                <a:cubicBezTo>
                  <a:pt x="27837" y="39908"/>
                  <a:pt x="27922" y="39928"/>
                  <a:pt x="28011" y="39928"/>
                </a:cubicBezTo>
                <a:cubicBezTo>
                  <a:pt x="28034" y="39928"/>
                  <a:pt x="28058" y="39927"/>
                  <a:pt x="28081" y="39924"/>
                </a:cubicBezTo>
                <a:cubicBezTo>
                  <a:pt x="28118" y="39970"/>
                  <a:pt x="28163" y="40006"/>
                  <a:pt x="28228" y="40019"/>
                </a:cubicBezTo>
                <a:cubicBezTo>
                  <a:pt x="28596" y="40129"/>
                  <a:pt x="28988" y="40389"/>
                  <a:pt x="29339" y="40562"/>
                </a:cubicBezTo>
                <a:cubicBezTo>
                  <a:pt x="29622" y="40703"/>
                  <a:pt x="29876" y="40798"/>
                  <a:pt x="30126" y="40798"/>
                </a:cubicBezTo>
                <a:cubicBezTo>
                  <a:pt x="30206" y="40798"/>
                  <a:pt x="30285" y="40788"/>
                  <a:pt x="30364" y="40767"/>
                </a:cubicBezTo>
                <a:cubicBezTo>
                  <a:pt x="30638" y="41058"/>
                  <a:pt x="31071" y="41264"/>
                  <a:pt x="31393" y="41501"/>
                </a:cubicBezTo>
                <a:cubicBezTo>
                  <a:pt x="32278" y="42143"/>
                  <a:pt x="33176" y="42704"/>
                  <a:pt x="34160" y="43100"/>
                </a:cubicBezTo>
                <a:cubicBezTo>
                  <a:pt x="33203" y="44130"/>
                  <a:pt x="32501" y="45350"/>
                  <a:pt x="31521" y="46372"/>
                </a:cubicBezTo>
                <a:cubicBezTo>
                  <a:pt x="29631" y="43387"/>
                  <a:pt x="26136" y="42107"/>
                  <a:pt x="23042" y="40626"/>
                </a:cubicBezTo>
                <a:cubicBezTo>
                  <a:pt x="23598" y="39660"/>
                  <a:pt x="24003" y="38744"/>
                  <a:pt x="24182" y="37668"/>
                </a:cubicBezTo>
                <a:close/>
                <a:moveTo>
                  <a:pt x="27138" y="1"/>
                </a:moveTo>
                <a:cubicBezTo>
                  <a:pt x="22613" y="1"/>
                  <a:pt x="18107" y="1410"/>
                  <a:pt x="14572" y="4299"/>
                </a:cubicBezTo>
                <a:cubicBezTo>
                  <a:pt x="8425" y="9315"/>
                  <a:pt x="5729" y="18113"/>
                  <a:pt x="6457" y="25950"/>
                </a:cubicBezTo>
                <a:cubicBezTo>
                  <a:pt x="5163" y="25381"/>
                  <a:pt x="3919" y="24761"/>
                  <a:pt x="2917" y="23677"/>
                </a:cubicBezTo>
                <a:cubicBezTo>
                  <a:pt x="2799" y="23549"/>
                  <a:pt x="2662" y="23495"/>
                  <a:pt x="2528" y="23495"/>
                </a:cubicBezTo>
                <a:cubicBezTo>
                  <a:pt x="2226" y="23495"/>
                  <a:pt x="1937" y="23768"/>
                  <a:pt x="1906" y="24096"/>
                </a:cubicBezTo>
                <a:cubicBezTo>
                  <a:pt x="1655" y="26533"/>
                  <a:pt x="2074" y="29322"/>
                  <a:pt x="333" y="31299"/>
                </a:cubicBezTo>
                <a:cubicBezTo>
                  <a:pt x="1" y="31677"/>
                  <a:pt x="146" y="32215"/>
                  <a:pt x="621" y="32383"/>
                </a:cubicBezTo>
                <a:cubicBezTo>
                  <a:pt x="4152" y="33622"/>
                  <a:pt x="9140" y="33145"/>
                  <a:pt x="11934" y="35937"/>
                </a:cubicBezTo>
                <a:cubicBezTo>
                  <a:pt x="12072" y="36074"/>
                  <a:pt x="12241" y="36136"/>
                  <a:pt x="12408" y="36136"/>
                </a:cubicBezTo>
                <a:cubicBezTo>
                  <a:pt x="12644" y="36136"/>
                  <a:pt x="12878" y="36012"/>
                  <a:pt x="13022" y="35796"/>
                </a:cubicBezTo>
                <a:cubicBezTo>
                  <a:pt x="13920" y="34452"/>
                  <a:pt x="14494" y="32939"/>
                  <a:pt x="15274" y="31527"/>
                </a:cubicBezTo>
                <a:cubicBezTo>
                  <a:pt x="15451" y="31208"/>
                  <a:pt x="15356" y="30798"/>
                  <a:pt x="15037" y="30611"/>
                </a:cubicBezTo>
                <a:cubicBezTo>
                  <a:pt x="13556" y="29740"/>
                  <a:pt x="12052" y="28912"/>
                  <a:pt x="10398" y="28456"/>
                </a:cubicBezTo>
                <a:cubicBezTo>
                  <a:pt x="11678" y="23978"/>
                  <a:pt x="11765" y="19280"/>
                  <a:pt x="15041" y="15607"/>
                </a:cubicBezTo>
                <a:cubicBezTo>
                  <a:pt x="17527" y="12820"/>
                  <a:pt x="21004" y="10493"/>
                  <a:pt x="24573" y="10493"/>
                </a:cubicBezTo>
                <a:cubicBezTo>
                  <a:pt x="26092" y="10493"/>
                  <a:pt x="27628" y="10915"/>
                  <a:pt x="29111" y="11903"/>
                </a:cubicBezTo>
                <a:cubicBezTo>
                  <a:pt x="33567" y="14864"/>
                  <a:pt x="34305" y="20041"/>
                  <a:pt x="33727" y="24948"/>
                </a:cubicBezTo>
                <a:cubicBezTo>
                  <a:pt x="33395" y="27736"/>
                  <a:pt x="32674" y="31017"/>
                  <a:pt x="31212" y="33445"/>
                </a:cubicBezTo>
                <a:cubicBezTo>
                  <a:pt x="30127" y="35241"/>
                  <a:pt x="28760" y="36776"/>
                  <a:pt x="27831" y="38648"/>
                </a:cubicBezTo>
                <a:cubicBezTo>
                  <a:pt x="26615" y="37815"/>
                  <a:pt x="25307" y="37168"/>
                  <a:pt x="24026" y="36434"/>
                </a:cubicBezTo>
                <a:cubicBezTo>
                  <a:pt x="23944" y="36387"/>
                  <a:pt x="23859" y="36366"/>
                  <a:pt x="23777" y="36366"/>
                </a:cubicBezTo>
                <a:cubicBezTo>
                  <a:pt x="23518" y="36366"/>
                  <a:pt x="23288" y="36578"/>
                  <a:pt x="23274" y="36863"/>
                </a:cubicBezTo>
                <a:cubicBezTo>
                  <a:pt x="23206" y="38320"/>
                  <a:pt x="22668" y="39363"/>
                  <a:pt x="21934" y="40589"/>
                </a:cubicBezTo>
                <a:cubicBezTo>
                  <a:pt x="21808" y="40804"/>
                  <a:pt x="21871" y="41140"/>
                  <a:pt x="22108" y="41255"/>
                </a:cubicBezTo>
                <a:cubicBezTo>
                  <a:pt x="25166" y="42740"/>
                  <a:pt x="29448" y="44034"/>
                  <a:pt x="31052" y="47301"/>
                </a:cubicBezTo>
                <a:cubicBezTo>
                  <a:pt x="31124" y="47442"/>
                  <a:pt x="31277" y="47514"/>
                  <a:pt x="31430" y="47514"/>
                </a:cubicBezTo>
                <a:cubicBezTo>
                  <a:pt x="31510" y="47514"/>
                  <a:pt x="31590" y="47495"/>
                  <a:pt x="31658" y="47455"/>
                </a:cubicBezTo>
                <a:cubicBezTo>
                  <a:pt x="33416" y="46454"/>
                  <a:pt x="34282" y="44513"/>
                  <a:pt x="35868" y="43283"/>
                </a:cubicBezTo>
                <a:cubicBezTo>
                  <a:pt x="36260" y="42977"/>
                  <a:pt x="36019" y="42298"/>
                  <a:pt x="35582" y="42193"/>
                </a:cubicBezTo>
                <a:cubicBezTo>
                  <a:pt x="34724" y="41988"/>
                  <a:pt x="33973" y="41638"/>
                  <a:pt x="33203" y="41218"/>
                </a:cubicBezTo>
                <a:cubicBezTo>
                  <a:pt x="33075" y="41150"/>
                  <a:pt x="31931" y="40521"/>
                  <a:pt x="31376" y="40216"/>
                </a:cubicBezTo>
                <a:cubicBezTo>
                  <a:pt x="31649" y="39855"/>
                  <a:pt x="34506" y="38293"/>
                  <a:pt x="34920" y="38038"/>
                </a:cubicBezTo>
                <a:cubicBezTo>
                  <a:pt x="36269" y="37209"/>
                  <a:pt x="37632" y="36438"/>
                  <a:pt x="38911" y="35496"/>
                </a:cubicBezTo>
                <a:cubicBezTo>
                  <a:pt x="42120" y="33126"/>
                  <a:pt x="44717" y="30133"/>
                  <a:pt x="46265" y="26442"/>
                </a:cubicBezTo>
                <a:cubicBezTo>
                  <a:pt x="47997" y="22314"/>
                  <a:pt x="47136" y="17958"/>
                  <a:pt x="46052" y="13789"/>
                </a:cubicBezTo>
                <a:cubicBezTo>
                  <a:pt x="44867" y="9220"/>
                  <a:pt x="42301" y="5592"/>
                  <a:pt x="38274" y="3100"/>
                </a:cubicBezTo>
                <a:cubicBezTo>
                  <a:pt x="34957" y="1049"/>
                  <a:pt x="31041" y="1"/>
                  <a:pt x="271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5660413" y="6983370"/>
            <a:ext cx="1165220" cy="1215960"/>
          </a:xfrm>
          <a:custGeom>
            <a:avLst/>
            <a:gdLst/>
            <a:ahLst/>
            <a:cxnLst/>
            <a:rect l="l" t="t" r="r" b="b"/>
            <a:pathLst>
              <a:path w="54104" h="56460" extrusionOk="0">
                <a:moveTo>
                  <a:pt x="50357" y="982"/>
                </a:moveTo>
                <a:cubicBezTo>
                  <a:pt x="51507" y="982"/>
                  <a:pt x="52384" y="1978"/>
                  <a:pt x="52873" y="3008"/>
                </a:cubicBezTo>
                <a:cubicBezTo>
                  <a:pt x="53547" y="4430"/>
                  <a:pt x="53132" y="6074"/>
                  <a:pt x="52257" y="7291"/>
                </a:cubicBezTo>
                <a:cubicBezTo>
                  <a:pt x="51738" y="8011"/>
                  <a:pt x="51141" y="8676"/>
                  <a:pt x="50495" y="9304"/>
                </a:cubicBezTo>
                <a:cubicBezTo>
                  <a:pt x="49278" y="7428"/>
                  <a:pt x="47473" y="5960"/>
                  <a:pt x="45957" y="4325"/>
                </a:cubicBezTo>
                <a:cubicBezTo>
                  <a:pt x="46375" y="3914"/>
                  <a:pt x="46804" y="3504"/>
                  <a:pt x="47227" y="3094"/>
                </a:cubicBezTo>
                <a:cubicBezTo>
                  <a:pt x="47988" y="2361"/>
                  <a:pt x="48703" y="1372"/>
                  <a:pt x="49770" y="1067"/>
                </a:cubicBezTo>
                <a:cubicBezTo>
                  <a:pt x="49972" y="1009"/>
                  <a:pt x="50168" y="982"/>
                  <a:pt x="50357" y="982"/>
                </a:cubicBezTo>
                <a:close/>
                <a:moveTo>
                  <a:pt x="45692" y="4589"/>
                </a:moveTo>
                <a:cubicBezTo>
                  <a:pt x="46621" y="6639"/>
                  <a:pt x="48731" y="7924"/>
                  <a:pt x="49944" y="9834"/>
                </a:cubicBezTo>
                <a:cubicBezTo>
                  <a:pt x="49688" y="10065"/>
                  <a:pt x="49428" y="10293"/>
                  <a:pt x="49164" y="10521"/>
                </a:cubicBezTo>
                <a:cubicBezTo>
                  <a:pt x="48571" y="9724"/>
                  <a:pt x="47852" y="8976"/>
                  <a:pt x="47255" y="8175"/>
                </a:cubicBezTo>
                <a:cubicBezTo>
                  <a:pt x="46521" y="7195"/>
                  <a:pt x="45560" y="6425"/>
                  <a:pt x="44817" y="5464"/>
                </a:cubicBezTo>
                <a:cubicBezTo>
                  <a:pt x="45105" y="5168"/>
                  <a:pt x="45400" y="4876"/>
                  <a:pt x="45692" y="4589"/>
                </a:cubicBezTo>
                <a:close/>
                <a:moveTo>
                  <a:pt x="44403" y="5892"/>
                </a:moveTo>
                <a:cubicBezTo>
                  <a:pt x="44580" y="6206"/>
                  <a:pt x="44804" y="6503"/>
                  <a:pt x="45045" y="6785"/>
                </a:cubicBezTo>
                <a:cubicBezTo>
                  <a:pt x="45036" y="6794"/>
                  <a:pt x="45027" y="6799"/>
                  <a:pt x="45023" y="6804"/>
                </a:cubicBezTo>
                <a:cubicBezTo>
                  <a:pt x="43642" y="8248"/>
                  <a:pt x="42047" y="9500"/>
                  <a:pt x="40634" y="10922"/>
                </a:cubicBezTo>
                <a:cubicBezTo>
                  <a:pt x="38926" y="12649"/>
                  <a:pt x="37253" y="14408"/>
                  <a:pt x="35595" y="16180"/>
                </a:cubicBezTo>
                <a:cubicBezTo>
                  <a:pt x="32288" y="19703"/>
                  <a:pt x="29043" y="23278"/>
                  <a:pt x="25712" y="26783"/>
                </a:cubicBezTo>
                <a:cubicBezTo>
                  <a:pt x="22596" y="30068"/>
                  <a:pt x="19407" y="33275"/>
                  <a:pt x="16404" y="36670"/>
                </a:cubicBezTo>
                <a:cubicBezTo>
                  <a:pt x="13734" y="39687"/>
                  <a:pt x="11105" y="42803"/>
                  <a:pt x="8239" y="45646"/>
                </a:cubicBezTo>
                <a:cubicBezTo>
                  <a:pt x="8407" y="45176"/>
                  <a:pt x="8466" y="44707"/>
                  <a:pt x="8335" y="44338"/>
                </a:cubicBezTo>
                <a:cubicBezTo>
                  <a:pt x="8189" y="43924"/>
                  <a:pt x="7936" y="43772"/>
                  <a:pt x="7648" y="43772"/>
                </a:cubicBezTo>
                <a:cubicBezTo>
                  <a:pt x="7515" y="43772"/>
                  <a:pt x="7374" y="43805"/>
                  <a:pt x="7232" y="43859"/>
                </a:cubicBezTo>
                <a:cubicBezTo>
                  <a:pt x="7934" y="43003"/>
                  <a:pt x="8735" y="42229"/>
                  <a:pt x="9560" y="41491"/>
                </a:cubicBezTo>
                <a:cubicBezTo>
                  <a:pt x="14358" y="37176"/>
                  <a:pt x="18440" y="32072"/>
                  <a:pt x="23079" y="27585"/>
                </a:cubicBezTo>
                <a:cubicBezTo>
                  <a:pt x="27909" y="22914"/>
                  <a:pt x="32588" y="18080"/>
                  <a:pt x="37341" y="13333"/>
                </a:cubicBezTo>
                <a:cubicBezTo>
                  <a:pt x="39696" y="10976"/>
                  <a:pt x="41919" y="8516"/>
                  <a:pt x="44203" y="6097"/>
                </a:cubicBezTo>
                <a:cubicBezTo>
                  <a:pt x="44270" y="6028"/>
                  <a:pt x="44334" y="5960"/>
                  <a:pt x="44403" y="5892"/>
                </a:cubicBezTo>
                <a:close/>
                <a:moveTo>
                  <a:pt x="45469" y="7254"/>
                </a:moveTo>
                <a:cubicBezTo>
                  <a:pt x="45898" y="7710"/>
                  <a:pt x="46348" y="8152"/>
                  <a:pt x="46712" y="8625"/>
                </a:cubicBezTo>
                <a:cubicBezTo>
                  <a:pt x="46772" y="8703"/>
                  <a:pt x="46831" y="8789"/>
                  <a:pt x="46895" y="8877"/>
                </a:cubicBezTo>
                <a:cubicBezTo>
                  <a:pt x="46289" y="9022"/>
                  <a:pt x="45464" y="10207"/>
                  <a:pt x="45159" y="10530"/>
                </a:cubicBezTo>
                <a:cubicBezTo>
                  <a:pt x="43829" y="11920"/>
                  <a:pt x="42525" y="13333"/>
                  <a:pt x="41227" y="14754"/>
                </a:cubicBezTo>
                <a:cubicBezTo>
                  <a:pt x="37696" y="18613"/>
                  <a:pt x="33987" y="22281"/>
                  <a:pt x="30305" y="25990"/>
                </a:cubicBezTo>
                <a:cubicBezTo>
                  <a:pt x="26719" y="29603"/>
                  <a:pt x="23311" y="33376"/>
                  <a:pt x="19694" y="36957"/>
                </a:cubicBezTo>
                <a:cubicBezTo>
                  <a:pt x="17903" y="38730"/>
                  <a:pt x="16104" y="40497"/>
                  <a:pt x="14331" y="42297"/>
                </a:cubicBezTo>
                <a:cubicBezTo>
                  <a:pt x="13078" y="43573"/>
                  <a:pt x="11561" y="44921"/>
                  <a:pt x="10371" y="46389"/>
                </a:cubicBezTo>
                <a:cubicBezTo>
                  <a:pt x="10367" y="46270"/>
                  <a:pt x="10348" y="46151"/>
                  <a:pt x="10317" y="46033"/>
                </a:cubicBezTo>
                <a:cubicBezTo>
                  <a:pt x="10276" y="45912"/>
                  <a:pt x="10186" y="45823"/>
                  <a:pt x="10065" y="45823"/>
                </a:cubicBezTo>
                <a:cubicBezTo>
                  <a:pt x="10049" y="45823"/>
                  <a:pt x="10033" y="45825"/>
                  <a:pt x="10016" y="45828"/>
                </a:cubicBezTo>
                <a:cubicBezTo>
                  <a:pt x="9547" y="45910"/>
                  <a:pt x="9109" y="45996"/>
                  <a:pt x="8695" y="46120"/>
                </a:cubicBezTo>
                <a:cubicBezTo>
                  <a:pt x="9369" y="45500"/>
                  <a:pt x="9961" y="44748"/>
                  <a:pt x="10550" y="44101"/>
                </a:cubicBezTo>
                <a:cubicBezTo>
                  <a:pt x="12176" y="42306"/>
                  <a:pt x="13825" y="40529"/>
                  <a:pt x="15447" y="38730"/>
                </a:cubicBezTo>
                <a:cubicBezTo>
                  <a:pt x="18823" y="34979"/>
                  <a:pt x="22250" y="31316"/>
                  <a:pt x="25740" y="27671"/>
                </a:cubicBezTo>
                <a:cubicBezTo>
                  <a:pt x="29085" y="24186"/>
                  <a:pt x="32332" y="20609"/>
                  <a:pt x="35627" y="17083"/>
                </a:cubicBezTo>
                <a:cubicBezTo>
                  <a:pt x="37286" y="15310"/>
                  <a:pt x="38958" y="13552"/>
                  <a:pt x="40657" y="11815"/>
                </a:cubicBezTo>
                <a:cubicBezTo>
                  <a:pt x="42193" y="10248"/>
                  <a:pt x="43929" y="8877"/>
                  <a:pt x="45437" y="7300"/>
                </a:cubicBezTo>
                <a:cubicBezTo>
                  <a:pt x="45450" y="7286"/>
                  <a:pt x="45460" y="7273"/>
                  <a:pt x="45469" y="7254"/>
                </a:cubicBezTo>
                <a:close/>
                <a:moveTo>
                  <a:pt x="47319" y="9523"/>
                </a:moveTo>
                <a:cubicBezTo>
                  <a:pt x="47688" y="10088"/>
                  <a:pt x="48116" y="10685"/>
                  <a:pt x="48617" y="10976"/>
                </a:cubicBezTo>
                <a:cubicBezTo>
                  <a:pt x="47286" y="12075"/>
                  <a:pt x="45898" y="13109"/>
                  <a:pt x="44662" y="14208"/>
                </a:cubicBezTo>
                <a:cubicBezTo>
                  <a:pt x="39163" y="19091"/>
                  <a:pt x="34292" y="24614"/>
                  <a:pt x="29285" y="29982"/>
                </a:cubicBezTo>
                <a:cubicBezTo>
                  <a:pt x="24341" y="35280"/>
                  <a:pt x="19762" y="40907"/>
                  <a:pt x="14846" y="46233"/>
                </a:cubicBezTo>
                <a:cubicBezTo>
                  <a:pt x="13925" y="47232"/>
                  <a:pt x="13019" y="48233"/>
                  <a:pt x="12016" y="49150"/>
                </a:cubicBezTo>
                <a:cubicBezTo>
                  <a:pt x="11961" y="48599"/>
                  <a:pt x="11670" y="48038"/>
                  <a:pt x="11246" y="47800"/>
                </a:cubicBezTo>
                <a:cubicBezTo>
                  <a:pt x="11009" y="47670"/>
                  <a:pt x="10757" y="47615"/>
                  <a:pt x="10501" y="47615"/>
                </a:cubicBezTo>
                <a:cubicBezTo>
                  <a:pt x="10463" y="47615"/>
                  <a:pt x="10424" y="47616"/>
                  <a:pt x="10386" y="47619"/>
                </a:cubicBezTo>
                <a:cubicBezTo>
                  <a:pt x="11825" y="46292"/>
                  <a:pt x="13087" y="44639"/>
                  <a:pt x="14436" y="43249"/>
                </a:cubicBezTo>
                <a:cubicBezTo>
                  <a:pt x="16066" y="41567"/>
                  <a:pt x="17739" y="39933"/>
                  <a:pt x="19402" y="38287"/>
                </a:cubicBezTo>
                <a:cubicBezTo>
                  <a:pt x="22888" y="34842"/>
                  <a:pt x="26200" y="31244"/>
                  <a:pt x="29622" y="27734"/>
                </a:cubicBezTo>
                <a:cubicBezTo>
                  <a:pt x="33125" y="24140"/>
                  <a:pt x="36744" y="20659"/>
                  <a:pt x="40170" y="16982"/>
                </a:cubicBezTo>
                <a:cubicBezTo>
                  <a:pt x="41692" y="15350"/>
                  <a:pt x="43118" y="13333"/>
                  <a:pt x="44826" y="11906"/>
                </a:cubicBezTo>
                <a:cubicBezTo>
                  <a:pt x="45200" y="11596"/>
                  <a:pt x="46764" y="9600"/>
                  <a:pt x="47023" y="9600"/>
                </a:cubicBezTo>
                <a:cubicBezTo>
                  <a:pt x="47026" y="9600"/>
                  <a:pt x="47029" y="9600"/>
                  <a:pt x="47031" y="9601"/>
                </a:cubicBezTo>
                <a:cubicBezTo>
                  <a:pt x="47061" y="9607"/>
                  <a:pt x="47088" y="9610"/>
                  <a:pt x="47114" y="9610"/>
                </a:cubicBezTo>
                <a:cubicBezTo>
                  <a:pt x="47201" y="9610"/>
                  <a:pt x="47269" y="9576"/>
                  <a:pt x="47319" y="9523"/>
                </a:cubicBezTo>
                <a:close/>
                <a:moveTo>
                  <a:pt x="7537" y="44264"/>
                </a:moveTo>
                <a:cubicBezTo>
                  <a:pt x="8027" y="44264"/>
                  <a:pt x="7798" y="45062"/>
                  <a:pt x="7697" y="45359"/>
                </a:cubicBezTo>
                <a:cubicBezTo>
                  <a:pt x="7446" y="46105"/>
                  <a:pt x="6950" y="46753"/>
                  <a:pt x="6704" y="47495"/>
                </a:cubicBezTo>
                <a:cubicBezTo>
                  <a:pt x="6680" y="47564"/>
                  <a:pt x="6733" y="47614"/>
                  <a:pt x="6791" y="47614"/>
                </a:cubicBezTo>
                <a:cubicBezTo>
                  <a:pt x="6811" y="47614"/>
                  <a:pt x="6831" y="47609"/>
                  <a:pt x="6849" y="47596"/>
                </a:cubicBezTo>
                <a:cubicBezTo>
                  <a:pt x="6914" y="47554"/>
                  <a:pt x="6981" y="47500"/>
                  <a:pt x="7045" y="47441"/>
                </a:cubicBezTo>
                <a:cubicBezTo>
                  <a:pt x="7072" y="47441"/>
                  <a:pt x="7095" y="47432"/>
                  <a:pt x="7114" y="47409"/>
                </a:cubicBezTo>
                <a:cubicBezTo>
                  <a:pt x="7875" y="46643"/>
                  <a:pt x="8800" y="46448"/>
                  <a:pt x="9811" y="46361"/>
                </a:cubicBezTo>
                <a:lnTo>
                  <a:pt x="9811" y="46361"/>
                </a:lnTo>
                <a:cubicBezTo>
                  <a:pt x="9743" y="47259"/>
                  <a:pt x="8630" y="48174"/>
                  <a:pt x="8029" y="48685"/>
                </a:cubicBezTo>
                <a:cubicBezTo>
                  <a:pt x="7724" y="48946"/>
                  <a:pt x="7972" y="49326"/>
                  <a:pt x="8284" y="49326"/>
                </a:cubicBezTo>
                <a:cubicBezTo>
                  <a:pt x="8359" y="49326"/>
                  <a:pt x="8437" y="49305"/>
                  <a:pt x="8512" y="49255"/>
                </a:cubicBezTo>
                <a:cubicBezTo>
                  <a:pt x="9055" y="48899"/>
                  <a:pt x="9620" y="48571"/>
                  <a:pt x="10253" y="48407"/>
                </a:cubicBezTo>
                <a:cubicBezTo>
                  <a:pt x="10349" y="48383"/>
                  <a:pt x="10437" y="48371"/>
                  <a:pt x="10517" y="48371"/>
                </a:cubicBezTo>
                <a:cubicBezTo>
                  <a:pt x="11240" y="48371"/>
                  <a:pt x="11337" y="49302"/>
                  <a:pt x="11128" y="49897"/>
                </a:cubicBezTo>
                <a:cubicBezTo>
                  <a:pt x="10098" y="50649"/>
                  <a:pt x="8954" y="51118"/>
                  <a:pt x="7810" y="51710"/>
                </a:cubicBezTo>
                <a:cubicBezTo>
                  <a:pt x="6635" y="52317"/>
                  <a:pt x="5541" y="53123"/>
                  <a:pt x="4426" y="53865"/>
                </a:cubicBezTo>
                <a:cubicBezTo>
                  <a:pt x="4416" y="53829"/>
                  <a:pt x="4403" y="53797"/>
                  <a:pt x="4376" y="53766"/>
                </a:cubicBezTo>
                <a:cubicBezTo>
                  <a:pt x="4252" y="53615"/>
                  <a:pt x="4061" y="53510"/>
                  <a:pt x="3911" y="53383"/>
                </a:cubicBezTo>
                <a:cubicBezTo>
                  <a:pt x="3669" y="53182"/>
                  <a:pt x="3455" y="52950"/>
                  <a:pt x="3245" y="52717"/>
                </a:cubicBezTo>
                <a:cubicBezTo>
                  <a:pt x="2977" y="52416"/>
                  <a:pt x="2794" y="52029"/>
                  <a:pt x="2553" y="51715"/>
                </a:cubicBezTo>
                <a:cubicBezTo>
                  <a:pt x="3204" y="50622"/>
                  <a:pt x="3915" y="49564"/>
                  <a:pt x="4521" y="48475"/>
                </a:cubicBezTo>
                <a:cubicBezTo>
                  <a:pt x="5191" y="47272"/>
                  <a:pt x="5743" y="46015"/>
                  <a:pt x="6498" y="44853"/>
                </a:cubicBezTo>
                <a:cubicBezTo>
                  <a:pt x="6567" y="44753"/>
                  <a:pt x="6640" y="44648"/>
                  <a:pt x="6712" y="44547"/>
                </a:cubicBezTo>
                <a:cubicBezTo>
                  <a:pt x="6914" y="44448"/>
                  <a:pt x="7127" y="44366"/>
                  <a:pt x="7328" y="44301"/>
                </a:cubicBezTo>
                <a:cubicBezTo>
                  <a:pt x="7409" y="44276"/>
                  <a:pt x="7479" y="44264"/>
                  <a:pt x="7537" y="44264"/>
                </a:cubicBezTo>
                <a:close/>
                <a:moveTo>
                  <a:pt x="2216" y="52289"/>
                </a:moveTo>
                <a:cubicBezTo>
                  <a:pt x="2353" y="52530"/>
                  <a:pt x="2544" y="52758"/>
                  <a:pt x="2653" y="52904"/>
                </a:cubicBezTo>
                <a:cubicBezTo>
                  <a:pt x="2931" y="53268"/>
                  <a:pt x="3436" y="53979"/>
                  <a:pt x="3943" y="54180"/>
                </a:cubicBezTo>
                <a:cubicBezTo>
                  <a:pt x="2950" y="54818"/>
                  <a:pt x="1924" y="55378"/>
                  <a:pt x="790" y="55688"/>
                </a:cubicBezTo>
                <a:cubicBezTo>
                  <a:pt x="1072" y="54485"/>
                  <a:pt x="1605" y="53369"/>
                  <a:pt x="2216" y="52289"/>
                </a:cubicBezTo>
                <a:close/>
                <a:moveTo>
                  <a:pt x="50677" y="1"/>
                </a:moveTo>
                <a:cubicBezTo>
                  <a:pt x="49445" y="1"/>
                  <a:pt x="48321" y="1265"/>
                  <a:pt x="47387" y="2124"/>
                </a:cubicBezTo>
                <a:cubicBezTo>
                  <a:pt x="46426" y="3008"/>
                  <a:pt x="45464" y="3864"/>
                  <a:pt x="44548" y="4794"/>
                </a:cubicBezTo>
                <a:cubicBezTo>
                  <a:pt x="42088" y="7291"/>
                  <a:pt x="39787" y="9938"/>
                  <a:pt x="37295" y="12403"/>
                </a:cubicBezTo>
                <a:cubicBezTo>
                  <a:pt x="32250" y="17388"/>
                  <a:pt x="27330" y="22504"/>
                  <a:pt x="22232" y="27439"/>
                </a:cubicBezTo>
                <a:cubicBezTo>
                  <a:pt x="17361" y="32146"/>
                  <a:pt x="12819" y="37203"/>
                  <a:pt x="8020" y="41987"/>
                </a:cubicBezTo>
                <a:cubicBezTo>
                  <a:pt x="5997" y="44000"/>
                  <a:pt x="4950" y="46466"/>
                  <a:pt x="3541" y="48885"/>
                </a:cubicBezTo>
                <a:cubicBezTo>
                  <a:pt x="2193" y="51209"/>
                  <a:pt x="521" y="53405"/>
                  <a:pt x="33" y="56107"/>
                </a:cubicBezTo>
                <a:cubicBezTo>
                  <a:pt x="1" y="56296"/>
                  <a:pt x="187" y="56459"/>
                  <a:pt x="367" y="56459"/>
                </a:cubicBezTo>
                <a:cubicBezTo>
                  <a:pt x="386" y="56459"/>
                  <a:pt x="406" y="56457"/>
                  <a:pt x="425" y="56453"/>
                </a:cubicBezTo>
                <a:cubicBezTo>
                  <a:pt x="3332" y="55871"/>
                  <a:pt x="5592" y="53770"/>
                  <a:pt x="8130" y="52384"/>
                </a:cubicBezTo>
                <a:cubicBezTo>
                  <a:pt x="9406" y="51688"/>
                  <a:pt x="10681" y="51213"/>
                  <a:pt x="11852" y="50316"/>
                </a:cubicBezTo>
                <a:cubicBezTo>
                  <a:pt x="13155" y="49318"/>
                  <a:pt x="14245" y="48038"/>
                  <a:pt x="15356" y="46839"/>
                </a:cubicBezTo>
                <a:cubicBezTo>
                  <a:pt x="18017" y="43964"/>
                  <a:pt x="20522" y="40948"/>
                  <a:pt x="23070" y="37969"/>
                </a:cubicBezTo>
                <a:cubicBezTo>
                  <a:pt x="25963" y="34583"/>
                  <a:pt x="28993" y="31339"/>
                  <a:pt x="32032" y="28085"/>
                </a:cubicBezTo>
                <a:cubicBezTo>
                  <a:pt x="37395" y="22345"/>
                  <a:pt x="42808" y="16717"/>
                  <a:pt x="48845" y="11678"/>
                </a:cubicBezTo>
                <a:cubicBezTo>
                  <a:pt x="49355" y="11255"/>
                  <a:pt x="49893" y="10812"/>
                  <a:pt x="50421" y="10348"/>
                </a:cubicBezTo>
                <a:cubicBezTo>
                  <a:pt x="50435" y="10349"/>
                  <a:pt x="50449" y="10350"/>
                  <a:pt x="50463" y="10350"/>
                </a:cubicBezTo>
                <a:cubicBezTo>
                  <a:pt x="50648" y="10350"/>
                  <a:pt x="50820" y="10208"/>
                  <a:pt x="50836" y="9983"/>
                </a:cubicBezTo>
                <a:cubicBezTo>
                  <a:pt x="52377" y="8589"/>
                  <a:pt x="53752" y="6972"/>
                  <a:pt x="53990" y="4903"/>
                </a:cubicBezTo>
                <a:cubicBezTo>
                  <a:pt x="54103" y="3896"/>
                  <a:pt x="53816" y="2758"/>
                  <a:pt x="53265" y="1914"/>
                </a:cubicBezTo>
                <a:cubicBezTo>
                  <a:pt x="52896" y="1349"/>
                  <a:pt x="52463" y="899"/>
                  <a:pt x="51934" y="479"/>
                </a:cubicBezTo>
                <a:cubicBezTo>
                  <a:pt x="51505" y="140"/>
                  <a:pt x="51085" y="1"/>
                  <a:pt x="506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12513787" y="4047972"/>
            <a:ext cx="296212" cy="583988"/>
          </a:xfrm>
          <a:custGeom>
            <a:avLst/>
            <a:gdLst/>
            <a:ahLst/>
            <a:cxnLst/>
            <a:rect l="l" t="t" r="r" b="b"/>
            <a:pathLst>
              <a:path w="16116" h="31773" extrusionOk="0">
                <a:moveTo>
                  <a:pt x="8884" y="1088"/>
                </a:moveTo>
                <a:cubicBezTo>
                  <a:pt x="9171" y="1088"/>
                  <a:pt x="9547" y="1158"/>
                  <a:pt x="9890" y="1158"/>
                </a:cubicBezTo>
                <a:cubicBezTo>
                  <a:pt x="9919" y="1158"/>
                  <a:pt x="9947" y="1158"/>
                  <a:pt x="9975" y="1157"/>
                </a:cubicBezTo>
                <a:lnTo>
                  <a:pt x="9975" y="1157"/>
                </a:lnTo>
                <a:cubicBezTo>
                  <a:pt x="9947" y="1636"/>
                  <a:pt x="10002" y="2128"/>
                  <a:pt x="10065" y="2588"/>
                </a:cubicBezTo>
                <a:cubicBezTo>
                  <a:pt x="10125" y="3021"/>
                  <a:pt x="10166" y="3585"/>
                  <a:pt x="10371" y="4018"/>
                </a:cubicBezTo>
                <a:cubicBezTo>
                  <a:pt x="8184" y="4178"/>
                  <a:pt x="6019" y="4615"/>
                  <a:pt x="3818" y="4629"/>
                </a:cubicBezTo>
                <a:cubicBezTo>
                  <a:pt x="3181" y="4629"/>
                  <a:pt x="2384" y="4656"/>
                  <a:pt x="1773" y="4952"/>
                </a:cubicBezTo>
                <a:cubicBezTo>
                  <a:pt x="1704" y="4683"/>
                  <a:pt x="1577" y="4415"/>
                  <a:pt x="1509" y="4155"/>
                </a:cubicBezTo>
                <a:cubicBezTo>
                  <a:pt x="1408" y="3764"/>
                  <a:pt x="1358" y="3362"/>
                  <a:pt x="1254" y="2971"/>
                </a:cubicBezTo>
                <a:cubicBezTo>
                  <a:pt x="1084" y="1394"/>
                  <a:pt x="2041" y="1417"/>
                  <a:pt x="3523" y="1335"/>
                </a:cubicBezTo>
                <a:cubicBezTo>
                  <a:pt x="4316" y="1293"/>
                  <a:pt x="5109" y="1249"/>
                  <a:pt x="5901" y="1211"/>
                </a:cubicBezTo>
                <a:cubicBezTo>
                  <a:pt x="6880" y="1167"/>
                  <a:pt x="7856" y="1107"/>
                  <a:pt x="8840" y="1089"/>
                </a:cubicBezTo>
                <a:cubicBezTo>
                  <a:pt x="8854" y="1088"/>
                  <a:pt x="8869" y="1088"/>
                  <a:pt x="8884" y="1088"/>
                </a:cubicBezTo>
                <a:close/>
                <a:moveTo>
                  <a:pt x="7810" y="5331"/>
                </a:moveTo>
                <a:cubicBezTo>
                  <a:pt x="7965" y="6105"/>
                  <a:pt x="7979" y="6916"/>
                  <a:pt x="7988" y="7700"/>
                </a:cubicBezTo>
                <a:cubicBezTo>
                  <a:pt x="7997" y="8325"/>
                  <a:pt x="7892" y="9272"/>
                  <a:pt x="8211" y="9873"/>
                </a:cubicBezTo>
                <a:cubicBezTo>
                  <a:pt x="8079" y="9883"/>
                  <a:pt x="7946" y="9896"/>
                  <a:pt x="7810" y="9910"/>
                </a:cubicBezTo>
                <a:cubicBezTo>
                  <a:pt x="7136" y="9978"/>
                  <a:pt x="6480" y="10129"/>
                  <a:pt x="5851" y="10348"/>
                </a:cubicBezTo>
                <a:cubicBezTo>
                  <a:pt x="5677" y="9595"/>
                  <a:pt x="5632" y="8821"/>
                  <a:pt x="5527" y="8056"/>
                </a:cubicBezTo>
                <a:cubicBezTo>
                  <a:pt x="5404" y="7185"/>
                  <a:pt x="5199" y="6333"/>
                  <a:pt x="5027" y="5476"/>
                </a:cubicBezTo>
                <a:cubicBezTo>
                  <a:pt x="5191" y="5476"/>
                  <a:pt x="5345" y="5472"/>
                  <a:pt x="5491" y="5463"/>
                </a:cubicBezTo>
                <a:cubicBezTo>
                  <a:pt x="6238" y="5413"/>
                  <a:pt x="7027" y="5390"/>
                  <a:pt x="7810" y="5331"/>
                </a:cubicBezTo>
                <a:close/>
                <a:moveTo>
                  <a:pt x="8706" y="10725"/>
                </a:moveTo>
                <a:cubicBezTo>
                  <a:pt x="10527" y="10725"/>
                  <a:pt x="11998" y="11512"/>
                  <a:pt x="12968" y="13450"/>
                </a:cubicBezTo>
                <a:cubicBezTo>
                  <a:pt x="13428" y="14371"/>
                  <a:pt x="13788" y="15328"/>
                  <a:pt x="14097" y="16307"/>
                </a:cubicBezTo>
                <a:cubicBezTo>
                  <a:pt x="14385" y="17204"/>
                  <a:pt x="14381" y="18152"/>
                  <a:pt x="14622" y="19045"/>
                </a:cubicBezTo>
                <a:cubicBezTo>
                  <a:pt x="14130" y="19150"/>
                  <a:pt x="13583" y="19396"/>
                  <a:pt x="13150" y="19437"/>
                </a:cubicBezTo>
                <a:cubicBezTo>
                  <a:pt x="11706" y="19582"/>
                  <a:pt x="10257" y="19660"/>
                  <a:pt x="8808" y="19820"/>
                </a:cubicBezTo>
                <a:cubicBezTo>
                  <a:pt x="6211" y="20102"/>
                  <a:pt x="3614" y="20463"/>
                  <a:pt x="1048" y="20968"/>
                </a:cubicBezTo>
                <a:cubicBezTo>
                  <a:pt x="1303" y="18918"/>
                  <a:pt x="998" y="17086"/>
                  <a:pt x="1905" y="15122"/>
                </a:cubicBezTo>
                <a:cubicBezTo>
                  <a:pt x="2880" y="13004"/>
                  <a:pt x="4598" y="11473"/>
                  <a:pt x="6880" y="10949"/>
                </a:cubicBezTo>
                <a:cubicBezTo>
                  <a:pt x="7520" y="10803"/>
                  <a:pt x="8131" y="10725"/>
                  <a:pt x="8706" y="10725"/>
                </a:cubicBezTo>
                <a:close/>
                <a:moveTo>
                  <a:pt x="10029" y="20608"/>
                </a:moveTo>
                <a:lnTo>
                  <a:pt x="10029" y="20608"/>
                </a:lnTo>
                <a:cubicBezTo>
                  <a:pt x="9450" y="21542"/>
                  <a:pt x="9496" y="23369"/>
                  <a:pt x="9368" y="24280"/>
                </a:cubicBezTo>
                <a:cubicBezTo>
                  <a:pt x="9094" y="26235"/>
                  <a:pt x="8926" y="28176"/>
                  <a:pt x="8749" y="30135"/>
                </a:cubicBezTo>
                <a:cubicBezTo>
                  <a:pt x="8461" y="28883"/>
                  <a:pt x="8065" y="26641"/>
                  <a:pt x="7983" y="26235"/>
                </a:cubicBezTo>
                <a:cubicBezTo>
                  <a:pt x="7641" y="24531"/>
                  <a:pt x="6743" y="22808"/>
                  <a:pt x="6407" y="21119"/>
                </a:cubicBezTo>
                <a:cubicBezTo>
                  <a:pt x="7445" y="20941"/>
                  <a:pt x="8476" y="20758"/>
                  <a:pt x="9464" y="20654"/>
                </a:cubicBezTo>
                <a:cubicBezTo>
                  <a:pt x="9647" y="20631"/>
                  <a:pt x="9838" y="20617"/>
                  <a:pt x="10029" y="20608"/>
                </a:cubicBezTo>
                <a:close/>
                <a:moveTo>
                  <a:pt x="8914" y="0"/>
                </a:moveTo>
                <a:cubicBezTo>
                  <a:pt x="7763" y="0"/>
                  <a:pt x="6389" y="251"/>
                  <a:pt x="5901" y="282"/>
                </a:cubicBezTo>
                <a:cubicBezTo>
                  <a:pt x="4370" y="374"/>
                  <a:pt x="1582" y="145"/>
                  <a:pt x="525" y="1476"/>
                </a:cubicBezTo>
                <a:cubicBezTo>
                  <a:pt x="424" y="1604"/>
                  <a:pt x="401" y="1731"/>
                  <a:pt x="474" y="1877"/>
                </a:cubicBezTo>
                <a:cubicBezTo>
                  <a:pt x="575" y="2119"/>
                  <a:pt x="670" y="2355"/>
                  <a:pt x="762" y="2601"/>
                </a:cubicBezTo>
                <a:cubicBezTo>
                  <a:pt x="575" y="3112"/>
                  <a:pt x="625" y="3631"/>
                  <a:pt x="716" y="4159"/>
                </a:cubicBezTo>
                <a:cubicBezTo>
                  <a:pt x="784" y="4584"/>
                  <a:pt x="853" y="5139"/>
                  <a:pt x="1130" y="5490"/>
                </a:cubicBezTo>
                <a:cubicBezTo>
                  <a:pt x="1126" y="5503"/>
                  <a:pt x="1112" y="5513"/>
                  <a:pt x="1103" y="5526"/>
                </a:cubicBezTo>
                <a:cubicBezTo>
                  <a:pt x="988" y="5709"/>
                  <a:pt x="1150" y="5904"/>
                  <a:pt x="1330" y="5904"/>
                </a:cubicBezTo>
                <a:cubicBezTo>
                  <a:pt x="1370" y="5904"/>
                  <a:pt x="1411" y="5894"/>
                  <a:pt x="1450" y="5873"/>
                </a:cubicBezTo>
                <a:cubicBezTo>
                  <a:pt x="2103" y="5518"/>
                  <a:pt x="3032" y="5473"/>
                  <a:pt x="3925" y="5473"/>
                </a:cubicBezTo>
                <a:cubicBezTo>
                  <a:pt x="4109" y="5473"/>
                  <a:pt x="4292" y="5475"/>
                  <a:pt x="4470" y="5476"/>
                </a:cubicBezTo>
                <a:cubicBezTo>
                  <a:pt x="4480" y="6378"/>
                  <a:pt x="4689" y="7240"/>
                  <a:pt x="4802" y="8151"/>
                </a:cubicBezTo>
                <a:cubicBezTo>
                  <a:pt x="4912" y="8985"/>
                  <a:pt x="4949" y="9805"/>
                  <a:pt x="5181" y="10607"/>
                </a:cubicBezTo>
                <a:cubicBezTo>
                  <a:pt x="4024" y="11118"/>
                  <a:pt x="2998" y="11892"/>
                  <a:pt x="2228" y="12954"/>
                </a:cubicBezTo>
                <a:cubicBezTo>
                  <a:pt x="1486" y="13974"/>
                  <a:pt x="958" y="15054"/>
                  <a:pt x="543" y="16238"/>
                </a:cubicBezTo>
                <a:cubicBezTo>
                  <a:pt x="1" y="17792"/>
                  <a:pt x="461" y="19456"/>
                  <a:pt x="479" y="21046"/>
                </a:cubicBezTo>
                <a:cubicBezTo>
                  <a:pt x="483" y="21187"/>
                  <a:pt x="592" y="21283"/>
                  <a:pt x="716" y="21310"/>
                </a:cubicBezTo>
                <a:cubicBezTo>
                  <a:pt x="735" y="21387"/>
                  <a:pt x="789" y="21456"/>
                  <a:pt x="884" y="21469"/>
                </a:cubicBezTo>
                <a:cubicBezTo>
                  <a:pt x="1351" y="21533"/>
                  <a:pt x="1827" y="21561"/>
                  <a:pt x="2309" y="21561"/>
                </a:cubicBezTo>
                <a:cubicBezTo>
                  <a:pt x="3422" y="21561"/>
                  <a:pt x="4565" y="21413"/>
                  <a:pt x="5700" y="21232"/>
                </a:cubicBezTo>
                <a:cubicBezTo>
                  <a:pt x="5796" y="22513"/>
                  <a:pt x="6594" y="24053"/>
                  <a:pt x="6876" y="25205"/>
                </a:cubicBezTo>
                <a:cubicBezTo>
                  <a:pt x="7395" y="27301"/>
                  <a:pt x="7632" y="29461"/>
                  <a:pt x="8444" y="31474"/>
                </a:cubicBezTo>
                <a:cubicBezTo>
                  <a:pt x="8499" y="31620"/>
                  <a:pt x="8623" y="31773"/>
                  <a:pt x="8795" y="31773"/>
                </a:cubicBezTo>
                <a:cubicBezTo>
                  <a:pt x="8807" y="31773"/>
                  <a:pt x="8819" y="31772"/>
                  <a:pt x="8831" y="31771"/>
                </a:cubicBezTo>
                <a:cubicBezTo>
                  <a:pt x="8894" y="31766"/>
                  <a:pt x="8958" y="31758"/>
                  <a:pt x="9018" y="31753"/>
                </a:cubicBezTo>
                <a:cubicBezTo>
                  <a:pt x="9241" y="31730"/>
                  <a:pt x="9386" y="31594"/>
                  <a:pt x="9405" y="31370"/>
                </a:cubicBezTo>
                <a:cubicBezTo>
                  <a:pt x="9647" y="27802"/>
                  <a:pt x="9811" y="24030"/>
                  <a:pt x="10808" y="20567"/>
                </a:cubicBezTo>
                <a:cubicBezTo>
                  <a:pt x="12293" y="20507"/>
                  <a:pt x="13893" y="20490"/>
                  <a:pt x="15163" y="19856"/>
                </a:cubicBezTo>
                <a:cubicBezTo>
                  <a:pt x="15178" y="19851"/>
                  <a:pt x="15191" y="19851"/>
                  <a:pt x="15201" y="19843"/>
                </a:cubicBezTo>
                <a:cubicBezTo>
                  <a:pt x="15241" y="19824"/>
                  <a:pt x="15283" y="19801"/>
                  <a:pt x="15319" y="19779"/>
                </a:cubicBezTo>
                <a:cubicBezTo>
                  <a:pt x="15592" y="19633"/>
                  <a:pt x="15569" y="19332"/>
                  <a:pt x="15401" y="19150"/>
                </a:cubicBezTo>
                <a:cubicBezTo>
                  <a:pt x="16116" y="17177"/>
                  <a:pt x="14463" y="14247"/>
                  <a:pt x="13573" y="12552"/>
                </a:cubicBezTo>
                <a:cubicBezTo>
                  <a:pt x="12572" y="10639"/>
                  <a:pt x="10858" y="9892"/>
                  <a:pt x="8894" y="9860"/>
                </a:cubicBezTo>
                <a:cubicBezTo>
                  <a:pt x="8894" y="9833"/>
                  <a:pt x="8899" y="9810"/>
                  <a:pt x="8894" y="9782"/>
                </a:cubicBezTo>
                <a:cubicBezTo>
                  <a:pt x="8739" y="8839"/>
                  <a:pt x="8712" y="7915"/>
                  <a:pt x="8663" y="6958"/>
                </a:cubicBezTo>
                <a:cubicBezTo>
                  <a:pt x="8635" y="6388"/>
                  <a:pt x="8608" y="5791"/>
                  <a:pt x="8371" y="5280"/>
                </a:cubicBezTo>
                <a:cubicBezTo>
                  <a:pt x="9277" y="5190"/>
                  <a:pt x="10175" y="5026"/>
                  <a:pt x="10991" y="4683"/>
                </a:cubicBezTo>
                <a:cubicBezTo>
                  <a:pt x="11163" y="4615"/>
                  <a:pt x="11250" y="4433"/>
                  <a:pt x="11237" y="4273"/>
                </a:cubicBezTo>
                <a:cubicBezTo>
                  <a:pt x="11241" y="4264"/>
                  <a:pt x="11245" y="4256"/>
                  <a:pt x="11245" y="4246"/>
                </a:cubicBezTo>
                <a:cubicBezTo>
                  <a:pt x="11359" y="3722"/>
                  <a:pt x="11045" y="3089"/>
                  <a:pt x="10949" y="2561"/>
                </a:cubicBezTo>
                <a:cubicBezTo>
                  <a:pt x="10840" y="1977"/>
                  <a:pt x="10789" y="1375"/>
                  <a:pt x="10658" y="793"/>
                </a:cubicBezTo>
                <a:cubicBezTo>
                  <a:pt x="10671" y="738"/>
                  <a:pt x="10676" y="674"/>
                  <a:pt x="10658" y="615"/>
                </a:cubicBezTo>
                <a:cubicBezTo>
                  <a:pt x="10510" y="140"/>
                  <a:pt x="9774" y="0"/>
                  <a:pt x="8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-1089756" y="2769230"/>
            <a:ext cx="552837" cy="1311557"/>
          </a:xfrm>
          <a:custGeom>
            <a:avLst/>
            <a:gdLst/>
            <a:ahLst/>
            <a:cxnLst/>
            <a:rect l="l" t="t" r="r" b="b"/>
            <a:pathLst>
              <a:path w="15824" h="37541" extrusionOk="0">
                <a:moveTo>
                  <a:pt x="4684" y="1748"/>
                </a:moveTo>
                <a:lnTo>
                  <a:pt x="4684" y="1748"/>
                </a:lnTo>
                <a:cubicBezTo>
                  <a:pt x="6042" y="3142"/>
                  <a:pt x="7289" y="4619"/>
                  <a:pt x="8420" y="6168"/>
                </a:cubicBezTo>
                <a:cubicBezTo>
                  <a:pt x="7632" y="7963"/>
                  <a:pt x="6835" y="9958"/>
                  <a:pt x="6528" y="11954"/>
                </a:cubicBezTo>
                <a:cubicBezTo>
                  <a:pt x="6265" y="10155"/>
                  <a:pt x="6118" y="8345"/>
                  <a:pt x="5695" y="6574"/>
                </a:cubicBezTo>
                <a:cubicBezTo>
                  <a:pt x="5304" y="4947"/>
                  <a:pt x="4911" y="3384"/>
                  <a:pt x="4684" y="1748"/>
                </a:cubicBezTo>
                <a:close/>
                <a:moveTo>
                  <a:pt x="3855" y="2272"/>
                </a:moveTo>
                <a:cubicBezTo>
                  <a:pt x="3922" y="4801"/>
                  <a:pt x="4984" y="7361"/>
                  <a:pt x="5285" y="9836"/>
                </a:cubicBezTo>
                <a:cubicBezTo>
                  <a:pt x="5422" y="10938"/>
                  <a:pt x="5581" y="12036"/>
                  <a:pt x="5750" y="13135"/>
                </a:cubicBezTo>
                <a:cubicBezTo>
                  <a:pt x="5535" y="12797"/>
                  <a:pt x="5304" y="12465"/>
                  <a:pt x="5058" y="12132"/>
                </a:cubicBezTo>
                <a:cubicBezTo>
                  <a:pt x="4073" y="10801"/>
                  <a:pt x="3144" y="9403"/>
                  <a:pt x="2132" y="8086"/>
                </a:cubicBezTo>
                <a:cubicBezTo>
                  <a:pt x="2406" y="6988"/>
                  <a:pt x="2751" y="5903"/>
                  <a:pt x="3035" y="4819"/>
                </a:cubicBezTo>
                <a:cubicBezTo>
                  <a:pt x="3239" y="4026"/>
                  <a:pt x="3489" y="3102"/>
                  <a:pt x="3855" y="2272"/>
                </a:cubicBezTo>
                <a:close/>
                <a:moveTo>
                  <a:pt x="8961" y="6938"/>
                </a:moveTo>
                <a:cubicBezTo>
                  <a:pt x="10128" y="8637"/>
                  <a:pt x="11140" y="10428"/>
                  <a:pt x="11969" y="12324"/>
                </a:cubicBezTo>
                <a:cubicBezTo>
                  <a:pt x="11928" y="12346"/>
                  <a:pt x="11892" y="12391"/>
                  <a:pt x="11878" y="12451"/>
                </a:cubicBezTo>
                <a:cubicBezTo>
                  <a:pt x="11527" y="14246"/>
                  <a:pt x="10475" y="16101"/>
                  <a:pt x="9691" y="17764"/>
                </a:cubicBezTo>
                <a:cubicBezTo>
                  <a:pt x="9112" y="18998"/>
                  <a:pt x="8711" y="20265"/>
                  <a:pt x="8415" y="21577"/>
                </a:cubicBezTo>
                <a:cubicBezTo>
                  <a:pt x="7868" y="19085"/>
                  <a:pt x="7327" y="16601"/>
                  <a:pt x="6879" y="14092"/>
                </a:cubicBezTo>
                <a:cubicBezTo>
                  <a:pt x="7098" y="11567"/>
                  <a:pt x="8433" y="9352"/>
                  <a:pt x="8961" y="6938"/>
                </a:cubicBezTo>
                <a:close/>
                <a:moveTo>
                  <a:pt x="1908" y="9111"/>
                </a:moveTo>
                <a:cubicBezTo>
                  <a:pt x="3111" y="11184"/>
                  <a:pt x="5212" y="12875"/>
                  <a:pt x="6064" y="15070"/>
                </a:cubicBezTo>
                <a:cubicBezTo>
                  <a:pt x="6401" y="17007"/>
                  <a:pt x="6793" y="18939"/>
                  <a:pt x="7262" y="20844"/>
                </a:cubicBezTo>
                <a:cubicBezTo>
                  <a:pt x="7386" y="21354"/>
                  <a:pt x="7504" y="21873"/>
                  <a:pt x="7617" y="22388"/>
                </a:cubicBezTo>
                <a:cubicBezTo>
                  <a:pt x="6911" y="21295"/>
                  <a:pt x="6078" y="20325"/>
                  <a:pt x="5121" y="19331"/>
                </a:cubicBezTo>
                <a:cubicBezTo>
                  <a:pt x="3845" y="18005"/>
                  <a:pt x="2346" y="16980"/>
                  <a:pt x="1121" y="15631"/>
                </a:cubicBezTo>
                <a:cubicBezTo>
                  <a:pt x="1235" y="13581"/>
                  <a:pt x="1531" y="11531"/>
                  <a:pt x="1826" y="9598"/>
                </a:cubicBezTo>
                <a:cubicBezTo>
                  <a:pt x="1849" y="9434"/>
                  <a:pt x="1881" y="9270"/>
                  <a:pt x="1908" y="9111"/>
                </a:cubicBezTo>
                <a:close/>
                <a:moveTo>
                  <a:pt x="12275" y="13034"/>
                </a:moveTo>
                <a:cubicBezTo>
                  <a:pt x="12753" y="14201"/>
                  <a:pt x="13163" y="15398"/>
                  <a:pt x="13491" y="16639"/>
                </a:cubicBezTo>
                <a:cubicBezTo>
                  <a:pt x="13800" y="17814"/>
                  <a:pt x="14029" y="19013"/>
                  <a:pt x="14170" y="20220"/>
                </a:cubicBezTo>
                <a:cubicBezTo>
                  <a:pt x="12433" y="22580"/>
                  <a:pt x="10388" y="25660"/>
                  <a:pt x="10014" y="28598"/>
                </a:cubicBezTo>
                <a:cubicBezTo>
                  <a:pt x="9609" y="27013"/>
                  <a:pt x="9249" y="25414"/>
                  <a:pt x="8898" y="23797"/>
                </a:cubicBezTo>
                <a:cubicBezTo>
                  <a:pt x="8830" y="23477"/>
                  <a:pt x="8761" y="23158"/>
                  <a:pt x="8688" y="22840"/>
                </a:cubicBezTo>
                <a:cubicBezTo>
                  <a:pt x="9268" y="20985"/>
                  <a:pt x="10128" y="19240"/>
                  <a:pt x="10734" y="17408"/>
                </a:cubicBezTo>
                <a:cubicBezTo>
                  <a:pt x="11236" y="15882"/>
                  <a:pt x="12101" y="14601"/>
                  <a:pt x="12275" y="13034"/>
                </a:cubicBezTo>
                <a:close/>
                <a:moveTo>
                  <a:pt x="1071" y="16820"/>
                </a:moveTo>
                <a:cubicBezTo>
                  <a:pt x="1708" y="17577"/>
                  <a:pt x="2583" y="18197"/>
                  <a:pt x="3330" y="18788"/>
                </a:cubicBezTo>
                <a:cubicBezTo>
                  <a:pt x="5030" y="20124"/>
                  <a:pt x="6898" y="22106"/>
                  <a:pt x="7987" y="24037"/>
                </a:cubicBezTo>
                <a:cubicBezTo>
                  <a:pt x="8365" y="25755"/>
                  <a:pt x="8734" y="27482"/>
                  <a:pt x="9199" y="29177"/>
                </a:cubicBezTo>
                <a:cubicBezTo>
                  <a:pt x="8324" y="28207"/>
                  <a:pt x="7327" y="27364"/>
                  <a:pt x="6265" y="26552"/>
                </a:cubicBezTo>
                <a:cubicBezTo>
                  <a:pt x="5399" y="25896"/>
                  <a:pt x="4478" y="25318"/>
                  <a:pt x="3581" y="24708"/>
                </a:cubicBezTo>
                <a:cubicBezTo>
                  <a:pt x="2980" y="24302"/>
                  <a:pt x="2482" y="23782"/>
                  <a:pt x="1936" y="23322"/>
                </a:cubicBezTo>
                <a:cubicBezTo>
                  <a:pt x="1712" y="22607"/>
                  <a:pt x="1525" y="21873"/>
                  <a:pt x="1384" y="21118"/>
                </a:cubicBezTo>
                <a:cubicBezTo>
                  <a:pt x="1125" y="19723"/>
                  <a:pt x="1043" y="18279"/>
                  <a:pt x="1071" y="16820"/>
                </a:cubicBezTo>
                <a:close/>
                <a:moveTo>
                  <a:pt x="14292" y="21555"/>
                </a:moveTo>
                <a:lnTo>
                  <a:pt x="14292" y="21555"/>
                </a:lnTo>
                <a:cubicBezTo>
                  <a:pt x="14402" y="23099"/>
                  <a:pt x="14380" y="24657"/>
                  <a:pt x="14233" y="26188"/>
                </a:cubicBezTo>
                <a:cubicBezTo>
                  <a:pt x="13937" y="29328"/>
                  <a:pt x="12894" y="32403"/>
                  <a:pt x="12092" y="35474"/>
                </a:cubicBezTo>
                <a:cubicBezTo>
                  <a:pt x="11937" y="34440"/>
                  <a:pt x="11427" y="33323"/>
                  <a:pt x="11171" y="32549"/>
                </a:cubicBezTo>
                <a:cubicBezTo>
                  <a:pt x="10858" y="31610"/>
                  <a:pt x="10574" y="30672"/>
                  <a:pt x="10315" y="29724"/>
                </a:cubicBezTo>
                <a:cubicBezTo>
                  <a:pt x="10976" y="27906"/>
                  <a:pt x="11623" y="26156"/>
                  <a:pt x="12570" y="24457"/>
                </a:cubicBezTo>
                <a:cubicBezTo>
                  <a:pt x="13117" y="23482"/>
                  <a:pt x="13732" y="22529"/>
                  <a:pt x="14292" y="21555"/>
                </a:cubicBezTo>
                <a:close/>
                <a:moveTo>
                  <a:pt x="2734" y="25404"/>
                </a:moveTo>
                <a:cubicBezTo>
                  <a:pt x="3317" y="25801"/>
                  <a:pt x="3931" y="26148"/>
                  <a:pt x="4442" y="26470"/>
                </a:cubicBezTo>
                <a:cubicBezTo>
                  <a:pt x="6173" y="27569"/>
                  <a:pt x="8187" y="29008"/>
                  <a:pt x="9604" y="30585"/>
                </a:cubicBezTo>
                <a:cubicBezTo>
                  <a:pt x="10174" y="32408"/>
                  <a:pt x="11072" y="34217"/>
                  <a:pt x="11299" y="36126"/>
                </a:cubicBezTo>
                <a:cubicBezTo>
                  <a:pt x="7841" y="32982"/>
                  <a:pt x="4610" y="29597"/>
                  <a:pt x="2734" y="25404"/>
                </a:cubicBezTo>
                <a:close/>
                <a:moveTo>
                  <a:pt x="4235" y="1"/>
                </a:moveTo>
                <a:cubicBezTo>
                  <a:pt x="4098" y="1"/>
                  <a:pt x="3964" y="49"/>
                  <a:pt x="3872" y="158"/>
                </a:cubicBezTo>
                <a:cubicBezTo>
                  <a:pt x="2086" y="2341"/>
                  <a:pt x="1544" y="5972"/>
                  <a:pt x="924" y="8633"/>
                </a:cubicBezTo>
                <a:cubicBezTo>
                  <a:pt x="27" y="12528"/>
                  <a:pt x="0" y="16597"/>
                  <a:pt x="241" y="20565"/>
                </a:cubicBezTo>
                <a:cubicBezTo>
                  <a:pt x="665" y="27464"/>
                  <a:pt x="6356" y="33551"/>
                  <a:pt x="11655" y="37365"/>
                </a:cubicBezTo>
                <a:cubicBezTo>
                  <a:pt x="11674" y="37477"/>
                  <a:pt x="11771" y="37541"/>
                  <a:pt x="11872" y="37541"/>
                </a:cubicBezTo>
                <a:cubicBezTo>
                  <a:pt x="11959" y="37541"/>
                  <a:pt x="12050" y="37492"/>
                  <a:pt x="12092" y="37384"/>
                </a:cubicBezTo>
                <a:cubicBezTo>
                  <a:pt x="12097" y="37369"/>
                  <a:pt x="12101" y="37356"/>
                  <a:pt x="12111" y="37338"/>
                </a:cubicBezTo>
                <a:cubicBezTo>
                  <a:pt x="12174" y="37264"/>
                  <a:pt x="12215" y="37169"/>
                  <a:pt x="12210" y="37073"/>
                </a:cubicBezTo>
                <a:cubicBezTo>
                  <a:pt x="14466" y="31319"/>
                  <a:pt x="15823" y="25814"/>
                  <a:pt x="15158" y="19860"/>
                </a:cubicBezTo>
                <a:cubicBezTo>
                  <a:pt x="15163" y="19855"/>
                  <a:pt x="15167" y="19846"/>
                  <a:pt x="15173" y="19841"/>
                </a:cubicBezTo>
                <a:cubicBezTo>
                  <a:pt x="15232" y="19700"/>
                  <a:pt x="15194" y="19581"/>
                  <a:pt x="15118" y="19505"/>
                </a:cubicBezTo>
                <a:cubicBezTo>
                  <a:pt x="14990" y="18466"/>
                  <a:pt x="14807" y="17417"/>
                  <a:pt x="14548" y="16351"/>
                </a:cubicBezTo>
                <a:cubicBezTo>
                  <a:pt x="13022" y="10068"/>
                  <a:pt x="9194" y="4623"/>
                  <a:pt x="4638" y="158"/>
                </a:cubicBezTo>
                <a:cubicBezTo>
                  <a:pt x="4536" y="58"/>
                  <a:pt x="4384" y="1"/>
                  <a:pt x="42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12442122" y="1679225"/>
            <a:ext cx="422076" cy="506659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-1371368" y="2793179"/>
            <a:ext cx="1165521" cy="1044551"/>
          </a:xfrm>
          <a:custGeom>
            <a:avLst/>
            <a:gdLst/>
            <a:ahLst/>
            <a:cxnLst/>
            <a:rect l="l" t="t" r="r" b="b"/>
            <a:pathLst>
              <a:path w="40283" h="36102" extrusionOk="0">
                <a:moveTo>
                  <a:pt x="27225" y="16388"/>
                </a:moveTo>
                <a:cubicBezTo>
                  <a:pt x="29570" y="16388"/>
                  <a:pt x="31894" y="17501"/>
                  <a:pt x="32577" y="19998"/>
                </a:cubicBezTo>
                <a:cubicBezTo>
                  <a:pt x="33598" y="23735"/>
                  <a:pt x="32131" y="28281"/>
                  <a:pt x="27648" y="28546"/>
                </a:cubicBezTo>
                <a:cubicBezTo>
                  <a:pt x="27484" y="28555"/>
                  <a:pt x="27322" y="28560"/>
                  <a:pt x="27160" y="28560"/>
                </a:cubicBezTo>
                <a:cubicBezTo>
                  <a:pt x="24396" y="28560"/>
                  <a:pt x="21927" y="27203"/>
                  <a:pt x="21187" y="24655"/>
                </a:cubicBezTo>
                <a:cubicBezTo>
                  <a:pt x="21187" y="24628"/>
                  <a:pt x="21187" y="24595"/>
                  <a:pt x="21177" y="24568"/>
                </a:cubicBezTo>
                <a:cubicBezTo>
                  <a:pt x="20340" y="21474"/>
                  <a:pt x="21898" y="17666"/>
                  <a:pt x="25073" y="16704"/>
                </a:cubicBezTo>
                <a:cubicBezTo>
                  <a:pt x="25760" y="16497"/>
                  <a:pt x="26494" y="16388"/>
                  <a:pt x="27225" y="16388"/>
                </a:cubicBezTo>
                <a:close/>
                <a:moveTo>
                  <a:pt x="7970" y="22803"/>
                </a:moveTo>
                <a:cubicBezTo>
                  <a:pt x="10500" y="22803"/>
                  <a:pt x="12982" y="24564"/>
                  <a:pt x="13987" y="26910"/>
                </a:cubicBezTo>
                <a:cubicBezTo>
                  <a:pt x="14002" y="26938"/>
                  <a:pt x="14015" y="26960"/>
                  <a:pt x="14033" y="26983"/>
                </a:cubicBezTo>
                <a:cubicBezTo>
                  <a:pt x="15095" y="29585"/>
                  <a:pt x="13810" y="32342"/>
                  <a:pt x="11386" y="34045"/>
                </a:cubicBezTo>
                <a:cubicBezTo>
                  <a:pt x="10362" y="34764"/>
                  <a:pt x="9315" y="35076"/>
                  <a:pt x="8304" y="35076"/>
                </a:cubicBezTo>
                <a:cubicBezTo>
                  <a:pt x="5686" y="35076"/>
                  <a:pt x="3313" y="32980"/>
                  <a:pt x="2219" y="30409"/>
                </a:cubicBezTo>
                <a:cubicBezTo>
                  <a:pt x="1813" y="29467"/>
                  <a:pt x="1754" y="28532"/>
                  <a:pt x="1931" y="27663"/>
                </a:cubicBezTo>
                <a:cubicBezTo>
                  <a:pt x="2200" y="27061"/>
                  <a:pt x="2451" y="26454"/>
                  <a:pt x="2702" y="25848"/>
                </a:cubicBezTo>
                <a:cubicBezTo>
                  <a:pt x="3485" y="24650"/>
                  <a:pt x="4715" y="23693"/>
                  <a:pt x="6051" y="23165"/>
                </a:cubicBezTo>
                <a:cubicBezTo>
                  <a:pt x="6678" y="22917"/>
                  <a:pt x="7325" y="22803"/>
                  <a:pt x="7970" y="22803"/>
                </a:cubicBezTo>
                <a:close/>
                <a:moveTo>
                  <a:pt x="37940" y="1"/>
                </a:moveTo>
                <a:cubicBezTo>
                  <a:pt x="36480" y="1"/>
                  <a:pt x="35840" y="2826"/>
                  <a:pt x="35562" y="3633"/>
                </a:cubicBezTo>
                <a:cubicBezTo>
                  <a:pt x="34633" y="6320"/>
                  <a:pt x="34364" y="9187"/>
                  <a:pt x="33963" y="11988"/>
                </a:cubicBezTo>
                <a:cubicBezTo>
                  <a:pt x="33712" y="13733"/>
                  <a:pt x="33197" y="15761"/>
                  <a:pt x="33138" y="17689"/>
                </a:cubicBezTo>
                <a:cubicBezTo>
                  <a:pt x="31717" y="15667"/>
                  <a:pt x="29470" y="14598"/>
                  <a:pt x="27106" y="14598"/>
                </a:cubicBezTo>
                <a:cubicBezTo>
                  <a:pt x="25863" y="14598"/>
                  <a:pt x="24587" y="14894"/>
                  <a:pt x="23383" y="15502"/>
                </a:cubicBezTo>
                <a:cubicBezTo>
                  <a:pt x="21160" y="16627"/>
                  <a:pt x="18330" y="21188"/>
                  <a:pt x="19761" y="23802"/>
                </a:cubicBezTo>
                <a:cubicBezTo>
                  <a:pt x="19539" y="23764"/>
                  <a:pt x="19302" y="23747"/>
                  <a:pt x="19061" y="23747"/>
                </a:cubicBezTo>
                <a:cubicBezTo>
                  <a:pt x="18169" y="23747"/>
                  <a:pt x="17215" y="23979"/>
                  <a:pt x="16694" y="24208"/>
                </a:cubicBezTo>
                <a:cubicBezTo>
                  <a:pt x="15947" y="24536"/>
                  <a:pt x="15354" y="25138"/>
                  <a:pt x="14881" y="25794"/>
                </a:cubicBezTo>
                <a:cubicBezTo>
                  <a:pt x="14803" y="25903"/>
                  <a:pt x="14725" y="26027"/>
                  <a:pt x="14658" y="26153"/>
                </a:cubicBezTo>
                <a:cubicBezTo>
                  <a:pt x="14920" y="23146"/>
                  <a:pt x="10375" y="21091"/>
                  <a:pt x="7528" y="21091"/>
                </a:cubicBezTo>
                <a:cubicBezTo>
                  <a:pt x="7201" y="21091"/>
                  <a:pt x="6897" y="21118"/>
                  <a:pt x="6625" y="21174"/>
                </a:cubicBezTo>
                <a:cubicBezTo>
                  <a:pt x="5741" y="21356"/>
                  <a:pt x="4921" y="21676"/>
                  <a:pt x="4179" y="22090"/>
                </a:cubicBezTo>
                <a:cubicBezTo>
                  <a:pt x="4406" y="21497"/>
                  <a:pt x="4629" y="20905"/>
                  <a:pt x="4848" y="20313"/>
                </a:cubicBezTo>
                <a:cubicBezTo>
                  <a:pt x="5513" y="18536"/>
                  <a:pt x="6082" y="16732"/>
                  <a:pt x="6807" y="14978"/>
                </a:cubicBezTo>
                <a:cubicBezTo>
                  <a:pt x="7098" y="14299"/>
                  <a:pt x="7399" y="13624"/>
                  <a:pt x="7718" y="12959"/>
                </a:cubicBezTo>
                <a:lnTo>
                  <a:pt x="7718" y="12959"/>
                </a:lnTo>
                <a:cubicBezTo>
                  <a:pt x="7718" y="12959"/>
                  <a:pt x="7718" y="12959"/>
                  <a:pt x="7718" y="12959"/>
                </a:cubicBezTo>
                <a:cubicBezTo>
                  <a:pt x="7720" y="12959"/>
                  <a:pt x="9688" y="9395"/>
                  <a:pt x="10741" y="9395"/>
                </a:cubicBezTo>
                <a:cubicBezTo>
                  <a:pt x="11019" y="9395"/>
                  <a:pt x="11233" y="9643"/>
                  <a:pt x="11331" y="10270"/>
                </a:cubicBezTo>
                <a:cubicBezTo>
                  <a:pt x="11381" y="10590"/>
                  <a:pt x="11674" y="10779"/>
                  <a:pt x="11946" y="10779"/>
                </a:cubicBezTo>
                <a:cubicBezTo>
                  <a:pt x="12174" y="10779"/>
                  <a:pt x="12388" y="10645"/>
                  <a:pt x="12429" y="10343"/>
                </a:cubicBezTo>
                <a:cubicBezTo>
                  <a:pt x="12566" y="9355"/>
                  <a:pt x="11823" y="8434"/>
                  <a:pt x="10849" y="8152"/>
                </a:cubicBezTo>
                <a:cubicBezTo>
                  <a:pt x="10643" y="8094"/>
                  <a:pt x="10449" y="8067"/>
                  <a:pt x="10266" y="8067"/>
                </a:cubicBezTo>
                <a:cubicBezTo>
                  <a:pt x="8980" y="8067"/>
                  <a:pt x="8233" y="9396"/>
                  <a:pt x="7590" y="10453"/>
                </a:cubicBezTo>
                <a:cubicBezTo>
                  <a:pt x="5632" y="13651"/>
                  <a:pt x="4597" y="17369"/>
                  <a:pt x="3281" y="20850"/>
                </a:cubicBezTo>
                <a:cubicBezTo>
                  <a:pt x="2888" y="21884"/>
                  <a:pt x="2314" y="23019"/>
                  <a:pt x="1782" y="24181"/>
                </a:cubicBezTo>
                <a:cubicBezTo>
                  <a:pt x="543" y="25840"/>
                  <a:pt x="0" y="27981"/>
                  <a:pt x="520" y="30241"/>
                </a:cubicBezTo>
                <a:cubicBezTo>
                  <a:pt x="1362" y="33870"/>
                  <a:pt x="4791" y="36101"/>
                  <a:pt x="8253" y="36101"/>
                </a:cubicBezTo>
                <a:cubicBezTo>
                  <a:pt x="9303" y="36101"/>
                  <a:pt x="10356" y="35896"/>
                  <a:pt x="11341" y="35463"/>
                </a:cubicBezTo>
                <a:cubicBezTo>
                  <a:pt x="14271" y="34173"/>
                  <a:pt x="15934" y="30610"/>
                  <a:pt x="15045" y="27644"/>
                </a:cubicBezTo>
                <a:cubicBezTo>
                  <a:pt x="15063" y="27635"/>
                  <a:pt x="15086" y="27630"/>
                  <a:pt x="15099" y="27617"/>
                </a:cubicBezTo>
                <a:cubicBezTo>
                  <a:pt x="15200" y="27602"/>
                  <a:pt x="15295" y="27562"/>
                  <a:pt x="15350" y="27480"/>
                </a:cubicBezTo>
                <a:cubicBezTo>
                  <a:pt x="15983" y="26542"/>
                  <a:pt x="16384" y="25789"/>
                  <a:pt x="17505" y="25361"/>
                </a:cubicBezTo>
                <a:cubicBezTo>
                  <a:pt x="17839" y="25232"/>
                  <a:pt x="18182" y="25183"/>
                  <a:pt x="18526" y="25183"/>
                </a:cubicBezTo>
                <a:cubicBezTo>
                  <a:pt x="18862" y="25183"/>
                  <a:pt x="19200" y="25230"/>
                  <a:pt x="19533" y="25293"/>
                </a:cubicBezTo>
                <a:cubicBezTo>
                  <a:pt x="19838" y="25351"/>
                  <a:pt x="20080" y="25425"/>
                  <a:pt x="20311" y="25425"/>
                </a:cubicBezTo>
                <a:cubicBezTo>
                  <a:pt x="20424" y="25425"/>
                  <a:pt x="20535" y="25407"/>
                  <a:pt x="20649" y="25361"/>
                </a:cubicBezTo>
                <a:cubicBezTo>
                  <a:pt x="21447" y="28004"/>
                  <a:pt x="24209" y="29824"/>
                  <a:pt x="27004" y="29824"/>
                </a:cubicBezTo>
                <a:cubicBezTo>
                  <a:pt x="27529" y="29824"/>
                  <a:pt x="28054" y="29760"/>
                  <a:pt x="28568" y="29625"/>
                </a:cubicBezTo>
                <a:cubicBezTo>
                  <a:pt x="32678" y="28555"/>
                  <a:pt x="35393" y="24031"/>
                  <a:pt x="34200" y="19903"/>
                </a:cubicBezTo>
                <a:cubicBezTo>
                  <a:pt x="34942" y="17515"/>
                  <a:pt x="34906" y="14672"/>
                  <a:pt x="35275" y="12244"/>
                </a:cubicBezTo>
                <a:cubicBezTo>
                  <a:pt x="35539" y="10522"/>
                  <a:pt x="35758" y="8794"/>
                  <a:pt x="36082" y="7081"/>
                </a:cubicBezTo>
                <a:cubicBezTo>
                  <a:pt x="36219" y="6402"/>
                  <a:pt x="36377" y="5728"/>
                  <a:pt x="36564" y="5059"/>
                </a:cubicBezTo>
                <a:cubicBezTo>
                  <a:pt x="36755" y="4457"/>
                  <a:pt x="36951" y="3860"/>
                  <a:pt x="37143" y="3259"/>
                </a:cubicBezTo>
                <a:cubicBezTo>
                  <a:pt x="37174" y="2611"/>
                  <a:pt x="37471" y="2286"/>
                  <a:pt x="38034" y="2286"/>
                </a:cubicBezTo>
                <a:cubicBezTo>
                  <a:pt x="38208" y="2286"/>
                  <a:pt x="38408" y="2317"/>
                  <a:pt x="38633" y="2379"/>
                </a:cubicBezTo>
                <a:cubicBezTo>
                  <a:pt x="38608" y="2749"/>
                  <a:pt x="38860" y="2915"/>
                  <a:pt x="39142" y="2915"/>
                </a:cubicBezTo>
                <a:cubicBezTo>
                  <a:pt x="39424" y="2915"/>
                  <a:pt x="39734" y="2750"/>
                  <a:pt x="39827" y="2457"/>
                </a:cubicBezTo>
                <a:cubicBezTo>
                  <a:pt x="40282" y="1035"/>
                  <a:pt x="39649" y="489"/>
                  <a:pt x="38328" y="64"/>
                </a:cubicBezTo>
                <a:cubicBezTo>
                  <a:pt x="38193" y="21"/>
                  <a:pt x="38063" y="1"/>
                  <a:pt x="37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06" name="Google Shape;306;p25"/>
          <p:cNvGrpSpPr/>
          <p:nvPr/>
        </p:nvGrpSpPr>
        <p:grpSpPr>
          <a:xfrm>
            <a:off x="7909516" y="7261503"/>
            <a:ext cx="1326895" cy="1384015"/>
            <a:chOff x="2323059" y="1340604"/>
            <a:chExt cx="1091436" cy="1138420"/>
          </a:xfrm>
        </p:grpSpPr>
        <p:sp>
          <p:nvSpPr>
            <p:cNvPr id="307" name="Google Shape;307;p25"/>
            <p:cNvSpPr/>
            <p:nvPr/>
          </p:nvSpPr>
          <p:spPr>
            <a:xfrm>
              <a:off x="2323059" y="1340604"/>
              <a:ext cx="1091436" cy="1138420"/>
            </a:xfrm>
            <a:custGeom>
              <a:avLst/>
              <a:gdLst/>
              <a:ahLst/>
              <a:cxnLst/>
              <a:rect l="l" t="t" r="r" b="b"/>
              <a:pathLst>
                <a:path w="46994" h="49017" extrusionOk="0">
                  <a:moveTo>
                    <a:pt x="26994" y="1227"/>
                  </a:moveTo>
                  <a:cubicBezTo>
                    <a:pt x="29355" y="1227"/>
                    <a:pt x="31407" y="2474"/>
                    <a:pt x="32559" y="5855"/>
                  </a:cubicBezTo>
                  <a:cubicBezTo>
                    <a:pt x="33685" y="9167"/>
                    <a:pt x="33617" y="12921"/>
                    <a:pt x="35781" y="15650"/>
                  </a:cubicBezTo>
                  <a:cubicBezTo>
                    <a:pt x="35744" y="15644"/>
                    <a:pt x="35708" y="15640"/>
                    <a:pt x="35672" y="15640"/>
                  </a:cubicBezTo>
                  <a:cubicBezTo>
                    <a:pt x="35106" y="15640"/>
                    <a:pt x="34634" y="16445"/>
                    <a:pt x="35148" y="16895"/>
                  </a:cubicBezTo>
                  <a:cubicBezTo>
                    <a:pt x="36284" y="17882"/>
                    <a:pt x="37219" y="18085"/>
                    <a:pt x="38560" y="18085"/>
                  </a:cubicBezTo>
                  <a:cubicBezTo>
                    <a:pt x="38821" y="18085"/>
                    <a:pt x="39097" y="18077"/>
                    <a:pt x="39394" y="18066"/>
                  </a:cubicBezTo>
                  <a:cubicBezTo>
                    <a:pt x="39505" y="18062"/>
                    <a:pt x="39615" y="18060"/>
                    <a:pt x="39723" y="18060"/>
                  </a:cubicBezTo>
                  <a:cubicBezTo>
                    <a:pt x="42834" y="18060"/>
                    <a:pt x="44709" y="19827"/>
                    <a:pt x="45449" y="22786"/>
                  </a:cubicBezTo>
                  <a:cubicBezTo>
                    <a:pt x="46921" y="28636"/>
                    <a:pt x="42069" y="35115"/>
                    <a:pt x="38405" y="39121"/>
                  </a:cubicBezTo>
                  <a:cubicBezTo>
                    <a:pt x="34336" y="43572"/>
                    <a:pt x="28978" y="46898"/>
                    <a:pt x="23050" y="48077"/>
                  </a:cubicBezTo>
                  <a:cubicBezTo>
                    <a:pt x="22062" y="48275"/>
                    <a:pt x="21097" y="48369"/>
                    <a:pt x="20157" y="48369"/>
                  </a:cubicBezTo>
                  <a:cubicBezTo>
                    <a:pt x="14216" y="48369"/>
                    <a:pt x="9326" y="44594"/>
                    <a:pt x="6529" y="39188"/>
                  </a:cubicBezTo>
                  <a:cubicBezTo>
                    <a:pt x="1130" y="28745"/>
                    <a:pt x="7258" y="15829"/>
                    <a:pt x="14653" y="8192"/>
                  </a:cubicBezTo>
                  <a:cubicBezTo>
                    <a:pt x="17478" y="5277"/>
                    <a:pt x="22739" y="1227"/>
                    <a:pt x="26994" y="1227"/>
                  </a:cubicBezTo>
                  <a:close/>
                  <a:moveTo>
                    <a:pt x="26814" y="1"/>
                  </a:moveTo>
                  <a:cubicBezTo>
                    <a:pt x="22370" y="1"/>
                    <a:pt x="17303" y="4394"/>
                    <a:pt x="14603" y="6894"/>
                  </a:cubicBezTo>
                  <a:cubicBezTo>
                    <a:pt x="5522" y="15286"/>
                    <a:pt x="0" y="29931"/>
                    <a:pt x="6730" y="41321"/>
                  </a:cubicBezTo>
                  <a:cubicBezTo>
                    <a:pt x="9998" y="46853"/>
                    <a:pt x="14711" y="49017"/>
                    <a:pt x="19716" y="49017"/>
                  </a:cubicBezTo>
                  <a:cubicBezTo>
                    <a:pt x="26637" y="49017"/>
                    <a:pt x="34115" y="44880"/>
                    <a:pt x="39102" y="39790"/>
                  </a:cubicBezTo>
                  <a:cubicBezTo>
                    <a:pt x="43240" y="35567"/>
                    <a:pt x="46994" y="29502"/>
                    <a:pt x="46584" y="23391"/>
                  </a:cubicBezTo>
                  <a:cubicBezTo>
                    <a:pt x="46451" y="21423"/>
                    <a:pt x="45654" y="19610"/>
                    <a:pt x="44273" y="18216"/>
                  </a:cubicBezTo>
                  <a:cubicBezTo>
                    <a:pt x="42397" y="16321"/>
                    <a:pt x="39859" y="17063"/>
                    <a:pt x="37617" y="16685"/>
                  </a:cubicBezTo>
                  <a:cubicBezTo>
                    <a:pt x="37603" y="16590"/>
                    <a:pt x="37571" y="16494"/>
                    <a:pt x="37489" y="16403"/>
                  </a:cubicBezTo>
                  <a:cubicBezTo>
                    <a:pt x="33603" y="11778"/>
                    <a:pt x="35394" y="4825"/>
                    <a:pt x="30204" y="1075"/>
                  </a:cubicBezTo>
                  <a:cubicBezTo>
                    <a:pt x="29158" y="318"/>
                    <a:pt x="28008" y="1"/>
                    <a:pt x="26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901570" y="1766783"/>
              <a:ext cx="247323" cy="283600"/>
            </a:xfrm>
            <a:custGeom>
              <a:avLst/>
              <a:gdLst/>
              <a:ahLst/>
              <a:cxnLst/>
              <a:rect l="l" t="t" r="r" b="b"/>
              <a:pathLst>
                <a:path w="10649" h="12211" extrusionOk="0">
                  <a:moveTo>
                    <a:pt x="6844" y="1447"/>
                  </a:moveTo>
                  <a:cubicBezTo>
                    <a:pt x="7787" y="1447"/>
                    <a:pt x="8794" y="1831"/>
                    <a:pt x="9263" y="2591"/>
                  </a:cubicBezTo>
                  <a:lnTo>
                    <a:pt x="9263" y="2595"/>
                  </a:lnTo>
                  <a:cubicBezTo>
                    <a:pt x="8685" y="5129"/>
                    <a:pt x="8429" y="7220"/>
                    <a:pt x="6603" y="9261"/>
                  </a:cubicBezTo>
                  <a:cubicBezTo>
                    <a:pt x="5928" y="10018"/>
                    <a:pt x="4488" y="10879"/>
                    <a:pt x="3286" y="10879"/>
                  </a:cubicBezTo>
                  <a:cubicBezTo>
                    <a:pt x="2563" y="10879"/>
                    <a:pt x="1927" y="10568"/>
                    <a:pt x="1595" y="9735"/>
                  </a:cubicBezTo>
                  <a:cubicBezTo>
                    <a:pt x="898" y="8004"/>
                    <a:pt x="2183" y="5484"/>
                    <a:pt x="3066" y="4067"/>
                  </a:cubicBezTo>
                  <a:cubicBezTo>
                    <a:pt x="3682" y="3079"/>
                    <a:pt x="4520" y="2290"/>
                    <a:pt x="5541" y="1743"/>
                  </a:cubicBezTo>
                  <a:cubicBezTo>
                    <a:pt x="5907" y="1546"/>
                    <a:pt x="6367" y="1447"/>
                    <a:pt x="6844" y="1447"/>
                  </a:cubicBezTo>
                  <a:close/>
                  <a:moveTo>
                    <a:pt x="6792" y="1"/>
                  </a:moveTo>
                  <a:cubicBezTo>
                    <a:pt x="5960" y="1"/>
                    <a:pt x="5104" y="212"/>
                    <a:pt x="4370" y="627"/>
                  </a:cubicBezTo>
                  <a:cubicBezTo>
                    <a:pt x="1663" y="2158"/>
                    <a:pt x="0" y="6113"/>
                    <a:pt x="36" y="9106"/>
                  </a:cubicBezTo>
                  <a:cubicBezTo>
                    <a:pt x="67" y="11256"/>
                    <a:pt x="1678" y="12210"/>
                    <a:pt x="3436" y="12210"/>
                  </a:cubicBezTo>
                  <a:cubicBezTo>
                    <a:pt x="4083" y="12210"/>
                    <a:pt x="4748" y="12081"/>
                    <a:pt x="5363" y="11835"/>
                  </a:cubicBezTo>
                  <a:cubicBezTo>
                    <a:pt x="8448" y="10601"/>
                    <a:pt x="10649" y="6486"/>
                    <a:pt x="10393" y="3169"/>
                  </a:cubicBezTo>
                  <a:cubicBezTo>
                    <a:pt x="10362" y="1035"/>
                    <a:pt x="8635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2808763" y="1481533"/>
              <a:ext cx="179181" cy="195671"/>
            </a:xfrm>
            <a:custGeom>
              <a:avLst/>
              <a:gdLst/>
              <a:ahLst/>
              <a:cxnLst/>
              <a:rect l="l" t="t" r="r" b="b"/>
              <a:pathLst>
                <a:path w="7715" h="8425" extrusionOk="0">
                  <a:moveTo>
                    <a:pt x="4167" y="1592"/>
                  </a:moveTo>
                  <a:cubicBezTo>
                    <a:pt x="4491" y="1592"/>
                    <a:pt x="4830" y="1685"/>
                    <a:pt x="5136" y="1846"/>
                  </a:cubicBezTo>
                  <a:cubicBezTo>
                    <a:pt x="4980" y="2124"/>
                    <a:pt x="5008" y="2475"/>
                    <a:pt x="5258" y="2780"/>
                  </a:cubicBezTo>
                  <a:cubicBezTo>
                    <a:pt x="6296" y="4032"/>
                    <a:pt x="5475" y="6726"/>
                    <a:pt x="3813" y="6726"/>
                  </a:cubicBezTo>
                  <a:cubicBezTo>
                    <a:pt x="3569" y="6726"/>
                    <a:pt x="3307" y="6668"/>
                    <a:pt x="3031" y="6539"/>
                  </a:cubicBezTo>
                  <a:cubicBezTo>
                    <a:pt x="1695" y="5924"/>
                    <a:pt x="1937" y="3924"/>
                    <a:pt x="2470" y="2880"/>
                  </a:cubicBezTo>
                  <a:cubicBezTo>
                    <a:pt x="2757" y="2320"/>
                    <a:pt x="3340" y="1669"/>
                    <a:pt x="4010" y="1600"/>
                  </a:cubicBezTo>
                  <a:cubicBezTo>
                    <a:pt x="4062" y="1595"/>
                    <a:pt x="4115" y="1592"/>
                    <a:pt x="4167" y="1592"/>
                  </a:cubicBezTo>
                  <a:close/>
                  <a:moveTo>
                    <a:pt x="4192" y="0"/>
                  </a:moveTo>
                  <a:cubicBezTo>
                    <a:pt x="3287" y="0"/>
                    <a:pt x="2448" y="462"/>
                    <a:pt x="1805" y="1131"/>
                  </a:cubicBezTo>
                  <a:cubicBezTo>
                    <a:pt x="178" y="2807"/>
                    <a:pt x="1" y="5860"/>
                    <a:pt x="1681" y="7542"/>
                  </a:cubicBezTo>
                  <a:cubicBezTo>
                    <a:pt x="2293" y="8154"/>
                    <a:pt x="3069" y="8425"/>
                    <a:pt x="3851" y="8425"/>
                  </a:cubicBezTo>
                  <a:cubicBezTo>
                    <a:pt x="5248" y="8425"/>
                    <a:pt x="6667" y="7561"/>
                    <a:pt x="7222" y="6230"/>
                  </a:cubicBezTo>
                  <a:cubicBezTo>
                    <a:pt x="7614" y="5282"/>
                    <a:pt x="7714" y="4115"/>
                    <a:pt x="7541" y="3108"/>
                  </a:cubicBezTo>
                  <a:cubicBezTo>
                    <a:pt x="7450" y="2580"/>
                    <a:pt x="7167" y="1946"/>
                    <a:pt x="6730" y="1604"/>
                  </a:cubicBezTo>
                  <a:cubicBezTo>
                    <a:pt x="6425" y="903"/>
                    <a:pt x="5883" y="407"/>
                    <a:pt x="5008" y="128"/>
                  </a:cubicBezTo>
                  <a:cubicBezTo>
                    <a:pt x="4732" y="41"/>
                    <a:pt x="4459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2594675" y="1655884"/>
              <a:ext cx="197505" cy="172190"/>
            </a:xfrm>
            <a:custGeom>
              <a:avLst/>
              <a:gdLst/>
              <a:ahLst/>
              <a:cxnLst/>
              <a:rect l="l" t="t" r="r" b="b"/>
              <a:pathLst>
                <a:path w="8504" h="7414" extrusionOk="0">
                  <a:moveTo>
                    <a:pt x="4351" y="1720"/>
                  </a:moveTo>
                  <a:cubicBezTo>
                    <a:pt x="5307" y="1720"/>
                    <a:pt x="6266" y="2454"/>
                    <a:pt x="6653" y="3320"/>
                  </a:cubicBezTo>
                  <a:cubicBezTo>
                    <a:pt x="6525" y="3867"/>
                    <a:pt x="6785" y="4441"/>
                    <a:pt x="6598" y="5005"/>
                  </a:cubicBezTo>
                  <a:cubicBezTo>
                    <a:pt x="6457" y="5434"/>
                    <a:pt x="5902" y="5639"/>
                    <a:pt x="5514" y="5749"/>
                  </a:cubicBezTo>
                  <a:cubicBezTo>
                    <a:pt x="5285" y="5811"/>
                    <a:pt x="5032" y="5842"/>
                    <a:pt x="4771" y="5842"/>
                  </a:cubicBezTo>
                  <a:cubicBezTo>
                    <a:pt x="3934" y="5842"/>
                    <a:pt x="3018" y="5519"/>
                    <a:pt x="2552" y="4868"/>
                  </a:cubicBezTo>
                  <a:cubicBezTo>
                    <a:pt x="1883" y="3926"/>
                    <a:pt x="2598" y="2449"/>
                    <a:pt x="3491" y="1943"/>
                  </a:cubicBezTo>
                  <a:cubicBezTo>
                    <a:pt x="3766" y="1788"/>
                    <a:pt x="4058" y="1720"/>
                    <a:pt x="4351" y="1720"/>
                  </a:cubicBezTo>
                  <a:close/>
                  <a:moveTo>
                    <a:pt x="4306" y="1"/>
                  </a:moveTo>
                  <a:cubicBezTo>
                    <a:pt x="2622" y="1"/>
                    <a:pt x="1399" y="1235"/>
                    <a:pt x="876" y="2841"/>
                  </a:cubicBezTo>
                  <a:cubicBezTo>
                    <a:pt x="0" y="5535"/>
                    <a:pt x="2450" y="7413"/>
                    <a:pt x="4891" y="7413"/>
                  </a:cubicBezTo>
                  <a:cubicBezTo>
                    <a:pt x="5079" y="7413"/>
                    <a:pt x="5268" y="7402"/>
                    <a:pt x="5455" y="7379"/>
                  </a:cubicBezTo>
                  <a:cubicBezTo>
                    <a:pt x="6731" y="7229"/>
                    <a:pt x="7810" y="6569"/>
                    <a:pt x="8266" y="5329"/>
                  </a:cubicBezTo>
                  <a:cubicBezTo>
                    <a:pt x="8503" y="4691"/>
                    <a:pt x="8398" y="3966"/>
                    <a:pt x="8152" y="3356"/>
                  </a:cubicBezTo>
                  <a:cubicBezTo>
                    <a:pt x="8062" y="3128"/>
                    <a:pt x="7883" y="2942"/>
                    <a:pt x="7679" y="2832"/>
                  </a:cubicBezTo>
                  <a:cubicBezTo>
                    <a:pt x="7473" y="1383"/>
                    <a:pt x="6443" y="285"/>
                    <a:pt x="4858" y="44"/>
                  </a:cubicBezTo>
                  <a:cubicBezTo>
                    <a:pt x="4669" y="15"/>
                    <a:pt x="4484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2545275" y="1896216"/>
              <a:ext cx="208816" cy="178879"/>
            </a:xfrm>
            <a:custGeom>
              <a:avLst/>
              <a:gdLst/>
              <a:ahLst/>
              <a:cxnLst/>
              <a:rect l="l" t="t" r="r" b="b"/>
              <a:pathLst>
                <a:path w="8991" h="7702" extrusionOk="0">
                  <a:moveTo>
                    <a:pt x="3926" y="1589"/>
                  </a:moveTo>
                  <a:cubicBezTo>
                    <a:pt x="4901" y="1589"/>
                    <a:pt x="5773" y="1975"/>
                    <a:pt x="6347" y="2686"/>
                  </a:cubicBezTo>
                  <a:cubicBezTo>
                    <a:pt x="6343" y="2713"/>
                    <a:pt x="6334" y="2736"/>
                    <a:pt x="6334" y="2763"/>
                  </a:cubicBezTo>
                  <a:cubicBezTo>
                    <a:pt x="6343" y="3989"/>
                    <a:pt x="6980" y="5055"/>
                    <a:pt x="5632" y="5806"/>
                  </a:cubicBezTo>
                  <a:cubicBezTo>
                    <a:pt x="5268" y="6011"/>
                    <a:pt x="4845" y="6108"/>
                    <a:pt x="4419" y="6108"/>
                  </a:cubicBezTo>
                  <a:cubicBezTo>
                    <a:pt x="3741" y="6108"/>
                    <a:pt x="3053" y="5863"/>
                    <a:pt x="2574" y="5415"/>
                  </a:cubicBezTo>
                  <a:cubicBezTo>
                    <a:pt x="1472" y="4376"/>
                    <a:pt x="1836" y="1788"/>
                    <a:pt x="3527" y="1611"/>
                  </a:cubicBezTo>
                  <a:cubicBezTo>
                    <a:pt x="3661" y="1596"/>
                    <a:pt x="3795" y="1589"/>
                    <a:pt x="3926" y="1589"/>
                  </a:cubicBezTo>
                  <a:close/>
                  <a:moveTo>
                    <a:pt x="4498" y="1"/>
                  </a:moveTo>
                  <a:cubicBezTo>
                    <a:pt x="4234" y="1"/>
                    <a:pt x="3973" y="30"/>
                    <a:pt x="3723" y="93"/>
                  </a:cubicBezTo>
                  <a:cubicBezTo>
                    <a:pt x="1340" y="685"/>
                    <a:pt x="0" y="3301"/>
                    <a:pt x="1025" y="5579"/>
                  </a:cubicBezTo>
                  <a:cubicBezTo>
                    <a:pt x="1649" y="6965"/>
                    <a:pt x="3105" y="7701"/>
                    <a:pt x="4570" y="7701"/>
                  </a:cubicBezTo>
                  <a:cubicBezTo>
                    <a:pt x="5054" y="7701"/>
                    <a:pt x="5540" y="7621"/>
                    <a:pt x="5996" y="7457"/>
                  </a:cubicBezTo>
                  <a:cubicBezTo>
                    <a:pt x="7805" y="6809"/>
                    <a:pt x="8990" y="4395"/>
                    <a:pt x="7914" y="2690"/>
                  </a:cubicBezTo>
                  <a:cubicBezTo>
                    <a:pt x="7863" y="1123"/>
                    <a:pt x="6121" y="1"/>
                    <a:pt x="4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2656941" y="2119733"/>
              <a:ext cx="234294" cy="207515"/>
            </a:xfrm>
            <a:custGeom>
              <a:avLst/>
              <a:gdLst/>
              <a:ahLst/>
              <a:cxnLst/>
              <a:rect l="l" t="t" r="r" b="b"/>
              <a:pathLst>
                <a:path w="10088" h="8935" extrusionOk="0">
                  <a:moveTo>
                    <a:pt x="5017" y="1594"/>
                  </a:moveTo>
                  <a:cubicBezTo>
                    <a:pt x="5919" y="1594"/>
                    <a:pt x="6697" y="2024"/>
                    <a:pt x="7189" y="2739"/>
                  </a:cubicBezTo>
                  <a:cubicBezTo>
                    <a:pt x="7011" y="3355"/>
                    <a:pt x="7225" y="4001"/>
                    <a:pt x="7125" y="4648"/>
                  </a:cubicBezTo>
                  <a:cubicBezTo>
                    <a:pt x="6979" y="5569"/>
                    <a:pt x="6474" y="6457"/>
                    <a:pt x="5804" y="7090"/>
                  </a:cubicBezTo>
                  <a:cubicBezTo>
                    <a:pt x="5541" y="7339"/>
                    <a:pt x="5240" y="7441"/>
                    <a:pt x="4926" y="7441"/>
                  </a:cubicBezTo>
                  <a:cubicBezTo>
                    <a:pt x="3981" y="7441"/>
                    <a:pt x="2925" y="6516"/>
                    <a:pt x="2487" y="5883"/>
                  </a:cubicBezTo>
                  <a:cubicBezTo>
                    <a:pt x="1972" y="5136"/>
                    <a:pt x="1758" y="4175"/>
                    <a:pt x="2004" y="3300"/>
                  </a:cubicBezTo>
                  <a:cubicBezTo>
                    <a:pt x="2332" y="2156"/>
                    <a:pt x="3790" y="1664"/>
                    <a:pt x="4843" y="1600"/>
                  </a:cubicBezTo>
                  <a:cubicBezTo>
                    <a:pt x="4901" y="1596"/>
                    <a:pt x="4959" y="1594"/>
                    <a:pt x="5017" y="1594"/>
                  </a:cubicBezTo>
                  <a:close/>
                  <a:moveTo>
                    <a:pt x="4957" y="1"/>
                  </a:moveTo>
                  <a:cubicBezTo>
                    <a:pt x="2846" y="1"/>
                    <a:pt x="501" y="1127"/>
                    <a:pt x="268" y="3519"/>
                  </a:cubicBezTo>
                  <a:cubicBezTo>
                    <a:pt x="0" y="6288"/>
                    <a:pt x="2326" y="8935"/>
                    <a:pt x="5017" y="8935"/>
                  </a:cubicBezTo>
                  <a:cubicBezTo>
                    <a:pt x="5399" y="8935"/>
                    <a:pt x="5788" y="8881"/>
                    <a:pt x="6178" y="8768"/>
                  </a:cubicBezTo>
                  <a:cubicBezTo>
                    <a:pt x="7873" y="8270"/>
                    <a:pt x="10087" y="3723"/>
                    <a:pt x="8382" y="2548"/>
                  </a:cubicBezTo>
                  <a:cubicBezTo>
                    <a:pt x="8506" y="882"/>
                    <a:pt x="6823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25"/>
          <p:cNvSpPr/>
          <p:nvPr/>
        </p:nvSpPr>
        <p:spPr>
          <a:xfrm>
            <a:off x="12260399" y="386243"/>
            <a:ext cx="593413" cy="1343840"/>
          </a:xfrm>
          <a:custGeom>
            <a:avLst/>
            <a:gdLst/>
            <a:ahLst/>
            <a:cxnLst/>
            <a:rect l="l" t="t" r="r" b="b"/>
            <a:pathLst>
              <a:path w="21962" h="49735" extrusionOk="0">
                <a:moveTo>
                  <a:pt x="10636" y="1506"/>
                </a:moveTo>
                <a:cubicBezTo>
                  <a:pt x="10847" y="1506"/>
                  <a:pt x="11016" y="1549"/>
                  <a:pt x="11030" y="1682"/>
                </a:cubicBezTo>
                <a:cubicBezTo>
                  <a:pt x="11089" y="2220"/>
                  <a:pt x="10925" y="2785"/>
                  <a:pt x="10852" y="3318"/>
                </a:cubicBezTo>
                <a:cubicBezTo>
                  <a:pt x="10669" y="4598"/>
                  <a:pt x="10797" y="5988"/>
                  <a:pt x="10861" y="7305"/>
                </a:cubicBezTo>
                <a:cubicBezTo>
                  <a:pt x="10574" y="7263"/>
                  <a:pt x="10282" y="7236"/>
                  <a:pt x="9986" y="7231"/>
                </a:cubicBezTo>
                <a:cubicBezTo>
                  <a:pt x="10173" y="6411"/>
                  <a:pt x="10087" y="5687"/>
                  <a:pt x="9891" y="4767"/>
                </a:cubicBezTo>
                <a:cubicBezTo>
                  <a:pt x="9800" y="4334"/>
                  <a:pt x="9098" y="1828"/>
                  <a:pt x="9767" y="1641"/>
                </a:cubicBezTo>
                <a:cubicBezTo>
                  <a:pt x="9873" y="1611"/>
                  <a:pt x="10306" y="1506"/>
                  <a:pt x="10636" y="1506"/>
                </a:cubicBezTo>
                <a:close/>
                <a:moveTo>
                  <a:pt x="9974" y="9086"/>
                </a:moveTo>
                <a:cubicBezTo>
                  <a:pt x="11856" y="9086"/>
                  <a:pt x="13722" y="10344"/>
                  <a:pt x="14597" y="12043"/>
                </a:cubicBezTo>
                <a:cubicBezTo>
                  <a:pt x="14688" y="14011"/>
                  <a:pt x="14238" y="15884"/>
                  <a:pt x="12524" y="17165"/>
                </a:cubicBezTo>
                <a:cubicBezTo>
                  <a:pt x="11892" y="17636"/>
                  <a:pt x="11194" y="17835"/>
                  <a:pt x="10489" y="17835"/>
                </a:cubicBezTo>
                <a:cubicBezTo>
                  <a:pt x="8767" y="17835"/>
                  <a:pt x="7000" y="16643"/>
                  <a:pt x="6036" y="15300"/>
                </a:cubicBezTo>
                <a:cubicBezTo>
                  <a:pt x="4392" y="13014"/>
                  <a:pt x="5990" y="10667"/>
                  <a:pt x="8095" y="9551"/>
                </a:cubicBezTo>
                <a:cubicBezTo>
                  <a:pt x="8698" y="9230"/>
                  <a:pt x="9337" y="9086"/>
                  <a:pt x="9974" y="9086"/>
                </a:cubicBezTo>
                <a:close/>
                <a:moveTo>
                  <a:pt x="10779" y="19456"/>
                </a:moveTo>
                <a:cubicBezTo>
                  <a:pt x="11413" y="23083"/>
                  <a:pt x="13085" y="26601"/>
                  <a:pt x="14579" y="30123"/>
                </a:cubicBezTo>
                <a:cubicBezTo>
                  <a:pt x="14220" y="30007"/>
                  <a:pt x="13806" y="29966"/>
                  <a:pt x="13373" y="29966"/>
                </a:cubicBezTo>
                <a:cubicBezTo>
                  <a:pt x="12883" y="29966"/>
                  <a:pt x="12368" y="30019"/>
                  <a:pt x="11878" y="30077"/>
                </a:cubicBezTo>
                <a:cubicBezTo>
                  <a:pt x="11841" y="29421"/>
                  <a:pt x="11768" y="28769"/>
                  <a:pt x="11577" y="28191"/>
                </a:cubicBezTo>
                <a:cubicBezTo>
                  <a:pt x="11466" y="27856"/>
                  <a:pt x="11158" y="27678"/>
                  <a:pt x="10858" y="27678"/>
                </a:cubicBezTo>
                <a:cubicBezTo>
                  <a:pt x="10570" y="27678"/>
                  <a:pt x="10288" y="27842"/>
                  <a:pt x="10192" y="28191"/>
                </a:cubicBezTo>
                <a:cubicBezTo>
                  <a:pt x="10019" y="28828"/>
                  <a:pt x="10032" y="29530"/>
                  <a:pt x="10087" y="30232"/>
                </a:cubicBezTo>
                <a:cubicBezTo>
                  <a:pt x="9439" y="30260"/>
                  <a:pt x="8793" y="30277"/>
                  <a:pt x="8146" y="30314"/>
                </a:cubicBezTo>
                <a:cubicBezTo>
                  <a:pt x="7941" y="30327"/>
                  <a:pt x="7744" y="30346"/>
                  <a:pt x="7544" y="30369"/>
                </a:cubicBezTo>
                <a:cubicBezTo>
                  <a:pt x="8114" y="28373"/>
                  <a:pt x="8697" y="26382"/>
                  <a:pt x="9226" y="24377"/>
                </a:cubicBezTo>
                <a:cubicBezTo>
                  <a:pt x="9663" y="22723"/>
                  <a:pt x="9782" y="21083"/>
                  <a:pt x="10292" y="19461"/>
                </a:cubicBezTo>
                <a:cubicBezTo>
                  <a:pt x="10342" y="19464"/>
                  <a:pt x="10392" y="19465"/>
                  <a:pt x="10442" y="19465"/>
                </a:cubicBezTo>
                <a:cubicBezTo>
                  <a:pt x="10556" y="19465"/>
                  <a:pt x="10669" y="19460"/>
                  <a:pt x="10779" y="19456"/>
                </a:cubicBezTo>
                <a:close/>
                <a:moveTo>
                  <a:pt x="13016" y="18782"/>
                </a:moveTo>
                <a:cubicBezTo>
                  <a:pt x="14069" y="20162"/>
                  <a:pt x="14843" y="22787"/>
                  <a:pt x="15432" y="24212"/>
                </a:cubicBezTo>
                <a:cubicBezTo>
                  <a:pt x="16511" y="26851"/>
                  <a:pt x="17359" y="29516"/>
                  <a:pt x="18069" y="32277"/>
                </a:cubicBezTo>
                <a:cubicBezTo>
                  <a:pt x="18971" y="35814"/>
                  <a:pt x="19810" y="39627"/>
                  <a:pt x="20320" y="43399"/>
                </a:cubicBezTo>
                <a:cubicBezTo>
                  <a:pt x="20233" y="42999"/>
                  <a:pt x="20138" y="42598"/>
                  <a:pt x="20025" y="42211"/>
                </a:cubicBezTo>
                <a:cubicBezTo>
                  <a:pt x="19195" y="39404"/>
                  <a:pt x="18443" y="36575"/>
                  <a:pt x="17619" y="33768"/>
                </a:cubicBezTo>
                <a:cubicBezTo>
                  <a:pt x="16233" y="29066"/>
                  <a:pt x="14215" y="23611"/>
                  <a:pt x="11750" y="19306"/>
                </a:cubicBezTo>
                <a:cubicBezTo>
                  <a:pt x="11992" y="19247"/>
                  <a:pt x="12238" y="19174"/>
                  <a:pt x="12469" y="19069"/>
                </a:cubicBezTo>
                <a:cubicBezTo>
                  <a:pt x="12652" y="18987"/>
                  <a:pt x="12835" y="18891"/>
                  <a:pt x="13016" y="18782"/>
                </a:cubicBezTo>
                <a:close/>
                <a:moveTo>
                  <a:pt x="8078" y="19001"/>
                </a:moveTo>
                <a:cubicBezTo>
                  <a:pt x="8337" y="19100"/>
                  <a:pt x="8606" y="19182"/>
                  <a:pt x="8875" y="19256"/>
                </a:cubicBezTo>
                <a:cubicBezTo>
                  <a:pt x="8346" y="20176"/>
                  <a:pt x="8192" y="21302"/>
                  <a:pt x="8005" y="22376"/>
                </a:cubicBezTo>
                <a:cubicBezTo>
                  <a:pt x="7481" y="25411"/>
                  <a:pt x="6465" y="28350"/>
                  <a:pt x="5622" y="31307"/>
                </a:cubicBezTo>
                <a:cubicBezTo>
                  <a:pt x="4323" y="35858"/>
                  <a:pt x="2728" y="40283"/>
                  <a:pt x="1320" y="44785"/>
                </a:cubicBezTo>
                <a:cubicBezTo>
                  <a:pt x="1471" y="43336"/>
                  <a:pt x="1712" y="41887"/>
                  <a:pt x="1839" y="40602"/>
                </a:cubicBezTo>
                <a:cubicBezTo>
                  <a:pt x="2123" y="37818"/>
                  <a:pt x="2756" y="35126"/>
                  <a:pt x="3480" y="32432"/>
                </a:cubicBezTo>
                <a:cubicBezTo>
                  <a:pt x="4131" y="30027"/>
                  <a:pt x="4929" y="27694"/>
                  <a:pt x="5841" y="25375"/>
                </a:cubicBezTo>
                <a:cubicBezTo>
                  <a:pt x="6642" y="23320"/>
                  <a:pt x="6879" y="20855"/>
                  <a:pt x="8078" y="19001"/>
                </a:cubicBezTo>
                <a:close/>
                <a:moveTo>
                  <a:pt x="10530" y="1"/>
                </a:moveTo>
                <a:cubicBezTo>
                  <a:pt x="10415" y="1"/>
                  <a:pt x="10297" y="5"/>
                  <a:pt x="10177" y="14"/>
                </a:cubicBezTo>
                <a:cubicBezTo>
                  <a:pt x="6779" y="279"/>
                  <a:pt x="8091" y="4890"/>
                  <a:pt x="8989" y="7286"/>
                </a:cubicBezTo>
                <a:cubicBezTo>
                  <a:pt x="8920" y="7296"/>
                  <a:pt x="8852" y="7300"/>
                  <a:pt x="8783" y="7309"/>
                </a:cubicBezTo>
                <a:cubicBezTo>
                  <a:pt x="5138" y="7847"/>
                  <a:pt x="2802" y="11592"/>
                  <a:pt x="4004" y="15041"/>
                </a:cubicBezTo>
                <a:cubicBezTo>
                  <a:pt x="4482" y="16417"/>
                  <a:pt x="5590" y="17630"/>
                  <a:pt x="6943" y="18440"/>
                </a:cubicBezTo>
                <a:cubicBezTo>
                  <a:pt x="4528" y="21853"/>
                  <a:pt x="3498" y="26952"/>
                  <a:pt x="2400" y="30838"/>
                </a:cubicBezTo>
                <a:cubicBezTo>
                  <a:pt x="1621" y="33599"/>
                  <a:pt x="1002" y="36360"/>
                  <a:pt x="609" y="39203"/>
                </a:cubicBezTo>
                <a:cubicBezTo>
                  <a:pt x="172" y="42365"/>
                  <a:pt x="737" y="45842"/>
                  <a:pt x="104" y="48926"/>
                </a:cubicBezTo>
                <a:cubicBezTo>
                  <a:pt x="1" y="49428"/>
                  <a:pt x="364" y="49735"/>
                  <a:pt x="737" y="49735"/>
                </a:cubicBezTo>
                <a:cubicBezTo>
                  <a:pt x="990" y="49735"/>
                  <a:pt x="1249" y="49594"/>
                  <a:pt x="1370" y="49277"/>
                </a:cubicBezTo>
                <a:cubicBezTo>
                  <a:pt x="3398" y="43988"/>
                  <a:pt x="5344" y="38434"/>
                  <a:pt x="6825" y="32956"/>
                </a:cubicBezTo>
                <a:cubicBezTo>
                  <a:pt x="6938" y="32542"/>
                  <a:pt x="7057" y="32123"/>
                  <a:pt x="7170" y="31709"/>
                </a:cubicBezTo>
                <a:cubicBezTo>
                  <a:pt x="7654" y="31895"/>
                  <a:pt x="8270" y="31931"/>
                  <a:pt x="8811" y="31931"/>
                </a:cubicBezTo>
                <a:cubicBezTo>
                  <a:pt x="9126" y="31931"/>
                  <a:pt x="9416" y="31919"/>
                  <a:pt x="9640" y="31917"/>
                </a:cubicBezTo>
                <a:cubicBezTo>
                  <a:pt x="9832" y="31917"/>
                  <a:pt x="10023" y="31913"/>
                  <a:pt x="10210" y="31909"/>
                </a:cubicBezTo>
                <a:lnTo>
                  <a:pt x="10210" y="31909"/>
                </a:lnTo>
                <a:cubicBezTo>
                  <a:pt x="10246" y="33043"/>
                  <a:pt x="10177" y="34470"/>
                  <a:pt x="10829" y="35404"/>
                </a:cubicBezTo>
                <a:cubicBezTo>
                  <a:pt x="10932" y="35550"/>
                  <a:pt x="11080" y="35624"/>
                  <a:pt x="11227" y="35624"/>
                </a:cubicBezTo>
                <a:cubicBezTo>
                  <a:pt x="11373" y="35624"/>
                  <a:pt x="11518" y="35551"/>
                  <a:pt x="11618" y="35404"/>
                </a:cubicBezTo>
                <a:cubicBezTo>
                  <a:pt x="12246" y="34478"/>
                  <a:pt x="12042" y="33134"/>
                  <a:pt x="11964" y="32081"/>
                </a:cubicBezTo>
                <a:cubicBezTo>
                  <a:pt x="11954" y="32009"/>
                  <a:pt x="11954" y="31932"/>
                  <a:pt x="11950" y="31854"/>
                </a:cubicBezTo>
                <a:cubicBezTo>
                  <a:pt x="12160" y="31845"/>
                  <a:pt x="12370" y="31840"/>
                  <a:pt x="12579" y="31827"/>
                </a:cubicBezTo>
                <a:cubicBezTo>
                  <a:pt x="13272" y="31791"/>
                  <a:pt x="14156" y="31886"/>
                  <a:pt x="14784" y="31566"/>
                </a:cubicBezTo>
                <a:cubicBezTo>
                  <a:pt x="14902" y="31503"/>
                  <a:pt x="14999" y="31402"/>
                  <a:pt x="15062" y="31284"/>
                </a:cubicBezTo>
                <a:cubicBezTo>
                  <a:pt x="15618" y="32642"/>
                  <a:pt x="16124" y="34005"/>
                  <a:pt x="16515" y="35376"/>
                </a:cubicBezTo>
                <a:cubicBezTo>
                  <a:pt x="17313" y="38182"/>
                  <a:pt x="18065" y="41008"/>
                  <a:pt x="18926" y="43801"/>
                </a:cubicBezTo>
                <a:cubicBezTo>
                  <a:pt x="19518" y="45714"/>
                  <a:pt x="19741" y="47691"/>
                  <a:pt x="20889" y="49382"/>
                </a:cubicBezTo>
                <a:cubicBezTo>
                  <a:pt x="21003" y="49549"/>
                  <a:pt x="21206" y="49632"/>
                  <a:pt x="21402" y="49632"/>
                </a:cubicBezTo>
                <a:cubicBezTo>
                  <a:pt x="21689" y="49632"/>
                  <a:pt x="21962" y="49456"/>
                  <a:pt x="21924" y="49104"/>
                </a:cubicBezTo>
                <a:cubicBezTo>
                  <a:pt x="21282" y="43281"/>
                  <a:pt x="20725" y="37631"/>
                  <a:pt x="19514" y="31881"/>
                </a:cubicBezTo>
                <a:cubicBezTo>
                  <a:pt x="18849" y="28706"/>
                  <a:pt x="17819" y="25762"/>
                  <a:pt x="16574" y="22782"/>
                </a:cubicBezTo>
                <a:cubicBezTo>
                  <a:pt x="15928" y="21220"/>
                  <a:pt x="15313" y="19215"/>
                  <a:pt x="14174" y="17884"/>
                </a:cubicBezTo>
                <a:cubicBezTo>
                  <a:pt x="16033" y="16116"/>
                  <a:pt x="17263" y="13155"/>
                  <a:pt x="15472" y="11260"/>
                </a:cubicBezTo>
                <a:cubicBezTo>
                  <a:pt x="15012" y="9555"/>
                  <a:pt x="13823" y="8307"/>
                  <a:pt x="12261" y="7683"/>
                </a:cubicBezTo>
                <a:cubicBezTo>
                  <a:pt x="12315" y="5769"/>
                  <a:pt x="12383" y="3900"/>
                  <a:pt x="12556" y="1997"/>
                </a:cubicBezTo>
                <a:cubicBezTo>
                  <a:pt x="12690" y="533"/>
                  <a:pt x="11764" y="1"/>
                  <a:pt x="105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2719301" y="7135378"/>
            <a:ext cx="555737" cy="611427"/>
          </a:xfrm>
          <a:custGeom>
            <a:avLst/>
            <a:gdLst/>
            <a:ahLst/>
            <a:cxnLst/>
            <a:rect l="l" t="t" r="r" b="b"/>
            <a:pathLst>
              <a:path w="15907" h="17501" extrusionOk="0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15" name="Google Shape;315;p25"/>
          <p:cNvGrpSpPr/>
          <p:nvPr/>
        </p:nvGrpSpPr>
        <p:grpSpPr>
          <a:xfrm>
            <a:off x="3524891" y="6748680"/>
            <a:ext cx="2424996" cy="1428547"/>
            <a:chOff x="3354887" y="4040758"/>
            <a:chExt cx="1612222" cy="949748"/>
          </a:xfrm>
        </p:grpSpPr>
        <p:sp>
          <p:nvSpPr>
            <p:cNvPr id="316" name="Google Shape;316;p25"/>
            <p:cNvSpPr/>
            <p:nvPr/>
          </p:nvSpPr>
          <p:spPr>
            <a:xfrm>
              <a:off x="3354887" y="4040758"/>
              <a:ext cx="804020" cy="794391"/>
            </a:xfrm>
            <a:custGeom>
              <a:avLst/>
              <a:gdLst/>
              <a:ahLst/>
              <a:cxnLst/>
              <a:rect l="l" t="t" r="r" b="b"/>
              <a:pathLst>
                <a:path w="51187" h="50574" extrusionOk="0">
                  <a:moveTo>
                    <a:pt x="26196" y="942"/>
                  </a:moveTo>
                  <a:cubicBezTo>
                    <a:pt x="26464" y="942"/>
                    <a:pt x="26731" y="946"/>
                    <a:pt x="26997" y="955"/>
                  </a:cubicBezTo>
                  <a:cubicBezTo>
                    <a:pt x="26965" y="1018"/>
                    <a:pt x="26970" y="1096"/>
                    <a:pt x="27033" y="1173"/>
                  </a:cubicBezTo>
                  <a:cubicBezTo>
                    <a:pt x="28150" y="2576"/>
                    <a:pt x="27507" y="4494"/>
                    <a:pt x="27161" y="6071"/>
                  </a:cubicBezTo>
                  <a:cubicBezTo>
                    <a:pt x="26714" y="8113"/>
                    <a:pt x="25557" y="9793"/>
                    <a:pt x="24072" y="11288"/>
                  </a:cubicBezTo>
                  <a:cubicBezTo>
                    <a:pt x="23853" y="11507"/>
                    <a:pt x="23630" y="11716"/>
                    <a:pt x="23397" y="11921"/>
                  </a:cubicBezTo>
                  <a:cubicBezTo>
                    <a:pt x="22787" y="11503"/>
                    <a:pt x="22154" y="11101"/>
                    <a:pt x="21498" y="10727"/>
                  </a:cubicBezTo>
                  <a:cubicBezTo>
                    <a:pt x="19524" y="9606"/>
                    <a:pt x="17415" y="8714"/>
                    <a:pt x="15282" y="7916"/>
                  </a:cubicBezTo>
                  <a:cubicBezTo>
                    <a:pt x="13333" y="7188"/>
                    <a:pt x="11419" y="6586"/>
                    <a:pt x="9364" y="6536"/>
                  </a:cubicBezTo>
                  <a:cubicBezTo>
                    <a:pt x="14099" y="2965"/>
                    <a:pt x="20257" y="942"/>
                    <a:pt x="26196" y="942"/>
                  </a:cubicBezTo>
                  <a:close/>
                  <a:moveTo>
                    <a:pt x="27576" y="978"/>
                  </a:moveTo>
                  <a:cubicBezTo>
                    <a:pt x="28619" y="1032"/>
                    <a:pt x="29649" y="1150"/>
                    <a:pt x="30665" y="1342"/>
                  </a:cubicBezTo>
                  <a:cubicBezTo>
                    <a:pt x="32642" y="1706"/>
                    <a:pt x="34565" y="2344"/>
                    <a:pt x="36370" y="3209"/>
                  </a:cubicBezTo>
                  <a:cubicBezTo>
                    <a:pt x="39021" y="4477"/>
                    <a:pt x="40994" y="5871"/>
                    <a:pt x="42761" y="8172"/>
                  </a:cubicBezTo>
                  <a:cubicBezTo>
                    <a:pt x="42835" y="8262"/>
                    <a:pt x="42912" y="8353"/>
                    <a:pt x="42990" y="8445"/>
                  </a:cubicBezTo>
                  <a:cubicBezTo>
                    <a:pt x="41409" y="8517"/>
                    <a:pt x="39764" y="9070"/>
                    <a:pt x="38333" y="9556"/>
                  </a:cubicBezTo>
                  <a:cubicBezTo>
                    <a:pt x="36178" y="10285"/>
                    <a:pt x="34200" y="11347"/>
                    <a:pt x="32250" y="12481"/>
                  </a:cubicBezTo>
                  <a:cubicBezTo>
                    <a:pt x="30669" y="13398"/>
                    <a:pt x="29125" y="14377"/>
                    <a:pt x="27635" y="15429"/>
                  </a:cubicBezTo>
                  <a:cubicBezTo>
                    <a:pt x="26491" y="14323"/>
                    <a:pt x="25284" y="13280"/>
                    <a:pt x="23990" y="12340"/>
                  </a:cubicBezTo>
                  <a:cubicBezTo>
                    <a:pt x="24874" y="11534"/>
                    <a:pt x="25675" y="10650"/>
                    <a:pt x="26359" y="9680"/>
                  </a:cubicBezTo>
                  <a:cubicBezTo>
                    <a:pt x="27393" y="8226"/>
                    <a:pt x="27807" y="6618"/>
                    <a:pt x="28145" y="4914"/>
                  </a:cubicBezTo>
                  <a:cubicBezTo>
                    <a:pt x="28391" y="3684"/>
                    <a:pt x="28623" y="1924"/>
                    <a:pt x="27576" y="978"/>
                  </a:cubicBezTo>
                  <a:close/>
                  <a:moveTo>
                    <a:pt x="43701" y="9234"/>
                  </a:moveTo>
                  <a:cubicBezTo>
                    <a:pt x="44525" y="10081"/>
                    <a:pt x="45427" y="10874"/>
                    <a:pt x="46138" y="11825"/>
                  </a:cubicBezTo>
                  <a:cubicBezTo>
                    <a:pt x="48047" y="14377"/>
                    <a:pt x="48904" y="17849"/>
                    <a:pt x="49501" y="20888"/>
                  </a:cubicBezTo>
                  <a:cubicBezTo>
                    <a:pt x="49847" y="22661"/>
                    <a:pt x="50079" y="24461"/>
                    <a:pt x="50161" y="26260"/>
                  </a:cubicBezTo>
                  <a:cubicBezTo>
                    <a:pt x="49587" y="25477"/>
                    <a:pt x="48088" y="24829"/>
                    <a:pt x="47450" y="24588"/>
                  </a:cubicBezTo>
                  <a:cubicBezTo>
                    <a:pt x="45627" y="23904"/>
                    <a:pt x="43682" y="23672"/>
                    <a:pt x="41741" y="23603"/>
                  </a:cubicBezTo>
                  <a:cubicBezTo>
                    <a:pt x="41555" y="23597"/>
                    <a:pt x="41369" y="23594"/>
                    <a:pt x="41184" y="23594"/>
                  </a:cubicBezTo>
                  <a:cubicBezTo>
                    <a:pt x="39088" y="23594"/>
                    <a:pt x="37051" y="23993"/>
                    <a:pt x="35125" y="24693"/>
                  </a:cubicBezTo>
                  <a:cubicBezTo>
                    <a:pt x="34118" y="22902"/>
                    <a:pt x="32861" y="21248"/>
                    <a:pt x="31540" y="19667"/>
                  </a:cubicBezTo>
                  <a:cubicBezTo>
                    <a:pt x="30487" y="18414"/>
                    <a:pt x="29399" y="17189"/>
                    <a:pt x="28245" y="16026"/>
                  </a:cubicBezTo>
                  <a:cubicBezTo>
                    <a:pt x="29466" y="15183"/>
                    <a:pt x="30724" y="14382"/>
                    <a:pt x="32004" y="13612"/>
                  </a:cubicBezTo>
                  <a:cubicBezTo>
                    <a:pt x="35609" y="11457"/>
                    <a:pt x="39426" y="9661"/>
                    <a:pt x="43701" y="9234"/>
                  </a:cubicBezTo>
                  <a:close/>
                  <a:moveTo>
                    <a:pt x="8698" y="7055"/>
                  </a:moveTo>
                  <a:cubicBezTo>
                    <a:pt x="13095" y="7606"/>
                    <a:pt x="17210" y="9333"/>
                    <a:pt x="21028" y="11503"/>
                  </a:cubicBezTo>
                  <a:cubicBezTo>
                    <a:pt x="21593" y="11825"/>
                    <a:pt x="22144" y="12172"/>
                    <a:pt x="22682" y="12541"/>
                  </a:cubicBezTo>
                  <a:cubicBezTo>
                    <a:pt x="20363" y="14422"/>
                    <a:pt x="17589" y="15789"/>
                    <a:pt x="14827" y="16943"/>
                  </a:cubicBezTo>
                  <a:cubicBezTo>
                    <a:pt x="9961" y="18966"/>
                    <a:pt x="3062" y="21098"/>
                    <a:pt x="1054" y="26314"/>
                  </a:cubicBezTo>
                  <a:cubicBezTo>
                    <a:pt x="971" y="25271"/>
                    <a:pt x="940" y="24219"/>
                    <a:pt x="957" y="23170"/>
                  </a:cubicBezTo>
                  <a:cubicBezTo>
                    <a:pt x="1008" y="20213"/>
                    <a:pt x="1445" y="17307"/>
                    <a:pt x="2694" y="14586"/>
                  </a:cubicBezTo>
                  <a:cubicBezTo>
                    <a:pt x="4042" y="11657"/>
                    <a:pt x="6138" y="9119"/>
                    <a:pt x="8698" y="7055"/>
                  </a:cubicBezTo>
                  <a:close/>
                  <a:moveTo>
                    <a:pt x="23275" y="12956"/>
                  </a:moveTo>
                  <a:cubicBezTo>
                    <a:pt x="24546" y="13875"/>
                    <a:pt x="25725" y="14906"/>
                    <a:pt x="26846" y="15999"/>
                  </a:cubicBezTo>
                  <a:cubicBezTo>
                    <a:pt x="24928" y="17408"/>
                    <a:pt x="23111" y="18943"/>
                    <a:pt x="21448" y="20628"/>
                  </a:cubicBezTo>
                  <a:cubicBezTo>
                    <a:pt x="18340" y="23777"/>
                    <a:pt x="15451" y="27199"/>
                    <a:pt x="13050" y="30875"/>
                  </a:cubicBezTo>
                  <a:cubicBezTo>
                    <a:pt x="11779" y="32830"/>
                    <a:pt x="10635" y="34904"/>
                    <a:pt x="9682" y="37018"/>
                  </a:cubicBezTo>
                  <a:cubicBezTo>
                    <a:pt x="9251" y="37979"/>
                    <a:pt x="8872" y="38959"/>
                    <a:pt x="8480" y="39934"/>
                  </a:cubicBezTo>
                  <a:cubicBezTo>
                    <a:pt x="8212" y="40603"/>
                    <a:pt x="7933" y="41273"/>
                    <a:pt x="7846" y="41979"/>
                  </a:cubicBezTo>
                  <a:cubicBezTo>
                    <a:pt x="5577" y="39514"/>
                    <a:pt x="3828" y="36576"/>
                    <a:pt x="2616" y="33418"/>
                  </a:cubicBezTo>
                  <a:cubicBezTo>
                    <a:pt x="1901" y="31559"/>
                    <a:pt x="1441" y="29618"/>
                    <a:pt x="1195" y="27654"/>
                  </a:cubicBezTo>
                  <a:cubicBezTo>
                    <a:pt x="3760" y="21011"/>
                    <a:pt x="11360" y="19380"/>
                    <a:pt x="17387" y="16578"/>
                  </a:cubicBezTo>
                  <a:cubicBezTo>
                    <a:pt x="19465" y="15612"/>
                    <a:pt x="21502" y="14422"/>
                    <a:pt x="23275" y="12956"/>
                  </a:cubicBezTo>
                  <a:close/>
                  <a:moveTo>
                    <a:pt x="41221" y="24352"/>
                  </a:moveTo>
                  <a:cubicBezTo>
                    <a:pt x="42629" y="24352"/>
                    <a:pt x="44060" y="24514"/>
                    <a:pt x="45419" y="24798"/>
                  </a:cubicBezTo>
                  <a:cubicBezTo>
                    <a:pt x="46306" y="24984"/>
                    <a:pt x="47168" y="25281"/>
                    <a:pt x="47974" y="25681"/>
                  </a:cubicBezTo>
                  <a:cubicBezTo>
                    <a:pt x="48352" y="25868"/>
                    <a:pt x="49619" y="26547"/>
                    <a:pt x="49646" y="26921"/>
                  </a:cubicBezTo>
                  <a:cubicBezTo>
                    <a:pt x="49663" y="27152"/>
                    <a:pt x="49839" y="27266"/>
                    <a:pt x="50017" y="27266"/>
                  </a:cubicBezTo>
                  <a:cubicBezTo>
                    <a:pt x="50077" y="27266"/>
                    <a:pt x="50138" y="27253"/>
                    <a:pt x="50193" y="27226"/>
                  </a:cubicBezTo>
                  <a:lnTo>
                    <a:pt x="50193" y="27226"/>
                  </a:lnTo>
                  <a:cubicBezTo>
                    <a:pt x="50243" y="30561"/>
                    <a:pt x="49747" y="33882"/>
                    <a:pt x="48462" y="37026"/>
                  </a:cubicBezTo>
                  <a:cubicBezTo>
                    <a:pt x="47469" y="39451"/>
                    <a:pt x="45938" y="41661"/>
                    <a:pt x="44006" y="43482"/>
                  </a:cubicBezTo>
                  <a:cubicBezTo>
                    <a:pt x="43112" y="44330"/>
                    <a:pt x="42128" y="45036"/>
                    <a:pt x="41089" y="45648"/>
                  </a:cubicBezTo>
                  <a:cubicBezTo>
                    <a:pt x="41312" y="43438"/>
                    <a:pt x="40816" y="41109"/>
                    <a:pt x="40452" y="38936"/>
                  </a:cubicBezTo>
                  <a:cubicBezTo>
                    <a:pt x="40037" y="36480"/>
                    <a:pt x="39213" y="34097"/>
                    <a:pt x="38292" y="31782"/>
                  </a:cubicBezTo>
                  <a:cubicBezTo>
                    <a:pt x="37436" y="29622"/>
                    <a:pt x="36556" y="27422"/>
                    <a:pt x="35481" y="25349"/>
                  </a:cubicBezTo>
                  <a:cubicBezTo>
                    <a:pt x="36993" y="24816"/>
                    <a:pt x="38574" y="24478"/>
                    <a:pt x="40164" y="24383"/>
                  </a:cubicBezTo>
                  <a:cubicBezTo>
                    <a:pt x="40514" y="24362"/>
                    <a:pt x="40867" y="24352"/>
                    <a:pt x="41221" y="24352"/>
                  </a:cubicBezTo>
                  <a:close/>
                  <a:moveTo>
                    <a:pt x="27443" y="16592"/>
                  </a:moveTo>
                  <a:cubicBezTo>
                    <a:pt x="28633" y="17795"/>
                    <a:pt x="29754" y="19065"/>
                    <a:pt x="30838" y="20341"/>
                  </a:cubicBezTo>
                  <a:cubicBezTo>
                    <a:pt x="32118" y="21849"/>
                    <a:pt x="33180" y="23439"/>
                    <a:pt x="34105" y="25094"/>
                  </a:cubicBezTo>
                  <a:cubicBezTo>
                    <a:pt x="32701" y="25700"/>
                    <a:pt x="31367" y="26461"/>
                    <a:pt x="30118" y="27353"/>
                  </a:cubicBezTo>
                  <a:cubicBezTo>
                    <a:pt x="26669" y="29828"/>
                    <a:pt x="24081" y="33569"/>
                    <a:pt x="22541" y="37396"/>
                  </a:cubicBezTo>
                  <a:cubicBezTo>
                    <a:pt x="21734" y="39396"/>
                    <a:pt x="21383" y="41547"/>
                    <a:pt x="21557" y="43684"/>
                  </a:cubicBezTo>
                  <a:cubicBezTo>
                    <a:pt x="21643" y="44763"/>
                    <a:pt x="21925" y="45820"/>
                    <a:pt x="22258" y="46850"/>
                  </a:cubicBezTo>
                  <a:cubicBezTo>
                    <a:pt x="22432" y="47379"/>
                    <a:pt x="22636" y="47902"/>
                    <a:pt x="22865" y="48413"/>
                  </a:cubicBezTo>
                  <a:cubicBezTo>
                    <a:pt x="23046" y="48809"/>
                    <a:pt x="23311" y="49183"/>
                    <a:pt x="23530" y="49570"/>
                  </a:cubicBezTo>
                  <a:cubicBezTo>
                    <a:pt x="20819" y="49242"/>
                    <a:pt x="18140" y="48481"/>
                    <a:pt x="15648" y="47456"/>
                  </a:cubicBezTo>
                  <a:cubicBezTo>
                    <a:pt x="12777" y="46271"/>
                    <a:pt x="10317" y="44531"/>
                    <a:pt x="8261" y="42416"/>
                  </a:cubicBezTo>
                  <a:cubicBezTo>
                    <a:pt x="8717" y="40548"/>
                    <a:pt x="9606" y="38731"/>
                    <a:pt x="10403" y="36986"/>
                  </a:cubicBezTo>
                  <a:cubicBezTo>
                    <a:pt x="11264" y="35113"/>
                    <a:pt x="12325" y="33291"/>
                    <a:pt x="13438" y="31541"/>
                  </a:cubicBezTo>
                  <a:cubicBezTo>
                    <a:pt x="15770" y="27868"/>
                    <a:pt x="18709" y="24602"/>
                    <a:pt x="21738" y="21462"/>
                  </a:cubicBezTo>
                  <a:cubicBezTo>
                    <a:pt x="23479" y="19662"/>
                    <a:pt x="25407" y="18058"/>
                    <a:pt x="27443" y="16592"/>
                  </a:cubicBezTo>
                  <a:close/>
                  <a:moveTo>
                    <a:pt x="34460" y="25740"/>
                  </a:moveTo>
                  <a:cubicBezTo>
                    <a:pt x="35544" y="27754"/>
                    <a:pt x="36446" y="29864"/>
                    <a:pt x="37327" y="32038"/>
                  </a:cubicBezTo>
                  <a:cubicBezTo>
                    <a:pt x="38164" y="34111"/>
                    <a:pt x="38862" y="36229"/>
                    <a:pt x="39327" y="38407"/>
                  </a:cubicBezTo>
                  <a:cubicBezTo>
                    <a:pt x="39823" y="40717"/>
                    <a:pt x="39991" y="43059"/>
                    <a:pt x="40283" y="45387"/>
                  </a:cubicBezTo>
                  <a:cubicBezTo>
                    <a:pt x="40192" y="45533"/>
                    <a:pt x="40210" y="45761"/>
                    <a:pt x="40374" y="45879"/>
                  </a:cubicBezTo>
                  <a:cubicBezTo>
                    <a:pt x="40275" y="45809"/>
                    <a:pt x="40230" y="45781"/>
                    <a:pt x="40219" y="45781"/>
                  </a:cubicBezTo>
                  <a:cubicBezTo>
                    <a:pt x="40194" y="45781"/>
                    <a:pt x="40347" y="45921"/>
                    <a:pt x="40452" y="46007"/>
                  </a:cubicBezTo>
                  <a:cubicBezTo>
                    <a:pt x="39085" y="46750"/>
                    <a:pt x="37632" y="47347"/>
                    <a:pt x="36146" y="47894"/>
                  </a:cubicBezTo>
                  <a:cubicBezTo>
                    <a:pt x="33034" y="49036"/>
                    <a:pt x="29764" y="49754"/>
                    <a:pt x="26428" y="49754"/>
                  </a:cubicBezTo>
                  <a:cubicBezTo>
                    <a:pt x="26184" y="49754"/>
                    <a:pt x="25939" y="49751"/>
                    <a:pt x="25694" y="49743"/>
                  </a:cubicBezTo>
                  <a:cubicBezTo>
                    <a:pt x="25166" y="49725"/>
                    <a:pt x="24632" y="49688"/>
                    <a:pt x="24104" y="49633"/>
                  </a:cubicBezTo>
                  <a:cubicBezTo>
                    <a:pt x="23925" y="49141"/>
                    <a:pt x="23630" y="48704"/>
                    <a:pt x="23416" y="48190"/>
                  </a:cubicBezTo>
                  <a:cubicBezTo>
                    <a:pt x="23001" y="47200"/>
                    <a:pt x="22705" y="46171"/>
                    <a:pt x="22477" y="45132"/>
                  </a:cubicBezTo>
                  <a:cubicBezTo>
                    <a:pt x="22012" y="42963"/>
                    <a:pt x="22240" y="40758"/>
                    <a:pt x="22887" y="38649"/>
                  </a:cubicBezTo>
                  <a:cubicBezTo>
                    <a:pt x="24017" y="34976"/>
                    <a:pt x="26518" y="31344"/>
                    <a:pt x="29481" y="28807"/>
                  </a:cubicBezTo>
                  <a:cubicBezTo>
                    <a:pt x="30943" y="27554"/>
                    <a:pt x="32638" y="26506"/>
                    <a:pt x="34460" y="25740"/>
                  </a:cubicBezTo>
                  <a:close/>
                  <a:moveTo>
                    <a:pt x="25835" y="0"/>
                  </a:moveTo>
                  <a:cubicBezTo>
                    <a:pt x="25637" y="0"/>
                    <a:pt x="25440" y="2"/>
                    <a:pt x="25243" y="6"/>
                  </a:cubicBezTo>
                  <a:cubicBezTo>
                    <a:pt x="20049" y="120"/>
                    <a:pt x="14818" y="1989"/>
                    <a:pt x="10512" y="4723"/>
                  </a:cubicBezTo>
                  <a:cubicBezTo>
                    <a:pt x="6265" y="7415"/>
                    <a:pt x="2826" y="11284"/>
                    <a:pt x="1149" y="15936"/>
                  </a:cubicBezTo>
                  <a:cubicBezTo>
                    <a:pt x="183" y="18624"/>
                    <a:pt x="0" y="21567"/>
                    <a:pt x="23" y="24392"/>
                  </a:cubicBezTo>
                  <a:cubicBezTo>
                    <a:pt x="55" y="27668"/>
                    <a:pt x="684" y="30949"/>
                    <a:pt x="1869" y="34019"/>
                  </a:cubicBezTo>
                  <a:cubicBezTo>
                    <a:pt x="4002" y="39551"/>
                    <a:pt x="7970" y="44626"/>
                    <a:pt x="13442" y="47406"/>
                  </a:cubicBezTo>
                  <a:cubicBezTo>
                    <a:pt x="16704" y="49059"/>
                    <a:pt x="20290" y="50112"/>
                    <a:pt x="23940" y="50454"/>
                  </a:cubicBezTo>
                  <a:cubicBezTo>
                    <a:pt x="23972" y="50473"/>
                    <a:pt x="24010" y="50482"/>
                    <a:pt x="24049" y="50482"/>
                  </a:cubicBezTo>
                  <a:cubicBezTo>
                    <a:pt x="24077" y="50482"/>
                    <a:pt x="24105" y="50477"/>
                    <a:pt x="24131" y="50468"/>
                  </a:cubicBezTo>
                  <a:cubicBezTo>
                    <a:pt x="24934" y="50538"/>
                    <a:pt x="25740" y="50573"/>
                    <a:pt x="26546" y="50573"/>
                  </a:cubicBezTo>
                  <a:cubicBezTo>
                    <a:pt x="28365" y="50573"/>
                    <a:pt x="30186" y="50392"/>
                    <a:pt x="31977" y="50016"/>
                  </a:cubicBezTo>
                  <a:cubicBezTo>
                    <a:pt x="37476" y="48859"/>
                    <a:pt x="43108" y="46430"/>
                    <a:pt x="46561" y="42006"/>
                  </a:cubicBezTo>
                  <a:cubicBezTo>
                    <a:pt x="49650" y="38048"/>
                    <a:pt x="51036" y="33149"/>
                    <a:pt x="51114" y="28242"/>
                  </a:cubicBezTo>
                  <a:cubicBezTo>
                    <a:pt x="51187" y="23717"/>
                    <a:pt x="50339" y="18988"/>
                    <a:pt x="48666" y="14769"/>
                  </a:cubicBezTo>
                  <a:cubicBezTo>
                    <a:pt x="47774" y="12527"/>
                    <a:pt x="46516" y="10704"/>
                    <a:pt x="44812" y="8965"/>
                  </a:cubicBezTo>
                  <a:cubicBezTo>
                    <a:pt x="44096" y="8231"/>
                    <a:pt x="43499" y="7383"/>
                    <a:pt x="42821" y="6622"/>
                  </a:cubicBezTo>
                  <a:cubicBezTo>
                    <a:pt x="41072" y="4645"/>
                    <a:pt x="38452" y="3575"/>
                    <a:pt x="36137" y="2344"/>
                  </a:cubicBezTo>
                  <a:cubicBezTo>
                    <a:pt x="35043" y="1765"/>
                    <a:pt x="33899" y="1264"/>
                    <a:pt x="32697" y="923"/>
                  </a:cubicBezTo>
                  <a:cubicBezTo>
                    <a:pt x="30476" y="297"/>
                    <a:pt x="28150" y="0"/>
                    <a:pt x="2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282691" y="4677108"/>
              <a:ext cx="272429" cy="84934"/>
            </a:xfrm>
            <a:custGeom>
              <a:avLst/>
              <a:gdLst/>
              <a:ahLst/>
              <a:cxnLst/>
              <a:rect l="l" t="t" r="r" b="b"/>
              <a:pathLst>
                <a:path w="11730" h="3657" extrusionOk="0">
                  <a:moveTo>
                    <a:pt x="440" y="0"/>
                  </a:moveTo>
                  <a:cubicBezTo>
                    <a:pt x="201" y="0"/>
                    <a:pt x="0" y="287"/>
                    <a:pt x="216" y="510"/>
                  </a:cubicBezTo>
                  <a:cubicBezTo>
                    <a:pt x="2381" y="2735"/>
                    <a:pt x="4958" y="3657"/>
                    <a:pt x="7748" y="3657"/>
                  </a:cubicBezTo>
                  <a:cubicBezTo>
                    <a:pt x="8953" y="3657"/>
                    <a:pt x="10198" y="3485"/>
                    <a:pt x="11466" y="3172"/>
                  </a:cubicBezTo>
                  <a:cubicBezTo>
                    <a:pt x="11717" y="3113"/>
                    <a:pt x="11730" y="2711"/>
                    <a:pt x="11466" y="2661"/>
                  </a:cubicBezTo>
                  <a:cubicBezTo>
                    <a:pt x="10787" y="2522"/>
                    <a:pt x="10129" y="2481"/>
                    <a:pt x="9469" y="2481"/>
                  </a:cubicBezTo>
                  <a:cubicBezTo>
                    <a:pt x="8743" y="2481"/>
                    <a:pt x="8015" y="2530"/>
                    <a:pt x="7256" y="2552"/>
                  </a:cubicBezTo>
                  <a:cubicBezTo>
                    <a:pt x="7185" y="2554"/>
                    <a:pt x="7113" y="2555"/>
                    <a:pt x="7042" y="2555"/>
                  </a:cubicBezTo>
                  <a:cubicBezTo>
                    <a:pt x="4776" y="2555"/>
                    <a:pt x="2372" y="1509"/>
                    <a:pt x="645" y="78"/>
                  </a:cubicBezTo>
                  <a:cubicBezTo>
                    <a:pt x="579" y="24"/>
                    <a:pt x="50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4232107" y="4765223"/>
              <a:ext cx="168521" cy="129921"/>
            </a:xfrm>
            <a:custGeom>
              <a:avLst/>
              <a:gdLst/>
              <a:ahLst/>
              <a:cxnLst/>
              <a:rect l="l" t="t" r="r" b="b"/>
              <a:pathLst>
                <a:path w="7256" h="5594" extrusionOk="0">
                  <a:moveTo>
                    <a:pt x="466" y="0"/>
                  </a:moveTo>
                  <a:cubicBezTo>
                    <a:pt x="227" y="0"/>
                    <a:pt x="1" y="230"/>
                    <a:pt x="176" y="484"/>
                  </a:cubicBezTo>
                  <a:cubicBezTo>
                    <a:pt x="922" y="1596"/>
                    <a:pt x="1870" y="2467"/>
                    <a:pt x="2955" y="3245"/>
                  </a:cubicBezTo>
                  <a:cubicBezTo>
                    <a:pt x="4089" y="4061"/>
                    <a:pt x="5475" y="5196"/>
                    <a:pt x="6827" y="5583"/>
                  </a:cubicBezTo>
                  <a:cubicBezTo>
                    <a:pt x="6850" y="5590"/>
                    <a:pt x="6873" y="5593"/>
                    <a:pt x="6896" y="5593"/>
                  </a:cubicBezTo>
                  <a:cubicBezTo>
                    <a:pt x="7089" y="5593"/>
                    <a:pt x="7256" y="5366"/>
                    <a:pt x="7134" y="5182"/>
                  </a:cubicBezTo>
                  <a:cubicBezTo>
                    <a:pt x="6514" y="4252"/>
                    <a:pt x="5302" y="3714"/>
                    <a:pt x="4381" y="3132"/>
                  </a:cubicBezTo>
                  <a:cubicBezTo>
                    <a:pt x="3073" y="2298"/>
                    <a:pt x="1693" y="1401"/>
                    <a:pt x="754" y="147"/>
                  </a:cubicBezTo>
                  <a:cubicBezTo>
                    <a:pt x="677" y="44"/>
                    <a:pt x="57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4154861" y="4859261"/>
              <a:ext cx="141696" cy="131244"/>
            </a:xfrm>
            <a:custGeom>
              <a:avLst/>
              <a:gdLst/>
              <a:ahLst/>
              <a:cxnLst/>
              <a:rect l="l" t="t" r="r" b="b"/>
              <a:pathLst>
                <a:path w="6101" h="5651" extrusionOk="0">
                  <a:moveTo>
                    <a:pt x="457" y="1"/>
                  </a:moveTo>
                  <a:cubicBezTo>
                    <a:pt x="223" y="1"/>
                    <a:pt x="0" y="227"/>
                    <a:pt x="162" y="486"/>
                  </a:cubicBezTo>
                  <a:cubicBezTo>
                    <a:pt x="1506" y="2651"/>
                    <a:pt x="3133" y="4742"/>
                    <a:pt x="5611" y="5631"/>
                  </a:cubicBezTo>
                  <a:cubicBezTo>
                    <a:pt x="5650" y="5644"/>
                    <a:pt x="5686" y="5650"/>
                    <a:pt x="5720" y="5650"/>
                  </a:cubicBezTo>
                  <a:cubicBezTo>
                    <a:pt x="6000" y="5650"/>
                    <a:pt x="6101" y="5222"/>
                    <a:pt x="5857" y="5051"/>
                  </a:cubicBezTo>
                  <a:cubicBezTo>
                    <a:pt x="3838" y="3639"/>
                    <a:pt x="2194" y="2144"/>
                    <a:pt x="740" y="149"/>
                  </a:cubicBezTo>
                  <a:cubicBezTo>
                    <a:pt x="665" y="44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4533544" y="4729341"/>
              <a:ext cx="297280" cy="127389"/>
            </a:xfrm>
            <a:custGeom>
              <a:avLst/>
              <a:gdLst/>
              <a:ahLst/>
              <a:cxnLst/>
              <a:rect l="l" t="t" r="r" b="b"/>
              <a:pathLst>
                <a:path w="12800" h="5485" extrusionOk="0">
                  <a:moveTo>
                    <a:pt x="12504" y="0"/>
                  </a:moveTo>
                  <a:cubicBezTo>
                    <a:pt x="12475" y="0"/>
                    <a:pt x="12445" y="6"/>
                    <a:pt x="12416" y="20"/>
                  </a:cubicBezTo>
                  <a:cubicBezTo>
                    <a:pt x="9014" y="1669"/>
                    <a:pt x="6331" y="4792"/>
                    <a:pt x="2571" y="4792"/>
                  </a:cubicBezTo>
                  <a:cubicBezTo>
                    <a:pt x="1895" y="4792"/>
                    <a:pt x="1184" y="4691"/>
                    <a:pt x="428" y="4462"/>
                  </a:cubicBezTo>
                  <a:cubicBezTo>
                    <a:pt x="398" y="4453"/>
                    <a:pt x="369" y="4449"/>
                    <a:pt x="343" y="4449"/>
                  </a:cubicBezTo>
                  <a:cubicBezTo>
                    <a:pt x="77" y="4449"/>
                    <a:pt x="1" y="4866"/>
                    <a:pt x="287" y="4977"/>
                  </a:cubicBezTo>
                  <a:cubicBezTo>
                    <a:pt x="1204" y="5329"/>
                    <a:pt x="2107" y="5484"/>
                    <a:pt x="2992" y="5484"/>
                  </a:cubicBezTo>
                  <a:cubicBezTo>
                    <a:pt x="6651" y="5484"/>
                    <a:pt x="9989" y="2821"/>
                    <a:pt x="12652" y="330"/>
                  </a:cubicBezTo>
                  <a:cubicBezTo>
                    <a:pt x="12800" y="195"/>
                    <a:pt x="12665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4503073" y="4936763"/>
              <a:ext cx="220312" cy="51374"/>
            </a:xfrm>
            <a:custGeom>
              <a:avLst/>
              <a:gdLst/>
              <a:ahLst/>
              <a:cxnLst/>
              <a:rect l="l" t="t" r="r" b="b"/>
              <a:pathLst>
                <a:path w="9486" h="2212" extrusionOk="0">
                  <a:moveTo>
                    <a:pt x="489" y="1"/>
                  </a:moveTo>
                  <a:cubicBezTo>
                    <a:pt x="227" y="1"/>
                    <a:pt x="0" y="325"/>
                    <a:pt x="245" y="553"/>
                  </a:cubicBezTo>
                  <a:cubicBezTo>
                    <a:pt x="1524" y="1736"/>
                    <a:pt x="3212" y="2212"/>
                    <a:pt x="4934" y="2212"/>
                  </a:cubicBezTo>
                  <a:cubicBezTo>
                    <a:pt x="6415" y="2212"/>
                    <a:pt x="7922" y="1860"/>
                    <a:pt x="9218" y="1304"/>
                  </a:cubicBezTo>
                  <a:cubicBezTo>
                    <a:pt x="9485" y="1186"/>
                    <a:pt x="9368" y="724"/>
                    <a:pt x="9089" y="724"/>
                  </a:cubicBezTo>
                  <a:cubicBezTo>
                    <a:pt x="9079" y="724"/>
                    <a:pt x="9068" y="724"/>
                    <a:pt x="9058" y="725"/>
                  </a:cubicBezTo>
                  <a:cubicBezTo>
                    <a:pt x="7539" y="898"/>
                    <a:pt x="5892" y="1313"/>
                    <a:pt x="4324" y="1313"/>
                  </a:cubicBezTo>
                  <a:cubicBezTo>
                    <a:pt x="3027" y="1313"/>
                    <a:pt x="1783" y="1029"/>
                    <a:pt x="710" y="88"/>
                  </a:cubicBezTo>
                  <a:cubicBezTo>
                    <a:pt x="640" y="27"/>
                    <a:pt x="5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4811826" y="4741882"/>
              <a:ext cx="155282" cy="132847"/>
            </a:xfrm>
            <a:custGeom>
              <a:avLst/>
              <a:gdLst/>
              <a:ahLst/>
              <a:cxnLst/>
              <a:rect l="l" t="t" r="r" b="b"/>
              <a:pathLst>
                <a:path w="6686" h="5720" extrusionOk="0">
                  <a:moveTo>
                    <a:pt x="6249" y="1"/>
                  </a:moveTo>
                  <a:cubicBezTo>
                    <a:pt x="6188" y="1"/>
                    <a:pt x="6126" y="15"/>
                    <a:pt x="6066" y="45"/>
                  </a:cubicBezTo>
                  <a:cubicBezTo>
                    <a:pt x="5054" y="555"/>
                    <a:pt x="4211" y="1640"/>
                    <a:pt x="3350" y="2387"/>
                  </a:cubicBezTo>
                  <a:cubicBezTo>
                    <a:pt x="2311" y="3280"/>
                    <a:pt x="1318" y="4227"/>
                    <a:pt x="279" y="5116"/>
                  </a:cubicBezTo>
                  <a:cubicBezTo>
                    <a:pt x="0" y="5356"/>
                    <a:pt x="257" y="5719"/>
                    <a:pt x="550" y="5719"/>
                  </a:cubicBezTo>
                  <a:cubicBezTo>
                    <a:pt x="631" y="5719"/>
                    <a:pt x="714" y="5692"/>
                    <a:pt x="790" y="5627"/>
                  </a:cubicBezTo>
                  <a:cubicBezTo>
                    <a:pt x="1833" y="4734"/>
                    <a:pt x="3118" y="4091"/>
                    <a:pt x="4207" y="3243"/>
                  </a:cubicBezTo>
                  <a:cubicBezTo>
                    <a:pt x="5118" y="2532"/>
                    <a:pt x="6316" y="1626"/>
                    <a:pt x="6617" y="465"/>
                  </a:cubicBezTo>
                  <a:cubicBezTo>
                    <a:pt x="6686" y="204"/>
                    <a:pt x="6481" y="1"/>
                    <a:pt x="6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5"/>
          <p:cNvGrpSpPr/>
          <p:nvPr/>
        </p:nvGrpSpPr>
        <p:grpSpPr>
          <a:xfrm>
            <a:off x="12679593" y="4168292"/>
            <a:ext cx="422163" cy="502596"/>
            <a:chOff x="7290886" y="2736984"/>
            <a:chExt cx="416773" cy="496179"/>
          </a:xfrm>
        </p:grpSpPr>
        <p:sp>
          <p:nvSpPr>
            <p:cNvPr id="324" name="Google Shape;324;p25"/>
            <p:cNvSpPr/>
            <p:nvPr/>
          </p:nvSpPr>
          <p:spPr>
            <a:xfrm>
              <a:off x="7290886" y="2736984"/>
              <a:ext cx="416773" cy="496179"/>
            </a:xfrm>
            <a:custGeom>
              <a:avLst/>
              <a:gdLst/>
              <a:ahLst/>
              <a:cxnLst/>
              <a:rect l="l" t="t" r="r" b="b"/>
              <a:pathLst>
                <a:path w="17945" h="21364" extrusionOk="0">
                  <a:moveTo>
                    <a:pt x="10612" y="461"/>
                  </a:moveTo>
                  <a:cubicBezTo>
                    <a:pt x="11514" y="1527"/>
                    <a:pt x="13438" y="1359"/>
                    <a:pt x="14700" y="1773"/>
                  </a:cubicBezTo>
                  <a:cubicBezTo>
                    <a:pt x="15693" y="2097"/>
                    <a:pt x="15907" y="7432"/>
                    <a:pt x="16062" y="8521"/>
                  </a:cubicBezTo>
                  <a:cubicBezTo>
                    <a:pt x="16413" y="11022"/>
                    <a:pt x="16700" y="13556"/>
                    <a:pt x="16790" y="16080"/>
                  </a:cubicBezTo>
                  <a:cubicBezTo>
                    <a:pt x="16841" y="17529"/>
                    <a:pt x="16736" y="18955"/>
                    <a:pt x="16882" y="20390"/>
                  </a:cubicBezTo>
                  <a:cubicBezTo>
                    <a:pt x="15629" y="20254"/>
                    <a:pt x="14357" y="20113"/>
                    <a:pt x="13100" y="19999"/>
                  </a:cubicBezTo>
                  <a:lnTo>
                    <a:pt x="13100" y="19999"/>
                  </a:lnTo>
                  <a:cubicBezTo>
                    <a:pt x="13100" y="19999"/>
                    <a:pt x="13100" y="19999"/>
                    <a:pt x="13100" y="19999"/>
                  </a:cubicBezTo>
                  <a:cubicBezTo>
                    <a:pt x="13177" y="19999"/>
                    <a:pt x="12740" y="16281"/>
                    <a:pt x="12631" y="15911"/>
                  </a:cubicBezTo>
                  <a:cubicBezTo>
                    <a:pt x="12626" y="15888"/>
                    <a:pt x="12613" y="15865"/>
                    <a:pt x="12599" y="15848"/>
                  </a:cubicBezTo>
                  <a:cubicBezTo>
                    <a:pt x="12618" y="15680"/>
                    <a:pt x="12544" y="15488"/>
                    <a:pt x="12380" y="15401"/>
                  </a:cubicBezTo>
                  <a:cubicBezTo>
                    <a:pt x="11797" y="15100"/>
                    <a:pt x="11068" y="15041"/>
                    <a:pt x="10426" y="14946"/>
                  </a:cubicBezTo>
                  <a:cubicBezTo>
                    <a:pt x="10084" y="14895"/>
                    <a:pt x="9743" y="14877"/>
                    <a:pt x="9400" y="14859"/>
                  </a:cubicBezTo>
                  <a:cubicBezTo>
                    <a:pt x="8977" y="14832"/>
                    <a:pt x="8612" y="14658"/>
                    <a:pt x="8206" y="14572"/>
                  </a:cubicBezTo>
                  <a:cubicBezTo>
                    <a:pt x="8195" y="14570"/>
                    <a:pt x="8183" y="14568"/>
                    <a:pt x="8172" y="14568"/>
                  </a:cubicBezTo>
                  <a:cubicBezTo>
                    <a:pt x="8120" y="14568"/>
                    <a:pt x="8076" y="14593"/>
                    <a:pt x="8038" y="14626"/>
                  </a:cubicBezTo>
                  <a:cubicBezTo>
                    <a:pt x="7981" y="14600"/>
                    <a:pt x="7920" y="14586"/>
                    <a:pt x="7858" y="14586"/>
                  </a:cubicBezTo>
                  <a:cubicBezTo>
                    <a:pt x="7717" y="14586"/>
                    <a:pt x="7577" y="14661"/>
                    <a:pt x="7501" y="14832"/>
                  </a:cubicBezTo>
                  <a:cubicBezTo>
                    <a:pt x="6940" y="16067"/>
                    <a:pt x="6375" y="17352"/>
                    <a:pt x="5965" y="18645"/>
                  </a:cubicBezTo>
                  <a:cubicBezTo>
                    <a:pt x="5965" y="18659"/>
                    <a:pt x="5965" y="18668"/>
                    <a:pt x="5960" y="18681"/>
                  </a:cubicBezTo>
                  <a:cubicBezTo>
                    <a:pt x="4516" y="18008"/>
                    <a:pt x="2812" y="17907"/>
                    <a:pt x="1290" y="17396"/>
                  </a:cubicBezTo>
                  <a:cubicBezTo>
                    <a:pt x="913" y="17269"/>
                    <a:pt x="4206" y="12139"/>
                    <a:pt x="4511" y="11693"/>
                  </a:cubicBezTo>
                  <a:cubicBezTo>
                    <a:pt x="6944" y="8107"/>
                    <a:pt x="8681" y="4302"/>
                    <a:pt x="10612" y="461"/>
                  </a:cubicBezTo>
                  <a:close/>
                  <a:moveTo>
                    <a:pt x="10542" y="1"/>
                  </a:moveTo>
                  <a:cubicBezTo>
                    <a:pt x="10486" y="1"/>
                    <a:pt x="10430" y="20"/>
                    <a:pt x="10389" y="64"/>
                  </a:cubicBezTo>
                  <a:cubicBezTo>
                    <a:pt x="9442" y="1117"/>
                    <a:pt x="9018" y="2375"/>
                    <a:pt x="8462" y="3660"/>
                  </a:cubicBezTo>
                  <a:cubicBezTo>
                    <a:pt x="7615" y="5624"/>
                    <a:pt x="6320" y="7451"/>
                    <a:pt x="5241" y="9296"/>
                  </a:cubicBezTo>
                  <a:cubicBezTo>
                    <a:pt x="3636" y="12025"/>
                    <a:pt x="1432" y="14521"/>
                    <a:pt x="92" y="17392"/>
                  </a:cubicBezTo>
                  <a:cubicBezTo>
                    <a:pt x="1" y="17588"/>
                    <a:pt x="137" y="17821"/>
                    <a:pt x="324" y="17894"/>
                  </a:cubicBezTo>
                  <a:cubicBezTo>
                    <a:pt x="2238" y="18677"/>
                    <a:pt x="4133" y="19242"/>
                    <a:pt x="6211" y="19360"/>
                  </a:cubicBezTo>
                  <a:cubicBezTo>
                    <a:pt x="6217" y="19361"/>
                    <a:pt x="6223" y="19361"/>
                    <a:pt x="6229" y="19361"/>
                  </a:cubicBezTo>
                  <a:cubicBezTo>
                    <a:pt x="6345" y="19361"/>
                    <a:pt x="6445" y="19273"/>
                    <a:pt x="6480" y="19169"/>
                  </a:cubicBezTo>
                  <a:cubicBezTo>
                    <a:pt x="6585" y="19137"/>
                    <a:pt x="6681" y="19064"/>
                    <a:pt x="6740" y="18937"/>
                  </a:cubicBezTo>
                  <a:cubicBezTo>
                    <a:pt x="7287" y="17747"/>
                    <a:pt x="7787" y="16494"/>
                    <a:pt x="8198" y="15251"/>
                  </a:cubicBezTo>
                  <a:cubicBezTo>
                    <a:pt x="8553" y="15570"/>
                    <a:pt x="9087" y="15619"/>
                    <a:pt x="9587" y="15674"/>
                  </a:cubicBezTo>
                  <a:cubicBezTo>
                    <a:pt x="10421" y="15762"/>
                    <a:pt x="11223" y="15957"/>
                    <a:pt x="12043" y="16107"/>
                  </a:cubicBezTo>
                  <a:cubicBezTo>
                    <a:pt x="12052" y="17156"/>
                    <a:pt x="12349" y="18290"/>
                    <a:pt x="12212" y="19310"/>
                  </a:cubicBezTo>
                  <a:cubicBezTo>
                    <a:pt x="12153" y="19757"/>
                    <a:pt x="11957" y="20491"/>
                    <a:pt x="12494" y="20746"/>
                  </a:cubicBezTo>
                  <a:cubicBezTo>
                    <a:pt x="13246" y="21101"/>
                    <a:pt x="14349" y="21065"/>
                    <a:pt x="15160" y="21219"/>
                  </a:cubicBezTo>
                  <a:cubicBezTo>
                    <a:pt x="15504" y="21286"/>
                    <a:pt x="15932" y="21364"/>
                    <a:pt x="16346" y="21364"/>
                  </a:cubicBezTo>
                  <a:cubicBezTo>
                    <a:pt x="16639" y="21364"/>
                    <a:pt x="16925" y="21325"/>
                    <a:pt x="17169" y="21215"/>
                  </a:cubicBezTo>
                  <a:cubicBezTo>
                    <a:pt x="17232" y="21255"/>
                    <a:pt x="17305" y="21280"/>
                    <a:pt x="17379" y="21280"/>
                  </a:cubicBezTo>
                  <a:cubicBezTo>
                    <a:pt x="17406" y="21280"/>
                    <a:pt x="17434" y="21277"/>
                    <a:pt x="17461" y="21270"/>
                  </a:cubicBezTo>
                  <a:cubicBezTo>
                    <a:pt x="17469" y="21270"/>
                    <a:pt x="17474" y="21265"/>
                    <a:pt x="17484" y="21265"/>
                  </a:cubicBezTo>
                  <a:cubicBezTo>
                    <a:pt x="17738" y="21196"/>
                    <a:pt x="17944" y="20901"/>
                    <a:pt x="17825" y="20655"/>
                  </a:cubicBezTo>
                  <a:cubicBezTo>
                    <a:pt x="17903" y="20636"/>
                    <a:pt x="17907" y="20495"/>
                    <a:pt x="17835" y="20222"/>
                  </a:cubicBezTo>
                  <a:cubicBezTo>
                    <a:pt x="17816" y="19716"/>
                    <a:pt x="17770" y="19215"/>
                    <a:pt x="17747" y="18709"/>
                  </a:cubicBezTo>
                  <a:cubicBezTo>
                    <a:pt x="17702" y="17529"/>
                    <a:pt x="17807" y="16353"/>
                    <a:pt x="17747" y="15173"/>
                  </a:cubicBezTo>
                  <a:cubicBezTo>
                    <a:pt x="17602" y="12362"/>
                    <a:pt x="17310" y="9460"/>
                    <a:pt x="16759" y="6703"/>
                  </a:cubicBezTo>
                  <a:cubicBezTo>
                    <a:pt x="16500" y="5409"/>
                    <a:pt x="16353" y="4088"/>
                    <a:pt x="16130" y="2789"/>
                  </a:cubicBezTo>
                  <a:cubicBezTo>
                    <a:pt x="16071" y="2421"/>
                    <a:pt x="16112" y="1628"/>
                    <a:pt x="15743" y="1327"/>
                  </a:cubicBezTo>
                  <a:cubicBezTo>
                    <a:pt x="14485" y="316"/>
                    <a:pt x="12275" y="415"/>
                    <a:pt x="10754" y="160"/>
                  </a:cubicBezTo>
                  <a:cubicBezTo>
                    <a:pt x="10751" y="160"/>
                    <a:pt x="10747" y="162"/>
                    <a:pt x="10744" y="162"/>
                  </a:cubicBezTo>
                  <a:cubicBezTo>
                    <a:pt x="10743" y="162"/>
                    <a:pt x="10741" y="162"/>
                    <a:pt x="10740" y="160"/>
                  </a:cubicBezTo>
                  <a:cubicBezTo>
                    <a:pt x="10740" y="63"/>
                    <a:pt x="10642" y="1"/>
                    <a:pt x="1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7502861" y="2870179"/>
              <a:ext cx="79917" cy="155700"/>
            </a:xfrm>
            <a:custGeom>
              <a:avLst/>
              <a:gdLst/>
              <a:ahLst/>
              <a:cxnLst/>
              <a:rect l="l" t="t" r="r" b="b"/>
              <a:pathLst>
                <a:path w="3441" h="6704" extrusionOk="0">
                  <a:moveTo>
                    <a:pt x="2155" y="2490"/>
                  </a:moveTo>
                  <a:cubicBezTo>
                    <a:pt x="2214" y="3091"/>
                    <a:pt x="2324" y="3693"/>
                    <a:pt x="2319" y="4244"/>
                  </a:cubicBezTo>
                  <a:cubicBezTo>
                    <a:pt x="2315" y="4453"/>
                    <a:pt x="2402" y="5729"/>
                    <a:pt x="2027" y="5729"/>
                  </a:cubicBezTo>
                  <a:cubicBezTo>
                    <a:pt x="2010" y="5729"/>
                    <a:pt x="1992" y="5726"/>
                    <a:pt x="1973" y="5720"/>
                  </a:cubicBezTo>
                  <a:cubicBezTo>
                    <a:pt x="1600" y="5615"/>
                    <a:pt x="1348" y="5510"/>
                    <a:pt x="1080" y="5493"/>
                  </a:cubicBezTo>
                  <a:cubicBezTo>
                    <a:pt x="1207" y="5160"/>
                    <a:pt x="1394" y="4805"/>
                    <a:pt x="1495" y="4540"/>
                  </a:cubicBezTo>
                  <a:cubicBezTo>
                    <a:pt x="1699" y="4002"/>
                    <a:pt x="1873" y="3460"/>
                    <a:pt x="2019" y="2904"/>
                  </a:cubicBezTo>
                  <a:cubicBezTo>
                    <a:pt x="2055" y="2763"/>
                    <a:pt x="2105" y="2627"/>
                    <a:pt x="2155" y="2490"/>
                  </a:cubicBezTo>
                  <a:close/>
                  <a:moveTo>
                    <a:pt x="2461" y="0"/>
                  </a:moveTo>
                  <a:cubicBezTo>
                    <a:pt x="2289" y="0"/>
                    <a:pt x="2154" y="109"/>
                    <a:pt x="2082" y="261"/>
                  </a:cubicBezTo>
                  <a:cubicBezTo>
                    <a:pt x="1604" y="1300"/>
                    <a:pt x="1148" y="2271"/>
                    <a:pt x="793" y="3360"/>
                  </a:cubicBezTo>
                  <a:cubicBezTo>
                    <a:pt x="501" y="4253"/>
                    <a:pt x="0" y="5110"/>
                    <a:pt x="168" y="6071"/>
                  </a:cubicBezTo>
                  <a:cubicBezTo>
                    <a:pt x="202" y="6261"/>
                    <a:pt x="373" y="6395"/>
                    <a:pt x="561" y="6395"/>
                  </a:cubicBezTo>
                  <a:cubicBezTo>
                    <a:pt x="580" y="6395"/>
                    <a:pt x="600" y="6394"/>
                    <a:pt x="620" y="6391"/>
                  </a:cubicBezTo>
                  <a:cubicBezTo>
                    <a:pt x="671" y="6383"/>
                    <a:pt x="721" y="6380"/>
                    <a:pt x="771" y="6380"/>
                  </a:cubicBezTo>
                  <a:cubicBezTo>
                    <a:pt x="1251" y="6380"/>
                    <a:pt x="1680" y="6703"/>
                    <a:pt x="2129" y="6703"/>
                  </a:cubicBezTo>
                  <a:cubicBezTo>
                    <a:pt x="2245" y="6703"/>
                    <a:pt x="2363" y="6681"/>
                    <a:pt x="2483" y="6627"/>
                  </a:cubicBezTo>
                  <a:cubicBezTo>
                    <a:pt x="2912" y="6431"/>
                    <a:pt x="3135" y="5975"/>
                    <a:pt x="3199" y="5529"/>
                  </a:cubicBezTo>
                  <a:cubicBezTo>
                    <a:pt x="3440" y="3866"/>
                    <a:pt x="3003" y="2135"/>
                    <a:pt x="2961" y="476"/>
                  </a:cubicBezTo>
                  <a:cubicBezTo>
                    <a:pt x="2961" y="389"/>
                    <a:pt x="2921" y="316"/>
                    <a:pt x="2862" y="267"/>
                  </a:cubicBezTo>
                  <a:lnTo>
                    <a:pt x="2862" y="207"/>
                  </a:lnTo>
                  <a:cubicBezTo>
                    <a:pt x="2857" y="107"/>
                    <a:pt x="2748" y="25"/>
                    <a:pt x="2652" y="15"/>
                  </a:cubicBezTo>
                  <a:cubicBezTo>
                    <a:pt x="2602" y="11"/>
                    <a:pt x="2551" y="7"/>
                    <a:pt x="2502" y="2"/>
                  </a:cubicBezTo>
                  <a:cubicBezTo>
                    <a:pt x="2488" y="1"/>
                    <a:pt x="2475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25"/>
          <p:cNvGrpSpPr/>
          <p:nvPr/>
        </p:nvGrpSpPr>
        <p:grpSpPr>
          <a:xfrm>
            <a:off x="6744296" y="6968231"/>
            <a:ext cx="1455721" cy="1197980"/>
            <a:chOff x="3577274" y="3445463"/>
            <a:chExt cx="967814" cy="796459"/>
          </a:xfrm>
        </p:grpSpPr>
        <p:sp>
          <p:nvSpPr>
            <p:cNvPr id="327" name="Google Shape;327;p25"/>
            <p:cNvSpPr/>
            <p:nvPr/>
          </p:nvSpPr>
          <p:spPr>
            <a:xfrm>
              <a:off x="4418586" y="4031191"/>
              <a:ext cx="64853" cy="48978"/>
            </a:xfrm>
            <a:custGeom>
              <a:avLst/>
              <a:gdLst/>
              <a:ahLst/>
              <a:cxnLst/>
              <a:rect l="l" t="t" r="r" b="b"/>
              <a:pathLst>
                <a:path w="5278" h="3986" extrusionOk="0">
                  <a:moveTo>
                    <a:pt x="2049" y="932"/>
                  </a:moveTo>
                  <a:cubicBezTo>
                    <a:pt x="2471" y="932"/>
                    <a:pt x="2899" y="979"/>
                    <a:pt x="3250" y="1069"/>
                  </a:cubicBezTo>
                  <a:cubicBezTo>
                    <a:pt x="4480" y="1384"/>
                    <a:pt x="4289" y="2791"/>
                    <a:pt x="3122" y="3056"/>
                  </a:cubicBezTo>
                  <a:cubicBezTo>
                    <a:pt x="2753" y="3142"/>
                    <a:pt x="2352" y="3146"/>
                    <a:pt x="1979" y="3183"/>
                  </a:cubicBezTo>
                  <a:cubicBezTo>
                    <a:pt x="1912" y="3189"/>
                    <a:pt x="1851" y="3192"/>
                    <a:pt x="1796" y="3192"/>
                  </a:cubicBezTo>
                  <a:cubicBezTo>
                    <a:pt x="1417" y="3192"/>
                    <a:pt x="1292" y="3034"/>
                    <a:pt x="1176" y="2608"/>
                  </a:cubicBezTo>
                  <a:cubicBezTo>
                    <a:pt x="1040" y="2103"/>
                    <a:pt x="1104" y="1552"/>
                    <a:pt x="1054" y="1033"/>
                  </a:cubicBezTo>
                  <a:cubicBezTo>
                    <a:pt x="1351" y="964"/>
                    <a:pt x="1698" y="932"/>
                    <a:pt x="2049" y="932"/>
                  </a:cubicBezTo>
                  <a:close/>
                  <a:moveTo>
                    <a:pt x="2357" y="1"/>
                  </a:moveTo>
                  <a:cubicBezTo>
                    <a:pt x="1791" y="1"/>
                    <a:pt x="1232" y="106"/>
                    <a:pt x="798" y="280"/>
                  </a:cubicBezTo>
                  <a:cubicBezTo>
                    <a:pt x="753" y="299"/>
                    <a:pt x="721" y="326"/>
                    <a:pt x="684" y="354"/>
                  </a:cubicBezTo>
                  <a:cubicBezTo>
                    <a:pt x="667" y="350"/>
                    <a:pt x="649" y="349"/>
                    <a:pt x="631" y="349"/>
                  </a:cubicBezTo>
                  <a:cubicBezTo>
                    <a:pt x="542" y="349"/>
                    <a:pt x="453" y="390"/>
                    <a:pt x="393" y="503"/>
                  </a:cubicBezTo>
                  <a:cubicBezTo>
                    <a:pt x="1" y="1269"/>
                    <a:pt x="247" y="2854"/>
                    <a:pt x="721" y="3552"/>
                  </a:cubicBezTo>
                  <a:cubicBezTo>
                    <a:pt x="961" y="3910"/>
                    <a:pt x="1381" y="3986"/>
                    <a:pt x="1787" y="3986"/>
                  </a:cubicBezTo>
                  <a:cubicBezTo>
                    <a:pt x="1852" y="3986"/>
                    <a:pt x="1916" y="3984"/>
                    <a:pt x="1979" y="3981"/>
                  </a:cubicBezTo>
                  <a:cubicBezTo>
                    <a:pt x="2598" y="3948"/>
                    <a:pt x="3409" y="3939"/>
                    <a:pt x="3960" y="3620"/>
                  </a:cubicBezTo>
                  <a:cubicBezTo>
                    <a:pt x="5014" y="3024"/>
                    <a:pt x="5277" y="1556"/>
                    <a:pt x="4412" y="690"/>
                  </a:cubicBezTo>
                  <a:cubicBezTo>
                    <a:pt x="3924" y="200"/>
                    <a:pt x="3135" y="1"/>
                    <a:pt x="2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4425098" y="4128643"/>
              <a:ext cx="92648" cy="64841"/>
            </a:xfrm>
            <a:custGeom>
              <a:avLst/>
              <a:gdLst/>
              <a:ahLst/>
              <a:cxnLst/>
              <a:rect l="l" t="t" r="r" b="b"/>
              <a:pathLst>
                <a:path w="7540" h="5277" extrusionOk="0">
                  <a:moveTo>
                    <a:pt x="1741" y="760"/>
                  </a:moveTo>
                  <a:cubicBezTo>
                    <a:pt x="2456" y="760"/>
                    <a:pt x="3305" y="1067"/>
                    <a:pt x="3845" y="1207"/>
                  </a:cubicBezTo>
                  <a:cubicBezTo>
                    <a:pt x="4374" y="1343"/>
                    <a:pt x="4833" y="1425"/>
                    <a:pt x="5276" y="1781"/>
                  </a:cubicBezTo>
                  <a:cubicBezTo>
                    <a:pt x="6246" y="2556"/>
                    <a:pt x="5700" y="3490"/>
                    <a:pt x="4839" y="3991"/>
                  </a:cubicBezTo>
                  <a:cubicBezTo>
                    <a:pt x="4187" y="4369"/>
                    <a:pt x="3348" y="4420"/>
                    <a:pt x="2619" y="4442"/>
                  </a:cubicBezTo>
                  <a:cubicBezTo>
                    <a:pt x="2517" y="4446"/>
                    <a:pt x="2415" y="4447"/>
                    <a:pt x="2313" y="4447"/>
                  </a:cubicBezTo>
                  <a:cubicBezTo>
                    <a:pt x="2228" y="4447"/>
                    <a:pt x="2144" y="4446"/>
                    <a:pt x="2060" y="4446"/>
                  </a:cubicBezTo>
                  <a:cubicBezTo>
                    <a:pt x="1884" y="4446"/>
                    <a:pt x="1708" y="4449"/>
                    <a:pt x="1531" y="4464"/>
                  </a:cubicBezTo>
                  <a:cubicBezTo>
                    <a:pt x="1501" y="4467"/>
                    <a:pt x="1474" y="4468"/>
                    <a:pt x="1449" y="4468"/>
                  </a:cubicBezTo>
                  <a:cubicBezTo>
                    <a:pt x="1087" y="4468"/>
                    <a:pt x="1201" y="4224"/>
                    <a:pt x="1243" y="3909"/>
                  </a:cubicBezTo>
                  <a:cubicBezTo>
                    <a:pt x="1389" y="2912"/>
                    <a:pt x="1203" y="1913"/>
                    <a:pt x="974" y="938"/>
                  </a:cubicBezTo>
                  <a:cubicBezTo>
                    <a:pt x="1189" y="809"/>
                    <a:pt x="1454" y="760"/>
                    <a:pt x="1741" y="760"/>
                  </a:cubicBezTo>
                  <a:close/>
                  <a:moveTo>
                    <a:pt x="1834" y="0"/>
                  </a:moveTo>
                  <a:cubicBezTo>
                    <a:pt x="1283" y="0"/>
                    <a:pt x="781" y="139"/>
                    <a:pt x="446" y="565"/>
                  </a:cubicBezTo>
                  <a:cubicBezTo>
                    <a:pt x="377" y="605"/>
                    <a:pt x="323" y="664"/>
                    <a:pt x="295" y="746"/>
                  </a:cubicBezTo>
                  <a:cubicBezTo>
                    <a:pt x="0" y="1627"/>
                    <a:pt x="356" y="2651"/>
                    <a:pt x="455" y="3545"/>
                  </a:cubicBezTo>
                  <a:cubicBezTo>
                    <a:pt x="501" y="3964"/>
                    <a:pt x="633" y="4929"/>
                    <a:pt x="1153" y="5061"/>
                  </a:cubicBezTo>
                  <a:cubicBezTo>
                    <a:pt x="1703" y="5198"/>
                    <a:pt x="2294" y="5277"/>
                    <a:pt x="2883" y="5277"/>
                  </a:cubicBezTo>
                  <a:cubicBezTo>
                    <a:pt x="4287" y="5277"/>
                    <a:pt x="5683" y="4829"/>
                    <a:pt x="6511" y="3635"/>
                  </a:cubicBezTo>
                  <a:cubicBezTo>
                    <a:pt x="7540" y="2141"/>
                    <a:pt x="5445" y="656"/>
                    <a:pt x="4223" y="428"/>
                  </a:cubicBezTo>
                  <a:cubicBezTo>
                    <a:pt x="3583" y="308"/>
                    <a:pt x="2654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29" name="Google Shape;329;p25"/>
            <p:cNvGrpSpPr/>
            <p:nvPr/>
          </p:nvGrpSpPr>
          <p:grpSpPr>
            <a:xfrm>
              <a:off x="3577274" y="3445463"/>
              <a:ext cx="967814" cy="796459"/>
              <a:chOff x="3577274" y="3445463"/>
              <a:chExt cx="967814" cy="796459"/>
            </a:xfrm>
          </p:grpSpPr>
          <p:sp>
            <p:nvSpPr>
              <p:cNvPr id="330" name="Google Shape;330;p25"/>
              <p:cNvSpPr/>
              <p:nvPr/>
            </p:nvSpPr>
            <p:spPr>
              <a:xfrm>
                <a:off x="4365912" y="4002389"/>
                <a:ext cx="179176" cy="239533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19494" extrusionOk="0">
                    <a:moveTo>
                      <a:pt x="5362" y="1048"/>
                    </a:moveTo>
                    <a:cubicBezTo>
                      <a:pt x="6343" y="1048"/>
                      <a:pt x="7297" y="1133"/>
                      <a:pt x="8115" y="1280"/>
                    </a:cubicBezTo>
                    <a:cubicBezTo>
                      <a:pt x="9131" y="1463"/>
                      <a:pt x="10111" y="1937"/>
                      <a:pt x="10990" y="2452"/>
                    </a:cubicBezTo>
                    <a:cubicBezTo>
                      <a:pt x="13355" y="3841"/>
                      <a:pt x="12499" y="6958"/>
                      <a:pt x="10083" y="7591"/>
                    </a:cubicBezTo>
                    <a:cubicBezTo>
                      <a:pt x="9787" y="7669"/>
                      <a:pt x="9623" y="8110"/>
                      <a:pt x="9888" y="8320"/>
                    </a:cubicBezTo>
                    <a:cubicBezTo>
                      <a:pt x="10503" y="8813"/>
                      <a:pt x="11196" y="9049"/>
                      <a:pt x="11824" y="9555"/>
                    </a:cubicBezTo>
                    <a:cubicBezTo>
                      <a:pt x="13948" y="11236"/>
                      <a:pt x="13929" y="13856"/>
                      <a:pt x="12248" y="15778"/>
                    </a:cubicBezTo>
                    <a:cubicBezTo>
                      <a:pt x="10212" y="18104"/>
                      <a:pt x="6637" y="18365"/>
                      <a:pt x="3650" y="18365"/>
                    </a:cubicBezTo>
                    <a:cubicBezTo>
                      <a:pt x="3307" y="18365"/>
                      <a:pt x="2972" y="18362"/>
                      <a:pt x="2648" y="18358"/>
                    </a:cubicBezTo>
                    <a:cubicBezTo>
                      <a:pt x="1823" y="18348"/>
                      <a:pt x="1350" y="4557"/>
                      <a:pt x="1117" y="1713"/>
                    </a:cubicBezTo>
                    <a:cubicBezTo>
                      <a:pt x="2344" y="1242"/>
                      <a:pt x="3884" y="1048"/>
                      <a:pt x="5362" y="1048"/>
                    </a:cubicBezTo>
                    <a:close/>
                    <a:moveTo>
                      <a:pt x="5365" y="0"/>
                    </a:moveTo>
                    <a:cubicBezTo>
                      <a:pt x="3749" y="0"/>
                      <a:pt x="1695" y="237"/>
                      <a:pt x="593" y="944"/>
                    </a:cubicBezTo>
                    <a:cubicBezTo>
                      <a:pt x="424" y="1049"/>
                      <a:pt x="374" y="1230"/>
                      <a:pt x="393" y="1404"/>
                    </a:cubicBezTo>
                    <a:cubicBezTo>
                      <a:pt x="0" y="6001"/>
                      <a:pt x="971" y="10790"/>
                      <a:pt x="1003" y="15410"/>
                    </a:cubicBezTo>
                    <a:cubicBezTo>
                      <a:pt x="1007" y="16330"/>
                      <a:pt x="793" y="18289"/>
                      <a:pt x="1568" y="19069"/>
                    </a:cubicBezTo>
                    <a:cubicBezTo>
                      <a:pt x="1894" y="19392"/>
                      <a:pt x="2538" y="19494"/>
                      <a:pt x="3257" y="19494"/>
                    </a:cubicBezTo>
                    <a:cubicBezTo>
                      <a:pt x="4337" y="19494"/>
                      <a:pt x="5587" y="19265"/>
                      <a:pt x="6184" y="19218"/>
                    </a:cubicBezTo>
                    <a:cubicBezTo>
                      <a:pt x="9355" y="18972"/>
                      <a:pt x="12681" y="17670"/>
                      <a:pt x="14121" y="14663"/>
                    </a:cubicBezTo>
                    <a:cubicBezTo>
                      <a:pt x="14558" y="13751"/>
                      <a:pt x="14581" y="12434"/>
                      <a:pt x="14175" y="11509"/>
                    </a:cubicBezTo>
                    <a:cubicBezTo>
                      <a:pt x="13433" y="9842"/>
                      <a:pt x="12348" y="9126"/>
                      <a:pt x="11082" y="8156"/>
                    </a:cubicBezTo>
                    <a:cubicBezTo>
                      <a:pt x="13511" y="7040"/>
                      <a:pt x="14144" y="3951"/>
                      <a:pt x="12116" y="2005"/>
                    </a:cubicBezTo>
                    <a:cubicBezTo>
                      <a:pt x="10717" y="660"/>
                      <a:pt x="8426" y="210"/>
                      <a:pt x="6580" y="50"/>
                    </a:cubicBezTo>
                    <a:cubicBezTo>
                      <a:pt x="6228" y="19"/>
                      <a:pt x="5814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3577274" y="3445463"/>
                <a:ext cx="197496" cy="274924"/>
              </a:xfrm>
              <a:custGeom>
                <a:avLst/>
                <a:gdLst/>
                <a:ahLst/>
                <a:cxnLst/>
                <a:rect l="l" t="t" r="r" b="b"/>
                <a:pathLst>
                  <a:path w="13195" h="18365" extrusionOk="0">
                    <a:moveTo>
                      <a:pt x="8842" y="946"/>
                    </a:moveTo>
                    <a:cubicBezTo>
                      <a:pt x="9457" y="946"/>
                      <a:pt x="10014" y="1086"/>
                      <a:pt x="10611" y="1086"/>
                    </a:cubicBezTo>
                    <a:cubicBezTo>
                      <a:pt x="10626" y="1086"/>
                      <a:pt x="10641" y="1086"/>
                      <a:pt x="10656" y="1086"/>
                    </a:cubicBezTo>
                    <a:lnTo>
                      <a:pt x="10656" y="1086"/>
                    </a:lnTo>
                    <a:cubicBezTo>
                      <a:pt x="10496" y="1997"/>
                      <a:pt x="10414" y="2912"/>
                      <a:pt x="10355" y="3837"/>
                    </a:cubicBezTo>
                    <a:cubicBezTo>
                      <a:pt x="9978" y="3689"/>
                      <a:pt x="9580" y="3621"/>
                      <a:pt x="9176" y="3621"/>
                    </a:cubicBezTo>
                    <a:cubicBezTo>
                      <a:pt x="6542" y="3621"/>
                      <a:pt x="3624" y="6515"/>
                      <a:pt x="4200" y="9145"/>
                    </a:cubicBezTo>
                    <a:cubicBezTo>
                      <a:pt x="4712" y="11483"/>
                      <a:pt x="7316" y="13829"/>
                      <a:pt x="9843" y="13829"/>
                    </a:cubicBezTo>
                    <a:cubicBezTo>
                      <a:pt x="10513" y="13829"/>
                      <a:pt x="11177" y="13665"/>
                      <a:pt x="11795" y="13292"/>
                    </a:cubicBezTo>
                    <a:lnTo>
                      <a:pt x="11795" y="13292"/>
                    </a:lnTo>
                    <a:cubicBezTo>
                      <a:pt x="11691" y="13748"/>
                      <a:pt x="11768" y="14185"/>
                      <a:pt x="11859" y="14673"/>
                    </a:cubicBezTo>
                    <a:cubicBezTo>
                      <a:pt x="11950" y="15155"/>
                      <a:pt x="11991" y="15907"/>
                      <a:pt x="12242" y="16413"/>
                    </a:cubicBezTo>
                    <a:cubicBezTo>
                      <a:pt x="11074" y="17012"/>
                      <a:pt x="9938" y="17281"/>
                      <a:pt x="8871" y="17281"/>
                    </a:cubicBezTo>
                    <a:cubicBezTo>
                      <a:pt x="4879" y="17281"/>
                      <a:pt x="1832" y="13520"/>
                      <a:pt x="1580" y="9164"/>
                    </a:cubicBezTo>
                    <a:cubicBezTo>
                      <a:pt x="1420" y="6339"/>
                      <a:pt x="2770" y="3924"/>
                      <a:pt x="4993" y="2266"/>
                    </a:cubicBezTo>
                    <a:cubicBezTo>
                      <a:pt x="6013" y="1500"/>
                      <a:pt x="7239" y="1080"/>
                      <a:pt x="8496" y="962"/>
                    </a:cubicBezTo>
                    <a:cubicBezTo>
                      <a:pt x="8614" y="951"/>
                      <a:pt x="8729" y="946"/>
                      <a:pt x="8842" y="946"/>
                    </a:cubicBezTo>
                    <a:close/>
                    <a:moveTo>
                      <a:pt x="8698" y="1"/>
                    </a:moveTo>
                    <a:cubicBezTo>
                      <a:pt x="3567" y="1"/>
                      <a:pt x="1" y="5232"/>
                      <a:pt x="623" y="10449"/>
                    </a:cubicBezTo>
                    <a:cubicBezTo>
                      <a:pt x="1148" y="14879"/>
                      <a:pt x="4827" y="18365"/>
                      <a:pt x="8932" y="18365"/>
                    </a:cubicBezTo>
                    <a:cubicBezTo>
                      <a:pt x="10205" y="18365"/>
                      <a:pt x="11519" y="18029"/>
                      <a:pt x="12793" y="17283"/>
                    </a:cubicBezTo>
                    <a:cubicBezTo>
                      <a:pt x="13076" y="17119"/>
                      <a:pt x="13093" y="16827"/>
                      <a:pt x="12971" y="16608"/>
                    </a:cubicBezTo>
                    <a:cubicBezTo>
                      <a:pt x="13194" y="16107"/>
                      <a:pt x="12921" y="15470"/>
                      <a:pt x="12784" y="14959"/>
                    </a:cubicBezTo>
                    <a:cubicBezTo>
                      <a:pt x="12611" y="14280"/>
                      <a:pt x="12529" y="13565"/>
                      <a:pt x="12206" y="12941"/>
                    </a:cubicBezTo>
                    <a:cubicBezTo>
                      <a:pt x="12201" y="12936"/>
                      <a:pt x="12191" y="12932"/>
                      <a:pt x="12187" y="12928"/>
                    </a:cubicBezTo>
                    <a:cubicBezTo>
                      <a:pt x="12277" y="12675"/>
                      <a:pt x="12116" y="12380"/>
                      <a:pt x="11822" y="12380"/>
                    </a:cubicBezTo>
                    <a:cubicBezTo>
                      <a:pt x="11787" y="12380"/>
                      <a:pt x="11749" y="12384"/>
                      <a:pt x="11709" y="12394"/>
                    </a:cubicBezTo>
                    <a:cubicBezTo>
                      <a:pt x="11085" y="12538"/>
                      <a:pt x="10500" y="12617"/>
                      <a:pt x="9943" y="12617"/>
                    </a:cubicBezTo>
                    <a:cubicBezTo>
                      <a:pt x="8654" y="12617"/>
                      <a:pt x="7512" y="12195"/>
                      <a:pt x="6364" y="11187"/>
                    </a:cubicBezTo>
                    <a:cubicBezTo>
                      <a:pt x="3828" y="8957"/>
                      <a:pt x="6179" y="4574"/>
                      <a:pt x="9027" y="4574"/>
                    </a:cubicBezTo>
                    <a:cubicBezTo>
                      <a:pt x="9526" y="4574"/>
                      <a:pt x="10041" y="4709"/>
                      <a:pt x="10547" y="5013"/>
                    </a:cubicBezTo>
                    <a:cubicBezTo>
                      <a:pt x="10617" y="5055"/>
                      <a:pt x="10696" y="5075"/>
                      <a:pt x="10774" y="5075"/>
                    </a:cubicBezTo>
                    <a:cubicBezTo>
                      <a:pt x="11024" y="5075"/>
                      <a:pt x="11272" y="4877"/>
                      <a:pt x="11257" y="4603"/>
                    </a:cubicBezTo>
                    <a:cubicBezTo>
                      <a:pt x="11194" y="3254"/>
                      <a:pt x="11203" y="1983"/>
                      <a:pt x="11430" y="643"/>
                    </a:cubicBezTo>
                    <a:cubicBezTo>
                      <a:pt x="11477" y="388"/>
                      <a:pt x="11266" y="220"/>
                      <a:pt x="11070" y="220"/>
                    </a:cubicBezTo>
                    <a:cubicBezTo>
                      <a:pt x="10993" y="220"/>
                      <a:pt x="10918" y="246"/>
                      <a:pt x="10862" y="302"/>
                    </a:cubicBezTo>
                    <a:cubicBezTo>
                      <a:pt x="10116" y="97"/>
                      <a:pt x="9392" y="1"/>
                      <a:pt x="8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2" name="Google Shape;332;p25"/>
          <p:cNvSpPr/>
          <p:nvPr/>
        </p:nvSpPr>
        <p:spPr>
          <a:xfrm flipH="1">
            <a:off x="-260805" y="4080787"/>
            <a:ext cx="45719" cy="319301"/>
          </a:xfrm>
          <a:custGeom>
            <a:avLst/>
            <a:gdLst/>
            <a:ahLst/>
            <a:cxnLst/>
            <a:rect l="l" t="t" r="r" b="b"/>
            <a:pathLst>
              <a:path w="2024" h="2332" extrusionOk="0">
                <a:moveTo>
                  <a:pt x="864" y="0"/>
                </a:moveTo>
                <a:cubicBezTo>
                  <a:pt x="626" y="0"/>
                  <a:pt x="401" y="114"/>
                  <a:pt x="265" y="338"/>
                </a:cubicBezTo>
                <a:cubicBezTo>
                  <a:pt x="1" y="775"/>
                  <a:pt x="55" y="1527"/>
                  <a:pt x="457" y="1896"/>
                </a:cubicBezTo>
                <a:cubicBezTo>
                  <a:pt x="564" y="2147"/>
                  <a:pt x="781" y="2331"/>
                  <a:pt x="1124" y="2331"/>
                </a:cubicBezTo>
                <a:cubicBezTo>
                  <a:pt x="1144" y="2331"/>
                  <a:pt x="1164" y="2331"/>
                  <a:pt x="1185" y="2329"/>
                </a:cubicBezTo>
                <a:cubicBezTo>
                  <a:pt x="1801" y="2298"/>
                  <a:pt x="2024" y="1678"/>
                  <a:pt x="1946" y="1149"/>
                </a:cubicBezTo>
                <a:cubicBezTo>
                  <a:pt x="1887" y="725"/>
                  <a:pt x="1609" y="283"/>
                  <a:pt x="1222" y="88"/>
                </a:cubicBezTo>
                <a:cubicBezTo>
                  <a:pt x="1106" y="29"/>
                  <a:pt x="983" y="0"/>
                  <a:pt x="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1508307" y="2804159"/>
            <a:ext cx="979" cy="524"/>
          </a:xfrm>
          <a:custGeom>
            <a:avLst/>
            <a:gdLst/>
            <a:ahLst/>
            <a:cxnLst/>
            <a:rect l="l" t="t" r="r" b="b"/>
            <a:pathLst>
              <a:path w="28" h="15" extrusionOk="0">
                <a:moveTo>
                  <a:pt x="0" y="0"/>
                </a:moveTo>
                <a:cubicBezTo>
                  <a:pt x="9" y="5"/>
                  <a:pt x="13" y="10"/>
                  <a:pt x="27" y="14"/>
                </a:cubicBezTo>
                <a:cubicBezTo>
                  <a:pt x="22" y="10"/>
                  <a:pt x="18" y="10"/>
                  <a:pt x="13" y="5"/>
                </a:cubicBezTo>
                <a:cubicBezTo>
                  <a:pt x="9" y="5"/>
                  <a:pt x="5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34" name="Google Shape;334;p25"/>
          <p:cNvGrpSpPr/>
          <p:nvPr/>
        </p:nvGrpSpPr>
        <p:grpSpPr>
          <a:xfrm>
            <a:off x="1599269" y="6855783"/>
            <a:ext cx="843029" cy="735567"/>
            <a:chOff x="938934" y="1675223"/>
            <a:chExt cx="591571" cy="516163"/>
          </a:xfrm>
        </p:grpSpPr>
        <p:sp>
          <p:nvSpPr>
            <p:cNvPr id="335" name="Google Shape;335;p25"/>
            <p:cNvSpPr/>
            <p:nvPr/>
          </p:nvSpPr>
          <p:spPr>
            <a:xfrm>
              <a:off x="938934" y="1675223"/>
              <a:ext cx="591571" cy="516163"/>
            </a:xfrm>
            <a:custGeom>
              <a:avLst/>
              <a:gdLst/>
              <a:ahLst/>
              <a:cxn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1419351" y="2010869"/>
              <a:ext cx="46162" cy="51138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25"/>
          <p:cNvSpPr/>
          <p:nvPr/>
        </p:nvSpPr>
        <p:spPr>
          <a:xfrm>
            <a:off x="12951811" y="2417673"/>
            <a:ext cx="422179" cy="545373"/>
          </a:xfrm>
          <a:custGeom>
            <a:avLst/>
            <a:gdLst/>
            <a:ahLst/>
            <a:cxnLst/>
            <a:rect l="l" t="t" r="r" b="b"/>
            <a:pathLst>
              <a:path w="16515" h="21337" extrusionOk="0">
                <a:moveTo>
                  <a:pt x="3039" y="811"/>
                </a:moveTo>
                <a:cubicBezTo>
                  <a:pt x="4564" y="811"/>
                  <a:pt x="6564" y="3412"/>
                  <a:pt x="6789" y="3949"/>
                </a:cubicBezTo>
                <a:cubicBezTo>
                  <a:pt x="7235" y="5011"/>
                  <a:pt x="7217" y="6260"/>
                  <a:pt x="7554" y="7362"/>
                </a:cubicBezTo>
                <a:cubicBezTo>
                  <a:pt x="7623" y="7589"/>
                  <a:pt x="7800" y="7687"/>
                  <a:pt x="7980" y="7687"/>
                </a:cubicBezTo>
                <a:cubicBezTo>
                  <a:pt x="8248" y="7687"/>
                  <a:pt x="8522" y="7469"/>
                  <a:pt x="8456" y="7135"/>
                </a:cubicBezTo>
                <a:cubicBezTo>
                  <a:pt x="9573" y="6473"/>
                  <a:pt x="10164" y="4751"/>
                  <a:pt x="10812" y="3707"/>
                </a:cubicBezTo>
                <a:cubicBezTo>
                  <a:pt x="11194" y="3106"/>
                  <a:pt x="11650" y="2569"/>
                  <a:pt x="12174" y="2090"/>
                </a:cubicBezTo>
                <a:cubicBezTo>
                  <a:pt x="12888" y="1909"/>
                  <a:pt x="13479" y="1819"/>
                  <a:pt x="13945" y="1819"/>
                </a:cubicBezTo>
                <a:cubicBezTo>
                  <a:pt x="15110" y="1819"/>
                  <a:pt x="15504" y="2383"/>
                  <a:pt x="15127" y="3512"/>
                </a:cubicBezTo>
                <a:cubicBezTo>
                  <a:pt x="14940" y="4523"/>
                  <a:pt x="14598" y="5516"/>
                  <a:pt x="14298" y="6496"/>
                </a:cubicBezTo>
                <a:cubicBezTo>
                  <a:pt x="12948" y="10889"/>
                  <a:pt x="10656" y="14861"/>
                  <a:pt x="8715" y="18985"/>
                </a:cubicBezTo>
                <a:cubicBezTo>
                  <a:pt x="8409" y="19633"/>
                  <a:pt x="8108" y="19891"/>
                  <a:pt x="7820" y="19891"/>
                </a:cubicBezTo>
                <a:cubicBezTo>
                  <a:pt x="6863" y="19891"/>
                  <a:pt x="6045" y="17044"/>
                  <a:pt x="5649" y="16123"/>
                </a:cubicBezTo>
                <a:cubicBezTo>
                  <a:pt x="4638" y="13772"/>
                  <a:pt x="3558" y="11444"/>
                  <a:pt x="2652" y="9053"/>
                </a:cubicBezTo>
                <a:cubicBezTo>
                  <a:pt x="1840" y="6906"/>
                  <a:pt x="820" y="4149"/>
                  <a:pt x="1735" y="1899"/>
                </a:cubicBezTo>
                <a:cubicBezTo>
                  <a:pt x="2056" y="1112"/>
                  <a:pt x="2520" y="811"/>
                  <a:pt x="3039" y="811"/>
                </a:cubicBezTo>
                <a:close/>
                <a:moveTo>
                  <a:pt x="3133" y="1"/>
                </a:moveTo>
                <a:cubicBezTo>
                  <a:pt x="1464" y="1"/>
                  <a:pt x="525" y="1710"/>
                  <a:pt x="360" y="3407"/>
                </a:cubicBezTo>
                <a:cubicBezTo>
                  <a:pt x="0" y="7202"/>
                  <a:pt x="2551" y="11494"/>
                  <a:pt x="3991" y="14848"/>
                </a:cubicBezTo>
                <a:cubicBezTo>
                  <a:pt x="4652" y="16379"/>
                  <a:pt x="5194" y="17992"/>
                  <a:pt x="5895" y="19504"/>
                </a:cubicBezTo>
                <a:cubicBezTo>
                  <a:pt x="6200" y="20160"/>
                  <a:pt x="6684" y="21263"/>
                  <a:pt x="7550" y="21332"/>
                </a:cubicBezTo>
                <a:cubicBezTo>
                  <a:pt x="7588" y="21335"/>
                  <a:pt x="7627" y="21336"/>
                  <a:pt x="7665" y="21336"/>
                </a:cubicBezTo>
                <a:cubicBezTo>
                  <a:pt x="9534" y="21336"/>
                  <a:pt x="10493" y="17792"/>
                  <a:pt x="11186" y="16520"/>
                </a:cubicBezTo>
                <a:cubicBezTo>
                  <a:pt x="13291" y="12657"/>
                  <a:pt x="14876" y="8492"/>
                  <a:pt x="16001" y="4245"/>
                </a:cubicBezTo>
                <a:cubicBezTo>
                  <a:pt x="16515" y="2296"/>
                  <a:pt x="16119" y="140"/>
                  <a:pt x="13803" y="140"/>
                </a:cubicBezTo>
                <a:cubicBezTo>
                  <a:pt x="13716" y="140"/>
                  <a:pt x="13625" y="143"/>
                  <a:pt x="13532" y="149"/>
                </a:cubicBezTo>
                <a:cubicBezTo>
                  <a:pt x="10789" y="336"/>
                  <a:pt x="9440" y="3922"/>
                  <a:pt x="8206" y="6090"/>
                </a:cubicBezTo>
                <a:cubicBezTo>
                  <a:pt x="7594" y="3493"/>
                  <a:pt x="7266" y="1448"/>
                  <a:pt x="4287" y="245"/>
                </a:cubicBezTo>
                <a:cubicBezTo>
                  <a:pt x="3870" y="77"/>
                  <a:pt x="3485" y="1"/>
                  <a:pt x="31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12192000" y="2658561"/>
            <a:ext cx="580577" cy="903601"/>
          </a:xfrm>
          <a:custGeom>
            <a:avLst/>
            <a:gdLst/>
            <a:ahLst/>
            <a:cxnLst/>
            <a:rect l="l" t="t" r="r" b="b"/>
            <a:pathLst>
              <a:path w="16618" h="25864" extrusionOk="0">
                <a:moveTo>
                  <a:pt x="9574" y="1372"/>
                </a:moveTo>
                <a:cubicBezTo>
                  <a:pt x="10933" y="1372"/>
                  <a:pt x="12253" y="1931"/>
                  <a:pt x="13177" y="3199"/>
                </a:cubicBezTo>
                <a:cubicBezTo>
                  <a:pt x="15861" y="6880"/>
                  <a:pt x="14448" y="12694"/>
                  <a:pt x="12489" y="16284"/>
                </a:cubicBezTo>
                <a:cubicBezTo>
                  <a:pt x="11323" y="18430"/>
                  <a:pt x="9592" y="20130"/>
                  <a:pt x="7760" y="21702"/>
                </a:cubicBezTo>
                <a:cubicBezTo>
                  <a:pt x="5792" y="23397"/>
                  <a:pt x="3464" y="23934"/>
                  <a:pt x="1239" y="25014"/>
                </a:cubicBezTo>
                <a:cubicBezTo>
                  <a:pt x="1504" y="24276"/>
                  <a:pt x="1933" y="23702"/>
                  <a:pt x="2242" y="22960"/>
                </a:cubicBezTo>
                <a:cubicBezTo>
                  <a:pt x="2680" y="21925"/>
                  <a:pt x="2785" y="20864"/>
                  <a:pt x="2875" y="19756"/>
                </a:cubicBezTo>
                <a:cubicBezTo>
                  <a:pt x="3094" y="17087"/>
                  <a:pt x="2829" y="14380"/>
                  <a:pt x="2829" y="11710"/>
                </a:cubicBezTo>
                <a:cubicBezTo>
                  <a:pt x="2829" y="8848"/>
                  <a:pt x="3212" y="5841"/>
                  <a:pt x="5085" y="3567"/>
                </a:cubicBezTo>
                <a:cubicBezTo>
                  <a:pt x="6216" y="2194"/>
                  <a:pt x="7924" y="1372"/>
                  <a:pt x="9574" y="1372"/>
                </a:cubicBezTo>
                <a:close/>
                <a:moveTo>
                  <a:pt x="9946" y="1"/>
                </a:moveTo>
                <a:cubicBezTo>
                  <a:pt x="6978" y="1"/>
                  <a:pt x="3834" y="2619"/>
                  <a:pt x="2698" y="5195"/>
                </a:cubicBezTo>
                <a:cubicBezTo>
                  <a:pt x="1481" y="7946"/>
                  <a:pt x="1595" y="11190"/>
                  <a:pt x="1677" y="14130"/>
                </a:cubicBezTo>
                <a:cubicBezTo>
                  <a:pt x="1727" y="16006"/>
                  <a:pt x="1777" y="17875"/>
                  <a:pt x="1704" y="19756"/>
                </a:cubicBezTo>
                <a:cubicBezTo>
                  <a:pt x="1622" y="21829"/>
                  <a:pt x="470" y="23219"/>
                  <a:pt x="74" y="25147"/>
                </a:cubicBezTo>
                <a:cubicBezTo>
                  <a:pt x="0" y="25492"/>
                  <a:pt x="238" y="25738"/>
                  <a:pt x="506" y="25797"/>
                </a:cubicBezTo>
                <a:cubicBezTo>
                  <a:pt x="554" y="25838"/>
                  <a:pt x="614" y="25864"/>
                  <a:pt x="681" y="25864"/>
                </a:cubicBezTo>
                <a:cubicBezTo>
                  <a:pt x="721" y="25864"/>
                  <a:pt x="763" y="25855"/>
                  <a:pt x="806" y="25835"/>
                </a:cubicBezTo>
                <a:cubicBezTo>
                  <a:pt x="3695" y="24472"/>
                  <a:pt x="6498" y="24108"/>
                  <a:pt x="9035" y="21925"/>
                </a:cubicBezTo>
                <a:cubicBezTo>
                  <a:pt x="11331" y="19947"/>
                  <a:pt x="13131" y="17656"/>
                  <a:pt x="14376" y="14885"/>
                </a:cubicBezTo>
                <a:cubicBezTo>
                  <a:pt x="16189" y="10844"/>
                  <a:pt x="16618" y="5176"/>
                  <a:pt x="13487" y="1645"/>
                </a:cubicBezTo>
                <a:cubicBezTo>
                  <a:pt x="12452" y="480"/>
                  <a:pt x="11215" y="1"/>
                  <a:pt x="9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13010977" y="1458001"/>
            <a:ext cx="797491" cy="1152480"/>
          </a:xfrm>
          <a:custGeom>
            <a:avLst/>
            <a:gdLst/>
            <a:ahLst/>
            <a:cxnLst/>
            <a:rect l="l" t="t" r="r" b="b"/>
            <a:pathLst>
              <a:path w="30319" h="43815" extrusionOk="0">
                <a:moveTo>
                  <a:pt x="26641" y="5522"/>
                </a:moveTo>
                <a:lnTo>
                  <a:pt x="26641" y="5522"/>
                </a:lnTo>
                <a:cubicBezTo>
                  <a:pt x="26049" y="7089"/>
                  <a:pt x="25484" y="8666"/>
                  <a:pt x="24864" y="10169"/>
                </a:cubicBezTo>
                <a:cubicBezTo>
                  <a:pt x="24254" y="11645"/>
                  <a:pt x="23671" y="13130"/>
                  <a:pt x="23093" y="14620"/>
                </a:cubicBezTo>
                <a:cubicBezTo>
                  <a:pt x="21661" y="12811"/>
                  <a:pt x="19465" y="11585"/>
                  <a:pt x="17716" y="10128"/>
                </a:cubicBezTo>
                <a:cubicBezTo>
                  <a:pt x="16595" y="9189"/>
                  <a:pt x="15483" y="8246"/>
                  <a:pt x="14335" y="7343"/>
                </a:cubicBezTo>
                <a:cubicBezTo>
                  <a:pt x="13606" y="6774"/>
                  <a:pt x="12604" y="6214"/>
                  <a:pt x="11834" y="5544"/>
                </a:cubicBezTo>
                <a:lnTo>
                  <a:pt x="11834" y="5544"/>
                </a:lnTo>
                <a:cubicBezTo>
                  <a:pt x="14353" y="5773"/>
                  <a:pt x="16938" y="5911"/>
                  <a:pt x="19522" y="5911"/>
                </a:cubicBezTo>
                <a:cubicBezTo>
                  <a:pt x="21915" y="5911"/>
                  <a:pt x="24306" y="5793"/>
                  <a:pt x="26641" y="5522"/>
                </a:cubicBezTo>
                <a:close/>
                <a:moveTo>
                  <a:pt x="3349" y="1452"/>
                </a:moveTo>
                <a:cubicBezTo>
                  <a:pt x="4579" y="1452"/>
                  <a:pt x="5849" y="1656"/>
                  <a:pt x="7035" y="1762"/>
                </a:cubicBezTo>
                <a:cubicBezTo>
                  <a:pt x="9336" y="1972"/>
                  <a:pt x="11651" y="2082"/>
                  <a:pt x="13956" y="2177"/>
                </a:cubicBezTo>
                <a:cubicBezTo>
                  <a:pt x="15389" y="2235"/>
                  <a:pt x="16824" y="2262"/>
                  <a:pt x="18258" y="2262"/>
                </a:cubicBezTo>
                <a:cubicBezTo>
                  <a:pt x="19172" y="2262"/>
                  <a:pt x="20087" y="2251"/>
                  <a:pt x="21001" y="2231"/>
                </a:cubicBezTo>
                <a:cubicBezTo>
                  <a:pt x="21659" y="2216"/>
                  <a:pt x="22314" y="2204"/>
                  <a:pt x="22969" y="2204"/>
                </a:cubicBezTo>
                <a:cubicBezTo>
                  <a:pt x="23487" y="2204"/>
                  <a:pt x="24006" y="2212"/>
                  <a:pt x="24527" y="2231"/>
                </a:cubicBezTo>
                <a:cubicBezTo>
                  <a:pt x="24643" y="2236"/>
                  <a:pt x="24761" y="2238"/>
                  <a:pt x="24880" y="2238"/>
                </a:cubicBezTo>
                <a:cubicBezTo>
                  <a:pt x="25596" y="2238"/>
                  <a:pt x="26370" y="2163"/>
                  <a:pt x="27117" y="2163"/>
                </a:cubicBezTo>
                <a:cubicBezTo>
                  <a:pt x="27415" y="2163"/>
                  <a:pt x="27707" y="2175"/>
                  <a:pt x="27990" y="2208"/>
                </a:cubicBezTo>
                <a:cubicBezTo>
                  <a:pt x="27648" y="2956"/>
                  <a:pt x="27334" y="3731"/>
                  <a:pt x="27029" y="4505"/>
                </a:cubicBezTo>
                <a:cubicBezTo>
                  <a:pt x="26649" y="4483"/>
                  <a:pt x="26267" y="4474"/>
                  <a:pt x="25883" y="4474"/>
                </a:cubicBezTo>
                <a:cubicBezTo>
                  <a:pt x="23728" y="4474"/>
                  <a:pt x="21527" y="4769"/>
                  <a:pt x="19415" y="4897"/>
                </a:cubicBezTo>
                <a:cubicBezTo>
                  <a:pt x="18763" y="4936"/>
                  <a:pt x="18112" y="4953"/>
                  <a:pt x="17461" y="4953"/>
                </a:cubicBezTo>
                <a:cubicBezTo>
                  <a:pt x="15191" y="4953"/>
                  <a:pt x="12927" y="4743"/>
                  <a:pt x="10671" y="4492"/>
                </a:cubicBezTo>
                <a:cubicBezTo>
                  <a:pt x="10656" y="4490"/>
                  <a:pt x="10641" y="4489"/>
                  <a:pt x="10626" y="4489"/>
                </a:cubicBezTo>
                <a:cubicBezTo>
                  <a:pt x="10286" y="4489"/>
                  <a:pt x="10104" y="4932"/>
                  <a:pt x="10261" y="5207"/>
                </a:cubicBezTo>
                <a:cubicBezTo>
                  <a:pt x="11487" y="7330"/>
                  <a:pt x="14399" y="8838"/>
                  <a:pt x="16244" y="10378"/>
                </a:cubicBezTo>
                <a:cubicBezTo>
                  <a:pt x="18353" y="12137"/>
                  <a:pt x="20540" y="13868"/>
                  <a:pt x="22769" y="15473"/>
                </a:cubicBezTo>
                <a:cubicBezTo>
                  <a:pt x="22509" y="16151"/>
                  <a:pt x="22249" y="16825"/>
                  <a:pt x="21994" y="17504"/>
                </a:cubicBezTo>
                <a:cubicBezTo>
                  <a:pt x="20481" y="16470"/>
                  <a:pt x="19142" y="15063"/>
                  <a:pt x="17707" y="13946"/>
                </a:cubicBezTo>
                <a:cubicBezTo>
                  <a:pt x="15821" y="12483"/>
                  <a:pt x="13902" y="11061"/>
                  <a:pt x="12034" y="9576"/>
                </a:cubicBezTo>
                <a:cubicBezTo>
                  <a:pt x="10230" y="8141"/>
                  <a:pt x="8393" y="6756"/>
                  <a:pt x="6644" y="5257"/>
                </a:cubicBezTo>
                <a:cubicBezTo>
                  <a:pt x="5864" y="4587"/>
                  <a:pt x="5086" y="3922"/>
                  <a:pt x="4279" y="3289"/>
                </a:cubicBezTo>
                <a:cubicBezTo>
                  <a:pt x="3942" y="3024"/>
                  <a:pt x="2270" y="1516"/>
                  <a:pt x="2320" y="1507"/>
                </a:cubicBezTo>
                <a:cubicBezTo>
                  <a:pt x="2658" y="1468"/>
                  <a:pt x="3002" y="1452"/>
                  <a:pt x="3349" y="1452"/>
                </a:cubicBezTo>
                <a:close/>
                <a:moveTo>
                  <a:pt x="29476" y="1"/>
                </a:moveTo>
                <a:cubicBezTo>
                  <a:pt x="29426" y="1"/>
                  <a:pt x="29375" y="6"/>
                  <a:pt x="29326" y="17"/>
                </a:cubicBezTo>
                <a:cubicBezTo>
                  <a:pt x="29298" y="21"/>
                  <a:pt x="29275" y="27"/>
                  <a:pt x="29248" y="31"/>
                </a:cubicBezTo>
                <a:cubicBezTo>
                  <a:pt x="28965" y="90"/>
                  <a:pt x="28801" y="341"/>
                  <a:pt x="28773" y="605"/>
                </a:cubicBezTo>
                <a:cubicBezTo>
                  <a:pt x="28669" y="805"/>
                  <a:pt x="28564" y="1005"/>
                  <a:pt x="28464" y="1207"/>
                </a:cubicBezTo>
                <a:cubicBezTo>
                  <a:pt x="27587" y="986"/>
                  <a:pt x="26591" y="920"/>
                  <a:pt x="25581" y="920"/>
                </a:cubicBezTo>
                <a:cubicBezTo>
                  <a:pt x="24298" y="920"/>
                  <a:pt x="22992" y="1026"/>
                  <a:pt x="21875" y="1051"/>
                </a:cubicBezTo>
                <a:cubicBezTo>
                  <a:pt x="20668" y="1083"/>
                  <a:pt x="19461" y="1100"/>
                  <a:pt x="18255" y="1100"/>
                </a:cubicBezTo>
                <a:cubicBezTo>
                  <a:pt x="16529" y="1100"/>
                  <a:pt x="14804" y="1066"/>
                  <a:pt x="13077" y="997"/>
                </a:cubicBezTo>
                <a:cubicBezTo>
                  <a:pt x="10244" y="883"/>
                  <a:pt x="7418" y="587"/>
                  <a:pt x="4589" y="469"/>
                </a:cubicBezTo>
                <a:cubicBezTo>
                  <a:pt x="4193" y="452"/>
                  <a:pt x="3738" y="419"/>
                  <a:pt x="3276" y="419"/>
                </a:cubicBezTo>
                <a:cubicBezTo>
                  <a:pt x="2481" y="419"/>
                  <a:pt x="1665" y="516"/>
                  <a:pt x="1094" y="961"/>
                </a:cubicBezTo>
                <a:cubicBezTo>
                  <a:pt x="1" y="1813"/>
                  <a:pt x="7683" y="7480"/>
                  <a:pt x="8503" y="8113"/>
                </a:cubicBezTo>
                <a:cubicBezTo>
                  <a:pt x="10922" y="9982"/>
                  <a:pt x="13283" y="11919"/>
                  <a:pt x="15716" y="13772"/>
                </a:cubicBezTo>
                <a:cubicBezTo>
                  <a:pt x="17674" y="15263"/>
                  <a:pt x="19539" y="17168"/>
                  <a:pt x="21616" y="18512"/>
                </a:cubicBezTo>
                <a:cubicBezTo>
                  <a:pt x="21278" y="19409"/>
                  <a:pt x="20950" y="20306"/>
                  <a:pt x="20622" y="21204"/>
                </a:cubicBezTo>
                <a:cubicBezTo>
                  <a:pt x="19232" y="25022"/>
                  <a:pt x="17920" y="28873"/>
                  <a:pt x="16536" y="32690"/>
                </a:cubicBezTo>
                <a:cubicBezTo>
                  <a:pt x="15350" y="35949"/>
                  <a:pt x="14567" y="39534"/>
                  <a:pt x="13022" y="42641"/>
                </a:cubicBezTo>
                <a:cubicBezTo>
                  <a:pt x="12744" y="43205"/>
                  <a:pt x="13205" y="43815"/>
                  <a:pt x="13721" y="43815"/>
                </a:cubicBezTo>
                <a:cubicBezTo>
                  <a:pt x="13896" y="43815"/>
                  <a:pt x="14078" y="43744"/>
                  <a:pt x="14239" y="43576"/>
                </a:cubicBezTo>
                <a:cubicBezTo>
                  <a:pt x="14900" y="42887"/>
                  <a:pt x="15173" y="42090"/>
                  <a:pt x="15478" y="41198"/>
                </a:cubicBezTo>
                <a:cubicBezTo>
                  <a:pt x="16094" y="39398"/>
                  <a:pt x="16795" y="37634"/>
                  <a:pt x="17419" y="35834"/>
                </a:cubicBezTo>
                <a:cubicBezTo>
                  <a:pt x="18860" y="31706"/>
                  <a:pt x="20313" y="27583"/>
                  <a:pt x="21780" y="23468"/>
                </a:cubicBezTo>
                <a:cubicBezTo>
                  <a:pt x="24477" y="15891"/>
                  <a:pt x="27667" y="8487"/>
                  <a:pt x="30163" y="856"/>
                </a:cubicBezTo>
                <a:cubicBezTo>
                  <a:pt x="30319" y="387"/>
                  <a:pt x="29907" y="1"/>
                  <a:pt x="29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12653160" y="4843150"/>
            <a:ext cx="2590864" cy="138408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41" name="Google Shape;341;p25"/>
          <p:cNvGrpSpPr/>
          <p:nvPr/>
        </p:nvGrpSpPr>
        <p:grpSpPr>
          <a:xfrm>
            <a:off x="-940190" y="2134821"/>
            <a:ext cx="937895" cy="1116335"/>
            <a:chOff x="2507488" y="622952"/>
            <a:chExt cx="623545" cy="742178"/>
          </a:xfrm>
        </p:grpSpPr>
        <p:sp>
          <p:nvSpPr>
            <p:cNvPr id="342" name="Google Shape;342;p25"/>
            <p:cNvSpPr/>
            <p:nvPr/>
          </p:nvSpPr>
          <p:spPr>
            <a:xfrm>
              <a:off x="2507488" y="622952"/>
              <a:ext cx="623545" cy="742178"/>
            </a:xfrm>
            <a:custGeom>
              <a:avLst/>
              <a:gdLst/>
              <a:ahLst/>
              <a:cxnLst/>
              <a:rect l="l" t="t" r="r" b="b"/>
              <a:pathLst>
                <a:path w="26848" h="31956" extrusionOk="0">
                  <a:moveTo>
                    <a:pt x="12642" y="1019"/>
                  </a:moveTo>
                  <a:cubicBezTo>
                    <a:pt x="13474" y="1019"/>
                    <a:pt x="14304" y="1107"/>
                    <a:pt x="15109" y="1283"/>
                  </a:cubicBezTo>
                  <a:cubicBezTo>
                    <a:pt x="19010" y="2145"/>
                    <a:pt x="21142" y="5653"/>
                    <a:pt x="22226" y="9217"/>
                  </a:cubicBezTo>
                  <a:cubicBezTo>
                    <a:pt x="23247" y="12561"/>
                    <a:pt x="23365" y="16155"/>
                    <a:pt x="23420" y="19623"/>
                  </a:cubicBezTo>
                  <a:cubicBezTo>
                    <a:pt x="23466" y="22767"/>
                    <a:pt x="23680" y="25537"/>
                    <a:pt x="24486" y="28412"/>
                  </a:cubicBezTo>
                  <a:cubicBezTo>
                    <a:pt x="23161" y="27014"/>
                    <a:pt x="21580" y="25910"/>
                    <a:pt x="19729" y="25022"/>
                  </a:cubicBezTo>
                  <a:cubicBezTo>
                    <a:pt x="16421" y="23437"/>
                    <a:pt x="12876" y="22958"/>
                    <a:pt x="9669" y="21035"/>
                  </a:cubicBezTo>
                  <a:cubicBezTo>
                    <a:pt x="6384" y="19063"/>
                    <a:pt x="3423" y="16115"/>
                    <a:pt x="2252" y="12397"/>
                  </a:cubicBezTo>
                  <a:cubicBezTo>
                    <a:pt x="1094" y="8725"/>
                    <a:pt x="3104" y="5106"/>
                    <a:pt x="6075" y="3029"/>
                  </a:cubicBezTo>
                  <a:cubicBezTo>
                    <a:pt x="7976" y="1700"/>
                    <a:pt x="10319" y="1019"/>
                    <a:pt x="12642" y="1019"/>
                  </a:cubicBezTo>
                  <a:close/>
                  <a:moveTo>
                    <a:pt x="12448" y="1"/>
                  </a:moveTo>
                  <a:cubicBezTo>
                    <a:pt x="10237" y="1"/>
                    <a:pt x="7963" y="589"/>
                    <a:pt x="5915" y="1721"/>
                  </a:cubicBezTo>
                  <a:cubicBezTo>
                    <a:pt x="3331" y="3148"/>
                    <a:pt x="1463" y="5608"/>
                    <a:pt x="803" y="8473"/>
                  </a:cubicBezTo>
                  <a:cubicBezTo>
                    <a:pt x="0" y="11951"/>
                    <a:pt x="1650" y="15258"/>
                    <a:pt x="3800" y="17877"/>
                  </a:cubicBezTo>
                  <a:cubicBezTo>
                    <a:pt x="6329" y="20949"/>
                    <a:pt x="10006" y="23141"/>
                    <a:pt x="13706" y="24489"/>
                  </a:cubicBezTo>
                  <a:cubicBezTo>
                    <a:pt x="15916" y="25291"/>
                    <a:pt x="18153" y="25637"/>
                    <a:pt x="20290" y="26713"/>
                  </a:cubicBezTo>
                  <a:cubicBezTo>
                    <a:pt x="22295" y="27719"/>
                    <a:pt x="23990" y="29296"/>
                    <a:pt x="25403" y="31037"/>
                  </a:cubicBezTo>
                  <a:cubicBezTo>
                    <a:pt x="25403" y="31041"/>
                    <a:pt x="25407" y="31041"/>
                    <a:pt x="25407" y="31041"/>
                  </a:cubicBezTo>
                  <a:cubicBezTo>
                    <a:pt x="25603" y="31287"/>
                    <a:pt x="25794" y="31529"/>
                    <a:pt x="25981" y="31779"/>
                  </a:cubicBezTo>
                  <a:cubicBezTo>
                    <a:pt x="26074" y="31903"/>
                    <a:pt x="26200" y="31956"/>
                    <a:pt x="26322" y="31956"/>
                  </a:cubicBezTo>
                  <a:cubicBezTo>
                    <a:pt x="26595" y="31956"/>
                    <a:pt x="26848" y="31693"/>
                    <a:pt x="26669" y="31378"/>
                  </a:cubicBezTo>
                  <a:cubicBezTo>
                    <a:pt x="26381" y="30868"/>
                    <a:pt x="26067" y="30394"/>
                    <a:pt x="25739" y="29939"/>
                  </a:cubicBezTo>
                  <a:cubicBezTo>
                    <a:pt x="25315" y="27615"/>
                    <a:pt x="24528" y="25405"/>
                    <a:pt x="24454" y="22995"/>
                  </a:cubicBezTo>
                  <a:cubicBezTo>
                    <a:pt x="24395" y="21058"/>
                    <a:pt x="24459" y="19117"/>
                    <a:pt x="24386" y="17176"/>
                  </a:cubicBezTo>
                  <a:cubicBezTo>
                    <a:pt x="24244" y="13358"/>
                    <a:pt x="23735" y="9499"/>
                    <a:pt x="22112" y="6004"/>
                  </a:cubicBezTo>
                  <a:cubicBezTo>
                    <a:pt x="20216" y="1913"/>
                    <a:pt x="16433" y="1"/>
                    <a:pt x="12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2700836" y="762093"/>
              <a:ext cx="199921" cy="287944"/>
            </a:xfrm>
            <a:custGeom>
              <a:avLst/>
              <a:gdLst/>
              <a:ahLst/>
              <a:cxnLst/>
              <a:rect l="l" t="t" r="r" b="b"/>
              <a:pathLst>
                <a:path w="8608" h="12398" extrusionOk="0">
                  <a:moveTo>
                    <a:pt x="6907" y="1310"/>
                  </a:moveTo>
                  <a:cubicBezTo>
                    <a:pt x="7340" y="1310"/>
                    <a:pt x="7488" y="1694"/>
                    <a:pt x="7350" y="2460"/>
                  </a:cubicBezTo>
                  <a:cubicBezTo>
                    <a:pt x="7394" y="3485"/>
                    <a:pt x="7117" y="4515"/>
                    <a:pt x="6917" y="5508"/>
                  </a:cubicBezTo>
                  <a:cubicBezTo>
                    <a:pt x="6534" y="7408"/>
                    <a:pt x="6506" y="9399"/>
                    <a:pt x="5918" y="11245"/>
                  </a:cubicBezTo>
                  <a:cubicBezTo>
                    <a:pt x="4711" y="9863"/>
                    <a:pt x="4169" y="8141"/>
                    <a:pt x="3016" y="6715"/>
                  </a:cubicBezTo>
                  <a:cubicBezTo>
                    <a:pt x="1914" y="5358"/>
                    <a:pt x="720" y="4050"/>
                    <a:pt x="1586" y="2181"/>
                  </a:cubicBezTo>
                  <a:cubicBezTo>
                    <a:pt x="1736" y="1858"/>
                    <a:pt x="1923" y="1725"/>
                    <a:pt x="2127" y="1725"/>
                  </a:cubicBezTo>
                  <a:cubicBezTo>
                    <a:pt x="2980" y="1725"/>
                    <a:pt x="4137" y="4046"/>
                    <a:pt x="4192" y="4429"/>
                  </a:cubicBezTo>
                  <a:cubicBezTo>
                    <a:pt x="4209" y="4543"/>
                    <a:pt x="4299" y="4591"/>
                    <a:pt x="4393" y="4591"/>
                  </a:cubicBezTo>
                  <a:cubicBezTo>
                    <a:pt x="4422" y="4591"/>
                    <a:pt x="4451" y="4587"/>
                    <a:pt x="4479" y="4578"/>
                  </a:cubicBezTo>
                  <a:cubicBezTo>
                    <a:pt x="4483" y="4665"/>
                    <a:pt x="4483" y="4751"/>
                    <a:pt x="4488" y="4847"/>
                  </a:cubicBezTo>
                  <a:cubicBezTo>
                    <a:pt x="4509" y="5104"/>
                    <a:pt x="4697" y="5232"/>
                    <a:pt x="4886" y="5232"/>
                  </a:cubicBezTo>
                  <a:cubicBezTo>
                    <a:pt x="5075" y="5232"/>
                    <a:pt x="5265" y="5103"/>
                    <a:pt x="5285" y="4847"/>
                  </a:cubicBezTo>
                  <a:cubicBezTo>
                    <a:pt x="5381" y="3750"/>
                    <a:pt x="5381" y="2724"/>
                    <a:pt x="5864" y="1699"/>
                  </a:cubicBezTo>
                  <a:cubicBezTo>
                    <a:pt x="6308" y="1440"/>
                    <a:pt x="6656" y="1310"/>
                    <a:pt x="6907" y="1310"/>
                  </a:cubicBezTo>
                  <a:close/>
                  <a:moveTo>
                    <a:pt x="6803" y="1"/>
                  </a:moveTo>
                  <a:cubicBezTo>
                    <a:pt x="6498" y="1"/>
                    <a:pt x="6185" y="118"/>
                    <a:pt x="5973" y="318"/>
                  </a:cubicBezTo>
                  <a:cubicBezTo>
                    <a:pt x="5053" y="1193"/>
                    <a:pt x="4639" y="2187"/>
                    <a:pt x="4511" y="3312"/>
                  </a:cubicBezTo>
                  <a:cubicBezTo>
                    <a:pt x="4315" y="2482"/>
                    <a:pt x="3873" y="1790"/>
                    <a:pt x="3117" y="1216"/>
                  </a:cubicBezTo>
                  <a:cubicBezTo>
                    <a:pt x="2844" y="1012"/>
                    <a:pt x="2510" y="913"/>
                    <a:pt x="2177" y="913"/>
                  </a:cubicBezTo>
                  <a:cubicBezTo>
                    <a:pt x="1616" y="913"/>
                    <a:pt x="1059" y="1193"/>
                    <a:pt x="802" y="1727"/>
                  </a:cubicBezTo>
                  <a:cubicBezTo>
                    <a:pt x="0" y="3412"/>
                    <a:pt x="597" y="4875"/>
                    <a:pt x="1672" y="6288"/>
                  </a:cubicBezTo>
                  <a:cubicBezTo>
                    <a:pt x="3135" y="8210"/>
                    <a:pt x="4032" y="10597"/>
                    <a:pt x="5796" y="12283"/>
                  </a:cubicBezTo>
                  <a:cubicBezTo>
                    <a:pt x="5872" y="12356"/>
                    <a:pt x="5988" y="12397"/>
                    <a:pt x="6102" y="12397"/>
                  </a:cubicBezTo>
                  <a:cubicBezTo>
                    <a:pt x="6239" y="12397"/>
                    <a:pt x="6372" y="12338"/>
                    <a:pt x="6429" y="12201"/>
                  </a:cubicBezTo>
                  <a:cubicBezTo>
                    <a:pt x="7295" y="10151"/>
                    <a:pt x="7304" y="7901"/>
                    <a:pt x="7732" y="5735"/>
                  </a:cubicBezTo>
                  <a:cubicBezTo>
                    <a:pt x="8069" y="4055"/>
                    <a:pt x="8607" y="1927"/>
                    <a:pt x="7581" y="387"/>
                  </a:cubicBezTo>
                  <a:cubicBezTo>
                    <a:pt x="7404" y="118"/>
                    <a:pt x="7108" y="1"/>
                    <a:pt x="6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-989585" y="18349"/>
            <a:ext cx="670644" cy="682104"/>
          </a:xfrm>
          <a:custGeom>
            <a:avLst/>
            <a:gdLst/>
            <a:ahLst/>
            <a:cxnLst/>
            <a:rect l="l" t="t" r="r" b="b"/>
            <a:pathLst>
              <a:path w="19196" h="19524" extrusionOk="0">
                <a:moveTo>
                  <a:pt x="12499" y="1024"/>
                </a:moveTo>
                <a:cubicBezTo>
                  <a:pt x="12732" y="1024"/>
                  <a:pt x="12974" y="1075"/>
                  <a:pt x="13223" y="1189"/>
                </a:cubicBezTo>
                <a:cubicBezTo>
                  <a:pt x="14107" y="1593"/>
                  <a:pt x="14138" y="2592"/>
                  <a:pt x="14120" y="3366"/>
                </a:cubicBezTo>
                <a:cubicBezTo>
                  <a:pt x="14092" y="4961"/>
                  <a:pt x="13263" y="6638"/>
                  <a:pt x="12416" y="8028"/>
                </a:cubicBezTo>
                <a:cubicBezTo>
                  <a:pt x="12294" y="7891"/>
                  <a:pt x="12151" y="7777"/>
                  <a:pt x="12010" y="7672"/>
                </a:cubicBezTo>
                <a:cubicBezTo>
                  <a:pt x="12202" y="7139"/>
                  <a:pt x="12384" y="6606"/>
                  <a:pt x="12548" y="6064"/>
                </a:cubicBezTo>
                <a:cubicBezTo>
                  <a:pt x="12803" y="5216"/>
                  <a:pt x="13154" y="4350"/>
                  <a:pt x="13122" y="3458"/>
                </a:cubicBezTo>
                <a:cubicBezTo>
                  <a:pt x="13114" y="3245"/>
                  <a:pt x="12951" y="3122"/>
                  <a:pt x="12782" y="3122"/>
                </a:cubicBezTo>
                <a:cubicBezTo>
                  <a:pt x="12672" y="3122"/>
                  <a:pt x="12560" y="3173"/>
                  <a:pt x="12485" y="3284"/>
                </a:cubicBezTo>
                <a:cubicBezTo>
                  <a:pt x="12047" y="3931"/>
                  <a:pt x="11897" y="4705"/>
                  <a:pt x="11687" y="5453"/>
                </a:cubicBezTo>
                <a:cubicBezTo>
                  <a:pt x="11509" y="6068"/>
                  <a:pt x="11337" y="6688"/>
                  <a:pt x="11163" y="7307"/>
                </a:cubicBezTo>
                <a:cubicBezTo>
                  <a:pt x="11068" y="7289"/>
                  <a:pt x="10976" y="7271"/>
                  <a:pt x="10876" y="7266"/>
                </a:cubicBezTo>
                <a:cubicBezTo>
                  <a:pt x="10521" y="6182"/>
                  <a:pt x="10248" y="5088"/>
                  <a:pt x="10170" y="3936"/>
                </a:cubicBezTo>
                <a:cubicBezTo>
                  <a:pt x="10096" y="2813"/>
                  <a:pt x="11123" y="1024"/>
                  <a:pt x="12499" y="1024"/>
                </a:cubicBezTo>
                <a:close/>
                <a:moveTo>
                  <a:pt x="10931" y="8324"/>
                </a:moveTo>
                <a:cubicBezTo>
                  <a:pt x="10973" y="8519"/>
                  <a:pt x="11152" y="8629"/>
                  <a:pt x="11338" y="8629"/>
                </a:cubicBezTo>
                <a:cubicBezTo>
                  <a:pt x="11434" y="8629"/>
                  <a:pt x="11532" y="8599"/>
                  <a:pt x="11614" y="8537"/>
                </a:cubicBezTo>
                <a:cubicBezTo>
                  <a:pt x="11632" y="8551"/>
                  <a:pt x="11655" y="8564"/>
                  <a:pt x="11673" y="8579"/>
                </a:cubicBezTo>
                <a:cubicBezTo>
                  <a:pt x="12357" y="9111"/>
                  <a:pt x="12435" y="9882"/>
                  <a:pt x="12079" y="10633"/>
                </a:cubicBezTo>
                <a:cubicBezTo>
                  <a:pt x="11778" y="11268"/>
                  <a:pt x="11019" y="11764"/>
                  <a:pt x="10313" y="11764"/>
                </a:cubicBezTo>
                <a:cubicBezTo>
                  <a:pt x="9920" y="11764"/>
                  <a:pt x="9543" y="11610"/>
                  <a:pt x="9272" y="11239"/>
                </a:cubicBezTo>
                <a:cubicBezTo>
                  <a:pt x="8672" y="10410"/>
                  <a:pt x="8925" y="8330"/>
                  <a:pt x="10079" y="8330"/>
                </a:cubicBezTo>
                <a:cubicBezTo>
                  <a:pt x="10213" y="8330"/>
                  <a:pt x="10359" y="8358"/>
                  <a:pt x="10517" y="8419"/>
                </a:cubicBezTo>
                <a:cubicBezTo>
                  <a:pt x="10565" y="8438"/>
                  <a:pt x="10612" y="8447"/>
                  <a:pt x="10657" y="8447"/>
                </a:cubicBezTo>
                <a:cubicBezTo>
                  <a:pt x="10749" y="8447"/>
                  <a:pt x="10831" y="8410"/>
                  <a:pt x="10899" y="8351"/>
                </a:cubicBezTo>
                <a:cubicBezTo>
                  <a:pt x="10908" y="8341"/>
                  <a:pt x="10917" y="8333"/>
                  <a:pt x="10931" y="8324"/>
                </a:cubicBezTo>
                <a:close/>
                <a:moveTo>
                  <a:pt x="15541" y="8182"/>
                </a:moveTo>
                <a:cubicBezTo>
                  <a:pt x="15871" y="8182"/>
                  <a:pt x="16205" y="8215"/>
                  <a:pt x="16540" y="8282"/>
                </a:cubicBezTo>
                <a:cubicBezTo>
                  <a:pt x="18472" y="8669"/>
                  <a:pt x="18285" y="11048"/>
                  <a:pt x="16672" y="11700"/>
                </a:cubicBezTo>
                <a:cubicBezTo>
                  <a:pt x="16366" y="11823"/>
                  <a:pt x="16038" y="11884"/>
                  <a:pt x="15712" y="11884"/>
                </a:cubicBezTo>
                <a:cubicBezTo>
                  <a:pt x="14919" y="11884"/>
                  <a:pt x="14137" y="11523"/>
                  <a:pt x="13701" y="10825"/>
                </a:cubicBezTo>
                <a:cubicBezTo>
                  <a:pt x="13583" y="10658"/>
                  <a:pt x="13421" y="10589"/>
                  <a:pt x="13263" y="10589"/>
                </a:cubicBezTo>
                <a:cubicBezTo>
                  <a:pt x="13231" y="10589"/>
                  <a:pt x="13199" y="10592"/>
                  <a:pt x="13168" y="10597"/>
                </a:cubicBezTo>
                <a:cubicBezTo>
                  <a:pt x="13300" y="10068"/>
                  <a:pt x="13223" y="9481"/>
                  <a:pt x="12999" y="8947"/>
                </a:cubicBezTo>
                <a:cubicBezTo>
                  <a:pt x="13767" y="8434"/>
                  <a:pt x="14639" y="8182"/>
                  <a:pt x="15541" y="8182"/>
                </a:cubicBezTo>
                <a:close/>
                <a:moveTo>
                  <a:pt x="5909" y="3872"/>
                </a:moveTo>
                <a:cubicBezTo>
                  <a:pt x="7869" y="3872"/>
                  <a:pt x="8377" y="5875"/>
                  <a:pt x="8948" y="7344"/>
                </a:cubicBezTo>
                <a:cubicBezTo>
                  <a:pt x="8986" y="7439"/>
                  <a:pt x="9068" y="7498"/>
                  <a:pt x="9158" y="7521"/>
                </a:cubicBezTo>
                <a:cubicBezTo>
                  <a:pt x="8812" y="7708"/>
                  <a:pt x="8538" y="8032"/>
                  <a:pt x="8347" y="8428"/>
                </a:cubicBezTo>
                <a:cubicBezTo>
                  <a:pt x="7905" y="8041"/>
                  <a:pt x="7373" y="7727"/>
                  <a:pt x="6940" y="7367"/>
                </a:cubicBezTo>
                <a:cubicBezTo>
                  <a:pt x="6261" y="6806"/>
                  <a:pt x="5618" y="6213"/>
                  <a:pt x="4871" y="5744"/>
                </a:cubicBezTo>
                <a:cubicBezTo>
                  <a:pt x="4805" y="5703"/>
                  <a:pt x="4739" y="5686"/>
                  <a:pt x="4677" y="5686"/>
                </a:cubicBezTo>
                <a:cubicBezTo>
                  <a:pt x="4378" y="5686"/>
                  <a:pt x="4153" y="6094"/>
                  <a:pt x="4402" y="6350"/>
                </a:cubicBezTo>
                <a:cubicBezTo>
                  <a:pt x="4984" y="6957"/>
                  <a:pt x="5618" y="7504"/>
                  <a:pt x="6246" y="8059"/>
                </a:cubicBezTo>
                <a:cubicBezTo>
                  <a:pt x="6761" y="8515"/>
                  <a:pt x="7367" y="9157"/>
                  <a:pt x="8033" y="9454"/>
                </a:cubicBezTo>
                <a:cubicBezTo>
                  <a:pt x="7882" y="10442"/>
                  <a:pt x="8097" y="11540"/>
                  <a:pt x="8740" y="12179"/>
                </a:cubicBezTo>
                <a:cubicBezTo>
                  <a:pt x="8876" y="12315"/>
                  <a:pt x="9026" y="12425"/>
                  <a:pt x="9177" y="12511"/>
                </a:cubicBezTo>
                <a:lnTo>
                  <a:pt x="9177" y="12515"/>
                </a:lnTo>
                <a:cubicBezTo>
                  <a:pt x="9204" y="13445"/>
                  <a:pt x="9013" y="14183"/>
                  <a:pt x="8561" y="15007"/>
                </a:cubicBezTo>
                <a:cubicBezTo>
                  <a:pt x="5782" y="14743"/>
                  <a:pt x="4921" y="13851"/>
                  <a:pt x="5978" y="12333"/>
                </a:cubicBezTo>
                <a:cubicBezTo>
                  <a:pt x="6374" y="11723"/>
                  <a:pt x="6902" y="11294"/>
                  <a:pt x="7550" y="11043"/>
                </a:cubicBezTo>
                <a:cubicBezTo>
                  <a:pt x="8007" y="10823"/>
                  <a:pt x="7762" y="10091"/>
                  <a:pt x="7323" y="10091"/>
                </a:cubicBezTo>
                <a:cubicBezTo>
                  <a:pt x="7272" y="10091"/>
                  <a:pt x="7218" y="10101"/>
                  <a:pt x="7163" y="10123"/>
                </a:cubicBezTo>
                <a:cubicBezTo>
                  <a:pt x="6798" y="10266"/>
                  <a:pt x="6423" y="10332"/>
                  <a:pt x="6052" y="10332"/>
                </a:cubicBezTo>
                <a:cubicBezTo>
                  <a:pt x="3900" y="10332"/>
                  <a:pt x="1849" y="8116"/>
                  <a:pt x="2315" y="5913"/>
                </a:cubicBezTo>
                <a:cubicBezTo>
                  <a:pt x="2661" y="4305"/>
                  <a:pt x="4515" y="3885"/>
                  <a:pt x="5882" y="3872"/>
                </a:cubicBezTo>
                <a:cubicBezTo>
                  <a:pt x="5891" y="3872"/>
                  <a:pt x="5900" y="3872"/>
                  <a:pt x="5909" y="3872"/>
                </a:cubicBezTo>
                <a:close/>
                <a:moveTo>
                  <a:pt x="12817" y="11349"/>
                </a:moveTo>
                <a:cubicBezTo>
                  <a:pt x="12908" y="11517"/>
                  <a:pt x="13026" y="11672"/>
                  <a:pt x="13158" y="11818"/>
                </a:cubicBezTo>
                <a:cubicBezTo>
                  <a:pt x="13719" y="12675"/>
                  <a:pt x="14029" y="13687"/>
                  <a:pt x="14289" y="14671"/>
                </a:cubicBezTo>
                <a:cubicBezTo>
                  <a:pt x="14462" y="15313"/>
                  <a:pt x="14517" y="15969"/>
                  <a:pt x="14525" y="16629"/>
                </a:cubicBezTo>
                <a:cubicBezTo>
                  <a:pt x="14538" y="17635"/>
                  <a:pt x="13858" y="18405"/>
                  <a:pt x="13097" y="18405"/>
                </a:cubicBezTo>
                <a:cubicBezTo>
                  <a:pt x="12716" y="18405"/>
                  <a:pt x="12315" y="18212"/>
                  <a:pt x="11970" y="17760"/>
                </a:cubicBezTo>
                <a:cubicBezTo>
                  <a:pt x="10940" y="16402"/>
                  <a:pt x="10671" y="14461"/>
                  <a:pt x="10271" y="12797"/>
                </a:cubicBezTo>
                <a:cubicBezTo>
                  <a:pt x="10694" y="12789"/>
                  <a:pt x="11113" y="12665"/>
                  <a:pt x="11505" y="12469"/>
                </a:cubicBezTo>
                <a:cubicBezTo>
                  <a:pt x="11591" y="12980"/>
                  <a:pt x="11741" y="13481"/>
                  <a:pt x="11897" y="13973"/>
                </a:cubicBezTo>
                <a:cubicBezTo>
                  <a:pt x="12107" y="14648"/>
                  <a:pt x="12311" y="15322"/>
                  <a:pt x="12753" y="15878"/>
                </a:cubicBezTo>
                <a:cubicBezTo>
                  <a:pt x="12816" y="15958"/>
                  <a:pt x="12905" y="15992"/>
                  <a:pt x="12996" y="15992"/>
                </a:cubicBezTo>
                <a:cubicBezTo>
                  <a:pt x="13197" y="15992"/>
                  <a:pt x="13410" y="15827"/>
                  <a:pt x="13391" y="15613"/>
                </a:cubicBezTo>
                <a:cubicBezTo>
                  <a:pt x="13341" y="14948"/>
                  <a:pt x="13068" y="14338"/>
                  <a:pt x="12858" y="13709"/>
                </a:cubicBezTo>
                <a:cubicBezTo>
                  <a:pt x="12658" y="13121"/>
                  <a:pt x="12502" y="12520"/>
                  <a:pt x="12288" y="11937"/>
                </a:cubicBezTo>
                <a:cubicBezTo>
                  <a:pt x="12485" y="11759"/>
                  <a:pt x="12666" y="11563"/>
                  <a:pt x="12817" y="11349"/>
                </a:cubicBezTo>
                <a:close/>
                <a:moveTo>
                  <a:pt x="12499" y="1"/>
                </a:moveTo>
                <a:cubicBezTo>
                  <a:pt x="11503" y="1"/>
                  <a:pt x="10588" y="781"/>
                  <a:pt x="9964" y="1593"/>
                </a:cubicBezTo>
                <a:cubicBezTo>
                  <a:pt x="8694" y="3252"/>
                  <a:pt x="9232" y="5494"/>
                  <a:pt x="9901" y="7334"/>
                </a:cubicBezTo>
                <a:cubicBezTo>
                  <a:pt x="9737" y="7334"/>
                  <a:pt x="9582" y="7353"/>
                  <a:pt x="9441" y="7399"/>
                </a:cubicBezTo>
                <a:cubicBezTo>
                  <a:pt x="9459" y="7362"/>
                  <a:pt x="9472" y="7321"/>
                  <a:pt x="9472" y="7271"/>
                </a:cubicBezTo>
                <a:cubicBezTo>
                  <a:pt x="9464" y="5193"/>
                  <a:pt x="8679" y="3425"/>
                  <a:pt x="6530" y="2938"/>
                </a:cubicBezTo>
                <a:cubicBezTo>
                  <a:pt x="6213" y="2867"/>
                  <a:pt x="5883" y="2832"/>
                  <a:pt x="5549" y="2832"/>
                </a:cubicBezTo>
                <a:cubicBezTo>
                  <a:pt x="4123" y="2832"/>
                  <a:pt x="2635" y="3473"/>
                  <a:pt x="1859" y="4633"/>
                </a:cubicBezTo>
                <a:cubicBezTo>
                  <a:pt x="0" y="7403"/>
                  <a:pt x="2629" y="10966"/>
                  <a:pt x="5590" y="11321"/>
                </a:cubicBezTo>
                <a:cubicBezTo>
                  <a:pt x="4328" y="12780"/>
                  <a:pt x="3791" y="14999"/>
                  <a:pt x="5613" y="16288"/>
                </a:cubicBezTo>
                <a:cubicBezTo>
                  <a:pt x="6193" y="16700"/>
                  <a:pt x="6738" y="16878"/>
                  <a:pt x="7237" y="16878"/>
                </a:cubicBezTo>
                <a:cubicBezTo>
                  <a:pt x="8340" y="16878"/>
                  <a:pt x="9212" y="16006"/>
                  <a:pt x="9714" y="14880"/>
                </a:cubicBezTo>
                <a:cubicBezTo>
                  <a:pt x="10237" y="16970"/>
                  <a:pt x="11131" y="19524"/>
                  <a:pt x="12876" y="19524"/>
                </a:cubicBezTo>
                <a:cubicBezTo>
                  <a:pt x="13033" y="19524"/>
                  <a:pt x="13197" y="19503"/>
                  <a:pt x="13368" y="19459"/>
                </a:cubicBezTo>
                <a:cubicBezTo>
                  <a:pt x="16235" y="18725"/>
                  <a:pt x="15770" y="15272"/>
                  <a:pt x="14721" y="12743"/>
                </a:cubicBezTo>
                <a:lnTo>
                  <a:pt x="14721" y="12743"/>
                </a:lnTo>
                <a:cubicBezTo>
                  <a:pt x="15172" y="12881"/>
                  <a:pt x="15654" y="12953"/>
                  <a:pt x="16128" y="12953"/>
                </a:cubicBezTo>
                <a:cubicBezTo>
                  <a:pt x="17712" y="12953"/>
                  <a:pt x="19195" y="12151"/>
                  <a:pt x="19055" y="10369"/>
                </a:cubicBezTo>
                <a:cubicBezTo>
                  <a:pt x="18883" y="8213"/>
                  <a:pt x="17283" y="7247"/>
                  <a:pt x="15508" y="7247"/>
                </a:cubicBezTo>
                <a:cubicBezTo>
                  <a:pt x="14928" y="7247"/>
                  <a:pt x="14329" y="7350"/>
                  <a:pt x="13756" y="7549"/>
                </a:cubicBezTo>
                <a:cubicBezTo>
                  <a:pt x="14990" y="5221"/>
                  <a:pt x="15993" y="2022"/>
                  <a:pt x="13688" y="400"/>
                </a:cubicBezTo>
                <a:cubicBezTo>
                  <a:pt x="13288" y="119"/>
                  <a:pt x="12887" y="1"/>
                  <a:pt x="124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45" name="Google Shape;345;p25"/>
          <p:cNvGrpSpPr/>
          <p:nvPr/>
        </p:nvGrpSpPr>
        <p:grpSpPr>
          <a:xfrm>
            <a:off x="-1753191" y="4264066"/>
            <a:ext cx="1326869" cy="1185875"/>
            <a:chOff x="1493949" y="3269975"/>
            <a:chExt cx="1460667" cy="1305454"/>
          </a:xfrm>
        </p:grpSpPr>
        <p:sp>
          <p:nvSpPr>
            <p:cNvPr id="346" name="Google Shape;346;p25"/>
            <p:cNvSpPr/>
            <p:nvPr/>
          </p:nvSpPr>
          <p:spPr>
            <a:xfrm>
              <a:off x="1932461" y="3269975"/>
              <a:ext cx="1022155" cy="1305454"/>
            </a:xfrm>
            <a:custGeom>
              <a:avLst/>
              <a:gdLst/>
              <a:ahLst/>
              <a:cxnLst/>
              <a:rect l="l" t="t" r="r" b="b"/>
              <a:pathLst>
                <a:path w="44011" h="56209" extrusionOk="0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585896" y="4125793"/>
              <a:ext cx="159509" cy="135471"/>
            </a:xfrm>
            <a:custGeom>
              <a:avLst/>
              <a:gdLst/>
              <a:ahLst/>
              <a:cxnLst/>
              <a:rect l="l" t="t" r="r" b="b"/>
              <a:pathLst>
                <a:path w="6868" h="5833" extrusionOk="0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2460388" y="4173032"/>
              <a:ext cx="58341" cy="47634"/>
            </a:xfrm>
            <a:custGeom>
              <a:avLst/>
              <a:gdLst/>
              <a:ahLst/>
              <a:cxnLst/>
              <a:rect l="l" t="t" r="r" b="b"/>
              <a:pathLst>
                <a:path w="2512" h="2051" extrusionOk="0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2282322" y="3854432"/>
              <a:ext cx="101772" cy="73136"/>
            </a:xfrm>
            <a:custGeom>
              <a:avLst/>
              <a:gdLst/>
              <a:ahLst/>
              <a:cxnLst/>
              <a:rect l="l" t="t" r="r" b="b"/>
              <a:pathLst>
                <a:path w="4382" h="3149" extrusionOk="0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2438905" y="3849462"/>
              <a:ext cx="42688" cy="47216"/>
            </a:xfrm>
            <a:custGeom>
              <a:avLst/>
              <a:gdLst/>
              <a:ahLst/>
              <a:cxnLst/>
              <a:rect l="l" t="t" r="r" b="b"/>
              <a:pathLst>
                <a:path w="1838" h="2033" extrusionOk="0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2153957" y="4282422"/>
              <a:ext cx="175511" cy="143693"/>
            </a:xfrm>
            <a:custGeom>
              <a:avLst/>
              <a:gdLst/>
              <a:ahLst/>
              <a:cxnLst/>
              <a:rect l="l" t="t" r="r" b="b"/>
              <a:pathLst>
                <a:path w="7557" h="6187" extrusionOk="0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2584526" y="4296984"/>
              <a:ext cx="67631" cy="55972"/>
            </a:xfrm>
            <a:custGeom>
              <a:avLst/>
              <a:gdLst/>
              <a:ahLst/>
              <a:cxnLst/>
              <a:rect l="l" t="t" r="r" b="b"/>
              <a:pathLst>
                <a:path w="2912" h="2410" extrusionOk="0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2404416" y="4334632"/>
              <a:ext cx="124811" cy="118773"/>
            </a:xfrm>
            <a:custGeom>
              <a:avLst/>
              <a:gdLst/>
              <a:ahLst/>
              <a:cxnLst/>
              <a:rect l="l" t="t" r="r" b="b"/>
              <a:pathLst>
                <a:path w="5374" h="5114" extrusionOk="0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2291844" y="4224197"/>
              <a:ext cx="43733" cy="43338"/>
            </a:xfrm>
            <a:custGeom>
              <a:avLst/>
              <a:gdLst/>
              <a:ahLst/>
              <a:cxnLst/>
              <a:rect l="l" t="t" r="r" b="b"/>
              <a:pathLst>
                <a:path w="1883" h="1866" extrusionOk="0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2102537" y="4426278"/>
              <a:ext cx="79151" cy="77200"/>
            </a:xfrm>
            <a:custGeom>
              <a:avLst/>
              <a:gdLst/>
              <a:ahLst/>
              <a:cxnLst/>
              <a:rect l="l" t="t" r="r" b="b"/>
              <a:pathLst>
                <a:path w="3408" h="3324" extrusionOk="0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2518172" y="4232860"/>
              <a:ext cx="42269" cy="39088"/>
            </a:xfrm>
            <a:custGeom>
              <a:avLst/>
              <a:gdLst/>
              <a:ahLst/>
              <a:cxnLst/>
              <a:rect l="l" t="t" r="r" b="b"/>
              <a:pathLst>
                <a:path w="1820" h="1683" extrusionOk="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2790903" y="4160305"/>
              <a:ext cx="102631" cy="83540"/>
            </a:xfrm>
            <a:custGeom>
              <a:avLst/>
              <a:gdLst/>
              <a:ahLst/>
              <a:cxnLst/>
              <a:rect l="l" t="t" r="r" b="b"/>
              <a:pathLst>
                <a:path w="4419" h="3597" extrusionOk="0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2228649" y="3507752"/>
              <a:ext cx="65471" cy="68096"/>
            </a:xfrm>
            <a:custGeom>
              <a:avLst/>
              <a:gdLst/>
              <a:ahLst/>
              <a:cxnLst/>
              <a:rect l="l" t="t" r="r" b="b"/>
              <a:pathLst>
                <a:path w="2819" h="2932" extrusionOk="0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493949" y="3391209"/>
              <a:ext cx="552639" cy="550781"/>
            </a:xfrm>
            <a:custGeom>
              <a:avLst/>
              <a:gdLst/>
              <a:ahLst/>
              <a:cxnLst/>
              <a:rect l="l" t="t" r="r" b="b"/>
              <a:pathLst>
                <a:path w="23795" h="23715" extrusionOk="0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25"/>
          <p:cNvGrpSpPr/>
          <p:nvPr/>
        </p:nvGrpSpPr>
        <p:grpSpPr>
          <a:xfrm>
            <a:off x="13337881" y="3403543"/>
            <a:ext cx="1455987" cy="1152440"/>
            <a:chOff x="5920959" y="2440517"/>
            <a:chExt cx="1379472" cy="1091877"/>
          </a:xfrm>
        </p:grpSpPr>
        <p:sp>
          <p:nvSpPr>
            <p:cNvPr id="361" name="Google Shape;361;p25"/>
            <p:cNvSpPr/>
            <p:nvPr/>
          </p:nvSpPr>
          <p:spPr>
            <a:xfrm>
              <a:off x="5920959" y="2683683"/>
              <a:ext cx="1379472" cy="848711"/>
            </a:xfrm>
            <a:custGeom>
              <a:avLst/>
              <a:gdLst/>
              <a:ahLst/>
              <a:cxnLst/>
              <a:rect l="l" t="t" r="r" b="b"/>
              <a:pathLst>
                <a:path w="59396" h="36543" extrusionOk="0">
                  <a:moveTo>
                    <a:pt x="29641" y="1071"/>
                  </a:moveTo>
                  <a:cubicBezTo>
                    <a:pt x="30173" y="1071"/>
                    <a:pt x="30706" y="1088"/>
                    <a:pt x="31238" y="1120"/>
                  </a:cubicBezTo>
                  <a:cubicBezTo>
                    <a:pt x="32655" y="1211"/>
                    <a:pt x="34053" y="1457"/>
                    <a:pt x="35416" y="1835"/>
                  </a:cubicBezTo>
                  <a:cubicBezTo>
                    <a:pt x="35357" y="1986"/>
                    <a:pt x="35302" y="2136"/>
                    <a:pt x="35247" y="2291"/>
                  </a:cubicBezTo>
                  <a:cubicBezTo>
                    <a:pt x="35143" y="2592"/>
                    <a:pt x="34892" y="3185"/>
                    <a:pt x="35293" y="3380"/>
                  </a:cubicBezTo>
                  <a:cubicBezTo>
                    <a:pt x="35357" y="3412"/>
                    <a:pt x="35416" y="3425"/>
                    <a:pt x="35471" y="3425"/>
                  </a:cubicBezTo>
                  <a:cubicBezTo>
                    <a:pt x="35796" y="3425"/>
                    <a:pt x="35980" y="2944"/>
                    <a:pt x="36059" y="2683"/>
                  </a:cubicBezTo>
                  <a:cubicBezTo>
                    <a:pt x="36122" y="2483"/>
                    <a:pt x="36145" y="2264"/>
                    <a:pt x="36173" y="2058"/>
                  </a:cubicBezTo>
                  <a:cubicBezTo>
                    <a:pt x="38383" y="2752"/>
                    <a:pt x="40492" y="3791"/>
                    <a:pt x="42437" y="5080"/>
                  </a:cubicBezTo>
                  <a:cubicBezTo>
                    <a:pt x="42273" y="5257"/>
                    <a:pt x="42132" y="5454"/>
                    <a:pt x="41991" y="5645"/>
                  </a:cubicBezTo>
                  <a:cubicBezTo>
                    <a:pt x="41745" y="5963"/>
                    <a:pt x="41435" y="6323"/>
                    <a:pt x="41481" y="6747"/>
                  </a:cubicBezTo>
                  <a:cubicBezTo>
                    <a:pt x="41493" y="6858"/>
                    <a:pt x="41581" y="6935"/>
                    <a:pt x="41690" y="6935"/>
                  </a:cubicBezTo>
                  <a:cubicBezTo>
                    <a:pt x="41693" y="6935"/>
                    <a:pt x="41696" y="6935"/>
                    <a:pt x="41699" y="6934"/>
                  </a:cubicBezTo>
                  <a:cubicBezTo>
                    <a:pt x="42145" y="6916"/>
                    <a:pt x="42387" y="6542"/>
                    <a:pt x="42637" y="6214"/>
                  </a:cubicBezTo>
                  <a:cubicBezTo>
                    <a:pt x="42797" y="6005"/>
                    <a:pt x="42961" y="5776"/>
                    <a:pt x="43107" y="5540"/>
                  </a:cubicBezTo>
                  <a:cubicBezTo>
                    <a:pt x="44574" y="6575"/>
                    <a:pt x="45941" y="7750"/>
                    <a:pt x="47176" y="9025"/>
                  </a:cubicBezTo>
                  <a:cubicBezTo>
                    <a:pt x="47367" y="9226"/>
                    <a:pt x="47558" y="9431"/>
                    <a:pt x="47741" y="9641"/>
                  </a:cubicBezTo>
                  <a:cubicBezTo>
                    <a:pt x="47636" y="9732"/>
                    <a:pt x="47535" y="9822"/>
                    <a:pt x="47436" y="9914"/>
                  </a:cubicBezTo>
                  <a:cubicBezTo>
                    <a:pt x="47180" y="10156"/>
                    <a:pt x="46916" y="10333"/>
                    <a:pt x="46721" y="10634"/>
                  </a:cubicBezTo>
                  <a:cubicBezTo>
                    <a:pt x="46652" y="10739"/>
                    <a:pt x="46743" y="10884"/>
                    <a:pt x="46852" y="10903"/>
                  </a:cubicBezTo>
                  <a:cubicBezTo>
                    <a:pt x="46907" y="10912"/>
                    <a:pt x="46962" y="10917"/>
                    <a:pt x="47015" y="10917"/>
                  </a:cubicBezTo>
                  <a:cubicBezTo>
                    <a:pt x="47484" y="10917"/>
                    <a:pt x="47907" y="10578"/>
                    <a:pt x="48197" y="10173"/>
                  </a:cubicBezTo>
                  <a:cubicBezTo>
                    <a:pt x="49377" y="11599"/>
                    <a:pt x="50365" y="13190"/>
                    <a:pt x="51204" y="14848"/>
                  </a:cubicBezTo>
                  <a:cubicBezTo>
                    <a:pt x="50903" y="14980"/>
                    <a:pt x="50607" y="15126"/>
                    <a:pt x="50306" y="15249"/>
                  </a:cubicBezTo>
                  <a:cubicBezTo>
                    <a:pt x="49892" y="15418"/>
                    <a:pt x="49327" y="15546"/>
                    <a:pt x="49058" y="15929"/>
                  </a:cubicBezTo>
                  <a:cubicBezTo>
                    <a:pt x="48948" y="16078"/>
                    <a:pt x="49012" y="16247"/>
                    <a:pt x="49185" y="16307"/>
                  </a:cubicBezTo>
                  <a:cubicBezTo>
                    <a:pt x="49281" y="16338"/>
                    <a:pt x="49380" y="16351"/>
                    <a:pt x="49480" y="16351"/>
                  </a:cubicBezTo>
                  <a:cubicBezTo>
                    <a:pt x="49852" y="16351"/>
                    <a:pt x="50243" y="16170"/>
                    <a:pt x="50570" y="16034"/>
                  </a:cubicBezTo>
                  <a:cubicBezTo>
                    <a:pt x="50889" y="15906"/>
                    <a:pt x="51240" y="15727"/>
                    <a:pt x="51527" y="15500"/>
                  </a:cubicBezTo>
                  <a:cubicBezTo>
                    <a:pt x="51823" y="16120"/>
                    <a:pt x="52096" y="16749"/>
                    <a:pt x="52352" y="17382"/>
                  </a:cubicBezTo>
                  <a:cubicBezTo>
                    <a:pt x="52767" y="18406"/>
                    <a:pt x="52981" y="19468"/>
                    <a:pt x="53081" y="20544"/>
                  </a:cubicBezTo>
                  <a:cubicBezTo>
                    <a:pt x="52866" y="20566"/>
                    <a:pt x="52657" y="20616"/>
                    <a:pt x="52456" y="20667"/>
                  </a:cubicBezTo>
                  <a:cubicBezTo>
                    <a:pt x="51905" y="20803"/>
                    <a:pt x="51390" y="21009"/>
                    <a:pt x="50958" y="21382"/>
                  </a:cubicBezTo>
                  <a:cubicBezTo>
                    <a:pt x="50826" y="21496"/>
                    <a:pt x="50812" y="21779"/>
                    <a:pt x="51040" y="21802"/>
                  </a:cubicBezTo>
                  <a:cubicBezTo>
                    <a:pt x="51127" y="21809"/>
                    <a:pt x="51213" y="21813"/>
                    <a:pt x="51299" y="21813"/>
                  </a:cubicBezTo>
                  <a:cubicBezTo>
                    <a:pt x="51695" y="21813"/>
                    <a:pt x="52080" y="21739"/>
                    <a:pt x="52462" y="21624"/>
                  </a:cubicBezTo>
                  <a:cubicBezTo>
                    <a:pt x="52680" y="21560"/>
                    <a:pt x="52908" y="21514"/>
                    <a:pt x="53135" y="21451"/>
                  </a:cubicBezTo>
                  <a:lnTo>
                    <a:pt x="53135" y="21451"/>
                  </a:lnTo>
                  <a:cubicBezTo>
                    <a:pt x="53194" y="23100"/>
                    <a:pt x="53030" y="24776"/>
                    <a:pt x="52912" y="26412"/>
                  </a:cubicBezTo>
                  <a:cubicBezTo>
                    <a:pt x="52716" y="26549"/>
                    <a:pt x="52790" y="26836"/>
                    <a:pt x="52962" y="26946"/>
                  </a:cubicBezTo>
                  <a:cubicBezTo>
                    <a:pt x="53065" y="27141"/>
                    <a:pt x="53280" y="27252"/>
                    <a:pt x="53480" y="27252"/>
                  </a:cubicBezTo>
                  <a:cubicBezTo>
                    <a:pt x="53677" y="27252"/>
                    <a:pt x="53861" y="27144"/>
                    <a:pt x="53911" y="26900"/>
                  </a:cubicBezTo>
                  <a:cubicBezTo>
                    <a:pt x="54529" y="26954"/>
                    <a:pt x="55291" y="27182"/>
                    <a:pt x="55715" y="27223"/>
                  </a:cubicBezTo>
                  <a:cubicBezTo>
                    <a:pt x="55997" y="27249"/>
                    <a:pt x="56277" y="27261"/>
                    <a:pt x="56556" y="27261"/>
                  </a:cubicBezTo>
                  <a:cubicBezTo>
                    <a:pt x="57089" y="27261"/>
                    <a:pt x="57617" y="27216"/>
                    <a:pt x="58148" y="27133"/>
                  </a:cubicBezTo>
                  <a:lnTo>
                    <a:pt x="58148" y="27133"/>
                  </a:lnTo>
                  <a:cubicBezTo>
                    <a:pt x="58193" y="27684"/>
                    <a:pt x="57988" y="28235"/>
                    <a:pt x="57915" y="28777"/>
                  </a:cubicBezTo>
                  <a:cubicBezTo>
                    <a:pt x="57829" y="29442"/>
                    <a:pt x="57787" y="30113"/>
                    <a:pt x="57747" y="30782"/>
                  </a:cubicBezTo>
                  <a:cubicBezTo>
                    <a:pt x="57656" y="32372"/>
                    <a:pt x="57496" y="33980"/>
                    <a:pt x="57273" y="35561"/>
                  </a:cubicBezTo>
                  <a:cubicBezTo>
                    <a:pt x="57017" y="35577"/>
                    <a:pt x="56761" y="35584"/>
                    <a:pt x="56504" y="35584"/>
                  </a:cubicBezTo>
                  <a:cubicBezTo>
                    <a:pt x="55557" y="35584"/>
                    <a:pt x="54603" y="35488"/>
                    <a:pt x="53650" y="35370"/>
                  </a:cubicBezTo>
                  <a:cubicBezTo>
                    <a:pt x="53829" y="35046"/>
                    <a:pt x="53865" y="34600"/>
                    <a:pt x="53905" y="34268"/>
                  </a:cubicBezTo>
                  <a:cubicBezTo>
                    <a:pt x="53997" y="33520"/>
                    <a:pt x="53928" y="32777"/>
                    <a:pt x="53955" y="32031"/>
                  </a:cubicBezTo>
                  <a:cubicBezTo>
                    <a:pt x="53961" y="31923"/>
                    <a:pt x="53860" y="31859"/>
                    <a:pt x="53763" y="31859"/>
                  </a:cubicBezTo>
                  <a:cubicBezTo>
                    <a:pt x="53695" y="31859"/>
                    <a:pt x="53629" y="31890"/>
                    <a:pt x="53604" y="31962"/>
                  </a:cubicBezTo>
                  <a:cubicBezTo>
                    <a:pt x="53381" y="32605"/>
                    <a:pt x="53200" y="33233"/>
                    <a:pt x="53058" y="33903"/>
                  </a:cubicBezTo>
                  <a:cubicBezTo>
                    <a:pt x="52981" y="34295"/>
                    <a:pt x="52762" y="34815"/>
                    <a:pt x="52794" y="35256"/>
                  </a:cubicBezTo>
                  <a:cubicBezTo>
                    <a:pt x="52088" y="35160"/>
                    <a:pt x="51386" y="35061"/>
                    <a:pt x="50693" y="34987"/>
                  </a:cubicBezTo>
                  <a:cubicBezTo>
                    <a:pt x="49842" y="34897"/>
                    <a:pt x="48990" y="34787"/>
                    <a:pt x="48137" y="34672"/>
                  </a:cubicBezTo>
                  <a:cubicBezTo>
                    <a:pt x="48115" y="34518"/>
                    <a:pt x="48060" y="34367"/>
                    <a:pt x="48042" y="34208"/>
                  </a:cubicBezTo>
                  <a:cubicBezTo>
                    <a:pt x="48006" y="33885"/>
                    <a:pt x="48000" y="33561"/>
                    <a:pt x="48006" y="33233"/>
                  </a:cubicBezTo>
                  <a:cubicBezTo>
                    <a:pt x="48019" y="32668"/>
                    <a:pt x="48055" y="32113"/>
                    <a:pt x="48042" y="31547"/>
                  </a:cubicBezTo>
                  <a:cubicBezTo>
                    <a:pt x="48036" y="31365"/>
                    <a:pt x="47868" y="31253"/>
                    <a:pt x="47706" y="31253"/>
                  </a:cubicBezTo>
                  <a:cubicBezTo>
                    <a:pt x="47594" y="31253"/>
                    <a:pt x="47484" y="31307"/>
                    <a:pt x="47436" y="31429"/>
                  </a:cubicBezTo>
                  <a:cubicBezTo>
                    <a:pt x="47199" y="32035"/>
                    <a:pt x="47085" y="32659"/>
                    <a:pt x="47043" y="33306"/>
                  </a:cubicBezTo>
                  <a:cubicBezTo>
                    <a:pt x="47026" y="33625"/>
                    <a:pt x="46980" y="34113"/>
                    <a:pt x="47062" y="34527"/>
                  </a:cubicBezTo>
                  <a:cubicBezTo>
                    <a:pt x="45714" y="34336"/>
                    <a:pt x="44374" y="34131"/>
                    <a:pt x="43030" y="33926"/>
                  </a:cubicBezTo>
                  <a:cubicBezTo>
                    <a:pt x="42797" y="33890"/>
                    <a:pt x="42560" y="33858"/>
                    <a:pt x="42328" y="33825"/>
                  </a:cubicBezTo>
                  <a:cubicBezTo>
                    <a:pt x="42109" y="33557"/>
                    <a:pt x="41977" y="33292"/>
                    <a:pt x="41909" y="32882"/>
                  </a:cubicBezTo>
                  <a:cubicBezTo>
                    <a:pt x="41827" y="32349"/>
                    <a:pt x="41794" y="31789"/>
                    <a:pt x="41899" y="31261"/>
                  </a:cubicBezTo>
                  <a:cubicBezTo>
                    <a:pt x="41946" y="31025"/>
                    <a:pt x="41772" y="30891"/>
                    <a:pt x="41592" y="30891"/>
                  </a:cubicBezTo>
                  <a:cubicBezTo>
                    <a:pt x="41455" y="30891"/>
                    <a:pt x="41315" y="30968"/>
                    <a:pt x="41266" y="31137"/>
                  </a:cubicBezTo>
                  <a:cubicBezTo>
                    <a:pt x="41056" y="31884"/>
                    <a:pt x="41029" y="32664"/>
                    <a:pt x="41184" y="33425"/>
                  </a:cubicBezTo>
                  <a:cubicBezTo>
                    <a:pt x="41203" y="33502"/>
                    <a:pt x="41226" y="33584"/>
                    <a:pt x="41257" y="33671"/>
                  </a:cubicBezTo>
                  <a:cubicBezTo>
                    <a:pt x="40072" y="33507"/>
                    <a:pt x="38888" y="33356"/>
                    <a:pt x="37704" y="33219"/>
                  </a:cubicBezTo>
                  <a:cubicBezTo>
                    <a:pt x="37694" y="33196"/>
                    <a:pt x="37685" y="33179"/>
                    <a:pt x="37672" y="33156"/>
                  </a:cubicBezTo>
                  <a:cubicBezTo>
                    <a:pt x="37471" y="32805"/>
                    <a:pt x="37384" y="32472"/>
                    <a:pt x="37366" y="32067"/>
                  </a:cubicBezTo>
                  <a:cubicBezTo>
                    <a:pt x="37344" y="31702"/>
                    <a:pt x="37412" y="31356"/>
                    <a:pt x="37420" y="30992"/>
                  </a:cubicBezTo>
                  <a:cubicBezTo>
                    <a:pt x="37424" y="30833"/>
                    <a:pt x="37266" y="30722"/>
                    <a:pt x="37117" y="30722"/>
                  </a:cubicBezTo>
                  <a:cubicBezTo>
                    <a:pt x="37039" y="30722"/>
                    <a:pt x="36964" y="30753"/>
                    <a:pt x="36915" y="30823"/>
                  </a:cubicBezTo>
                  <a:cubicBezTo>
                    <a:pt x="36496" y="31419"/>
                    <a:pt x="36446" y="32390"/>
                    <a:pt x="36732" y="33120"/>
                  </a:cubicBezTo>
                  <a:cubicBezTo>
                    <a:pt x="35239" y="32960"/>
                    <a:pt x="33748" y="32813"/>
                    <a:pt x="32253" y="32687"/>
                  </a:cubicBezTo>
                  <a:cubicBezTo>
                    <a:pt x="32226" y="32618"/>
                    <a:pt x="32190" y="32550"/>
                    <a:pt x="32154" y="32491"/>
                  </a:cubicBezTo>
                  <a:cubicBezTo>
                    <a:pt x="31999" y="32245"/>
                    <a:pt x="31889" y="32008"/>
                    <a:pt x="31807" y="31730"/>
                  </a:cubicBezTo>
                  <a:cubicBezTo>
                    <a:pt x="31657" y="31246"/>
                    <a:pt x="31767" y="30782"/>
                    <a:pt x="31744" y="30294"/>
                  </a:cubicBezTo>
                  <a:cubicBezTo>
                    <a:pt x="31735" y="30131"/>
                    <a:pt x="31603" y="30041"/>
                    <a:pt x="31466" y="30041"/>
                  </a:cubicBezTo>
                  <a:cubicBezTo>
                    <a:pt x="31389" y="30041"/>
                    <a:pt x="31311" y="30069"/>
                    <a:pt x="31252" y="30130"/>
                  </a:cubicBezTo>
                  <a:cubicBezTo>
                    <a:pt x="30701" y="30691"/>
                    <a:pt x="30750" y="31812"/>
                    <a:pt x="31147" y="32590"/>
                  </a:cubicBezTo>
                  <a:cubicBezTo>
                    <a:pt x="29826" y="32485"/>
                    <a:pt x="28499" y="32390"/>
                    <a:pt x="27169" y="32294"/>
                  </a:cubicBezTo>
                  <a:cubicBezTo>
                    <a:pt x="26964" y="31611"/>
                    <a:pt x="26895" y="30918"/>
                    <a:pt x="27069" y="30185"/>
                  </a:cubicBezTo>
                  <a:cubicBezTo>
                    <a:pt x="27112" y="30007"/>
                    <a:pt x="26964" y="29887"/>
                    <a:pt x="26813" y="29887"/>
                  </a:cubicBezTo>
                  <a:cubicBezTo>
                    <a:pt x="26744" y="29887"/>
                    <a:pt x="26674" y="29913"/>
                    <a:pt x="26622" y="29970"/>
                  </a:cubicBezTo>
                  <a:cubicBezTo>
                    <a:pt x="26171" y="30454"/>
                    <a:pt x="25957" y="31442"/>
                    <a:pt x="26135" y="32222"/>
                  </a:cubicBezTo>
                  <a:cubicBezTo>
                    <a:pt x="24868" y="32126"/>
                    <a:pt x="23602" y="32026"/>
                    <a:pt x="22335" y="31907"/>
                  </a:cubicBezTo>
                  <a:cubicBezTo>
                    <a:pt x="22184" y="31561"/>
                    <a:pt x="22066" y="31265"/>
                    <a:pt x="22056" y="30836"/>
                  </a:cubicBezTo>
                  <a:cubicBezTo>
                    <a:pt x="22052" y="30372"/>
                    <a:pt x="22089" y="29894"/>
                    <a:pt x="22220" y="29442"/>
                  </a:cubicBezTo>
                  <a:cubicBezTo>
                    <a:pt x="22283" y="29235"/>
                    <a:pt x="22110" y="29104"/>
                    <a:pt x="21935" y="29104"/>
                  </a:cubicBezTo>
                  <a:cubicBezTo>
                    <a:pt x="21829" y="29104"/>
                    <a:pt x="21722" y="29152"/>
                    <a:pt x="21665" y="29260"/>
                  </a:cubicBezTo>
                  <a:cubicBezTo>
                    <a:pt x="21328" y="29907"/>
                    <a:pt x="21032" y="31000"/>
                    <a:pt x="21278" y="31816"/>
                  </a:cubicBezTo>
                  <a:cubicBezTo>
                    <a:pt x="19556" y="31657"/>
                    <a:pt x="17833" y="31479"/>
                    <a:pt x="16111" y="31301"/>
                  </a:cubicBezTo>
                  <a:cubicBezTo>
                    <a:pt x="16092" y="31228"/>
                    <a:pt x="16075" y="31151"/>
                    <a:pt x="16052" y="31078"/>
                  </a:cubicBezTo>
                  <a:cubicBezTo>
                    <a:pt x="15993" y="30836"/>
                    <a:pt x="16010" y="30567"/>
                    <a:pt x="16006" y="30321"/>
                  </a:cubicBezTo>
                  <a:cubicBezTo>
                    <a:pt x="15993" y="29880"/>
                    <a:pt x="15983" y="29383"/>
                    <a:pt x="16107" y="28954"/>
                  </a:cubicBezTo>
                  <a:cubicBezTo>
                    <a:pt x="16149" y="28800"/>
                    <a:pt x="16005" y="28690"/>
                    <a:pt x="15869" y="28690"/>
                  </a:cubicBezTo>
                  <a:cubicBezTo>
                    <a:pt x="15789" y="28690"/>
                    <a:pt x="15712" y="28728"/>
                    <a:pt x="15678" y="28818"/>
                  </a:cubicBezTo>
                  <a:cubicBezTo>
                    <a:pt x="15482" y="29337"/>
                    <a:pt x="15295" y="29829"/>
                    <a:pt x="15236" y="30390"/>
                  </a:cubicBezTo>
                  <a:cubicBezTo>
                    <a:pt x="15213" y="30626"/>
                    <a:pt x="15209" y="30933"/>
                    <a:pt x="15263" y="31215"/>
                  </a:cubicBezTo>
                  <a:cubicBezTo>
                    <a:pt x="13718" y="31055"/>
                    <a:pt x="12174" y="30891"/>
                    <a:pt x="10635" y="30731"/>
                  </a:cubicBezTo>
                  <a:cubicBezTo>
                    <a:pt x="10479" y="30718"/>
                    <a:pt x="10328" y="30700"/>
                    <a:pt x="10174" y="30681"/>
                  </a:cubicBezTo>
                  <a:cubicBezTo>
                    <a:pt x="10010" y="29821"/>
                    <a:pt x="10307" y="29055"/>
                    <a:pt x="10370" y="28176"/>
                  </a:cubicBezTo>
                  <a:cubicBezTo>
                    <a:pt x="10383" y="28016"/>
                    <a:pt x="10232" y="27847"/>
                    <a:pt x="10084" y="27847"/>
                  </a:cubicBezTo>
                  <a:cubicBezTo>
                    <a:pt x="10021" y="27847"/>
                    <a:pt x="9959" y="27878"/>
                    <a:pt x="9910" y="27953"/>
                  </a:cubicBezTo>
                  <a:cubicBezTo>
                    <a:pt x="9500" y="28554"/>
                    <a:pt x="9098" y="29716"/>
                    <a:pt x="9268" y="30586"/>
                  </a:cubicBezTo>
                  <a:cubicBezTo>
                    <a:pt x="7887" y="30435"/>
                    <a:pt x="6511" y="30277"/>
                    <a:pt x="5130" y="30157"/>
                  </a:cubicBezTo>
                  <a:cubicBezTo>
                    <a:pt x="5130" y="29907"/>
                    <a:pt x="5048" y="29602"/>
                    <a:pt x="5030" y="29424"/>
                  </a:cubicBezTo>
                  <a:cubicBezTo>
                    <a:pt x="4966" y="28795"/>
                    <a:pt x="4976" y="28075"/>
                    <a:pt x="5089" y="27451"/>
                  </a:cubicBezTo>
                  <a:cubicBezTo>
                    <a:pt x="5124" y="27265"/>
                    <a:pt x="4972" y="27142"/>
                    <a:pt x="4822" y="27142"/>
                  </a:cubicBezTo>
                  <a:cubicBezTo>
                    <a:pt x="4733" y="27142"/>
                    <a:pt x="4645" y="27186"/>
                    <a:pt x="4597" y="27287"/>
                  </a:cubicBezTo>
                  <a:cubicBezTo>
                    <a:pt x="4333" y="27825"/>
                    <a:pt x="4232" y="28390"/>
                    <a:pt x="4215" y="28986"/>
                  </a:cubicBezTo>
                  <a:cubicBezTo>
                    <a:pt x="4210" y="29215"/>
                    <a:pt x="4187" y="29716"/>
                    <a:pt x="4292" y="30094"/>
                  </a:cubicBezTo>
                  <a:cubicBezTo>
                    <a:pt x="3959" y="30071"/>
                    <a:pt x="3622" y="30039"/>
                    <a:pt x="3289" y="30021"/>
                  </a:cubicBezTo>
                  <a:cubicBezTo>
                    <a:pt x="3243" y="30018"/>
                    <a:pt x="3171" y="30018"/>
                    <a:pt x="3080" y="30018"/>
                  </a:cubicBezTo>
                  <a:cubicBezTo>
                    <a:pt x="3056" y="30018"/>
                    <a:pt x="3031" y="30018"/>
                    <a:pt x="3005" y="30018"/>
                  </a:cubicBezTo>
                  <a:cubicBezTo>
                    <a:pt x="2386" y="30018"/>
                    <a:pt x="1141" y="30009"/>
                    <a:pt x="1107" y="29547"/>
                  </a:cubicBezTo>
                  <a:cubicBezTo>
                    <a:pt x="1066" y="28927"/>
                    <a:pt x="1121" y="28290"/>
                    <a:pt x="1102" y="27665"/>
                  </a:cubicBezTo>
                  <a:cubicBezTo>
                    <a:pt x="1071" y="26521"/>
                    <a:pt x="984" y="25373"/>
                    <a:pt x="952" y="24229"/>
                  </a:cubicBezTo>
                  <a:cubicBezTo>
                    <a:pt x="1539" y="24207"/>
                    <a:pt x="2127" y="24202"/>
                    <a:pt x="2715" y="24202"/>
                  </a:cubicBezTo>
                  <a:cubicBezTo>
                    <a:pt x="3317" y="24202"/>
                    <a:pt x="3920" y="24208"/>
                    <a:pt x="4524" y="24208"/>
                  </a:cubicBezTo>
                  <a:cubicBezTo>
                    <a:pt x="4718" y="24208"/>
                    <a:pt x="4920" y="24210"/>
                    <a:pt x="5126" y="24210"/>
                  </a:cubicBezTo>
                  <a:cubicBezTo>
                    <a:pt x="5840" y="24210"/>
                    <a:pt x="6603" y="24180"/>
                    <a:pt x="7239" y="23916"/>
                  </a:cubicBezTo>
                  <a:cubicBezTo>
                    <a:pt x="7285" y="23966"/>
                    <a:pt x="7327" y="24016"/>
                    <a:pt x="7376" y="24061"/>
                  </a:cubicBezTo>
                  <a:cubicBezTo>
                    <a:pt x="7451" y="24136"/>
                    <a:pt x="7537" y="24168"/>
                    <a:pt x="7622" y="24168"/>
                  </a:cubicBezTo>
                  <a:cubicBezTo>
                    <a:pt x="7906" y="24168"/>
                    <a:pt x="8177" y="23817"/>
                    <a:pt x="7977" y="23537"/>
                  </a:cubicBezTo>
                  <a:cubicBezTo>
                    <a:pt x="7281" y="22549"/>
                    <a:pt x="7367" y="20963"/>
                    <a:pt x="7522" y="19687"/>
                  </a:cubicBezTo>
                  <a:lnTo>
                    <a:pt x="7522" y="19687"/>
                  </a:lnTo>
                  <a:cubicBezTo>
                    <a:pt x="7782" y="19706"/>
                    <a:pt x="8051" y="19706"/>
                    <a:pt x="8284" y="19737"/>
                  </a:cubicBezTo>
                  <a:cubicBezTo>
                    <a:pt x="8567" y="19780"/>
                    <a:pt x="8967" y="19872"/>
                    <a:pt x="9333" y="19872"/>
                  </a:cubicBezTo>
                  <a:cubicBezTo>
                    <a:pt x="9595" y="19872"/>
                    <a:pt x="9839" y="19825"/>
                    <a:pt x="10010" y="19678"/>
                  </a:cubicBezTo>
                  <a:cubicBezTo>
                    <a:pt x="10179" y="19542"/>
                    <a:pt x="10269" y="19241"/>
                    <a:pt x="10051" y="19086"/>
                  </a:cubicBezTo>
                  <a:cubicBezTo>
                    <a:pt x="9623" y="18795"/>
                    <a:pt x="8957" y="18871"/>
                    <a:pt x="8456" y="18831"/>
                  </a:cubicBezTo>
                  <a:cubicBezTo>
                    <a:pt x="8240" y="18815"/>
                    <a:pt x="8028" y="18807"/>
                    <a:pt x="7814" y="18807"/>
                  </a:cubicBezTo>
                  <a:cubicBezTo>
                    <a:pt x="7770" y="18807"/>
                    <a:pt x="7726" y="18807"/>
                    <a:pt x="7682" y="18808"/>
                  </a:cubicBezTo>
                  <a:cubicBezTo>
                    <a:pt x="7668" y="18808"/>
                    <a:pt x="7649" y="18812"/>
                    <a:pt x="7636" y="18812"/>
                  </a:cubicBezTo>
                  <a:cubicBezTo>
                    <a:pt x="7846" y="17377"/>
                    <a:pt x="8261" y="15969"/>
                    <a:pt x="8776" y="14616"/>
                  </a:cubicBezTo>
                  <a:cubicBezTo>
                    <a:pt x="9231" y="14698"/>
                    <a:pt x="9687" y="14858"/>
                    <a:pt x="10128" y="14980"/>
                  </a:cubicBezTo>
                  <a:cubicBezTo>
                    <a:pt x="10357" y="15040"/>
                    <a:pt x="10696" y="15133"/>
                    <a:pt x="11005" y="15133"/>
                  </a:cubicBezTo>
                  <a:cubicBezTo>
                    <a:pt x="11262" y="15133"/>
                    <a:pt x="11498" y="15069"/>
                    <a:pt x="11636" y="14871"/>
                  </a:cubicBezTo>
                  <a:cubicBezTo>
                    <a:pt x="11691" y="14793"/>
                    <a:pt x="11723" y="14675"/>
                    <a:pt x="11655" y="14589"/>
                  </a:cubicBezTo>
                  <a:cubicBezTo>
                    <a:pt x="11340" y="14206"/>
                    <a:pt x="10607" y="14206"/>
                    <a:pt x="10147" y="14106"/>
                  </a:cubicBezTo>
                  <a:cubicBezTo>
                    <a:pt x="9814" y="14037"/>
                    <a:pt x="9484" y="13980"/>
                    <a:pt x="9158" y="13980"/>
                  </a:cubicBezTo>
                  <a:cubicBezTo>
                    <a:pt x="9114" y="13980"/>
                    <a:pt x="9070" y="13981"/>
                    <a:pt x="9026" y="13983"/>
                  </a:cubicBezTo>
                  <a:cubicBezTo>
                    <a:pt x="9618" y="12529"/>
                    <a:pt x="10383" y="11167"/>
                    <a:pt x="11291" y="9904"/>
                  </a:cubicBezTo>
                  <a:cubicBezTo>
                    <a:pt x="11797" y="10276"/>
                    <a:pt x="12629" y="10873"/>
                    <a:pt x="13240" y="10873"/>
                  </a:cubicBezTo>
                  <a:cubicBezTo>
                    <a:pt x="13447" y="10873"/>
                    <a:pt x="13629" y="10804"/>
                    <a:pt x="13764" y="10634"/>
                  </a:cubicBezTo>
                  <a:cubicBezTo>
                    <a:pt x="13878" y="10493"/>
                    <a:pt x="13851" y="10333"/>
                    <a:pt x="13737" y="10201"/>
                  </a:cubicBezTo>
                  <a:cubicBezTo>
                    <a:pt x="13609" y="10060"/>
                    <a:pt x="13441" y="10014"/>
                    <a:pt x="13259" y="9986"/>
                  </a:cubicBezTo>
                  <a:cubicBezTo>
                    <a:pt x="12994" y="9946"/>
                    <a:pt x="12753" y="9822"/>
                    <a:pt x="12521" y="9709"/>
                  </a:cubicBezTo>
                  <a:cubicBezTo>
                    <a:pt x="12265" y="9582"/>
                    <a:pt x="11987" y="9449"/>
                    <a:pt x="11705" y="9353"/>
                  </a:cubicBezTo>
                  <a:cubicBezTo>
                    <a:pt x="12694" y="8078"/>
                    <a:pt x="13838" y="6920"/>
                    <a:pt x="15108" y="5900"/>
                  </a:cubicBezTo>
                  <a:cubicBezTo>
                    <a:pt x="15163" y="5854"/>
                    <a:pt x="15218" y="5818"/>
                    <a:pt x="15272" y="5772"/>
                  </a:cubicBezTo>
                  <a:cubicBezTo>
                    <a:pt x="15482" y="6028"/>
                    <a:pt x="15719" y="6260"/>
                    <a:pt x="15960" y="6483"/>
                  </a:cubicBezTo>
                  <a:cubicBezTo>
                    <a:pt x="16311" y="6802"/>
                    <a:pt x="16658" y="7180"/>
                    <a:pt x="17159" y="7180"/>
                  </a:cubicBezTo>
                  <a:cubicBezTo>
                    <a:pt x="17286" y="7180"/>
                    <a:pt x="17405" y="7044"/>
                    <a:pt x="17387" y="6916"/>
                  </a:cubicBezTo>
                  <a:cubicBezTo>
                    <a:pt x="17318" y="6415"/>
                    <a:pt x="16895" y="6137"/>
                    <a:pt x="16534" y="5822"/>
                  </a:cubicBezTo>
                  <a:cubicBezTo>
                    <a:pt x="16325" y="5645"/>
                    <a:pt x="16107" y="5471"/>
                    <a:pt x="15869" y="5321"/>
                  </a:cubicBezTo>
                  <a:cubicBezTo>
                    <a:pt x="17373" y="4232"/>
                    <a:pt x="19018" y="3362"/>
                    <a:pt x="20740" y="2697"/>
                  </a:cubicBezTo>
                  <a:cubicBezTo>
                    <a:pt x="20767" y="2824"/>
                    <a:pt x="20794" y="2956"/>
                    <a:pt x="20822" y="3089"/>
                  </a:cubicBezTo>
                  <a:cubicBezTo>
                    <a:pt x="20904" y="3462"/>
                    <a:pt x="21004" y="3841"/>
                    <a:pt x="21242" y="4132"/>
                  </a:cubicBezTo>
                  <a:cubicBezTo>
                    <a:pt x="21322" y="4228"/>
                    <a:pt x="21452" y="4277"/>
                    <a:pt x="21578" y="4277"/>
                  </a:cubicBezTo>
                  <a:cubicBezTo>
                    <a:pt x="21779" y="4277"/>
                    <a:pt x="21967" y="4152"/>
                    <a:pt x="21920" y="3900"/>
                  </a:cubicBezTo>
                  <a:cubicBezTo>
                    <a:pt x="21856" y="3535"/>
                    <a:pt x="21756" y="2865"/>
                    <a:pt x="21505" y="2414"/>
                  </a:cubicBezTo>
                  <a:cubicBezTo>
                    <a:pt x="23551" y="1703"/>
                    <a:pt x="25707" y="1284"/>
                    <a:pt x="27871" y="1139"/>
                  </a:cubicBezTo>
                  <a:cubicBezTo>
                    <a:pt x="27894" y="1448"/>
                    <a:pt x="27989" y="1781"/>
                    <a:pt x="28062" y="2081"/>
                  </a:cubicBezTo>
                  <a:cubicBezTo>
                    <a:pt x="28133" y="2357"/>
                    <a:pt x="28364" y="3167"/>
                    <a:pt x="28742" y="3167"/>
                  </a:cubicBezTo>
                  <a:cubicBezTo>
                    <a:pt x="28827" y="3167"/>
                    <a:pt x="28919" y="3126"/>
                    <a:pt x="29019" y="3029"/>
                  </a:cubicBezTo>
                  <a:cubicBezTo>
                    <a:pt x="29219" y="2838"/>
                    <a:pt x="29105" y="2432"/>
                    <a:pt x="29055" y="2209"/>
                  </a:cubicBezTo>
                  <a:cubicBezTo>
                    <a:pt x="28987" y="1890"/>
                    <a:pt x="28891" y="1566"/>
                    <a:pt x="28787" y="1257"/>
                  </a:cubicBezTo>
                  <a:cubicBezTo>
                    <a:pt x="28773" y="1221"/>
                    <a:pt x="28750" y="1162"/>
                    <a:pt x="28722" y="1088"/>
                  </a:cubicBezTo>
                  <a:cubicBezTo>
                    <a:pt x="29029" y="1077"/>
                    <a:pt x="29335" y="1071"/>
                    <a:pt x="29641" y="1071"/>
                  </a:cubicBezTo>
                  <a:close/>
                  <a:moveTo>
                    <a:pt x="29332" y="1"/>
                  </a:moveTo>
                  <a:cubicBezTo>
                    <a:pt x="23276" y="1"/>
                    <a:pt x="17290" y="2311"/>
                    <a:pt x="12862" y="6455"/>
                  </a:cubicBezTo>
                  <a:cubicBezTo>
                    <a:pt x="10215" y="8939"/>
                    <a:pt x="8379" y="12219"/>
                    <a:pt x="7313" y="15664"/>
                  </a:cubicBezTo>
                  <a:cubicBezTo>
                    <a:pt x="6711" y="17619"/>
                    <a:pt x="5731" y="21264"/>
                    <a:pt x="6866" y="23369"/>
                  </a:cubicBezTo>
                  <a:cubicBezTo>
                    <a:pt x="6487" y="23451"/>
                    <a:pt x="6069" y="23476"/>
                    <a:pt x="5647" y="23476"/>
                  </a:cubicBezTo>
                  <a:cubicBezTo>
                    <a:pt x="5069" y="23476"/>
                    <a:pt x="4483" y="23430"/>
                    <a:pt x="3977" y="23428"/>
                  </a:cubicBezTo>
                  <a:cubicBezTo>
                    <a:pt x="3381" y="23426"/>
                    <a:pt x="2786" y="23416"/>
                    <a:pt x="2193" y="23416"/>
                  </a:cubicBezTo>
                  <a:cubicBezTo>
                    <a:pt x="1635" y="23416"/>
                    <a:pt x="1078" y="23424"/>
                    <a:pt x="520" y="23455"/>
                  </a:cubicBezTo>
                  <a:cubicBezTo>
                    <a:pt x="295" y="23469"/>
                    <a:pt x="150" y="23665"/>
                    <a:pt x="154" y="23874"/>
                  </a:cubicBezTo>
                  <a:cubicBezTo>
                    <a:pt x="182" y="25159"/>
                    <a:pt x="291" y="26439"/>
                    <a:pt x="333" y="27720"/>
                  </a:cubicBezTo>
                  <a:cubicBezTo>
                    <a:pt x="350" y="28353"/>
                    <a:pt x="0" y="29798"/>
                    <a:pt x="451" y="30340"/>
                  </a:cubicBezTo>
                  <a:cubicBezTo>
                    <a:pt x="766" y="30716"/>
                    <a:pt x="1126" y="30782"/>
                    <a:pt x="1557" y="30782"/>
                  </a:cubicBezTo>
                  <a:cubicBezTo>
                    <a:pt x="1669" y="30782"/>
                    <a:pt x="1786" y="30778"/>
                    <a:pt x="1908" y="30773"/>
                  </a:cubicBezTo>
                  <a:cubicBezTo>
                    <a:pt x="2075" y="30767"/>
                    <a:pt x="2242" y="30765"/>
                    <a:pt x="2410" y="30765"/>
                  </a:cubicBezTo>
                  <a:cubicBezTo>
                    <a:pt x="3850" y="30765"/>
                    <a:pt x="5349" y="30961"/>
                    <a:pt x="6757" y="31133"/>
                  </a:cubicBezTo>
                  <a:cubicBezTo>
                    <a:pt x="12717" y="31857"/>
                    <a:pt x="18727" y="32485"/>
                    <a:pt x="24708" y="32960"/>
                  </a:cubicBezTo>
                  <a:cubicBezTo>
                    <a:pt x="25374" y="33010"/>
                    <a:pt x="26035" y="33065"/>
                    <a:pt x="26695" y="33114"/>
                  </a:cubicBezTo>
                  <a:cubicBezTo>
                    <a:pt x="26722" y="33133"/>
                    <a:pt x="26750" y="33156"/>
                    <a:pt x="26781" y="33174"/>
                  </a:cubicBezTo>
                  <a:cubicBezTo>
                    <a:pt x="26832" y="33201"/>
                    <a:pt x="26884" y="33212"/>
                    <a:pt x="26934" y="33212"/>
                  </a:cubicBezTo>
                  <a:cubicBezTo>
                    <a:pt x="27006" y="33212"/>
                    <a:pt x="27075" y="33189"/>
                    <a:pt x="27137" y="33151"/>
                  </a:cubicBezTo>
                  <a:cubicBezTo>
                    <a:pt x="32053" y="33534"/>
                    <a:pt x="36938" y="33940"/>
                    <a:pt x="41836" y="34687"/>
                  </a:cubicBezTo>
                  <a:cubicBezTo>
                    <a:pt x="44725" y="35128"/>
                    <a:pt x="47609" y="35584"/>
                    <a:pt x="50515" y="35913"/>
                  </a:cubicBezTo>
                  <a:cubicBezTo>
                    <a:pt x="52495" y="36137"/>
                    <a:pt x="54531" y="36543"/>
                    <a:pt x="56540" y="36543"/>
                  </a:cubicBezTo>
                  <a:cubicBezTo>
                    <a:pt x="56936" y="36543"/>
                    <a:pt x="57331" y="36527"/>
                    <a:pt x="57724" y="36491"/>
                  </a:cubicBezTo>
                  <a:cubicBezTo>
                    <a:pt x="57934" y="36468"/>
                    <a:pt x="58129" y="36318"/>
                    <a:pt x="58161" y="36104"/>
                  </a:cubicBezTo>
                  <a:cubicBezTo>
                    <a:pt x="58439" y="34208"/>
                    <a:pt x="58607" y="32294"/>
                    <a:pt x="58722" y="30380"/>
                  </a:cubicBezTo>
                  <a:cubicBezTo>
                    <a:pt x="58794" y="29133"/>
                    <a:pt x="59396" y="27652"/>
                    <a:pt x="58981" y="26435"/>
                  </a:cubicBezTo>
                  <a:cubicBezTo>
                    <a:pt x="58908" y="26217"/>
                    <a:pt x="58722" y="26119"/>
                    <a:pt x="58519" y="26119"/>
                  </a:cubicBezTo>
                  <a:cubicBezTo>
                    <a:pt x="58472" y="26119"/>
                    <a:pt x="58423" y="26124"/>
                    <a:pt x="58375" y="26134"/>
                  </a:cubicBezTo>
                  <a:cubicBezTo>
                    <a:pt x="57576" y="26297"/>
                    <a:pt x="56762" y="26375"/>
                    <a:pt x="55947" y="26375"/>
                  </a:cubicBezTo>
                  <a:cubicBezTo>
                    <a:pt x="55437" y="26375"/>
                    <a:pt x="54927" y="26345"/>
                    <a:pt x="54420" y="26285"/>
                  </a:cubicBezTo>
                  <a:cubicBezTo>
                    <a:pt x="54279" y="26267"/>
                    <a:pt x="54129" y="26248"/>
                    <a:pt x="53978" y="26239"/>
                  </a:cubicBezTo>
                  <a:cubicBezTo>
                    <a:pt x="54256" y="23291"/>
                    <a:pt x="54430" y="20320"/>
                    <a:pt x="53514" y="17464"/>
                  </a:cubicBezTo>
                  <a:cubicBezTo>
                    <a:pt x="52470" y="14206"/>
                    <a:pt x="50447" y="11117"/>
                    <a:pt x="48197" y="8575"/>
                  </a:cubicBezTo>
                  <a:cubicBezTo>
                    <a:pt x="43727" y="3526"/>
                    <a:pt x="37143" y="336"/>
                    <a:pt x="30440" y="27"/>
                  </a:cubicBezTo>
                  <a:cubicBezTo>
                    <a:pt x="30071" y="9"/>
                    <a:pt x="29702" y="1"/>
                    <a:pt x="29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6232709" y="2863073"/>
              <a:ext cx="758203" cy="446175"/>
            </a:xfrm>
            <a:custGeom>
              <a:avLst/>
              <a:gdLst/>
              <a:ahLst/>
              <a:cxnLst/>
              <a:rect l="l" t="t" r="r" b="b"/>
              <a:pathLst>
                <a:path w="32646" h="19211" extrusionOk="0">
                  <a:moveTo>
                    <a:pt x="14302" y="1014"/>
                  </a:moveTo>
                  <a:cubicBezTo>
                    <a:pt x="15094" y="1014"/>
                    <a:pt x="15880" y="1074"/>
                    <a:pt x="16643" y="1187"/>
                  </a:cubicBezTo>
                  <a:cubicBezTo>
                    <a:pt x="20466" y="1757"/>
                    <a:pt x="24271" y="3639"/>
                    <a:pt x="27055" y="6304"/>
                  </a:cubicBezTo>
                  <a:cubicBezTo>
                    <a:pt x="28617" y="7799"/>
                    <a:pt x="29771" y="9671"/>
                    <a:pt x="30486" y="11704"/>
                  </a:cubicBezTo>
                  <a:cubicBezTo>
                    <a:pt x="31128" y="13526"/>
                    <a:pt x="31616" y="16274"/>
                    <a:pt x="31193" y="18200"/>
                  </a:cubicBezTo>
                  <a:cubicBezTo>
                    <a:pt x="30521" y="18031"/>
                    <a:pt x="29808" y="17978"/>
                    <a:pt x="29085" y="17978"/>
                  </a:cubicBezTo>
                  <a:cubicBezTo>
                    <a:pt x="27874" y="17978"/>
                    <a:pt x="26631" y="18127"/>
                    <a:pt x="25491" y="18127"/>
                  </a:cubicBezTo>
                  <a:cubicBezTo>
                    <a:pt x="25404" y="18127"/>
                    <a:pt x="25318" y="18126"/>
                    <a:pt x="25233" y="18124"/>
                  </a:cubicBezTo>
                  <a:cubicBezTo>
                    <a:pt x="24375" y="18105"/>
                    <a:pt x="23518" y="18102"/>
                    <a:pt x="22660" y="18102"/>
                  </a:cubicBezTo>
                  <a:cubicBezTo>
                    <a:pt x="22339" y="18102"/>
                    <a:pt x="22018" y="18102"/>
                    <a:pt x="21698" y="18102"/>
                  </a:cubicBezTo>
                  <a:cubicBezTo>
                    <a:pt x="19982" y="18102"/>
                    <a:pt x="18266" y="18092"/>
                    <a:pt x="16553" y="17960"/>
                  </a:cubicBezTo>
                  <a:cubicBezTo>
                    <a:pt x="13814" y="17750"/>
                    <a:pt x="11094" y="17403"/>
                    <a:pt x="8351" y="17249"/>
                  </a:cubicBezTo>
                  <a:cubicBezTo>
                    <a:pt x="6921" y="17167"/>
                    <a:pt x="5522" y="17058"/>
                    <a:pt x="4101" y="16871"/>
                  </a:cubicBezTo>
                  <a:cubicBezTo>
                    <a:pt x="3766" y="16826"/>
                    <a:pt x="3417" y="16785"/>
                    <a:pt x="3072" y="16785"/>
                  </a:cubicBezTo>
                  <a:cubicBezTo>
                    <a:pt x="2754" y="16785"/>
                    <a:pt x="2441" y="16820"/>
                    <a:pt x="2146" y="16915"/>
                  </a:cubicBezTo>
                  <a:cubicBezTo>
                    <a:pt x="2000" y="16114"/>
                    <a:pt x="1781" y="15335"/>
                    <a:pt x="1681" y="14524"/>
                  </a:cubicBezTo>
                  <a:cubicBezTo>
                    <a:pt x="1549" y="13394"/>
                    <a:pt x="1699" y="12255"/>
                    <a:pt x="1914" y="11147"/>
                  </a:cubicBezTo>
                  <a:cubicBezTo>
                    <a:pt x="2364" y="8846"/>
                    <a:pt x="3308" y="6682"/>
                    <a:pt x="4829" y="4897"/>
                  </a:cubicBezTo>
                  <a:cubicBezTo>
                    <a:pt x="7143" y="2181"/>
                    <a:pt x="10782" y="1014"/>
                    <a:pt x="14302" y="1014"/>
                  </a:cubicBezTo>
                  <a:close/>
                  <a:moveTo>
                    <a:pt x="14279" y="0"/>
                  </a:moveTo>
                  <a:cubicBezTo>
                    <a:pt x="10488" y="0"/>
                    <a:pt x="6697" y="1460"/>
                    <a:pt x="4118" y="4272"/>
                  </a:cubicBezTo>
                  <a:cubicBezTo>
                    <a:pt x="934" y="7749"/>
                    <a:pt x="0" y="13148"/>
                    <a:pt x="1603" y="17481"/>
                  </a:cubicBezTo>
                  <a:cubicBezTo>
                    <a:pt x="1656" y="17621"/>
                    <a:pt x="1784" y="17686"/>
                    <a:pt x="1910" y="17686"/>
                  </a:cubicBezTo>
                  <a:cubicBezTo>
                    <a:pt x="2025" y="17686"/>
                    <a:pt x="2139" y="17632"/>
                    <a:pt x="2191" y="17531"/>
                  </a:cubicBezTo>
                  <a:cubicBezTo>
                    <a:pt x="6907" y="18019"/>
                    <a:pt x="11646" y="18456"/>
                    <a:pt x="16375" y="18898"/>
                  </a:cubicBezTo>
                  <a:cubicBezTo>
                    <a:pt x="17770" y="19027"/>
                    <a:pt x="19171" y="19066"/>
                    <a:pt x="20573" y="19066"/>
                  </a:cubicBezTo>
                  <a:cubicBezTo>
                    <a:pt x="22661" y="19066"/>
                    <a:pt x="24753" y="18980"/>
                    <a:pt x="26839" y="18980"/>
                  </a:cubicBezTo>
                  <a:cubicBezTo>
                    <a:pt x="28434" y="18980"/>
                    <a:pt x="30025" y="19030"/>
                    <a:pt x="31607" y="19207"/>
                  </a:cubicBezTo>
                  <a:cubicBezTo>
                    <a:pt x="31623" y="19209"/>
                    <a:pt x="31640" y="19210"/>
                    <a:pt x="31656" y="19210"/>
                  </a:cubicBezTo>
                  <a:cubicBezTo>
                    <a:pt x="31958" y="19210"/>
                    <a:pt x="32167" y="18885"/>
                    <a:pt x="32089" y="18643"/>
                  </a:cubicBezTo>
                  <a:cubicBezTo>
                    <a:pt x="32112" y="18597"/>
                    <a:pt x="32135" y="18551"/>
                    <a:pt x="32149" y="18497"/>
                  </a:cubicBezTo>
                  <a:cubicBezTo>
                    <a:pt x="32646" y="16433"/>
                    <a:pt x="32131" y="13799"/>
                    <a:pt x="31557" y="11781"/>
                  </a:cubicBezTo>
                  <a:cubicBezTo>
                    <a:pt x="30960" y="9671"/>
                    <a:pt x="29748" y="7799"/>
                    <a:pt x="28304" y="6172"/>
                  </a:cubicBezTo>
                  <a:cubicBezTo>
                    <a:pt x="25342" y="2846"/>
                    <a:pt x="20767" y="800"/>
                    <a:pt x="16420" y="157"/>
                  </a:cubicBezTo>
                  <a:cubicBezTo>
                    <a:pt x="15712" y="52"/>
                    <a:pt x="14996" y="0"/>
                    <a:pt x="14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3" name="Google Shape;363;p25"/>
            <p:cNvGrpSpPr/>
            <p:nvPr/>
          </p:nvGrpSpPr>
          <p:grpSpPr>
            <a:xfrm>
              <a:off x="5952058" y="2440517"/>
              <a:ext cx="658452" cy="678263"/>
              <a:chOff x="5952058" y="2440517"/>
              <a:chExt cx="658452" cy="678263"/>
            </a:xfrm>
          </p:grpSpPr>
          <p:sp>
            <p:nvSpPr>
              <p:cNvPr id="364" name="Google Shape;364;p25"/>
              <p:cNvSpPr/>
              <p:nvPr/>
            </p:nvSpPr>
            <p:spPr>
              <a:xfrm>
                <a:off x="5952058" y="2927127"/>
                <a:ext cx="65007" cy="19165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8252" extrusionOk="0">
                    <a:moveTo>
                      <a:pt x="2474" y="1"/>
                    </a:moveTo>
                    <a:cubicBezTo>
                      <a:pt x="2361" y="1"/>
                      <a:pt x="2244" y="49"/>
                      <a:pt x="2178" y="147"/>
                    </a:cubicBezTo>
                    <a:cubicBezTo>
                      <a:pt x="1399" y="1281"/>
                      <a:pt x="1044" y="2648"/>
                      <a:pt x="702" y="3970"/>
                    </a:cubicBezTo>
                    <a:cubicBezTo>
                      <a:pt x="388" y="5186"/>
                      <a:pt x="1" y="6831"/>
                      <a:pt x="487" y="8021"/>
                    </a:cubicBezTo>
                    <a:cubicBezTo>
                      <a:pt x="542" y="8151"/>
                      <a:pt x="690" y="8251"/>
                      <a:pt x="826" y="8251"/>
                    </a:cubicBezTo>
                    <a:cubicBezTo>
                      <a:pt x="919" y="8251"/>
                      <a:pt x="1006" y="8206"/>
                      <a:pt x="1057" y="8094"/>
                    </a:cubicBezTo>
                    <a:cubicBezTo>
                      <a:pt x="1591" y="6923"/>
                      <a:pt x="1532" y="5537"/>
                      <a:pt x="1823" y="4280"/>
                    </a:cubicBezTo>
                    <a:cubicBezTo>
                      <a:pt x="2133" y="2949"/>
                      <a:pt x="2657" y="1674"/>
                      <a:pt x="2779" y="311"/>
                    </a:cubicBezTo>
                    <a:cubicBezTo>
                      <a:pt x="2798" y="105"/>
                      <a:pt x="2640" y="1"/>
                      <a:pt x="2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6067718" y="2643736"/>
                <a:ext cx="133102" cy="184987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7965" extrusionOk="0">
                    <a:moveTo>
                      <a:pt x="5338" y="1"/>
                    </a:moveTo>
                    <a:cubicBezTo>
                      <a:pt x="5283" y="1"/>
                      <a:pt x="5226" y="18"/>
                      <a:pt x="5172" y="56"/>
                    </a:cubicBezTo>
                    <a:cubicBezTo>
                      <a:pt x="2871" y="1706"/>
                      <a:pt x="1622" y="4913"/>
                      <a:pt x="192" y="7283"/>
                    </a:cubicBezTo>
                    <a:cubicBezTo>
                      <a:pt x="1" y="7596"/>
                      <a:pt x="306" y="7964"/>
                      <a:pt x="605" y="7964"/>
                    </a:cubicBezTo>
                    <a:cubicBezTo>
                      <a:pt x="707" y="7964"/>
                      <a:pt x="808" y="7922"/>
                      <a:pt x="889" y="7820"/>
                    </a:cubicBezTo>
                    <a:cubicBezTo>
                      <a:pt x="1809" y="6659"/>
                      <a:pt x="2684" y="5473"/>
                      <a:pt x="3545" y="4271"/>
                    </a:cubicBezTo>
                    <a:cubicBezTo>
                      <a:pt x="4398" y="3077"/>
                      <a:pt x="5290" y="1875"/>
                      <a:pt x="5673" y="443"/>
                    </a:cubicBezTo>
                    <a:cubicBezTo>
                      <a:pt x="5730" y="232"/>
                      <a:pt x="5545" y="1"/>
                      <a:pt x="5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6269265" y="2514721"/>
                <a:ext cx="175929" cy="101586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4374" extrusionOk="0">
                    <a:moveTo>
                      <a:pt x="6426" y="1"/>
                    </a:moveTo>
                    <a:cubicBezTo>
                      <a:pt x="4123" y="1"/>
                      <a:pt x="1629" y="2266"/>
                      <a:pt x="225" y="3748"/>
                    </a:cubicBezTo>
                    <a:cubicBezTo>
                      <a:pt x="0" y="3984"/>
                      <a:pt x="204" y="4373"/>
                      <a:pt x="478" y="4373"/>
                    </a:cubicBezTo>
                    <a:cubicBezTo>
                      <a:pt x="537" y="4373"/>
                      <a:pt x="600" y="4355"/>
                      <a:pt x="662" y="4313"/>
                    </a:cubicBezTo>
                    <a:cubicBezTo>
                      <a:pt x="1646" y="3647"/>
                      <a:pt x="2649" y="3005"/>
                      <a:pt x="3670" y="2395"/>
                    </a:cubicBezTo>
                    <a:cubicBezTo>
                      <a:pt x="4832" y="1702"/>
                      <a:pt x="6163" y="1388"/>
                      <a:pt x="7324" y="713"/>
                    </a:cubicBezTo>
                    <a:cubicBezTo>
                      <a:pt x="7574" y="572"/>
                      <a:pt x="7524" y="175"/>
                      <a:pt x="7242" y="103"/>
                    </a:cubicBezTo>
                    <a:cubicBezTo>
                      <a:pt x="6974" y="33"/>
                      <a:pt x="6701" y="1"/>
                      <a:pt x="6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6500725" y="2440517"/>
                <a:ext cx="109785" cy="48238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077" extrusionOk="0">
                    <a:moveTo>
                      <a:pt x="4089" y="0"/>
                    </a:moveTo>
                    <a:cubicBezTo>
                      <a:pt x="4037" y="0"/>
                      <a:pt x="3986" y="9"/>
                      <a:pt x="3938" y="26"/>
                    </a:cubicBezTo>
                    <a:cubicBezTo>
                      <a:pt x="2735" y="478"/>
                      <a:pt x="1505" y="838"/>
                      <a:pt x="342" y="1402"/>
                    </a:cubicBezTo>
                    <a:cubicBezTo>
                      <a:pt x="1" y="1569"/>
                      <a:pt x="193" y="2077"/>
                      <a:pt x="525" y="2077"/>
                    </a:cubicBezTo>
                    <a:cubicBezTo>
                      <a:pt x="556" y="2077"/>
                      <a:pt x="587" y="2073"/>
                      <a:pt x="620" y="2064"/>
                    </a:cubicBezTo>
                    <a:cubicBezTo>
                      <a:pt x="1823" y="1721"/>
                      <a:pt x="3072" y="1593"/>
                      <a:pt x="4261" y="1197"/>
                    </a:cubicBezTo>
                    <a:cubicBezTo>
                      <a:pt x="4539" y="1107"/>
                      <a:pt x="4680" y="897"/>
                      <a:pt x="4708" y="615"/>
                    </a:cubicBezTo>
                    <a:cubicBezTo>
                      <a:pt x="4726" y="423"/>
                      <a:pt x="4666" y="314"/>
                      <a:pt x="4529" y="186"/>
                    </a:cubicBezTo>
                    <a:cubicBezTo>
                      <a:pt x="4416" y="79"/>
                      <a:pt x="4250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8" name="Google Shape;368;p25"/>
          <p:cNvSpPr/>
          <p:nvPr/>
        </p:nvSpPr>
        <p:spPr>
          <a:xfrm>
            <a:off x="12225758" y="261083"/>
            <a:ext cx="422165" cy="557188"/>
          </a:xfrm>
          <a:custGeom>
            <a:avLst/>
            <a:gdLst/>
            <a:ahLst/>
            <a:cxnLst/>
            <a:rect l="l" t="t" r="r" b="b"/>
            <a:pathLst>
              <a:path w="14914" h="19684" extrusionOk="0">
                <a:moveTo>
                  <a:pt x="11854" y="1664"/>
                </a:moveTo>
                <a:cubicBezTo>
                  <a:pt x="12302" y="1664"/>
                  <a:pt x="12739" y="1952"/>
                  <a:pt x="13041" y="2667"/>
                </a:cubicBezTo>
                <a:cubicBezTo>
                  <a:pt x="13483" y="3716"/>
                  <a:pt x="13515" y="4872"/>
                  <a:pt x="13465" y="5993"/>
                </a:cubicBezTo>
                <a:cubicBezTo>
                  <a:pt x="13364" y="8454"/>
                  <a:pt x="12521" y="11147"/>
                  <a:pt x="12016" y="13566"/>
                </a:cubicBezTo>
                <a:cubicBezTo>
                  <a:pt x="11848" y="14386"/>
                  <a:pt x="11487" y="15402"/>
                  <a:pt x="11524" y="16245"/>
                </a:cubicBezTo>
                <a:cubicBezTo>
                  <a:pt x="11547" y="16664"/>
                  <a:pt x="11588" y="17092"/>
                  <a:pt x="11592" y="17517"/>
                </a:cubicBezTo>
                <a:cubicBezTo>
                  <a:pt x="10557" y="15958"/>
                  <a:pt x="9478" y="14459"/>
                  <a:pt x="8184" y="13088"/>
                </a:cubicBezTo>
                <a:cubicBezTo>
                  <a:pt x="6626" y="11442"/>
                  <a:pt x="4703" y="10212"/>
                  <a:pt x="3167" y="8536"/>
                </a:cubicBezTo>
                <a:cubicBezTo>
                  <a:pt x="1956" y="7210"/>
                  <a:pt x="1577" y="5716"/>
                  <a:pt x="2301" y="4039"/>
                </a:cubicBezTo>
                <a:cubicBezTo>
                  <a:pt x="2584" y="3384"/>
                  <a:pt x="3012" y="3146"/>
                  <a:pt x="3483" y="3146"/>
                </a:cubicBezTo>
                <a:cubicBezTo>
                  <a:pt x="4175" y="3146"/>
                  <a:pt x="4959" y="3659"/>
                  <a:pt x="5510" y="4111"/>
                </a:cubicBezTo>
                <a:cubicBezTo>
                  <a:pt x="6881" y="5246"/>
                  <a:pt x="8029" y="6992"/>
                  <a:pt x="8412" y="8731"/>
                </a:cubicBezTo>
                <a:cubicBezTo>
                  <a:pt x="8458" y="8941"/>
                  <a:pt x="8631" y="9032"/>
                  <a:pt x="8808" y="9037"/>
                </a:cubicBezTo>
                <a:cubicBezTo>
                  <a:pt x="8841" y="9374"/>
                  <a:pt x="8872" y="9707"/>
                  <a:pt x="8904" y="10044"/>
                </a:cubicBezTo>
                <a:cubicBezTo>
                  <a:pt x="8931" y="10305"/>
                  <a:pt x="9126" y="10437"/>
                  <a:pt x="9317" y="10437"/>
                </a:cubicBezTo>
                <a:cubicBezTo>
                  <a:pt x="9507" y="10437"/>
                  <a:pt x="9695" y="10307"/>
                  <a:pt x="9715" y="10044"/>
                </a:cubicBezTo>
                <a:cubicBezTo>
                  <a:pt x="9888" y="7866"/>
                  <a:pt x="9655" y="5670"/>
                  <a:pt x="10080" y="3514"/>
                </a:cubicBezTo>
                <a:cubicBezTo>
                  <a:pt x="10278" y="2518"/>
                  <a:pt x="11082" y="1664"/>
                  <a:pt x="11854" y="1664"/>
                </a:cubicBezTo>
                <a:close/>
                <a:moveTo>
                  <a:pt x="11674" y="0"/>
                </a:moveTo>
                <a:cubicBezTo>
                  <a:pt x="11040" y="0"/>
                  <a:pt x="10411" y="324"/>
                  <a:pt x="10025" y="982"/>
                </a:cubicBezTo>
                <a:cubicBezTo>
                  <a:pt x="8967" y="2795"/>
                  <a:pt x="8681" y="4750"/>
                  <a:pt x="8690" y="6754"/>
                </a:cubicBezTo>
                <a:cubicBezTo>
                  <a:pt x="7639" y="4541"/>
                  <a:pt x="5353" y="1744"/>
                  <a:pt x="3438" y="1744"/>
                </a:cubicBezTo>
                <a:cubicBezTo>
                  <a:pt x="2728" y="1744"/>
                  <a:pt x="2068" y="2129"/>
                  <a:pt x="1541" y="3073"/>
                </a:cubicBezTo>
                <a:cubicBezTo>
                  <a:pt x="1" y="5834"/>
                  <a:pt x="1222" y="8149"/>
                  <a:pt x="3268" y="10212"/>
                </a:cubicBezTo>
                <a:cubicBezTo>
                  <a:pt x="4562" y="11520"/>
                  <a:pt x="6088" y="12577"/>
                  <a:pt x="7392" y="13885"/>
                </a:cubicBezTo>
                <a:cubicBezTo>
                  <a:pt x="9009" y="15502"/>
                  <a:pt x="10216" y="17475"/>
                  <a:pt x="11428" y="19398"/>
                </a:cubicBezTo>
                <a:cubicBezTo>
                  <a:pt x="11551" y="19596"/>
                  <a:pt x="11728" y="19683"/>
                  <a:pt x="11904" y="19683"/>
                </a:cubicBezTo>
                <a:cubicBezTo>
                  <a:pt x="12145" y="19683"/>
                  <a:pt x="12386" y="19522"/>
                  <a:pt x="12494" y="19261"/>
                </a:cubicBezTo>
                <a:cubicBezTo>
                  <a:pt x="13095" y="17831"/>
                  <a:pt x="12799" y="16254"/>
                  <a:pt x="13095" y="14746"/>
                </a:cubicBezTo>
                <a:cubicBezTo>
                  <a:pt x="13492" y="12760"/>
                  <a:pt x="13888" y="10773"/>
                  <a:pt x="14326" y="8791"/>
                </a:cubicBezTo>
                <a:cubicBezTo>
                  <a:pt x="14914" y="6149"/>
                  <a:pt x="14900" y="3182"/>
                  <a:pt x="13305" y="885"/>
                </a:cubicBezTo>
                <a:cubicBezTo>
                  <a:pt x="12897" y="299"/>
                  <a:pt x="12283" y="0"/>
                  <a:pt x="116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12538305" y="2765196"/>
            <a:ext cx="670603" cy="659812"/>
          </a:xfrm>
          <a:custGeom>
            <a:avLst/>
            <a:gdLst/>
            <a:ahLst/>
            <a:cxnLst/>
            <a:rect l="l" t="t" r="r" b="b"/>
            <a:pathLst>
              <a:path w="21999" h="21645" extrusionOk="0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12170525" y="-148674"/>
            <a:ext cx="589976" cy="584036"/>
          </a:xfrm>
          <a:custGeom>
            <a:avLst/>
            <a:gdLst/>
            <a:ahLst/>
            <a:cxnLst/>
            <a:rect l="l" t="t" r="r" b="b"/>
            <a:pathLst>
              <a:path w="16887" h="16717" extrusionOk="0">
                <a:moveTo>
                  <a:pt x="12371" y="1386"/>
                </a:moveTo>
                <a:cubicBezTo>
                  <a:pt x="12912" y="1386"/>
                  <a:pt x="13363" y="1789"/>
                  <a:pt x="13429" y="2781"/>
                </a:cubicBezTo>
                <a:cubicBezTo>
                  <a:pt x="13493" y="3769"/>
                  <a:pt x="13228" y="5195"/>
                  <a:pt x="12572" y="6152"/>
                </a:cubicBezTo>
                <a:cubicBezTo>
                  <a:pt x="12317" y="6289"/>
                  <a:pt x="12071" y="6476"/>
                  <a:pt x="11848" y="6736"/>
                </a:cubicBezTo>
                <a:cubicBezTo>
                  <a:pt x="11434" y="6057"/>
                  <a:pt x="10755" y="5506"/>
                  <a:pt x="9989" y="5187"/>
                </a:cubicBezTo>
                <a:cubicBezTo>
                  <a:pt x="9957" y="5145"/>
                  <a:pt x="9920" y="5113"/>
                  <a:pt x="9884" y="5077"/>
                </a:cubicBezTo>
                <a:cubicBezTo>
                  <a:pt x="10016" y="4417"/>
                  <a:pt x="10225" y="3784"/>
                  <a:pt x="10426" y="3136"/>
                </a:cubicBezTo>
                <a:cubicBezTo>
                  <a:pt x="10748" y="2122"/>
                  <a:pt x="11641" y="1386"/>
                  <a:pt x="12371" y="1386"/>
                </a:cubicBezTo>
                <a:close/>
                <a:moveTo>
                  <a:pt x="8674" y="5385"/>
                </a:moveTo>
                <a:cubicBezTo>
                  <a:pt x="8826" y="5385"/>
                  <a:pt x="8984" y="5404"/>
                  <a:pt x="9146" y="5441"/>
                </a:cubicBezTo>
                <a:cubicBezTo>
                  <a:pt x="10412" y="6253"/>
                  <a:pt x="11930" y="7351"/>
                  <a:pt x="11201" y="9050"/>
                </a:cubicBezTo>
                <a:cubicBezTo>
                  <a:pt x="10842" y="9891"/>
                  <a:pt x="9994" y="10281"/>
                  <a:pt x="9139" y="10281"/>
                </a:cubicBezTo>
                <a:cubicBezTo>
                  <a:pt x="8887" y="10281"/>
                  <a:pt x="8634" y="10247"/>
                  <a:pt x="8394" y="10181"/>
                </a:cubicBezTo>
                <a:cubicBezTo>
                  <a:pt x="6932" y="9779"/>
                  <a:pt x="6604" y="8158"/>
                  <a:pt x="6978" y="6873"/>
                </a:cubicBezTo>
                <a:cubicBezTo>
                  <a:pt x="7263" y="5884"/>
                  <a:pt x="7891" y="5385"/>
                  <a:pt x="8674" y="5385"/>
                </a:cubicBezTo>
                <a:close/>
                <a:moveTo>
                  <a:pt x="13572" y="7022"/>
                </a:moveTo>
                <a:cubicBezTo>
                  <a:pt x="15072" y="7022"/>
                  <a:pt x="16886" y="9195"/>
                  <a:pt x="14837" y="10494"/>
                </a:cubicBezTo>
                <a:cubicBezTo>
                  <a:pt x="14456" y="10736"/>
                  <a:pt x="14016" y="10838"/>
                  <a:pt x="13566" y="10838"/>
                </a:cubicBezTo>
                <a:cubicBezTo>
                  <a:pt x="12810" y="10838"/>
                  <a:pt x="12027" y="10550"/>
                  <a:pt x="11455" y="10153"/>
                </a:cubicBezTo>
                <a:cubicBezTo>
                  <a:pt x="11647" y="9956"/>
                  <a:pt x="11816" y="9733"/>
                  <a:pt x="11948" y="9483"/>
                </a:cubicBezTo>
                <a:cubicBezTo>
                  <a:pt x="11985" y="9410"/>
                  <a:pt x="12012" y="9338"/>
                  <a:pt x="12044" y="9264"/>
                </a:cubicBezTo>
                <a:cubicBezTo>
                  <a:pt x="12463" y="9386"/>
                  <a:pt x="12952" y="9575"/>
                  <a:pt x="13406" y="9575"/>
                </a:cubicBezTo>
                <a:cubicBezTo>
                  <a:pt x="13593" y="9575"/>
                  <a:pt x="13775" y="9543"/>
                  <a:pt x="13943" y="9460"/>
                </a:cubicBezTo>
                <a:cubicBezTo>
                  <a:pt x="14208" y="9328"/>
                  <a:pt x="14167" y="8955"/>
                  <a:pt x="13943" y="8818"/>
                </a:cubicBezTo>
                <a:cubicBezTo>
                  <a:pt x="13670" y="8644"/>
                  <a:pt x="13342" y="8667"/>
                  <a:pt x="13024" y="8627"/>
                </a:cubicBezTo>
                <a:cubicBezTo>
                  <a:pt x="12943" y="8617"/>
                  <a:pt x="12863" y="8613"/>
                  <a:pt x="12783" y="8613"/>
                </a:cubicBezTo>
                <a:cubicBezTo>
                  <a:pt x="12598" y="8613"/>
                  <a:pt x="12417" y="8636"/>
                  <a:pt x="12235" y="8667"/>
                </a:cubicBezTo>
                <a:cubicBezTo>
                  <a:pt x="12290" y="8385"/>
                  <a:pt x="12294" y="8103"/>
                  <a:pt x="12258" y="7834"/>
                </a:cubicBezTo>
                <a:cubicBezTo>
                  <a:pt x="12582" y="7656"/>
                  <a:pt x="12873" y="7397"/>
                  <a:pt x="13133" y="7091"/>
                </a:cubicBezTo>
                <a:cubicBezTo>
                  <a:pt x="13273" y="7044"/>
                  <a:pt x="13421" y="7022"/>
                  <a:pt x="13572" y="7022"/>
                </a:cubicBezTo>
                <a:close/>
                <a:moveTo>
                  <a:pt x="4743" y="995"/>
                </a:moveTo>
                <a:cubicBezTo>
                  <a:pt x="5737" y="995"/>
                  <a:pt x="6755" y="1466"/>
                  <a:pt x="7310" y="2297"/>
                </a:cubicBezTo>
                <a:cubicBezTo>
                  <a:pt x="7743" y="2945"/>
                  <a:pt x="7929" y="3669"/>
                  <a:pt x="8267" y="4343"/>
                </a:cubicBezTo>
                <a:cubicBezTo>
                  <a:pt x="7947" y="4362"/>
                  <a:pt x="7638" y="4476"/>
                  <a:pt x="7350" y="4663"/>
                </a:cubicBezTo>
                <a:cubicBezTo>
                  <a:pt x="7068" y="4389"/>
                  <a:pt x="6709" y="4184"/>
                  <a:pt x="6403" y="3952"/>
                </a:cubicBezTo>
                <a:cubicBezTo>
                  <a:pt x="5838" y="3528"/>
                  <a:pt x="5474" y="2972"/>
                  <a:pt x="4963" y="2507"/>
                </a:cubicBezTo>
                <a:cubicBezTo>
                  <a:pt x="4930" y="2478"/>
                  <a:pt x="4886" y="2463"/>
                  <a:pt x="4842" y="2463"/>
                </a:cubicBezTo>
                <a:cubicBezTo>
                  <a:pt x="4771" y="2463"/>
                  <a:pt x="4702" y="2502"/>
                  <a:pt x="4686" y="2581"/>
                </a:cubicBezTo>
                <a:cubicBezTo>
                  <a:pt x="4549" y="3259"/>
                  <a:pt x="5123" y="3828"/>
                  <a:pt x="5573" y="4261"/>
                </a:cubicBezTo>
                <a:cubicBezTo>
                  <a:pt x="5906" y="4581"/>
                  <a:pt x="6303" y="4968"/>
                  <a:pt x="6745" y="5232"/>
                </a:cubicBezTo>
                <a:cubicBezTo>
                  <a:pt x="6599" y="5424"/>
                  <a:pt x="6471" y="5637"/>
                  <a:pt x="6366" y="5883"/>
                </a:cubicBezTo>
                <a:cubicBezTo>
                  <a:pt x="5916" y="6913"/>
                  <a:pt x="5897" y="8120"/>
                  <a:pt x="6321" y="9123"/>
                </a:cubicBezTo>
                <a:cubicBezTo>
                  <a:pt x="5760" y="9292"/>
                  <a:pt x="5365" y="9952"/>
                  <a:pt x="5119" y="10454"/>
                </a:cubicBezTo>
                <a:cubicBezTo>
                  <a:pt x="5037" y="10627"/>
                  <a:pt x="5160" y="10802"/>
                  <a:pt x="5324" y="10802"/>
                </a:cubicBezTo>
                <a:cubicBezTo>
                  <a:pt x="5362" y="10802"/>
                  <a:pt x="5401" y="10793"/>
                  <a:pt x="5441" y="10772"/>
                </a:cubicBezTo>
                <a:cubicBezTo>
                  <a:pt x="5720" y="10631"/>
                  <a:pt x="5966" y="10458"/>
                  <a:pt x="6230" y="10290"/>
                </a:cubicBezTo>
                <a:cubicBezTo>
                  <a:pt x="6425" y="10166"/>
                  <a:pt x="6627" y="10076"/>
                  <a:pt x="6814" y="9952"/>
                </a:cubicBezTo>
                <a:cubicBezTo>
                  <a:pt x="7064" y="10263"/>
                  <a:pt x="7369" y="10526"/>
                  <a:pt x="7738" y="10732"/>
                </a:cubicBezTo>
                <a:cubicBezTo>
                  <a:pt x="8120" y="10946"/>
                  <a:pt x="8530" y="11060"/>
                  <a:pt x="8950" y="11091"/>
                </a:cubicBezTo>
                <a:cubicBezTo>
                  <a:pt x="8927" y="11247"/>
                  <a:pt x="8940" y="11420"/>
                  <a:pt x="8963" y="11575"/>
                </a:cubicBezTo>
                <a:cubicBezTo>
                  <a:pt x="8896" y="11884"/>
                  <a:pt x="8927" y="12198"/>
                  <a:pt x="8955" y="12536"/>
                </a:cubicBezTo>
                <a:cubicBezTo>
                  <a:pt x="8991" y="12964"/>
                  <a:pt x="9037" y="13324"/>
                  <a:pt x="9274" y="13697"/>
                </a:cubicBezTo>
                <a:cubicBezTo>
                  <a:pt x="9318" y="13762"/>
                  <a:pt x="9389" y="13797"/>
                  <a:pt x="9459" y="13797"/>
                </a:cubicBezTo>
                <a:cubicBezTo>
                  <a:pt x="9528" y="13797"/>
                  <a:pt x="9596" y="13765"/>
                  <a:pt x="9638" y="13697"/>
                </a:cubicBezTo>
                <a:cubicBezTo>
                  <a:pt x="9843" y="13346"/>
                  <a:pt x="9848" y="12996"/>
                  <a:pt x="9802" y="12614"/>
                </a:cubicBezTo>
                <a:cubicBezTo>
                  <a:pt x="9815" y="12591"/>
                  <a:pt x="9834" y="12568"/>
                  <a:pt x="9838" y="12540"/>
                </a:cubicBezTo>
                <a:cubicBezTo>
                  <a:pt x="9925" y="12194"/>
                  <a:pt x="9925" y="11876"/>
                  <a:pt x="9848" y="11520"/>
                </a:cubicBezTo>
                <a:cubicBezTo>
                  <a:pt x="9821" y="11383"/>
                  <a:pt x="9788" y="11210"/>
                  <a:pt x="9733" y="11050"/>
                </a:cubicBezTo>
                <a:cubicBezTo>
                  <a:pt x="10080" y="10991"/>
                  <a:pt x="10422" y="10877"/>
                  <a:pt x="10732" y="10704"/>
                </a:cubicBezTo>
                <a:cubicBezTo>
                  <a:pt x="10963" y="12044"/>
                  <a:pt x="11205" y="13434"/>
                  <a:pt x="10919" y="14782"/>
                </a:cubicBezTo>
                <a:cubicBezTo>
                  <a:pt x="10475" y="15488"/>
                  <a:pt x="10011" y="15841"/>
                  <a:pt x="9526" y="15841"/>
                </a:cubicBezTo>
                <a:cubicBezTo>
                  <a:pt x="9058" y="15841"/>
                  <a:pt x="8571" y="15513"/>
                  <a:pt x="8066" y="14855"/>
                </a:cubicBezTo>
                <a:cubicBezTo>
                  <a:pt x="7792" y="14313"/>
                  <a:pt x="7642" y="13735"/>
                  <a:pt x="7615" y="13128"/>
                </a:cubicBezTo>
                <a:cubicBezTo>
                  <a:pt x="7579" y="12818"/>
                  <a:pt x="7701" y="12181"/>
                  <a:pt x="7670" y="11853"/>
                </a:cubicBezTo>
                <a:cubicBezTo>
                  <a:pt x="7765" y="11716"/>
                  <a:pt x="7852" y="11575"/>
                  <a:pt x="7920" y="11424"/>
                </a:cubicBezTo>
                <a:cubicBezTo>
                  <a:pt x="8057" y="11119"/>
                  <a:pt x="7897" y="10795"/>
                  <a:pt x="7546" y="10777"/>
                </a:cubicBezTo>
                <a:cubicBezTo>
                  <a:pt x="7497" y="10772"/>
                  <a:pt x="7442" y="10768"/>
                  <a:pt x="7388" y="10763"/>
                </a:cubicBezTo>
                <a:cubicBezTo>
                  <a:pt x="7379" y="10763"/>
                  <a:pt x="7371" y="10763"/>
                  <a:pt x="7363" y="10763"/>
                </a:cubicBezTo>
                <a:cubicBezTo>
                  <a:pt x="7173" y="10763"/>
                  <a:pt x="7020" y="10916"/>
                  <a:pt x="6963" y="11087"/>
                </a:cubicBezTo>
                <a:cubicBezTo>
                  <a:pt x="6896" y="11292"/>
                  <a:pt x="6841" y="11502"/>
                  <a:pt x="6795" y="11720"/>
                </a:cubicBezTo>
                <a:cubicBezTo>
                  <a:pt x="6393" y="12214"/>
                  <a:pt x="5790" y="12375"/>
                  <a:pt x="5174" y="12375"/>
                </a:cubicBezTo>
                <a:cubicBezTo>
                  <a:pt x="4813" y="12375"/>
                  <a:pt x="4448" y="12320"/>
                  <a:pt x="4116" y="12244"/>
                </a:cubicBezTo>
                <a:cubicBezTo>
                  <a:pt x="812" y="11474"/>
                  <a:pt x="3752" y="8294"/>
                  <a:pt x="5323" y="8253"/>
                </a:cubicBezTo>
                <a:cubicBezTo>
                  <a:pt x="5956" y="8240"/>
                  <a:pt x="6038" y="7387"/>
                  <a:pt x="5468" y="7187"/>
                </a:cubicBezTo>
                <a:cubicBezTo>
                  <a:pt x="3478" y="6485"/>
                  <a:pt x="375" y="3401"/>
                  <a:pt x="3178" y="1460"/>
                </a:cubicBezTo>
                <a:cubicBezTo>
                  <a:pt x="3634" y="1143"/>
                  <a:pt x="4185" y="995"/>
                  <a:pt x="4743" y="995"/>
                </a:cubicBezTo>
                <a:close/>
                <a:moveTo>
                  <a:pt x="5000" y="1"/>
                </a:moveTo>
                <a:cubicBezTo>
                  <a:pt x="3909" y="1"/>
                  <a:pt x="2730" y="350"/>
                  <a:pt x="2111" y="1004"/>
                </a:cubicBezTo>
                <a:cubicBezTo>
                  <a:pt x="1" y="3227"/>
                  <a:pt x="1578" y="6120"/>
                  <a:pt x="3824" y="7569"/>
                </a:cubicBezTo>
                <a:cubicBezTo>
                  <a:pt x="2116" y="8426"/>
                  <a:pt x="1094" y="10476"/>
                  <a:pt x="2371" y="12240"/>
                </a:cubicBezTo>
                <a:cubicBezTo>
                  <a:pt x="2910" y="12989"/>
                  <a:pt x="3762" y="13314"/>
                  <a:pt x="4645" y="13314"/>
                </a:cubicBezTo>
                <a:cubicBezTo>
                  <a:pt x="5350" y="13314"/>
                  <a:pt x="6076" y="13107"/>
                  <a:pt x="6681" y="12745"/>
                </a:cubicBezTo>
                <a:lnTo>
                  <a:pt x="6681" y="12745"/>
                </a:lnTo>
                <a:cubicBezTo>
                  <a:pt x="6646" y="14700"/>
                  <a:pt x="7589" y="16716"/>
                  <a:pt x="9701" y="16716"/>
                </a:cubicBezTo>
                <a:cubicBezTo>
                  <a:pt x="9823" y="16716"/>
                  <a:pt x="9949" y="16710"/>
                  <a:pt x="10080" y="16696"/>
                </a:cubicBezTo>
                <a:cubicBezTo>
                  <a:pt x="12381" y="16454"/>
                  <a:pt x="11993" y="13319"/>
                  <a:pt x="11775" y="11401"/>
                </a:cubicBezTo>
                <a:lnTo>
                  <a:pt x="11775" y="11401"/>
                </a:lnTo>
                <a:cubicBezTo>
                  <a:pt x="12334" y="11609"/>
                  <a:pt x="12985" y="11724"/>
                  <a:pt x="13631" y="11724"/>
                </a:cubicBezTo>
                <a:cubicBezTo>
                  <a:pt x="15274" y="11724"/>
                  <a:pt x="16877" y="10980"/>
                  <a:pt x="16805" y="9142"/>
                </a:cubicBezTo>
                <a:cubicBezTo>
                  <a:pt x="16737" y="7479"/>
                  <a:pt x="15320" y="6074"/>
                  <a:pt x="13871" y="5916"/>
                </a:cubicBezTo>
                <a:cubicBezTo>
                  <a:pt x="14622" y="4280"/>
                  <a:pt x="14723" y="2129"/>
                  <a:pt x="13848" y="872"/>
                </a:cubicBezTo>
                <a:cubicBezTo>
                  <a:pt x="13525" y="406"/>
                  <a:pt x="13045" y="240"/>
                  <a:pt x="12541" y="240"/>
                </a:cubicBezTo>
                <a:cubicBezTo>
                  <a:pt x="12083" y="240"/>
                  <a:pt x="11604" y="377"/>
                  <a:pt x="11205" y="552"/>
                </a:cubicBezTo>
                <a:cubicBezTo>
                  <a:pt x="9829" y="1159"/>
                  <a:pt x="9296" y="3182"/>
                  <a:pt x="9314" y="4612"/>
                </a:cubicBezTo>
                <a:cubicBezTo>
                  <a:pt x="9241" y="4567"/>
                  <a:pt x="9169" y="4535"/>
                  <a:pt x="9096" y="4503"/>
                </a:cubicBezTo>
                <a:cubicBezTo>
                  <a:pt x="8900" y="2931"/>
                  <a:pt x="8112" y="1145"/>
                  <a:pt x="6690" y="366"/>
                </a:cubicBezTo>
                <a:cubicBezTo>
                  <a:pt x="6242" y="119"/>
                  <a:pt x="5636" y="1"/>
                  <a:pt x="50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71" name="Google Shape;371;p25"/>
          <p:cNvGrpSpPr/>
          <p:nvPr/>
        </p:nvGrpSpPr>
        <p:grpSpPr>
          <a:xfrm>
            <a:off x="13209756" y="3846973"/>
            <a:ext cx="1209292" cy="1699228"/>
            <a:chOff x="7014262" y="1153463"/>
            <a:chExt cx="848587" cy="1192385"/>
          </a:xfrm>
        </p:grpSpPr>
        <p:sp>
          <p:nvSpPr>
            <p:cNvPr id="372" name="Google Shape;372;p25"/>
            <p:cNvSpPr/>
            <p:nvPr/>
          </p:nvSpPr>
          <p:spPr>
            <a:xfrm>
              <a:off x="7069652" y="1596481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7014262" y="1153463"/>
              <a:ext cx="848587" cy="1192385"/>
            </a:xfrm>
            <a:custGeom>
              <a:avLst/>
              <a:gdLst/>
              <a:ahLst/>
              <a:cxnLst/>
              <a:rect l="l" t="t" r="r" b="b"/>
              <a:pathLst>
                <a:path w="34615" h="48639" extrusionOk="0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25"/>
          <p:cNvSpPr/>
          <p:nvPr/>
        </p:nvSpPr>
        <p:spPr>
          <a:xfrm rot="-827396">
            <a:off x="2201076" y="7163796"/>
            <a:ext cx="521092" cy="725337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75" name="Google Shape;375;p25"/>
          <p:cNvGrpSpPr/>
          <p:nvPr/>
        </p:nvGrpSpPr>
        <p:grpSpPr>
          <a:xfrm>
            <a:off x="7519366" y="7123644"/>
            <a:ext cx="325004" cy="321732"/>
            <a:chOff x="1317625" y="2312315"/>
            <a:chExt cx="392201" cy="388252"/>
          </a:xfrm>
        </p:grpSpPr>
        <p:sp>
          <p:nvSpPr>
            <p:cNvPr id="376" name="Google Shape;376;p25"/>
            <p:cNvSpPr/>
            <p:nvPr/>
          </p:nvSpPr>
          <p:spPr>
            <a:xfrm>
              <a:off x="1317625" y="2312315"/>
              <a:ext cx="392201" cy="388252"/>
            </a:xfrm>
            <a:custGeom>
              <a:avLst/>
              <a:gdLst/>
              <a:ahLst/>
              <a:cxn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1563740" y="2375789"/>
              <a:ext cx="48308" cy="61871"/>
            </a:xfrm>
            <a:custGeom>
              <a:avLst/>
              <a:gdLst/>
              <a:ahLst/>
              <a:cxnLst/>
              <a:rect l="l" t="t" r="r" b="b"/>
              <a:pathLst>
                <a:path w="2080" h="2664" extrusionOk="0">
                  <a:moveTo>
                    <a:pt x="1723" y="1"/>
                  </a:moveTo>
                  <a:cubicBezTo>
                    <a:pt x="1685" y="1"/>
                    <a:pt x="1647" y="9"/>
                    <a:pt x="1611" y="25"/>
                  </a:cubicBezTo>
                  <a:cubicBezTo>
                    <a:pt x="1178" y="212"/>
                    <a:pt x="1001" y="727"/>
                    <a:pt x="814" y="1118"/>
                  </a:cubicBezTo>
                  <a:cubicBezTo>
                    <a:pt x="700" y="1351"/>
                    <a:pt x="585" y="1583"/>
                    <a:pt x="444" y="1797"/>
                  </a:cubicBezTo>
                  <a:cubicBezTo>
                    <a:pt x="381" y="1902"/>
                    <a:pt x="326" y="2007"/>
                    <a:pt x="257" y="2111"/>
                  </a:cubicBezTo>
                  <a:cubicBezTo>
                    <a:pt x="221" y="2148"/>
                    <a:pt x="194" y="2193"/>
                    <a:pt x="180" y="2248"/>
                  </a:cubicBezTo>
                  <a:cubicBezTo>
                    <a:pt x="175" y="2262"/>
                    <a:pt x="175" y="2267"/>
                    <a:pt x="175" y="2275"/>
                  </a:cubicBezTo>
                  <a:cubicBezTo>
                    <a:pt x="1" y="2383"/>
                    <a:pt x="125" y="2625"/>
                    <a:pt x="303" y="2625"/>
                  </a:cubicBezTo>
                  <a:cubicBezTo>
                    <a:pt x="315" y="2625"/>
                    <a:pt x="327" y="2624"/>
                    <a:pt x="339" y="2622"/>
                  </a:cubicBezTo>
                  <a:lnTo>
                    <a:pt x="339" y="2622"/>
                  </a:lnTo>
                  <a:cubicBezTo>
                    <a:pt x="225" y="2645"/>
                    <a:pt x="458" y="2663"/>
                    <a:pt x="494" y="2663"/>
                  </a:cubicBezTo>
                  <a:cubicBezTo>
                    <a:pt x="608" y="2663"/>
                    <a:pt x="717" y="2599"/>
                    <a:pt x="814" y="2549"/>
                  </a:cubicBezTo>
                  <a:cubicBezTo>
                    <a:pt x="1091" y="2412"/>
                    <a:pt x="1264" y="2125"/>
                    <a:pt x="1424" y="1875"/>
                  </a:cubicBezTo>
                  <a:cubicBezTo>
                    <a:pt x="1725" y="1410"/>
                    <a:pt x="2080" y="717"/>
                    <a:pt x="1925" y="153"/>
                  </a:cubicBezTo>
                  <a:cubicBezTo>
                    <a:pt x="1899" y="49"/>
                    <a:pt x="181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25"/>
          <p:cNvSpPr/>
          <p:nvPr/>
        </p:nvSpPr>
        <p:spPr>
          <a:xfrm>
            <a:off x="3398759" y="6820080"/>
            <a:ext cx="422076" cy="506659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13433156" y="2353871"/>
            <a:ext cx="297108" cy="413580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 rot="2173891">
            <a:off x="12735235" y="6506791"/>
            <a:ext cx="734423" cy="84342"/>
          </a:xfrm>
          <a:prstGeom prst="roundRect">
            <a:avLst>
              <a:gd name="adj" fmla="val 39786"/>
            </a:avLst>
          </a:prstGeom>
          <a:noFill/>
          <a:ln w="50800">
            <a:solidFill>
              <a:schemeClr val="bg1"/>
            </a:solidFill>
          </a:ln>
          <a:effectLst>
            <a:glow rad="165100">
              <a:schemeClr val="tx2">
                <a:lumMod val="40000"/>
                <a:lumOff val="60000"/>
                <a:alpha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122" name="Rounded Rectangle 121"/>
          <p:cNvSpPr/>
          <p:nvPr/>
        </p:nvSpPr>
        <p:spPr>
          <a:xfrm rot="371067" flipV="1">
            <a:off x="13099827" y="5769098"/>
            <a:ext cx="601756" cy="92866"/>
          </a:xfrm>
          <a:prstGeom prst="roundRect">
            <a:avLst>
              <a:gd name="adj" fmla="val 39786"/>
            </a:avLst>
          </a:prstGeom>
          <a:noFill/>
          <a:ln w="50800">
            <a:solidFill>
              <a:schemeClr val="bg1"/>
            </a:solidFill>
          </a:ln>
          <a:effectLst>
            <a:glow rad="165100">
              <a:schemeClr val="tx2">
                <a:lumMod val="40000"/>
                <a:lumOff val="60000"/>
                <a:alpha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123" name="Rounded Rectangle 122"/>
          <p:cNvSpPr/>
          <p:nvPr/>
        </p:nvSpPr>
        <p:spPr>
          <a:xfrm rot="3471252">
            <a:off x="13101585" y="3398353"/>
            <a:ext cx="470348" cy="126158"/>
          </a:xfrm>
          <a:prstGeom prst="roundRect">
            <a:avLst>
              <a:gd name="adj" fmla="val 39786"/>
            </a:avLst>
          </a:prstGeom>
          <a:noFill/>
          <a:ln w="50800">
            <a:solidFill>
              <a:schemeClr val="bg1"/>
            </a:solidFill>
          </a:ln>
          <a:effectLst>
            <a:glow rad="165100">
              <a:schemeClr val="tx2">
                <a:lumMod val="40000"/>
                <a:lumOff val="60000"/>
                <a:alpha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bg1"/>
                </a:solidFill>
              </a:ln>
            </a:endParaRPr>
          </a:p>
        </p:txBody>
      </p:sp>
      <p:grpSp>
        <p:nvGrpSpPr>
          <p:cNvPr id="5" name="Group 4"/>
          <p:cNvGrpSpPr/>
          <p:nvPr/>
        </p:nvGrpSpPr>
        <p:grpSpPr>
          <a:xfrm rot="11430284">
            <a:off x="-1632657" y="1750222"/>
            <a:ext cx="746375" cy="514868"/>
            <a:chOff x="8786211" y="3365422"/>
            <a:chExt cx="734423" cy="523352"/>
          </a:xfrm>
        </p:grpSpPr>
        <p:sp>
          <p:nvSpPr>
            <p:cNvPr id="129" name="Rounded Rectangle 128"/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01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52"/>
          <p:cNvSpPr txBox="1">
            <a:spLocks noGrp="1"/>
          </p:cNvSpPr>
          <p:nvPr>
            <p:ph type="title"/>
          </p:nvPr>
        </p:nvSpPr>
        <p:spPr>
          <a:xfrm>
            <a:off x="1330098" y="52030"/>
            <a:ext cx="5709546" cy="6880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000">
                <a:solidFill>
                  <a:srgbClr val="FFC000"/>
                </a:solidFill>
              </a:rPr>
              <a:t>b. Sơ đồ thực thể liên kết</a:t>
            </a:r>
            <a:endParaRPr sz="4000">
              <a:solidFill>
                <a:srgbClr val="FFC000"/>
              </a:solidFill>
            </a:endParaRPr>
          </a:p>
        </p:txBody>
      </p:sp>
      <p:sp>
        <p:nvSpPr>
          <p:cNvPr id="169" name="Google Shape;2305;p53"/>
          <p:cNvSpPr/>
          <p:nvPr/>
        </p:nvSpPr>
        <p:spPr>
          <a:xfrm flipH="1">
            <a:off x="574300" y="706392"/>
            <a:ext cx="838118" cy="68808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 flipH="1" flipV="1">
            <a:off x="2131097" y="4299737"/>
            <a:ext cx="6663745" cy="49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18" name="Google Shape;371;p25">
            <a:extLst>
              <a:ext uri="{FF2B5EF4-FFF2-40B4-BE49-F238E27FC236}">
                <a16:creationId xmlns:a16="http://schemas.microsoft.com/office/drawing/2014/main" id="{252D2DBF-5A87-0FC6-54C9-7D201689FF25}"/>
              </a:ext>
            </a:extLst>
          </p:cNvPr>
          <p:cNvGrpSpPr/>
          <p:nvPr/>
        </p:nvGrpSpPr>
        <p:grpSpPr>
          <a:xfrm>
            <a:off x="9835152" y="5112569"/>
            <a:ext cx="1209292" cy="1699228"/>
            <a:chOff x="7014262" y="1153463"/>
            <a:chExt cx="848587" cy="1192385"/>
          </a:xfrm>
        </p:grpSpPr>
        <p:sp>
          <p:nvSpPr>
            <p:cNvPr id="19" name="Google Shape;372;p25">
              <a:extLst>
                <a:ext uri="{FF2B5EF4-FFF2-40B4-BE49-F238E27FC236}">
                  <a16:creationId xmlns:a16="http://schemas.microsoft.com/office/drawing/2014/main" id="{5FCF29E6-919D-B677-5F8A-2D2F4FA66D8E}"/>
                </a:ext>
              </a:extLst>
            </p:cNvPr>
            <p:cNvSpPr/>
            <p:nvPr/>
          </p:nvSpPr>
          <p:spPr>
            <a:xfrm>
              <a:off x="7069652" y="1596481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73;p25">
              <a:extLst>
                <a:ext uri="{FF2B5EF4-FFF2-40B4-BE49-F238E27FC236}">
                  <a16:creationId xmlns:a16="http://schemas.microsoft.com/office/drawing/2014/main" id="{FE1C0129-3EFF-750F-2514-0B658C2962E6}"/>
                </a:ext>
              </a:extLst>
            </p:cNvPr>
            <p:cNvSpPr/>
            <p:nvPr/>
          </p:nvSpPr>
          <p:spPr>
            <a:xfrm>
              <a:off x="7014262" y="1153463"/>
              <a:ext cx="848587" cy="1192385"/>
            </a:xfrm>
            <a:custGeom>
              <a:avLst/>
              <a:gdLst/>
              <a:ahLst/>
              <a:cxnLst/>
              <a:rect l="l" t="t" r="r" b="b"/>
              <a:pathLst>
                <a:path w="34615" h="48639" extrusionOk="0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Star: 7 Points 20">
            <a:extLst>
              <a:ext uri="{FF2B5EF4-FFF2-40B4-BE49-F238E27FC236}">
                <a16:creationId xmlns:a16="http://schemas.microsoft.com/office/drawing/2014/main" id="{55E52308-9310-7401-BF29-036D573BA373}"/>
              </a:ext>
            </a:extLst>
          </p:cNvPr>
          <p:cNvSpPr/>
          <p:nvPr/>
        </p:nvSpPr>
        <p:spPr>
          <a:xfrm>
            <a:off x="11180351" y="5857237"/>
            <a:ext cx="809843" cy="753251"/>
          </a:xfrm>
          <a:prstGeom prst="star7">
            <a:avLst/>
          </a:prstGeom>
          <a:noFill/>
          <a:ln w="69850" cap="flat" cmpd="sng" algn="ctr">
            <a:solidFill>
              <a:schemeClr val="bg1">
                <a:alpha val="88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Google Shape;2305;p53">
            <a:extLst>
              <a:ext uri="{FF2B5EF4-FFF2-40B4-BE49-F238E27FC236}">
                <a16:creationId xmlns:a16="http://schemas.microsoft.com/office/drawing/2014/main" id="{86143261-D197-2055-9271-89567ECCAFB0}"/>
              </a:ext>
            </a:extLst>
          </p:cNvPr>
          <p:cNvSpPr/>
          <p:nvPr/>
        </p:nvSpPr>
        <p:spPr>
          <a:xfrm flipH="1">
            <a:off x="11197498" y="5902046"/>
            <a:ext cx="838118" cy="68808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3103;p57">
            <a:extLst>
              <a:ext uri="{FF2B5EF4-FFF2-40B4-BE49-F238E27FC236}">
                <a16:creationId xmlns:a16="http://schemas.microsoft.com/office/drawing/2014/main" id="{D5236D39-C4E5-4CD4-C560-9AB1A870662B}"/>
              </a:ext>
            </a:extLst>
          </p:cNvPr>
          <p:cNvGrpSpPr/>
          <p:nvPr/>
        </p:nvGrpSpPr>
        <p:grpSpPr>
          <a:xfrm>
            <a:off x="62758" y="5170748"/>
            <a:ext cx="1023084" cy="1503313"/>
            <a:chOff x="6445850" y="2896675"/>
            <a:chExt cx="184800" cy="355500"/>
          </a:xfrm>
        </p:grpSpPr>
        <p:sp>
          <p:nvSpPr>
            <p:cNvPr id="25" name="Google Shape;3104;p57">
              <a:extLst>
                <a:ext uri="{FF2B5EF4-FFF2-40B4-BE49-F238E27FC236}">
                  <a16:creationId xmlns:a16="http://schemas.microsoft.com/office/drawing/2014/main" id="{DBE798C7-ACEA-9B5E-9E3B-1698F264BAE8}"/>
                </a:ext>
              </a:extLst>
            </p:cNvPr>
            <p:cNvSpPr/>
            <p:nvPr/>
          </p:nvSpPr>
          <p:spPr>
            <a:xfrm>
              <a:off x="6445850" y="3078275"/>
              <a:ext cx="184800" cy="173900"/>
            </a:xfrm>
            <a:custGeom>
              <a:avLst/>
              <a:gdLst/>
              <a:ahLst/>
              <a:cxnLst/>
              <a:rect l="l" t="t" r="r" b="b"/>
              <a:pathLst>
                <a:path w="7392" h="6956" extrusionOk="0">
                  <a:moveTo>
                    <a:pt x="2459" y="0"/>
                  </a:moveTo>
                  <a:cubicBezTo>
                    <a:pt x="2451" y="0"/>
                    <a:pt x="2442" y="2"/>
                    <a:pt x="2433" y="4"/>
                  </a:cubicBezTo>
                  <a:cubicBezTo>
                    <a:pt x="992" y="486"/>
                    <a:pt x="1" y="2010"/>
                    <a:pt x="119" y="3514"/>
                  </a:cubicBezTo>
                  <a:cubicBezTo>
                    <a:pt x="254" y="5299"/>
                    <a:pt x="1280" y="6695"/>
                    <a:pt x="3106" y="6921"/>
                  </a:cubicBezTo>
                  <a:cubicBezTo>
                    <a:pt x="3291" y="6944"/>
                    <a:pt x="3475" y="6955"/>
                    <a:pt x="3657" y="6955"/>
                  </a:cubicBezTo>
                  <a:cubicBezTo>
                    <a:pt x="5265" y="6955"/>
                    <a:pt x="6685" y="6056"/>
                    <a:pt x="7152" y="4415"/>
                  </a:cubicBezTo>
                  <a:cubicBezTo>
                    <a:pt x="7392" y="3577"/>
                    <a:pt x="7347" y="2665"/>
                    <a:pt x="7014" y="1861"/>
                  </a:cubicBezTo>
                  <a:cubicBezTo>
                    <a:pt x="6682" y="1051"/>
                    <a:pt x="6054" y="635"/>
                    <a:pt x="5309" y="230"/>
                  </a:cubicBezTo>
                  <a:cubicBezTo>
                    <a:pt x="5296" y="223"/>
                    <a:pt x="5282" y="219"/>
                    <a:pt x="5270" y="219"/>
                  </a:cubicBezTo>
                  <a:cubicBezTo>
                    <a:pt x="5195" y="219"/>
                    <a:pt x="5146" y="327"/>
                    <a:pt x="5226" y="372"/>
                  </a:cubicBezTo>
                  <a:cubicBezTo>
                    <a:pt x="5822" y="697"/>
                    <a:pt x="6432" y="1044"/>
                    <a:pt x="6751" y="1674"/>
                  </a:cubicBezTo>
                  <a:cubicBezTo>
                    <a:pt x="7139" y="2437"/>
                    <a:pt x="7225" y="3327"/>
                    <a:pt x="7048" y="4159"/>
                  </a:cubicBezTo>
                  <a:cubicBezTo>
                    <a:pt x="6699" y="5798"/>
                    <a:pt x="5288" y="6797"/>
                    <a:pt x="3685" y="6797"/>
                  </a:cubicBezTo>
                  <a:cubicBezTo>
                    <a:pt x="3570" y="6797"/>
                    <a:pt x="3454" y="6792"/>
                    <a:pt x="3338" y="6782"/>
                  </a:cubicBezTo>
                  <a:cubicBezTo>
                    <a:pt x="1501" y="6619"/>
                    <a:pt x="424" y="5320"/>
                    <a:pt x="282" y="3514"/>
                  </a:cubicBezTo>
                  <a:cubicBezTo>
                    <a:pt x="167" y="2087"/>
                    <a:pt x="1103" y="621"/>
                    <a:pt x="2475" y="164"/>
                  </a:cubicBezTo>
                  <a:cubicBezTo>
                    <a:pt x="2566" y="132"/>
                    <a:pt x="2540" y="0"/>
                    <a:pt x="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3105;p57">
              <a:extLst>
                <a:ext uri="{FF2B5EF4-FFF2-40B4-BE49-F238E27FC236}">
                  <a16:creationId xmlns:a16="http://schemas.microsoft.com/office/drawing/2014/main" id="{F34AFFD3-97B8-F179-E40E-75E20C88BFDF}"/>
                </a:ext>
              </a:extLst>
            </p:cNvPr>
            <p:cNvSpPr/>
            <p:nvPr/>
          </p:nvSpPr>
          <p:spPr>
            <a:xfrm>
              <a:off x="6505075" y="2946000"/>
              <a:ext cx="7550" cy="136400"/>
            </a:xfrm>
            <a:custGeom>
              <a:avLst/>
              <a:gdLst/>
              <a:ahLst/>
              <a:cxnLst/>
              <a:rect l="l" t="t" r="r" b="b"/>
              <a:pathLst>
                <a:path w="302" h="5456" extrusionOk="0">
                  <a:moveTo>
                    <a:pt x="221" y="0"/>
                  </a:moveTo>
                  <a:cubicBezTo>
                    <a:pt x="181" y="0"/>
                    <a:pt x="139" y="27"/>
                    <a:pt x="137" y="81"/>
                  </a:cubicBezTo>
                  <a:cubicBezTo>
                    <a:pt x="92" y="1844"/>
                    <a:pt x="47" y="3612"/>
                    <a:pt x="2" y="5375"/>
                  </a:cubicBezTo>
                  <a:cubicBezTo>
                    <a:pt x="0" y="5429"/>
                    <a:pt x="41" y="5456"/>
                    <a:pt x="82" y="5456"/>
                  </a:cubicBezTo>
                  <a:cubicBezTo>
                    <a:pt x="124" y="5456"/>
                    <a:pt x="166" y="5429"/>
                    <a:pt x="168" y="5375"/>
                  </a:cubicBezTo>
                  <a:cubicBezTo>
                    <a:pt x="210" y="3612"/>
                    <a:pt x="255" y="1844"/>
                    <a:pt x="300" y="81"/>
                  </a:cubicBezTo>
                  <a:cubicBezTo>
                    <a:pt x="302" y="27"/>
                    <a:pt x="262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3106;p57">
              <a:extLst>
                <a:ext uri="{FF2B5EF4-FFF2-40B4-BE49-F238E27FC236}">
                  <a16:creationId xmlns:a16="http://schemas.microsoft.com/office/drawing/2014/main" id="{E3EE0F1E-1B69-CA03-9209-3A086E4195DC}"/>
                </a:ext>
              </a:extLst>
            </p:cNvPr>
            <p:cNvSpPr/>
            <p:nvPr/>
          </p:nvSpPr>
          <p:spPr>
            <a:xfrm>
              <a:off x="6575400" y="2947625"/>
              <a:ext cx="7600" cy="140175"/>
            </a:xfrm>
            <a:custGeom>
              <a:avLst/>
              <a:gdLst/>
              <a:ahLst/>
              <a:cxnLst/>
              <a:rect l="l" t="t" r="r" b="b"/>
              <a:pathLst>
                <a:path w="304" h="5607" extrusionOk="0">
                  <a:moveTo>
                    <a:pt x="222" y="1"/>
                  </a:moveTo>
                  <a:cubicBezTo>
                    <a:pt x="181" y="1"/>
                    <a:pt x="139" y="28"/>
                    <a:pt x="137" y="81"/>
                  </a:cubicBezTo>
                  <a:cubicBezTo>
                    <a:pt x="93" y="1898"/>
                    <a:pt x="48" y="3713"/>
                    <a:pt x="3" y="5528"/>
                  </a:cubicBezTo>
                  <a:cubicBezTo>
                    <a:pt x="1" y="5580"/>
                    <a:pt x="41" y="5606"/>
                    <a:pt x="83" y="5606"/>
                  </a:cubicBezTo>
                  <a:cubicBezTo>
                    <a:pt x="124" y="5606"/>
                    <a:pt x="167" y="5580"/>
                    <a:pt x="169" y="5528"/>
                  </a:cubicBezTo>
                  <a:cubicBezTo>
                    <a:pt x="214" y="3713"/>
                    <a:pt x="259" y="1898"/>
                    <a:pt x="304" y="81"/>
                  </a:cubicBezTo>
                  <a:cubicBezTo>
                    <a:pt x="304" y="28"/>
                    <a:pt x="263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3107;p57">
              <a:extLst>
                <a:ext uri="{FF2B5EF4-FFF2-40B4-BE49-F238E27FC236}">
                  <a16:creationId xmlns:a16="http://schemas.microsoft.com/office/drawing/2014/main" id="{718AA4AA-9FEC-4B3C-E36A-D9FF47DD46E6}"/>
                </a:ext>
              </a:extLst>
            </p:cNvPr>
            <p:cNvSpPr/>
            <p:nvPr/>
          </p:nvSpPr>
          <p:spPr>
            <a:xfrm>
              <a:off x="6504725" y="3078550"/>
              <a:ext cx="75025" cy="10900"/>
            </a:xfrm>
            <a:custGeom>
              <a:avLst/>
              <a:gdLst/>
              <a:ahLst/>
              <a:cxnLst/>
              <a:rect l="l" t="t" r="r" b="b"/>
              <a:pathLst>
                <a:path w="3001" h="436" extrusionOk="0">
                  <a:moveTo>
                    <a:pt x="130" y="0"/>
                  </a:moveTo>
                  <a:cubicBezTo>
                    <a:pt x="53" y="0"/>
                    <a:pt x="1" y="113"/>
                    <a:pt x="86" y="149"/>
                  </a:cubicBezTo>
                  <a:cubicBezTo>
                    <a:pt x="556" y="360"/>
                    <a:pt x="1113" y="436"/>
                    <a:pt x="1668" y="436"/>
                  </a:cubicBezTo>
                  <a:cubicBezTo>
                    <a:pt x="2095" y="436"/>
                    <a:pt x="2521" y="391"/>
                    <a:pt x="2905" y="329"/>
                  </a:cubicBezTo>
                  <a:cubicBezTo>
                    <a:pt x="3001" y="316"/>
                    <a:pt x="2968" y="173"/>
                    <a:pt x="2876" y="173"/>
                  </a:cubicBezTo>
                  <a:cubicBezTo>
                    <a:pt x="2871" y="173"/>
                    <a:pt x="2866" y="173"/>
                    <a:pt x="2861" y="174"/>
                  </a:cubicBezTo>
                  <a:cubicBezTo>
                    <a:pt x="2498" y="231"/>
                    <a:pt x="2086" y="274"/>
                    <a:pt x="1672" y="274"/>
                  </a:cubicBezTo>
                  <a:cubicBezTo>
                    <a:pt x="1141" y="274"/>
                    <a:pt x="605" y="204"/>
                    <a:pt x="165" y="8"/>
                  </a:cubicBezTo>
                  <a:cubicBezTo>
                    <a:pt x="153" y="2"/>
                    <a:pt x="141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3108;p57">
              <a:extLst>
                <a:ext uri="{FF2B5EF4-FFF2-40B4-BE49-F238E27FC236}">
                  <a16:creationId xmlns:a16="http://schemas.microsoft.com/office/drawing/2014/main" id="{38D3479A-1F69-25E4-3BB8-4019960DE537}"/>
                </a:ext>
              </a:extLst>
            </p:cNvPr>
            <p:cNvSpPr/>
            <p:nvPr/>
          </p:nvSpPr>
          <p:spPr>
            <a:xfrm>
              <a:off x="6506375" y="2983325"/>
              <a:ext cx="76650" cy="9450"/>
            </a:xfrm>
            <a:custGeom>
              <a:avLst/>
              <a:gdLst/>
              <a:ahLst/>
              <a:cxnLst/>
              <a:rect l="l" t="t" r="r" b="b"/>
              <a:pathLst>
                <a:path w="3066" h="378" extrusionOk="0">
                  <a:moveTo>
                    <a:pt x="134" y="1"/>
                  </a:moveTo>
                  <a:cubicBezTo>
                    <a:pt x="56" y="1"/>
                    <a:pt x="0" y="114"/>
                    <a:pt x="85" y="150"/>
                  </a:cubicBezTo>
                  <a:cubicBezTo>
                    <a:pt x="467" y="319"/>
                    <a:pt x="911" y="378"/>
                    <a:pt x="1365" y="378"/>
                  </a:cubicBezTo>
                  <a:cubicBezTo>
                    <a:pt x="1917" y="378"/>
                    <a:pt x="2483" y="291"/>
                    <a:pt x="2967" y="209"/>
                  </a:cubicBezTo>
                  <a:cubicBezTo>
                    <a:pt x="3066" y="193"/>
                    <a:pt x="3031" y="52"/>
                    <a:pt x="2939" y="52"/>
                  </a:cubicBezTo>
                  <a:cubicBezTo>
                    <a:pt x="2933" y="52"/>
                    <a:pt x="2928" y="53"/>
                    <a:pt x="2923" y="54"/>
                  </a:cubicBezTo>
                  <a:cubicBezTo>
                    <a:pt x="2470" y="129"/>
                    <a:pt x="1907" y="214"/>
                    <a:pt x="1363" y="214"/>
                  </a:cubicBezTo>
                  <a:cubicBezTo>
                    <a:pt x="933" y="214"/>
                    <a:pt x="514" y="161"/>
                    <a:pt x="168" y="8"/>
                  </a:cubicBezTo>
                  <a:cubicBezTo>
                    <a:pt x="157" y="3"/>
                    <a:pt x="14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3109;p57">
              <a:extLst>
                <a:ext uri="{FF2B5EF4-FFF2-40B4-BE49-F238E27FC236}">
                  <a16:creationId xmlns:a16="http://schemas.microsoft.com/office/drawing/2014/main" id="{68EEE5AD-EA48-A7F5-58D6-03D1DA8FE2BC}"/>
                </a:ext>
              </a:extLst>
            </p:cNvPr>
            <p:cNvSpPr/>
            <p:nvPr/>
          </p:nvSpPr>
          <p:spPr>
            <a:xfrm>
              <a:off x="6485200" y="2929650"/>
              <a:ext cx="134575" cy="21700"/>
            </a:xfrm>
            <a:custGeom>
              <a:avLst/>
              <a:gdLst/>
              <a:ahLst/>
              <a:cxnLst/>
              <a:rect l="l" t="t" r="r" b="b"/>
              <a:pathLst>
                <a:path w="5383" h="868" extrusionOk="0">
                  <a:moveTo>
                    <a:pt x="690" y="0"/>
                  </a:moveTo>
                  <a:cubicBezTo>
                    <a:pt x="441" y="0"/>
                    <a:pt x="29" y="17"/>
                    <a:pt x="14" y="322"/>
                  </a:cubicBezTo>
                  <a:cubicBezTo>
                    <a:pt x="0" y="579"/>
                    <a:pt x="371" y="700"/>
                    <a:pt x="565" y="741"/>
                  </a:cubicBezTo>
                  <a:cubicBezTo>
                    <a:pt x="960" y="832"/>
                    <a:pt x="1424" y="797"/>
                    <a:pt x="1830" y="815"/>
                  </a:cubicBezTo>
                  <a:cubicBezTo>
                    <a:pt x="2195" y="831"/>
                    <a:pt x="2571" y="867"/>
                    <a:pt x="2942" y="867"/>
                  </a:cubicBezTo>
                  <a:cubicBezTo>
                    <a:pt x="3036" y="867"/>
                    <a:pt x="3129" y="865"/>
                    <a:pt x="3222" y="859"/>
                  </a:cubicBezTo>
                  <a:cubicBezTo>
                    <a:pt x="3328" y="856"/>
                    <a:pt x="3330" y="696"/>
                    <a:pt x="3229" y="696"/>
                  </a:cubicBezTo>
                  <a:cubicBezTo>
                    <a:pt x="3227" y="696"/>
                    <a:pt x="3225" y="696"/>
                    <a:pt x="3222" y="697"/>
                  </a:cubicBezTo>
                  <a:cubicBezTo>
                    <a:pt x="3128" y="702"/>
                    <a:pt x="3033" y="704"/>
                    <a:pt x="2937" y="704"/>
                  </a:cubicBezTo>
                  <a:cubicBezTo>
                    <a:pt x="2523" y="704"/>
                    <a:pt x="2102" y="662"/>
                    <a:pt x="1691" y="645"/>
                  </a:cubicBezTo>
                  <a:cubicBezTo>
                    <a:pt x="1476" y="634"/>
                    <a:pt x="1257" y="631"/>
                    <a:pt x="1040" y="617"/>
                  </a:cubicBezTo>
                  <a:cubicBezTo>
                    <a:pt x="1019" y="616"/>
                    <a:pt x="995" y="615"/>
                    <a:pt x="970" y="615"/>
                  </a:cubicBezTo>
                  <a:cubicBezTo>
                    <a:pt x="934" y="615"/>
                    <a:pt x="894" y="616"/>
                    <a:pt x="853" y="616"/>
                  </a:cubicBezTo>
                  <a:cubicBezTo>
                    <a:pt x="614" y="616"/>
                    <a:pt x="320" y="597"/>
                    <a:pt x="357" y="340"/>
                  </a:cubicBezTo>
                  <a:cubicBezTo>
                    <a:pt x="382" y="182"/>
                    <a:pt x="449" y="152"/>
                    <a:pt x="544" y="152"/>
                  </a:cubicBezTo>
                  <a:cubicBezTo>
                    <a:pt x="603" y="152"/>
                    <a:pt x="672" y="164"/>
                    <a:pt x="750" y="164"/>
                  </a:cubicBezTo>
                  <a:cubicBezTo>
                    <a:pt x="757" y="164"/>
                    <a:pt x="765" y="164"/>
                    <a:pt x="773" y="163"/>
                  </a:cubicBezTo>
                  <a:cubicBezTo>
                    <a:pt x="840" y="162"/>
                    <a:pt x="907" y="162"/>
                    <a:pt x="974" y="162"/>
                  </a:cubicBezTo>
                  <a:cubicBezTo>
                    <a:pt x="1671" y="162"/>
                    <a:pt x="2361" y="224"/>
                    <a:pt x="3056" y="242"/>
                  </a:cubicBezTo>
                  <a:cubicBezTo>
                    <a:pt x="3064" y="243"/>
                    <a:pt x="3073" y="243"/>
                    <a:pt x="3082" y="243"/>
                  </a:cubicBezTo>
                  <a:cubicBezTo>
                    <a:pt x="3219" y="243"/>
                    <a:pt x="3506" y="222"/>
                    <a:pt x="3796" y="222"/>
                  </a:cubicBezTo>
                  <a:cubicBezTo>
                    <a:pt x="4195" y="222"/>
                    <a:pt x="4601" y="261"/>
                    <a:pt x="4639" y="450"/>
                  </a:cubicBezTo>
                  <a:cubicBezTo>
                    <a:pt x="4685" y="666"/>
                    <a:pt x="4338" y="702"/>
                    <a:pt x="4064" y="702"/>
                  </a:cubicBezTo>
                  <a:cubicBezTo>
                    <a:pt x="3945" y="702"/>
                    <a:pt x="3841" y="695"/>
                    <a:pt x="3787" y="693"/>
                  </a:cubicBezTo>
                  <a:cubicBezTo>
                    <a:pt x="3785" y="693"/>
                    <a:pt x="3783" y="693"/>
                    <a:pt x="3781" y="693"/>
                  </a:cubicBezTo>
                  <a:cubicBezTo>
                    <a:pt x="3680" y="693"/>
                    <a:pt x="3685" y="850"/>
                    <a:pt x="3787" y="856"/>
                  </a:cubicBezTo>
                  <a:cubicBezTo>
                    <a:pt x="3800" y="857"/>
                    <a:pt x="3815" y="857"/>
                    <a:pt x="3831" y="857"/>
                  </a:cubicBezTo>
                  <a:cubicBezTo>
                    <a:pt x="4206" y="857"/>
                    <a:pt x="5382" y="660"/>
                    <a:pt x="4604" y="205"/>
                  </a:cubicBezTo>
                  <a:cubicBezTo>
                    <a:pt x="4362" y="61"/>
                    <a:pt x="4027" y="28"/>
                    <a:pt x="3681" y="28"/>
                  </a:cubicBezTo>
                  <a:cubicBezTo>
                    <a:pt x="3375" y="28"/>
                    <a:pt x="3060" y="54"/>
                    <a:pt x="2794" y="54"/>
                  </a:cubicBezTo>
                  <a:cubicBezTo>
                    <a:pt x="2729" y="54"/>
                    <a:pt x="2667" y="53"/>
                    <a:pt x="2609" y="49"/>
                  </a:cubicBezTo>
                  <a:cubicBezTo>
                    <a:pt x="1999" y="7"/>
                    <a:pt x="1386" y="0"/>
                    <a:pt x="773" y="0"/>
                  </a:cubicBezTo>
                  <a:cubicBezTo>
                    <a:pt x="748" y="0"/>
                    <a:pt x="720" y="0"/>
                    <a:pt x="6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3110;p57">
              <a:extLst>
                <a:ext uri="{FF2B5EF4-FFF2-40B4-BE49-F238E27FC236}">
                  <a16:creationId xmlns:a16="http://schemas.microsoft.com/office/drawing/2014/main" id="{F8A5E64D-3A10-DCE4-BA10-EB9805911139}"/>
                </a:ext>
              </a:extLst>
            </p:cNvPr>
            <p:cNvSpPr/>
            <p:nvPr/>
          </p:nvSpPr>
          <p:spPr>
            <a:xfrm>
              <a:off x="6450725" y="3134800"/>
              <a:ext cx="175950" cy="14675"/>
            </a:xfrm>
            <a:custGeom>
              <a:avLst/>
              <a:gdLst/>
              <a:ahLst/>
              <a:cxnLst/>
              <a:rect l="l" t="t" r="r" b="b"/>
              <a:pathLst>
                <a:path w="7038" h="587" extrusionOk="0">
                  <a:moveTo>
                    <a:pt x="118" y="0"/>
                  </a:moveTo>
                  <a:cubicBezTo>
                    <a:pt x="32" y="0"/>
                    <a:pt x="0" y="139"/>
                    <a:pt x="97" y="162"/>
                  </a:cubicBezTo>
                  <a:cubicBezTo>
                    <a:pt x="1285" y="449"/>
                    <a:pt x="2505" y="532"/>
                    <a:pt x="3725" y="564"/>
                  </a:cubicBezTo>
                  <a:cubicBezTo>
                    <a:pt x="4072" y="573"/>
                    <a:pt x="4424" y="587"/>
                    <a:pt x="4775" y="587"/>
                  </a:cubicBezTo>
                  <a:cubicBezTo>
                    <a:pt x="5522" y="587"/>
                    <a:pt x="6265" y="523"/>
                    <a:pt x="6954" y="207"/>
                  </a:cubicBezTo>
                  <a:cubicBezTo>
                    <a:pt x="7038" y="168"/>
                    <a:pt x="6987" y="56"/>
                    <a:pt x="6909" y="56"/>
                  </a:cubicBezTo>
                  <a:cubicBezTo>
                    <a:pt x="6897" y="56"/>
                    <a:pt x="6884" y="59"/>
                    <a:pt x="6871" y="65"/>
                  </a:cubicBezTo>
                  <a:cubicBezTo>
                    <a:pt x="6221" y="364"/>
                    <a:pt x="5504" y="432"/>
                    <a:pt x="4785" y="432"/>
                  </a:cubicBezTo>
                  <a:cubicBezTo>
                    <a:pt x="4348" y="432"/>
                    <a:pt x="3909" y="407"/>
                    <a:pt x="3485" y="394"/>
                  </a:cubicBezTo>
                  <a:cubicBezTo>
                    <a:pt x="2360" y="363"/>
                    <a:pt x="1234" y="269"/>
                    <a:pt x="138" y="3"/>
                  </a:cubicBezTo>
                  <a:cubicBezTo>
                    <a:pt x="131" y="1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3111;p57">
              <a:extLst>
                <a:ext uri="{FF2B5EF4-FFF2-40B4-BE49-F238E27FC236}">
                  <a16:creationId xmlns:a16="http://schemas.microsoft.com/office/drawing/2014/main" id="{D73BC000-8467-0C4A-64EE-B8671A5C0279}"/>
                </a:ext>
              </a:extLst>
            </p:cNvPr>
            <p:cNvSpPr/>
            <p:nvPr/>
          </p:nvSpPr>
          <p:spPr>
            <a:xfrm>
              <a:off x="6455450" y="3197150"/>
              <a:ext cx="166025" cy="15525"/>
            </a:xfrm>
            <a:custGeom>
              <a:avLst/>
              <a:gdLst/>
              <a:ahLst/>
              <a:cxnLst/>
              <a:rect l="l" t="t" r="r" b="b"/>
              <a:pathLst>
                <a:path w="6641" h="621" extrusionOk="0">
                  <a:moveTo>
                    <a:pt x="6541" y="1"/>
                  </a:moveTo>
                  <a:cubicBezTo>
                    <a:pt x="6532" y="1"/>
                    <a:pt x="6522" y="3"/>
                    <a:pt x="6512" y="7"/>
                  </a:cubicBezTo>
                  <a:cubicBezTo>
                    <a:pt x="5564" y="368"/>
                    <a:pt x="4555" y="454"/>
                    <a:pt x="3550" y="454"/>
                  </a:cubicBezTo>
                  <a:cubicBezTo>
                    <a:pt x="3486" y="454"/>
                    <a:pt x="3422" y="454"/>
                    <a:pt x="3359" y="453"/>
                  </a:cubicBezTo>
                  <a:cubicBezTo>
                    <a:pt x="2268" y="447"/>
                    <a:pt x="1169" y="374"/>
                    <a:pt x="133" y="7"/>
                  </a:cubicBezTo>
                  <a:cubicBezTo>
                    <a:pt x="123" y="3"/>
                    <a:pt x="114" y="2"/>
                    <a:pt x="106" y="2"/>
                  </a:cubicBezTo>
                  <a:cubicBezTo>
                    <a:pt x="26" y="2"/>
                    <a:pt x="1" y="135"/>
                    <a:pt x="92" y="166"/>
                  </a:cubicBezTo>
                  <a:cubicBezTo>
                    <a:pt x="1138" y="536"/>
                    <a:pt x="2254" y="610"/>
                    <a:pt x="3359" y="620"/>
                  </a:cubicBezTo>
                  <a:cubicBezTo>
                    <a:pt x="3406" y="620"/>
                    <a:pt x="3453" y="620"/>
                    <a:pt x="3500" y="620"/>
                  </a:cubicBezTo>
                  <a:cubicBezTo>
                    <a:pt x="4535" y="620"/>
                    <a:pt x="5579" y="537"/>
                    <a:pt x="6554" y="166"/>
                  </a:cubicBezTo>
                  <a:cubicBezTo>
                    <a:pt x="6641" y="132"/>
                    <a:pt x="6617" y="1"/>
                    <a:pt x="6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3112;p57">
              <a:extLst>
                <a:ext uri="{FF2B5EF4-FFF2-40B4-BE49-F238E27FC236}">
                  <a16:creationId xmlns:a16="http://schemas.microsoft.com/office/drawing/2014/main" id="{18BD0C10-330B-0D9C-86E8-473F0F605701}"/>
                </a:ext>
              </a:extLst>
            </p:cNvPr>
            <p:cNvSpPr/>
            <p:nvPr/>
          </p:nvSpPr>
          <p:spPr>
            <a:xfrm>
              <a:off x="6449300" y="3140975"/>
              <a:ext cx="55825" cy="12425"/>
            </a:xfrm>
            <a:custGeom>
              <a:avLst/>
              <a:gdLst/>
              <a:ahLst/>
              <a:cxnLst/>
              <a:rect l="l" t="t" r="r" b="b"/>
              <a:pathLst>
                <a:path w="2233" h="497" extrusionOk="0">
                  <a:moveTo>
                    <a:pt x="106" y="0"/>
                  </a:moveTo>
                  <a:cubicBezTo>
                    <a:pt x="29" y="0"/>
                    <a:pt x="1" y="133"/>
                    <a:pt x="92" y="164"/>
                  </a:cubicBezTo>
                  <a:cubicBezTo>
                    <a:pt x="739" y="404"/>
                    <a:pt x="1439" y="493"/>
                    <a:pt x="2125" y="497"/>
                  </a:cubicBezTo>
                  <a:cubicBezTo>
                    <a:pt x="2233" y="497"/>
                    <a:pt x="2233" y="330"/>
                    <a:pt x="2125" y="330"/>
                  </a:cubicBezTo>
                  <a:cubicBezTo>
                    <a:pt x="1450" y="327"/>
                    <a:pt x="771" y="241"/>
                    <a:pt x="133" y="5"/>
                  </a:cubicBezTo>
                  <a:cubicBezTo>
                    <a:pt x="124" y="2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3113;p57">
              <a:extLst>
                <a:ext uri="{FF2B5EF4-FFF2-40B4-BE49-F238E27FC236}">
                  <a16:creationId xmlns:a16="http://schemas.microsoft.com/office/drawing/2014/main" id="{3B69DD9E-A4E5-F2EA-4D0D-F75FB3E26E92}"/>
                </a:ext>
              </a:extLst>
            </p:cNvPr>
            <p:cNvSpPr/>
            <p:nvPr/>
          </p:nvSpPr>
          <p:spPr>
            <a:xfrm>
              <a:off x="6538450" y="2996825"/>
              <a:ext cx="4300" cy="87825"/>
            </a:xfrm>
            <a:custGeom>
              <a:avLst/>
              <a:gdLst/>
              <a:ahLst/>
              <a:cxnLst/>
              <a:rect l="l" t="t" r="r" b="b"/>
              <a:pathLst>
                <a:path w="172" h="3513" extrusionOk="0">
                  <a:moveTo>
                    <a:pt x="90" y="0"/>
                  </a:moveTo>
                  <a:cubicBezTo>
                    <a:pt x="49" y="0"/>
                    <a:pt x="8" y="26"/>
                    <a:pt x="8" y="78"/>
                  </a:cubicBezTo>
                  <a:cubicBezTo>
                    <a:pt x="5" y="1198"/>
                    <a:pt x="5" y="2316"/>
                    <a:pt x="1" y="3432"/>
                  </a:cubicBezTo>
                  <a:cubicBezTo>
                    <a:pt x="1" y="3486"/>
                    <a:pt x="41" y="3513"/>
                    <a:pt x="82" y="3513"/>
                  </a:cubicBezTo>
                  <a:cubicBezTo>
                    <a:pt x="123" y="3513"/>
                    <a:pt x="164" y="3486"/>
                    <a:pt x="164" y="3432"/>
                  </a:cubicBezTo>
                  <a:cubicBezTo>
                    <a:pt x="167" y="2316"/>
                    <a:pt x="171" y="1198"/>
                    <a:pt x="171" y="78"/>
                  </a:cubicBezTo>
                  <a:cubicBezTo>
                    <a:pt x="171" y="26"/>
                    <a:pt x="130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3114;p57">
              <a:extLst>
                <a:ext uri="{FF2B5EF4-FFF2-40B4-BE49-F238E27FC236}">
                  <a16:creationId xmlns:a16="http://schemas.microsoft.com/office/drawing/2014/main" id="{2A8FD486-6BD6-622D-78CF-5F07C269389A}"/>
                </a:ext>
              </a:extLst>
            </p:cNvPr>
            <p:cNvSpPr/>
            <p:nvPr/>
          </p:nvSpPr>
          <p:spPr>
            <a:xfrm>
              <a:off x="6555425" y="2998625"/>
              <a:ext cx="5925" cy="83775"/>
            </a:xfrm>
            <a:custGeom>
              <a:avLst/>
              <a:gdLst/>
              <a:ahLst/>
              <a:cxnLst/>
              <a:rect l="l" t="t" r="r" b="b"/>
              <a:pathLst>
                <a:path w="237" h="3351" extrusionOk="0">
                  <a:moveTo>
                    <a:pt x="81" y="1"/>
                  </a:moveTo>
                  <a:cubicBezTo>
                    <a:pt x="40" y="1"/>
                    <a:pt x="1" y="27"/>
                    <a:pt x="4" y="79"/>
                  </a:cubicBezTo>
                  <a:cubicBezTo>
                    <a:pt x="57" y="1142"/>
                    <a:pt x="70" y="2207"/>
                    <a:pt x="46" y="3270"/>
                  </a:cubicBezTo>
                  <a:cubicBezTo>
                    <a:pt x="46" y="3324"/>
                    <a:pt x="87" y="3351"/>
                    <a:pt x="128" y="3351"/>
                  </a:cubicBezTo>
                  <a:cubicBezTo>
                    <a:pt x="169" y="3351"/>
                    <a:pt x="211" y="3324"/>
                    <a:pt x="212" y="3270"/>
                  </a:cubicBezTo>
                  <a:cubicBezTo>
                    <a:pt x="236" y="2207"/>
                    <a:pt x="220" y="1142"/>
                    <a:pt x="167" y="79"/>
                  </a:cubicBezTo>
                  <a:cubicBezTo>
                    <a:pt x="164" y="27"/>
                    <a:pt x="122" y="1"/>
                    <a:pt x="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3115;p57">
              <a:extLst>
                <a:ext uri="{FF2B5EF4-FFF2-40B4-BE49-F238E27FC236}">
                  <a16:creationId xmlns:a16="http://schemas.microsoft.com/office/drawing/2014/main" id="{316D10F8-A5D4-83FB-CF1A-0F71C7C9B718}"/>
                </a:ext>
              </a:extLst>
            </p:cNvPr>
            <p:cNvSpPr/>
            <p:nvPr/>
          </p:nvSpPr>
          <p:spPr>
            <a:xfrm>
              <a:off x="6519400" y="3003150"/>
              <a:ext cx="6125" cy="80575"/>
            </a:xfrm>
            <a:custGeom>
              <a:avLst/>
              <a:gdLst/>
              <a:ahLst/>
              <a:cxnLst/>
              <a:rect l="l" t="t" r="r" b="b"/>
              <a:pathLst>
                <a:path w="245" h="3223" extrusionOk="0">
                  <a:moveTo>
                    <a:pt x="83" y="0"/>
                  </a:moveTo>
                  <a:cubicBezTo>
                    <a:pt x="42" y="0"/>
                    <a:pt x="1" y="26"/>
                    <a:pt x="1" y="78"/>
                  </a:cubicBezTo>
                  <a:cubicBezTo>
                    <a:pt x="28" y="1100"/>
                    <a:pt x="52" y="2122"/>
                    <a:pt x="81" y="3144"/>
                  </a:cubicBezTo>
                  <a:cubicBezTo>
                    <a:pt x="82" y="3196"/>
                    <a:pt x="124" y="3222"/>
                    <a:pt x="165" y="3222"/>
                  </a:cubicBezTo>
                  <a:cubicBezTo>
                    <a:pt x="205" y="3222"/>
                    <a:pt x="245" y="3196"/>
                    <a:pt x="243" y="3144"/>
                  </a:cubicBezTo>
                  <a:cubicBezTo>
                    <a:pt x="219" y="2122"/>
                    <a:pt x="191" y="1100"/>
                    <a:pt x="167" y="78"/>
                  </a:cubicBezTo>
                  <a:cubicBezTo>
                    <a:pt x="166" y="26"/>
                    <a:pt x="124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116;p57">
              <a:extLst>
                <a:ext uri="{FF2B5EF4-FFF2-40B4-BE49-F238E27FC236}">
                  <a16:creationId xmlns:a16="http://schemas.microsoft.com/office/drawing/2014/main" id="{4F668C19-8CDE-8D37-80F9-5B9AA7665FF9}"/>
                </a:ext>
              </a:extLst>
            </p:cNvPr>
            <p:cNvSpPr/>
            <p:nvPr/>
          </p:nvSpPr>
          <p:spPr>
            <a:xfrm>
              <a:off x="6493525" y="3097125"/>
              <a:ext cx="23650" cy="20900"/>
            </a:xfrm>
            <a:custGeom>
              <a:avLst/>
              <a:gdLst/>
              <a:ahLst/>
              <a:cxnLst/>
              <a:rect l="l" t="t" r="r" b="b"/>
              <a:pathLst>
                <a:path w="946" h="836" extrusionOk="0">
                  <a:moveTo>
                    <a:pt x="459" y="163"/>
                  </a:moveTo>
                  <a:cubicBezTo>
                    <a:pt x="516" y="163"/>
                    <a:pt x="573" y="185"/>
                    <a:pt x="627" y="231"/>
                  </a:cubicBezTo>
                  <a:cubicBezTo>
                    <a:pt x="717" y="311"/>
                    <a:pt x="766" y="415"/>
                    <a:pt x="707" y="529"/>
                  </a:cubicBezTo>
                  <a:cubicBezTo>
                    <a:pt x="661" y="623"/>
                    <a:pt x="567" y="673"/>
                    <a:pt x="470" y="673"/>
                  </a:cubicBezTo>
                  <a:cubicBezTo>
                    <a:pt x="420" y="673"/>
                    <a:pt x="370" y="660"/>
                    <a:pt x="326" y="633"/>
                  </a:cubicBezTo>
                  <a:cubicBezTo>
                    <a:pt x="187" y="549"/>
                    <a:pt x="166" y="359"/>
                    <a:pt x="273" y="242"/>
                  </a:cubicBezTo>
                  <a:cubicBezTo>
                    <a:pt x="332" y="190"/>
                    <a:pt x="395" y="163"/>
                    <a:pt x="459" y="163"/>
                  </a:cubicBezTo>
                  <a:close/>
                  <a:moveTo>
                    <a:pt x="462" y="0"/>
                  </a:moveTo>
                  <a:cubicBezTo>
                    <a:pt x="365" y="0"/>
                    <a:pt x="266" y="38"/>
                    <a:pt x="176" y="107"/>
                  </a:cubicBezTo>
                  <a:lnTo>
                    <a:pt x="176" y="107"/>
                  </a:lnTo>
                  <a:cubicBezTo>
                    <a:pt x="169" y="111"/>
                    <a:pt x="162" y="116"/>
                    <a:pt x="155" y="124"/>
                  </a:cubicBezTo>
                  <a:cubicBezTo>
                    <a:pt x="155" y="124"/>
                    <a:pt x="155" y="124"/>
                    <a:pt x="155" y="124"/>
                  </a:cubicBezTo>
                  <a:lnTo>
                    <a:pt x="155" y="124"/>
                  </a:lnTo>
                  <a:cubicBezTo>
                    <a:pt x="147" y="131"/>
                    <a:pt x="141" y="138"/>
                    <a:pt x="137" y="146"/>
                  </a:cubicBezTo>
                  <a:lnTo>
                    <a:pt x="137" y="146"/>
                  </a:lnTo>
                  <a:cubicBezTo>
                    <a:pt x="0" y="322"/>
                    <a:pt x="7" y="584"/>
                    <a:pt x="184" y="733"/>
                  </a:cubicBezTo>
                  <a:cubicBezTo>
                    <a:pt x="266" y="802"/>
                    <a:pt x="368" y="836"/>
                    <a:pt x="470" y="836"/>
                  </a:cubicBezTo>
                  <a:cubicBezTo>
                    <a:pt x="600" y="836"/>
                    <a:pt x="729" y="780"/>
                    <a:pt x="811" y="671"/>
                  </a:cubicBezTo>
                  <a:cubicBezTo>
                    <a:pt x="945" y="494"/>
                    <a:pt x="908" y="272"/>
                    <a:pt x="751" y="127"/>
                  </a:cubicBezTo>
                  <a:cubicBezTo>
                    <a:pt x="663" y="41"/>
                    <a:pt x="563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117;p57">
              <a:extLst>
                <a:ext uri="{FF2B5EF4-FFF2-40B4-BE49-F238E27FC236}">
                  <a16:creationId xmlns:a16="http://schemas.microsoft.com/office/drawing/2014/main" id="{42CFA24D-F6D7-F442-952B-51EAF7B7E133}"/>
                </a:ext>
              </a:extLst>
            </p:cNvPr>
            <p:cNvSpPr/>
            <p:nvPr/>
          </p:nvSpPr>
          <p:spPr>
            <a:xfrm>
              <a:off x="6592250" y="2968650"/>
              <a:ext cx="23675" cy="20875"/>
            </a:xfrm>
            <a:custGeom>
              <a:avLst/>
              <a:gdLst/>
              <a:ahLst/>
              <a:cxnLst/>
              <a:rect l="l" t="t" r="r" b="b"/>
              <a:pathLst>
                <a:path w="947" h="835" extrusionOk="0">
                  <a:moveTo>
                    <a:pt x="459" y="162"/>
                  </a:moveTo>
                  <a:cubicBezTo>
                    <a:pt x="516" y="162"/>
                    <a:pt x="574" y="184"/>
                    <a:pt x="628" y="232"/>
                  </a:cubicBezTo>
                  <a:cubicBezTo>
                    <a:pt x="717" y="308"/>
                    <a:pt x="767" y="415"/>
                    <a:pt x="707" y="529"/>
                  </a:cubicBezTo>
                  <a:cubicBezTo>
                    <a:pt x="661" y="622"/>
                    <a:pt x="566" y="671"/>
                    <a:pt x="469" y="671"/>
                  </a:cubicBezTo>
                  <a:cubicBezTo>
                    <a:pt x="420" y="671"/>
                    <a:pt x="370" y="659"/>
                    <a:pt x="327" y="633"/>
                  </a:cubicBezTo>
                  <a:cubicBezTo>
                    <a:pt x="188" y="550"/>
                    <a:pt x="167" y="356"/>
                    <a:pt x="274" y="238"/>
                  </a:cubicBezTo>
                  <a:cubicBezTo>
                    <a:pt x="332" y="189"/>
                    <a:pt x="396" y="162"/>
                    <a:pt x="459" y="162"/>
                  </a:cubicBezTo>
                  <a:close/>
                  <a:moveTo>
                    <a:pt x="465" y="1"/>
                  </a:moveTo>
                  <a:cubicBezTo>
                    <a:pt x="368" y="1"/>
                    <a:pt x="270" y="37"/>
                    <a:pt x="181" y="105"/>
                  </a:cubicBezTo>
                  <a:lnTo>
                    <a:pt x="181" y="105"/>
                  </a:lnTo>
                  <a:cubicBezTo>
                    <a:pt x="172" y="109"/>
                    <a:pt x="164" y="116"/>
                    <a:pt x="156" y="124"/>
                  </a:cubicBezTo>
                  <a:cubicBezTo>
                    <a:pt x="156" y="124"/>
                    <a:pt x="156" y="124"/>
                    <a:pt x="156" y="124"/>
                  </a:cubicBezTo>
                  <a:lnTo>
                    <a:pt x="156" y="124"/>
                  </a:lnTo>
                  <a:cubicBezTo>
                    <a:pt x="149" y="131"/>
                    <a:pt x="143" y="138"/>
                    <a:pt x="139" y="145"/>
                  </a:cubicBezTo>
                  <a:lnTo>
                    <a:pt x="139" y="145"/>
                  </a:lnTo>
                  <a:cubicBezTo>
                    <a:pt x="1" y="319"/>
                    <a:pt x="8" y="584"/>
                    <a:pt x="184" y="734"/>
                  </a:cubicBezTo>
                  <a:cubicBezTo>
                    <a:pt x="265" y="802"/>
                    <a:pt x="367" y="835"/>
                    <a:pt x="467" y="835"/>
                  </a:cubicBezTo>
                  <a:cubicBezTo>
                    <a:pt x="599" y="835"/>
                    <a:pt x="729" y="778"/>
                    <a:pt x="811" y="668"/>
                  </a:cubicBezTo>
                  <a:cubicBezTo>
                    <a:pt x="946" y="491"/>
                    <a:pt x="909" y="273"/>
                    <a:pt x="752" y="124"/>
                  </a:cubicBezTo>
                  <a:cubicBezTo>
                    <a:pt x="665" y="40"/>
                    <a:pt x="56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118;p57">
              <a:extLst>
                <a:ext uri="{FF2B5EF4-FFF2-40B4-BE49-F238E27FC236}">
                  <a16:creationId xmlns:a16="http://schemas.microsoft.com/office/drawing/2014/main" id="{E2DBF4A8-7ECC-F6F0-A6C0-9EA42ED1783A}"/>
                </a:ext>
              </a:extLst>
            </p:cNvPr>
            <p:cNvSpPr/>
            <p:nvPr/>
          </p:nvSpPr>
          <p:spPr>
            <a:xfrm>
              <a:off x="6515975" y="3096875"/>
              <a:ext cx="16100" cy="14150"/>
            </a:xfrm>
            <a:custGeom>
              <a:avLst/>
              <a:gdLst/>
              <a:ahLst/>
              <a:cxnLst/>
              <a:rect l="l" t="t" r="r" b="b"/>
              <a:pathLst>
                <a:path w="644" h="566" extrusionOk="0">
                  <a:moveTo>
                    <a:pt x="352" y="161"/>
                  </a:moveTo>
                  <a:cubicBezTo>
                    <a:pt x="396" y="161"/>
                    <a:pt x="422" y="186"/>
                    <a:pt x="439" y="234"/>
                  </a:cubicBezTo>
                  <a:cubicBezTo>
                    <a:pt x="456" y="289"/>
                    <a:pt x="467" y="356"/>
                    <a:pt x="408" y="386"/>
                  </a:cubicBezTo>
                  <a:cubicBezTo>
                    <a:pt x="390" y="397"/>
                    <a:pt x="366" y="402"/>
                    <a:pt x="342" y="402"/>
                  </a:cubicBezTo>
                  <a:cubicBezTo>
                    <a:pt x="311" y="402"/>
                    <a:pt x="278" y="394"/>
                    <a:pt x="255" y="376"/>
                  </a:cubicBezTo>
                  <a:cubicBezTo>
                    <a:pt x="179" y="314"/>
                    <a:pt x="242" y="196"/>
                    <a:pt x="322" y="164"/>
                  </a:cubicBezTo>
                  <a:cubicBezTo>
                    <a:pt x="333" y="162"/>
                    <a:pt x="343" y="161"/>
                    <a:pt x="352" y="161"/>
                  </a:cubicBezTo>
                  <a:close/>
                  <a:moveTo>
                    <a:pt x="351" y="0"/>
                  </a:moveTo>
                  <a:cubicBezTo>
                    <a:pt x="339" y="0"/>
                    <a:pt x="326" y="1"/>
                    <a:pt x="313" y="2"/>
                  </a:cubicBezTo>
                  <a:lnTo>
                    <a:pt x="313" y="2"/>
                  </a:lnTo>
                  <a:cubicBezTo>
                    <a:pt x="311" y="2"/>
                    <a:pt x="309" y="2"/>
                    <a:pt x="307" y="2"/>
                  </a:cubicBezTo>
                  <a:cubicBezTo>
                    <a:pt x="297" y="2"/>
                    <a:pt x="287" y="4"/>
                    <a:pt x="276" y="9"/>
                  </a:cubicBezTo>
                  <a:cubicBezTo>
                    <a:pt x="276" y="9"/>
                    <a:pt x="276" y="9"/>
                    <a:pt x="276" y="9"/>
                  </a:cubicBezTo>
                  <a:lnTo>
                    <a:pt x="276" y="9"/>
                  </a:lnTo>
                  <a:cubicBezTo>
                    <a:pt x="261" y="12"/>
                    <a:pt x="249" y="18"/>
                    <a:pt x="239" y="26"/>
                  </a:cubicBezTo>
                  <a:lnTo>
                    <a:pt x="239" y="26"/>
                  </a:lnTo>
                  <a:cubicBezTo>
                    <a:pt x="96" y="103"/>
                    <a:pt x="0" y="274"/>
                    <a:pt x="93" y="428"/>
                  </a:cubicBezTo>
                  <a:cubicBezTo>
                    <a:pt x="145" y="517"/>
                    <a:pt x="243" y="566"/>
                    <a:pt x="343" y="566"/>
                  </a:cubicBezTo>
                  <a:cubicBezTo>
                    <a:pt x="383" y="566"/>
                    <a:pt x="423" y="558"/>
                    <a:pt x="460" y="543"/>
                  </a:cubicBezTo>
                  <a:cubicBezTo>
                    <a:pt x="605" y="484"/>
                    <a:pt x="643" y="331"/>
                    <a:pt x="595" y="193"/>
                  </a:cubicBezTo>
                  <a:cubicBezTo>
                    <a:pt x="555" y="69"/>
                    <a:pt x="467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119;p57">
              <a:extLst>
                <a:ext uri="{FF2B5EF4-FFF2-40B4-BE49-F238E27FC236}">
                  <a16:creationId xmlns:a16="http://schemas.microsoft.com/office/drawing/2014/main" id="{656EC1C2-A0D0-413E-C154-23618889ECAC}"/>
                </a:ext>
              </a:extLst>
            </p:cNvPr>
            <p:cNvSpPr/>
            <p:nvPr/>
          </p:nvSpPr>
          <p:spPr>
            <a:xfrm>
              <a:off x="6505125" y="2896675"/>
              <a:ext cx="16125" cy="14175"/>
            </a:xfrm>
            <a:custGeom>
              <a:avLst/>
              <a:gdLst/>
              <a:ahLst/>
              <a:cxnLst/>
              <a:rect l="l" t="t" r="r" b="b"/>
              <a:pathLst>
                <a:path w="645" h="567" extrusionOk="0">
                  <a:moveTo>
                    <a:pt x="353" y="162"/>
                  </a:moveTo>
                  <a:cubicBezTo>
                    <a:pt x="397" y="162"/>
                    <a:pt x="423" y="187"/>
                    <a:pt x="440" y="235"/>
                  </a:cubicBezTo>
                  <a:cubicBezTo>
                    <a:pt x="460" y="290"/>
                    <a:pt x="468" y="356"/>
                    <a:pt x="409" y="387"/>
                  </a:cubicBezTo>
                  <a:cubicBezTo>
                    <a:pt x="391" y="398"/>
                    <a:pt x="367" y="403"/>
                    <a:pt x="343" y="403"/>
                  </a:cubicBezTo>
                  <a:cubicBezTo>
                    <a:pt x="312" y="403"/>
                    <a:pt x="280" y="394"/>
                    <a:pt x="257" y="377"/>
                  </a:cubicBezTo>
                  <a:cubicBezTo>
                    <a:pt x="180" y="314"/>
                    <a:pt x="243" y="197"/>
                    <a:pt x="322" y="165"/>
                  </a:cubicBezTo>
                  <a:cubicBezTo>
                    <a:pt x="334" y="163"/>
                    <a:pt x="344" y="162"/>
                    <a:pt x="353" y="162"/>
                  </a:cubicBezTo>
                  <a:close/>
                  <a:moveTo>
                    <a:pt x="353" y="1"/>
                  </a:moveTo>
                  <a:cubicBezTo>
                    <a:pt x="340" y="1"/>
                    <a:pt x="328" y="2"/>
                    <a:pt x="315" y="3"/>
                  </a:cubicBezTo>
                  <a:lnTo>
                    <a:pt x="315" y="3"/>
                  </a:lnTo>
                  <a:cubicBezTo>
                    <a:pt x="313" y="3"/>
                    <a:pt x="311" y="3"/>
                    <a:pt x="308" y="3"/>
                  </a:cubicBezTo>
                  <a:cubicBezTo>
                    <a:pt x="299" y="3"/>
                    <a:pt x="289" y="5"/>
                    <a:pt x="278" y="10"/>
                  </a:cubicBezTo>
                  <a:cubicBezTo>
                    <a:pt x="278" y="10"/>
                    <a:pt x="278" y="10"/>
                    <a:pt x="278" y="10"/>
                  </a:cubicBezTo>
                  <a:lnTo>
                    <a:pt x="278" y="10"/>
                  </a:lnTo>
                  <a:cubicBezTo>
                    <a:pt x="262" y="13"/>
                    <a:pt x="250" y="19"/>
                    <a:pt x="241" y="27"/>
                  </a:cubicBezTo>
                  <a:lnTo>
                    <a:pt x="241" y="27"/>
                  </a:lnTo>
                  <a:cubicBezTo>
                    <a:pt x="97" y="104"/>
                    <a:pt x="1" y="275"/>
                    <a:pt x="94" y="429"/>
                  </a:cubicBezTo>
                  <a:cubicBezTo>
                    <a:pt x="145" y="518"/>
                    <a:pt x="245" y="566"/>
                    <a:pt x="345" y="566"/>
                  </a:cubicBezTo>
                  <a:cubicBezTo>
                    <a:pt x="384" y="566"/>
                    <a:pt x="424" y="559"/>
                    <a:pt x="460" y="543"/>
                  </a:cubicBezTo>
                  <a:cubicBezTo>
                    <a:pt x="606" y="485"/>
                    <a:pt x="644" y="332"/>
                    <a:pt x="599" y="194"/>
                  </a:cubicBezTo>
                  <a:cubicBezTo>
                    <a:pt x="559" y="70"/>
                    <a:pt x="469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120;p57">
              <a:extLst>
                <a:ext uri="{FF2B5EF4-FFF2-40B4-BE49-F238E27FC236}">
                  <a16:creationId xmlns:a16="http://schemas.microsoft.com/office/drawing/2014/main" id="{FA52F3A0-21E4-8DAC-F7C9-CF59EDC3F6C1}"/>
                </a:ext>
              </a:extLst>
            </p:cNvPr>
            <p:cNvSpPr/>
            <p:nvPr/>
          </p:nvSpPr>
          <p:spPr>
            <a:xfrm>
              <a:off x="6474025" y="2956200"/>
              <a:ext cx="16125" cy="14150"/>
            </a:xfrm>
            <a:custGeom>
              <a:avLst/>
              <a:gdLst/>
              <a:ahLst/>
              <a:cxnLst/>
              <a:rect l="l" t="t" r="r" b="b"/>
              <a:pathLst>
                <a:path w="645" h="566" extrusionOk="0">
                  <a:moveTo>
                    <a:pt x="354" y="161"/>
                  </a:moveTo>
                  <a:cubicBezTo>
                    <a:pt x="397" y="161"/>
                    <a:pt x="424" y="186"/>
                    <a:pt x="440" y="234"/>
                  </a:cubicBezTo>
                  <a:cubicBezTo>
                    <a:pt x="457" y="290"/>
                    <a:pt x="468" y="355"/>
                    <a:pt x="409" y="386"/>
                  </a:cubicBezTo>
                  <a:cubicBezTo>
                    <a:pt x="391" y="397"/>
                    <a:pt x="367" y="402"/>
                    <a:pt x="342" y="402"/>
                  </a:cubicBezTo>
                  <a:cubicBezTo>
                    <a:pt x="311" y="402"/>
                    <a:pt x="278" y="394"/>
                    <a:pt x="257" y="376"/>
                  </a:cubicBezTo>
                  <a:cubicBezTo>
                    <a:pt x="180" y="314"/>
                    <a:pt x="243" y="196"/>
                    <a:pt x="322" y="165"/>
                  </a:cubicBezTo>
                  <a:cubicBezTo>
                    <a:pt x="334" y="162"/>
                    <a:pt x="345" y="161"/>
                    <a:pt x="354" y="161"/>
                  </a:cubicBezTo>
                  <a:close/>
                  <a:moveTo>
                    <a:pt x="351" y="0"/>
                  </a:moveTo>
                  <a:cubicBezTo>
                    <a:pt x="340" y="0"/>
                    <a:pt x="328" y="1"/>
                    <a:pt x="315" y="2"/>
                  </a:cubicBezTo>
                  <a:lnTo>
                    <a:pt x="315" y="2"/>
                  </a:lnTo>
                  <a:cubicBezTo>
                    <a:pt x="313" y="2"/>
                    <a:pt x="311" y="2"/>
                    <a:pt x="308" y="2"/>
                  </a:cubicBezTo>
                  <a:cubicBezTo>
                    <a:pt x="299" y="2"/>
                    <a:pt x="288" y="4"/>
                    <a:pt x="278" y="9"/>
                  </a:cubicBezTo>
                  <a:cubicBezTo>
                    <a:pt x="278" y="9"/>
                    <a:pt x="278" y="9"/>
                    <a:pt x="278" y="9"/>
                  </a:cubicBezTo>
                  <a:lnTo>
                    <a:pt x="278" y="9"/>
                  </a:lnTo>
                  <a:cubicBezTo>
                    <a:pt x="262" y="12"/>
                    <a:pt x="250" y="18"/>
                    <a:pt x="241" y="26"/>
                  </a:cubicBezTo>
                  <a:lnTo>
                    <a:pt x="241" y="26"/>
                  </a:lnTo>
                  <a:cubicBezTo>
                    <a:pt x="97" y="103"/>
                    <a:pt x="1" y="274"/>
                    <a:pt x="94" y="428"/>
                  </a:cubicBezTo>
                  <a:cubicBezTo>
                    <a:pt x="146" y="517"/>
                    <a:pt x="244" y="566"/>
                    <a:pt x="344" y="566"/>
                  </a:cubicBezTo>
                  <a:cubicBezTo>
                    <a:pt x="384" y="566"/>
                    <a:pt x="424" y="558"/>
                    <a:pt x="461" y="543"/>
                  </a:cubicBezTo>
                  <a:cubicBezTo>
                    <a:pt x="607" y="484"/>
                    <a:pt x="644" y="331"/>
                    <a:pt x="596" y="192"/>
                  </a:cubicBezTo>
                  <a:cubicBezTo>
                    <a:pt x="556" y="69"/>
                    <a:pt x="467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59" name="Ink 2258">
                <a:extLst>
                  <a:ext uri="{FF2B5EF4-FFF2-40B4-BE49-F238E27FC236}">
                    <a16:creationId xmlns:a16="http://schemas.microsoft.com/office/drawing/2014/main" id="{7B2C70DF-EBAC-4460-32FF-A75FE51DDBE1}"/>
                  </a:ext>
                </a:extLst>
              </p14:cNvPr>
              <p14:cNvContentPartPr/>
              <p14:nvPr/>
            </p14:nvContentPartPr>
            <p14:xfrm>
              <a:off x="5050452" y="3623609"/>
              <a:ext cx="121320" cy="36720"/>
            </p14:xfrm>
          </p:contentPart>
        </mc:Choice>
        <mc:Fallback xmlns="">
          <p:pic>
            <p:nvPicPr>
              <p:cNvPr id="2259" name="Ink 2258">
                <a:extLst>
                  <a:ext uri="{FF2B5EF4-FFF2-40B4-BE49-F238E27FC236}">
                    <a16:creationId xmlns:a16="http://schemas.microsoft.com/office/drawing/2014/main" id="{7B2C70DF-EBAC-4460-32FF-A75FE51DDB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0812" y="3443969"/>
                <a:ext cx="3009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273" name="Ink 2272">
                <a:extLst>
                  <a:ext uri="{FF2B5EF4-FFF2-40B4-BE49-F238E27FC236}">
                    <a16:creationId xmlns:a16="http://schemas.microsoft.com/office/drawing/2014/main" id="{3A0522A4-6BE3-456A-EA89-921B103FBD04}"/>
                  </a:ext>
                </a:extLst>
              </p14:cNvPr>
              <p14:cNvContentPartPr/>
              <p14:nvPr/>
            </p14:nvContentPartPr>
            <p14:xfrm>
              <a:off x="5053692" y="3401849"/>
              <a:ext cx="360" cy="360"/>
            </p14:xfrm>
          </p:contentPart>
        </mc:Choice>
        <mc:Fallback xmlns="">
          <p:pic>
            <p:nvPicPr>
              <p:cNvPr id="2273" name="Ink 2272">
                <a:extLst>
                  <a:ext uri="{FF2B5EF4-FFF2-40B4-BE49-F238E27FC236}">
                    <a16:creationId xmlns:a16="http://schemas.microsoft.com/office/drawing/2014/main" id="{3A0522A4-6BE3-456A-EA89-921B103FBD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0692" y="3024209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76" name="Ink 2275">
                <a:extLst>
                  <a:ext uri="{FF2B5EF4-FFF2-40B4-BE49-F238E27FC236}">
                    <a16:creationId xmlns:a16="http://schemas.microsoft.com/office/drawing/2014/main" id="{3E208DD8-16FA-DC49-3843-3655AD87EAE4}"/>
                  </a:ext>
                </a:extLst>
              </p14:cNvPr>
              <p14:cNvContentPartPr/>
              <p14:nvPr/>
            </p14:nvContentPartPr>
            <p14:xfrm>
              <a:off x="3983052" y="3077129"/>
              <a:ext cx="2663640" cy="1761840"/>
            </p14:xfrm>
          </p:contentPart>
        </mc:Choice>
        <mc:Fallback xmlns="">
          <p:pic>
            <p:nvPicPr>
              <p:cNvPr id="2276" name="Ink 2275">
                <a:extLst>
                  <a:ext uri="{FF2B5EF4-FFF2-40B4-BE49-F238E27FC236}">
                    <a16:creationId xmlns:a16="http://schemas.microsoft.com/office/drawing/2014/main" id="{3E208DD8-16FA-DC49-3843-3655AD87EA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3052" y="2897489"/>
                <a:ext cx="2843280" cy="21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77" name="Ink 2276">
                <a:extLst>
                  <a:ext uri="{FF2B5EF4-FFF2-40B4-BE49-F238E27FC236}">
                    <a16:creationId xmlns:a16="http://schemas.microsoft.com/office/drawing/2014/main" id="{47AE00AE-2A9E-4A68-3020-2F07660488D5}"/>
                  </a:ext>
                </a:extLst>
              </p14:cNvPr>
              <p14:cNvContentPartPr/>
              <p14:nvPr/>
            </p14:nvContentPartPr>
            <p14:xfrm>
              <a:off x="5391012" y="1573049"/>
              <a:ext cx="351000" cy="2484720"/>
            </p14:xfrm>
          </p:contentPart>
        </mc:Choice>
        <mc:Fallback xmlns="">
          <p:pic>
            <p:nvPicPr>
              <p:cNvPr id="2277" name="Ink 2276">
                <a:extLst>
                  <a:ext uri="{FF2B5EF4-FFF2-40B4-BE49-F238E27FC236}">
                    <a16:creationId xmlns:a16="http://schemas.microsoft.com/office/drawing/2014/main" id="{47AE00AE-2A9E-4A68-3020-2F07660488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01372" y="1393049"/>
                <a:ext cx="530640" cy="28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4" name="Group 2283">
            <a:extLst>
              <a:ext uri="{FF2B5EF4-FFF2-40B4-BE49-F238E27FC236}">
                <a16:creationId xmlns:a16="http://schemas.microsoft.com/office/drawing/2014/main" id="{B2DF7AEC-C211-B2B5-5473-AD57AC3664C4}"/>
              </a:ext>
            </a:extLst>
          </p:cNvPr>
          <p:cNvGrpSpPr/>
          <p:nvPr/>
        </p:nvGrpSpPr>
        <p:grpSpPr>
          <a:xfrm>
            <a:off x="2981172" y="1741889"/>
            <a:ext cx="7254720" cy="4150080"/>
            <a:chOff x="2981172" y="1741889"/>
            <a:chExt cx="7254720" cy="4150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271" name="Ink 2270">
                  <a:extLst>
                    <a:ext uri="{FF2B5EF4-FFF2-40B4-BE49-F238E27FC236}">
                      <a16:creationId xmlns:a16="http://schemas.microsoft.com/office/drawing/2014/main" id="{F0FF8FB4-8F68-2F5C-CF60-204E9255FE27}"/>
                    </a:ext>
                  </a:extLst>
                </p14:cNvPr>
                <p14:cNvContentPartPr/>
                <p14:nvPr/>
              </p14:nvContentPartPr>
              <p14:xfrm>
                <a:off x="10235532" y="5112569"/>
                <a:ext cx="360" cy="360"/>
              </p14:xfrm>
            </p:contentPart>
          </mc:Choice>
          <mc:Fallback xmlns="">
            <p:pic>
              <p:nvPicPr>
                <p:cNvPr id="2271" name="Ink 2270">
                  <a:extLst>
                    <a:ext uri="{FF2B5EF4-FFF2-40B4-BE49-F238E27FC236}">
                      <a16:creationId xmlns:a16="http://schemas.microsoft.com/office/drawing/2014/main" id="{F0FF8FB4-8F68-2F5C-CF60-204E9255FE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72532" y="4734569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283" name="Ink 2282">
                  <a:extLst>
                    <a:ext uri="{FF2B5EF4-FFF2-40B4-BE49-F238E27FC236}">
                      <a16:creationId xmlns:a16="http://schemas.microsoft.com/office/drawing/2014/main" id="{2C2A8370-6188-EE96-EAC4-C020CA63366F}"/>
                    </a:ext>
                  </a:extLst>
                </p14:cNvPr>
                <p14:cNvContentPartPr/>
                <p14:nvPr/>
              </p14:nvContentPartPr>
              <p14:xfrm>
                <a:off x="2981172" y="1741889"/>
                <a:ext cx="6728760" cy="4150080"/>
              </p14:xfrm>
            </p:contentPart>
          </mc:Choice>
          <mc:Fallback xmlns="">
            <p:pic>
              <p:nvPicPr>
                <p:cNvPr id="2283" name="Ink 2282">
                  <a:extLst>
                    <a:ext uri="{FF2B5EF4-FFF2-40B4-BE49-F238E27FC236}">
                      <a16:creationId xmlns:a16="http://schemas.microsoft.com/office/drawing/2014/main" id="{2C2A8370-6188-EE96-EAC4-C020CA6336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18172" y="1364249"/>
                  <a:ext cx="6854400" cy="490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2301" name="Ink 2300">
                <a:extLst>
                  <a:ext uri="{FF2B5EF4-FFF2-40B4-BE49-F238E27FC236}">
                    <a16:creationId xmlns:a16="http://schemas.microsoft.com/office/drawing/2014/main" id="{82C8F91D-6FC1-706E-4D6C-C6DACCE565DA}"/>
                  </a:ext>
                </a:extLst>
              </p14:cNvPr>
              <p14:cNvContentPartPr/>
              <p14:nvPr/>
            </p14:nvContentPartPr>
            <p14:xfrm rot="12408340">
              <a:off x="10983712" y="381395"/>
              <a:ext cx="689760" cy="444600"/>
            </p14:xfrm>
          </p:contentPart>
        </mc:Choice>
        <mc:Fallback>
          <p:pic>
            <p:nvPicPr>
              <p:cNvPr id="2301" name="Ink 2300">
                <a:extLst>
                  <a:ext uri="{FF2B5EF4-FFF2-40B4-BE49-F238E27FC236}">
                    <a16:creationId xmlns:a16="http://schemas.microsoft.com/office/drawing/2014/main" id="{82C8F91D-6FC1-706E-4D6C-C6DACCE565D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12408340">
                <a:off x="10965712" y="363395"/>
                <a:ext cx="725400" cy="4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oogle Shape;782;p37">
            <a:extLst>
              <a:ext uri="{FF2B5EF4-FFF2-40B4-BE49-F238E27FC236}">
                <a16:creationId xmlns:a16="http://schemas.microsoft.com/office/drawing/2014/main" id="{47887A12-DF51-9AD4-AFC6-93FCBFF03673}"/>
              </a:ext>
            </a:extLst>
          </p:cNvPr>
          <p:cNvGrpSpPr/>
          <p:nvPr/>
        </p:nvGrpSpPr>
        <p:grpSpPr>
          <a:xfrm>
            <a:off x="10646621" y="-327398"/>
            <a:ext cx="1494362" cy="5117019"/>
            <a:chOff x="3341163" y="-291028"/>
            <a:chExt cx="506501" cy="1777791"/>
          </a:xfrm>
        </p:grpSpPr>
        <p:sp>
          <p:nvSpPr>
            <p:cNvPr id="181" name="Google Shape;783;p37">
              <a:extLst>
                <a:ext uri="{FF2B5EF4-FFF2-40B4-BE49-F238E27FC236}">
                  <a16:creationId xmlns:a16="http://schemas.microsoft.com/office/drawing/2014/main" id="{0530F6B5-443C-8B7E-0340-A710BF28EB4A}"/>
                </a:ext>
              </a:extLst>
            </p:cNvPr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784;p37">
              <a:extLst>
                <a:ext uri="{FF2B5EF4-FFF2-40B4-BE49-F238E27FC236}">
                  <a16:creationId xmlns:a16="http://schemas.microsoft.com/office/drawing/2014/main" id="{22F66A68-DC97-9321-1258-382093FE48CE}"/>
                </a:ext>
              </a:extLst>
            </p:cNvPr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785;p37">
              <a:extLst>
                <a:ext uri="{FF2B5EF4-FFF2-40B4-BE49-F238E27FC236}">
                  <a16:creationId xmlns:a16="http://schemas.microsoft.com/office/drawing/2014/main" id="{904CE1B9-9344-101A-3C17-F638EDD0DEC5}"/>
                </a:ext>
              </a:extLst>
            </p:cNvPr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786;p37">
              <a:extLst>
                <a:ext uri="{FF2B5EF4-FFF2-40B4-BE49-F238E27FC236}">
                  <a16:creationId xmlns:a16="http://schemas.microsoft.com/office/drawing/2014/main" id="{0D77B314-60D1-47FF-03FA-23122175BFA4}"/>
                </a:ext>
              </a:extLst>
            </p:cNvPr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787;p37">
              <a:extLst>
                <a:ext uri="{FF2B5EF4-FFF2-40B4-BE49-F238E27FC236}">
                  <a16:creationId xmlns:a16="http://schemas.microsoft.com/office/drawing/2014/main" id="{A8A86BF6-01CF-DB7A-D7B9-3228B9ABD980}"/>
                </a:ext>
              </a:extLst>
            </p:cNvPr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788;p37">
              <a:extLst>
                <a:ext uri="{FF2B5EF4-FFF2-40B4-BE49-F238E27FC236}">
                  <a16:creationId xmlns:a16="http://schemas.microsoft.com/office/drawing/2014/main" id="{8961DA70-8106-AE63-3BDC-A4FAD4A38C94}"/>
                </a:ext>
              </a:extLst>
            </p:cNvPr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789;p37">
              <a:extLst>
                <a:ext uri="{FF2B5EF4-FFF2-40B4-BE49-F238E27FC236}">
                  <a16:creationId xmlns:a16="http://schemas.microsoft.com/office/drawing/2014/main" id="{8B2940C9-F377-B299-9895-97D3D0523218}"/>
                </a:ext>
              </a:extLst>
            </p:cNvPr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790;p37">
              <a:extLst>
                <a:ext uri="{FF2B5EF4-FFF2-40B4-BE49-F238E27FC236}">
                  <a16:creationId xmlns:a16="http://schemas.microsoft.com/office/drawing/2014/main" id="{65CB658E-50F1-D99C-FCDB-1DEFE9884802}"/>
                </a:ext>
              </a:extLst>
            </p:cNvPr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791;p37">
              <a:extLst>
                <a:ext uri="{FF2B5EF4-FFF2-40B4-BE49-F238E27FC236}">
                  <a16:creationId xmlns:a16="http://schemas.microsoft.com/office/drawing/2014/main" id="{9FFF7141-9E0B-0A08-2881-CC65E34BA376}"/>
                </a:ext>
              </a:extLst>
            </p:cNvPr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792;p37">
              <a:extLst>
                <a:ext uri="{FF2B5EF4-FFF2-40B4-BE49-F238E27FC236}">
                  <a16:creationId xmlns:a16="http://schemas.microsoft.com/office/drawing/2014/main" id="{ACF74E87-4B1F-E184-069E-13E3F7189B7D}"/>
                </a:ext>
              </a:extLst>
            </p:cNvPr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793;p37">
              <a:extLst>
                <a:ext uri="{FF2B5EF4-FFF2-40B4-BE49-F238E27FC236}">
                  <a16:creationId xmlns:a16="http://schemas.microsoft.com/office/drawing/2014/main" id="{BD21E696-2D15-24F7-2DDD-E9237B12052D}"/>
                </a:ext>
              </a:extLst>
            </p:cNvPr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4" name="Google Shape;794;p37">
              <a:extLst>
                <a:ext uri="{FF2B5EF4-FFF2-40B4-BE49-F238E27FC236}">
                  <a16:creationId xmlns:a16="http://schemas.microsoft.com/office/drawing/2014/main" id="{08F2BA13-9CBB-A767-2F11-1C7757834C42}"/>
                </a:ext>
              </a:extLst>
            </p:cNvPr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5" name="Google Shape;795;p37">
              <a:extLst>
                <a:ext uri="{FF2B5EF4-FFF2-40B4-BE49-F238E27FC236}">
                  <a16:creationId xmlns:a16="http://schemas.microsoft.com/office/drawing/2014/main" id="{5E0C812A-1543-7158-A3D9-0DC60F90F2E6}"/>
                </a:ext>
              </a:extLst>
            </p:cNvPr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6" name="Google Shape;796;p37">
              <a:extLst>
                <a:ext uri="{FF2B5EF4-FFF2-40B4-BE49-F238E27FC236}">
                  <a16:creationId xmlns:a16="http://schemas.microsoft.com/office/drawing/2014/main" id="{EED9EC99-520C-D92E-2FB4-D1893C3169EA}"/>
                </a:ext>
              </a:extLst>
            </p:cNvPr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7" name="Google Shape;797;p37">
              <a:extLst>
                <a:ext uri="{FF2B5EF4-FFF2-40B4-BE49-F238E27FC236}">
                  <a16:creationId xmlns:a16="http://schemas.microsoft.com/office/drawing/2014/main" id="{12CE72FE-E524-FD60-D4E9-4F019BD68413}"/>
                </a:ext>
              </a:extLst>
            </p:cNvPr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8" name="Google Shape;798;p37">
              <a:extLst>
                <a:ext uri="{FF2B5EF4-FFF2-40B4-BE49-F238E27FC236}">
                  <a16:creationId xmlns:a16="http://schemas.microsoft.com/office/drawing/2014/main" id="{B0648683-4EB7-9E5E-F355-BFEB909DC361}"/>
                </a:ext>
              </a:extLst>
            </p:cNvPr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9" name="Google Shape;799;p37">
              <a:extLst>
                <a:ext uri="{FF2B5EF4-FFF2-40B4-BE49-F238E27FC236}">
                  <a16:creationId xmlns:a16="http://schemas.microsoft.com/office/drawing/2014/main" id="{616E0AE0-E94D-428C-3D55-03C6BA6F92D5}"/>
                </a:ext>
              </a:extLst>
            </p:cNvPr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0" name="Google Shape;800;p37">
              <a:extLst>
                <a:ext uri="{FF2B5EF4-FFF2-40B4-BE49-F238E27FC236}">
                  <a16:creationId xmlns:a16="http://schemas.microsoft.com/office/drawing/2014/main" id="{E6F62C0D-075C-470B-8318-5111697824D1}"/>
                </a:ext>
              </a:extLst>
            </p:cNvPr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1" name="Google Shape;801;p37">
              <a:extLst>
                <a:ext uri="{FF2B5EF4-FFF2-40B4-BE49-F238E27FC236}">
                  <a16:creationId xmlns:a16="http://schemas.microsoft.com/office/drawing/2014/main" id="{F3AB7B35-6FC4-C8A0-E9B3-6AB2FF18884D}"/>
                </a:ext>
              </a:extLst>
            </p:cNvPr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2" name="Google Shape;802;p37">
              <a:extLst>
                <a:ext uri="{FF2B5EF4-FFF2-40B4-BE49-F238E27FC236}">
                  <a16:creationId xmlns:a16="http://schemas.microsoft.com/office/drawing/2014/main" id="{126E680F-6267-1D57-8E58-220F1B86EF9A}"/>
                </a:ext>
              </a:extLst>
            </p:cNvPr>
            <p:cNvSpPr/>
            <p:nvPr/>
          </p:nvSpPr>
          <p:spPr>
            <a:xfrm>
              <a:off x="3587925" y="-291028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13" name="Group 2312">
            <a:extLst>
              <a:ext uri="{FF2B5EF4-FFF2-40B4-BE49-F238E27FC236}">
                <a16:creationId xmlns:a16="http://schemas.microsoft.com/office/drawing/2014/main" id="{E392945D-0573-5D1C-1CF8-6099E368F62D}"/>
              </a:ext>
            </a:extLst>
          </p:cNvPr>
          <p:cNvGrpSpPr/>
          <p:nvPr/>
        </p:nvGrpSpPr>
        <p:grpSpPr>
          <a:xfrm rot="6788037">
            <a:off x="10693914" y="38359"/>
            <a:ext cx="746375" cy="514868"/>
            <a:chOff x="8786211" y="3365422"/>
            <a:chExt cx="734423" cy="523352"/>
          </a:xfrm>
        </p:grpSpPr>
        <p:sp>
          <p:nvSpPr>
            <p:cNvPr id="2314" name="Rounded Rectangle 128">
              <a:extLst>
                <a:ext uri="{FF2B5EF4-FFF2-40B4-BE49-F238E27FC236}">
                  <a16:creationId xmlns:a16="http://schemas.microsoft.com/office/drawing/2014/main" id="{95CF7D3E-A7EA-DAAF-BBB2-8863B0475F59}"/>
                </a:ext>
              </a:extLst>
            </p:cNvPr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15" name="Rounded Rectangle 129">
              <a:extLst>
                <a:ext uri="{FF2B5EF4-FFF2-40B4-BE49-F238E27FC236}">
                  <a16:creationId xmlns:a16="http://schemas.microsoft.com/office/drawing/2014/main" id="{919494C5-6180-BEF0-7034-FB2FB2735A46}"/>
                </a:ext>
              </a:extLst>
            </p:cNvPr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16" name="Rounded Rectangle 130">
              <a:extLst>
                <a:ext uri="{FF2B5EF4-FFF2-40B4-BE49-F238E27FC236}">
                  <a16:creationId xmlns:a16="http://schemas.microsoft.com/office/drawing/2014/main" id="{A6601E84-CFDD-98F8-E50E-F7AF3F9CDF80}"/>
                </a:ext>
              </a:extLst>
            </p:cNvPr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317" name="Group 2316">
            <a:extLst>
              <a:ext uri="{FF2B5EF4-FFF2-40B4-BE49-F238E27FC236}">
                <a16:creationId xmlns:a16="http://schemas.microsoft.com/office/drawing/2014/main" id="{C390BE1C-955C-36E3-F9B2-353483FEBEFC}"/>
              </a:ext>
            </a:extLst>
          </p:cNvPr>
          <p:cNvGrpSpPr/>
          <p:nvPr/>
        </p:nvGrpSpPr>
        <p:grpSpPr>
          <a:xfrm rot="1288187">
            <a:off x="11315304" y="170538"/>
            <a:ext cx="746375" cy="514868"/>
            <a:chOff x="8786211" y="3365422"/>
            <a:chExt cx="734423" cy="523352"/>
          </a:xfrm>
        </p:grpSpPr>
        <p:sp>
          <p:nvSpPr>
            <p:cNvPr id="2318" name="Rounded Rectangle 128">
              <a:extLst>
                <a:ext uri="{FF2B5EF4-FFF2-40B4-BE49-F238E27FC236}">
                  <a16:creationId xmlns:a16="http://schemas.microsoft.com/office/drawing/2014/main" id="{01DBDFDA-06E7-574C-518C-A2D384A04F05}"/>
                </a:ext>
              </a:extLst>
            </p:cNvPr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19" name="Rounded Rectangle 129">
              <a:extLst>
                <a:ext uri="{FF2B5EF4-FFF2-40B4-BE49-F238E27FC236}">
                  <a16:creationId xmlns:a16="http://schemas.microsoft.com/office/drawing/2014/main" id="{C9981ED2-41C9-FA20-678E-DA7B04E407C3}"/>
                </a:ext>
              </a:extLst>
            </p:cNvPr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20" name="Rounded Rectangle 130">
              <a:extLst>
                <a:ext uri="{FF2B5EF4-FFF2-40B4-BE49-F238E27FC236}">
                  <a16:creationId xmlns:a16="http://schemas.microsoft.com/office/drawing/2014/main" id="{FFDEEA8D-4144-EEF5-FA3D-4DFBFD0B7FB0}"/>
                </a:ext>
              </a:extLst>
            </p:cNvPr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7371ECA1-3F7D-1374-3DB0-E8C973ED7E86}"/>
                  </a:ext>
                </a:extLst>
              </p14:cNvPr>
              <p14:cNvContentPartPr/>
              <p14:nvPr/>
            </p14:nvContentPartPr>
            <p14:xfrm>
              <a:off x="340572" y="3744929"/>
              <a:ext cx="478800" cy="127764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7371ECA1-3F7D-1374-3DB0-E8C973ED7E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7932" y="3366929"/>
                <a:ext cx="604440" cy="20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E3F609A8-80BE-9D92-297C-0D95281F9285}"/>
                  </a:ext>
                </a:extLst>
              </p14:cNvPr>
              <p14:cNvContentPartPr/>
              <p14:nvPr/>
            </p14:nvContentPartPr>
            <p14:xfrm>
              <a:off x="203412" y="3731969"/>
              <a:ext cx="578160" cy="134244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E3F609A8-80BE-9D92-297C-0D95281F92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0772" y="3354329"/>
                <a:ext cx="703800" cy="20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3" name="Group 2322">
            <a:extLst>
              <a:ext uri="{FF2B5EF4-FFF2-40B4-BE49-F238E27FC236}">
                <a16:creationId xmlns:a16="http://schemas.microsoft.com/office/drawing/2014/main" id="{A912A762-C363-8F4F-B796-A1F3C65CE921}"/>
              </a:ext>
            </a:extLst>
          </p:cNvPr>
          <p:cNvGrpSpPr/>
          <p:nvPr/>
        </p:nvGrpSpPr>
        <p:grpSpPr>
          <a:xfrm flipV="1">
            <a:off x="2804120" y="6485950"/>
            <a:ext cx="5048956" cy="45719"/>
            <a:chOff x="2380288" y="5354981"/>
            <a:chExt cx="7434272" cy="189426"/>
          </a:xfrm>
        </p:grpSpPr>
        <p:grpSp>
          <p:nvGrpSpPr>
            <p:cNvPr id="2324" name="Group 2323">
              <a:extLst>
                <a:ext uri="{FF2B5EF4-FFF2-40B4-BE49-F238E27FC236}">
                  <a16:creationId xmlns:a16="http://schemas.microsoft.com/office/drawing/2014/main" id="{3A52A07F-DB64-FF34-C049-BC4BAD95FF88}"/>
                </a:ext>
              </a:extLst>
            </p:cNvPr>
            <p:cNvGrpSpPr/>
            <p:nvPr/>
          </p:nvGrpSpPr>
          <p:grpSpPr>
            <a:xfrm>
              <a:off x="2538032" y="5354981"/>
              <a:ext cx="7276528" cy="189426"/>
              <a:chOff x="2903792" y="5354981"/>
              <a:chExt cx="7276528" cy="189426"/>
            </a:xfrm>
          </p:grpSpPr>
          <p:sp>
            <p:nvSpPr>
              <p:cNvPr id="2327" name="Google Shape;2185;p49">
                <a:extLst>
                  <a:ext uri="{FF2B5EF4-FFF2-40B4-BE49-F238E27FC236}">
                    <a16:creationId xmlns:a16="http://schemas.microsoft.com/office/drawing/2014/main" id="{E2659C63-C8F8-893D-4BFF-FFA8195D27DE}"/>
                  </a:ext>
                </a:extLst>
              </p:cNvPr>
              <p:cNvSpPr/>
              <p:nvPr/>
            </p:nvSpPr>
            <p:spPr>
              <a:xfrm flipV="1">
                <a:off x="3252209" y="5354981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8" name="Google Shape;2185;p49">
                <a:extLst>
                  <a:ext uri="{FF2B5EF4-FFF2-40B4-BE49-F238E27FC236}">
                    <a16:creationId xmlns:a16="http://schemas.microsoft.com/office/drawing/2014/main" id="{A291EE03-0BF6-5358-45E3-510C41EBA558}"/>
                  </a:ext>
                </a:extLst>
              </p:cNvPr>
              <p:cNvSpPr/>
              <p:nvPr/>
            </p:nvSpPr>
            <p:spPr>
              <a:xfrm flipV="1">
                <a:off x="3252209" y="5412668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9" name="Google Shape;2185;p49">
                <a:extLst>
                  <a:ext uri="{FF2B5EF4-FFF2-40B4-BE49-F238E27FC236}">
                    <a16:creationId xmlns:a16="http://schemas.microsoft.com/office/drawing/2014/main" id="{85424102-D842-CF1B-487A-9A0E5772DAF9}"/>
                  </a:ext>
                </a:extLst>
              </p:cNvPr>
              <p:cNvSpPr/>
              <p:nvPr/>
            </p:nvSpPr>
            <p:spPr>
              <a:xfrm flipV="1">
                <a:off x="3361066" y="5420586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0" name="Google Shape;2185;p49">
                <a:extLst>
                  <a:ext uri="{FF2B5EF4-FFF2-40B4-BE49-F238E27FC236}">
                    <a16:creationId xmlns:a16="http://schemas.microsoft.com/office/drawing/2014/main" id="{133E24AB-531B-BD4E-CBAE-D03156EF0CD7}"/>
                  </a:ext>
                </a:extLst>
              </p:cNvPr>
              <p:cNvSpPr/>
              <p:nvPr/>
            </p:nvSpPr>
            <p:spPr>
              <a:xfrm flipV="1">
                <a:off x="2903792" y="5449694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325" name="Google Shape;594;p30">
              <a:extLst>
                <a:ext uri="{FF2B5EF4-FFF2-40B4-BE49-F238E27FC236}">
                  <a16:creationId xmlns:a16="http://schemas.microsoft.com/office/drawing/2014/main" id="{D0A841D5-5AD7-1414-337A-F6DC92674F35}"/>
                </a:ext>
              </a:extLst>
            </p:cNvPr>
            <p:cNvSpPr/>
            <p:nvPr/>
          </p:nvSpPr>
          <p:spPr>
            <a:xfrm rot="21467291" flipH="1">
              <a:off x="2380288" y="5415182"/>
              <a:ext cx="969538" cy="53857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6" name="Google Shape;594;p30">
              <a:extLst>
                <a:ext uri="{FF2B5EF4-FFF2-40B4-BE49-F238E27FC236}">
                  <a16:creationId xmlns:a16="http://schemas.microsoft.com/office/drawing/2014/main" id="{A4893A76-E567-8128-6AFC-BC645159CA9C}"/>
                </a:ext>
              </a:extLst>
            </p:cNvPr>
            <p:cNvSpPr/>
            <p:nvPr/>
          </p:nvSpPr>
          <p:spPr>
            <a:xfrm rot="299171" flipH="1">
              <a:off x="2600244" y="5397138"/>
              <a:ext cx="1096212" cy="104473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459;p28">
            <a:extLst>
              <a:ext uri="{FF2B5EF4-FFF2-40B4-BE49-F238E27FC236}">
                <a16:creationId xmlns:a16="http://schemas.microsoft.com/office/drawing/2014/main" id="{894F0BE8-F95F-7090-3E7D-F60A5B8BAD03}"/>
              </a:ext>
            </a:extLst>
          </p:cNvPr>
          <p:cNvSpPr/>
          <p:nvPr/>
        </p:nvSpPr>
        <p:spPr>
          <a:xfrm rot="18776975" flipH="1">
            <a:off x="496547" y="30513"/>
            <a:ext cx="575759" cy="796424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82527-7CAE-32ED-BB10-424DFCF495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2" y="682432"/>
            <a:ext cx="9484401" cy="5249228"/>
          </a:xfrm>
          <a:prstGeom prst="rect">
            <a:avLst/>
          </a:prstGeom>
          <a:ln>
            <a:noFill/>
          </a:ln>
          <a:effectLst>
            <a:outerShdw sx="1000" sy="1000" algn="ctr" rotWithShape="0">
              <a:srgbClr val="000000"/>
            </a:outerShdw>
            <a:reflection endPos="0" dist="508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32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54"/>
          <p:cNvSpPr txBox="1">
            <a:spLocks noGrp="1"/>
          </p:cNvSpPr>
          <p:nvPr>
            <p:ph type="title"/>
          </p:nvPr>
        </p:nvSpPr>
        <p:spPr>
          <a:xfrm flipH="1">
            <a:off x="3619133" y="1381233"/>
            <a:ext cx="49536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THANKS!</a:t>
            </a:r>
            <a:endParaRPr/>
          </a:p>
        </p:txBody>
      </p:sp>
      <p:sp>
        <p:nvSpPr>
          <p:cNvPr id="2335" name="Google Shape;2335;p54"/>
          <p:cNvSpPr txBox="1">
            <a:spLocks noGrp="1"/>
          </p:cNvSpPr>
          <p:nvPr>
            <p:ph type="subTitle" idx="1"/>
          </p:nvPr>
        </p:nvSpPr>
        <p:spPr>
          <a:xfrm flipH="1">
            <a:off x="3462800" y="2922300"/>
            <a:ext cx="5266400" cy="11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Do you have any questions?</a:t>
            </a:r>
            <a:endParaRPr/>
          </a:p>
          <a:p>
            <a:pPr marL="0" indent="0">
              <a:buClr>
                <a:schemeClr val="dk1"/>
              </a:buClr>
              <a:buSzPts val="1100"/>
            </a:pPr>
            <a:endParaRPr/>
          </a:p>
          <a:p>
            <a:pPr marL="0" indent="0">
              <a:buClr>
                <a:schemeClr val="dk1"/>
              </a:buClr>
              <a:buSzPts val="1100"/>
            </a:pPr>
            <a:r>
              <a:rPr lang="en"/>
              <a:t>youremail@freepik.com </a:t>
            </a:r>
            <a:endParaRPr/>
          </a:p>
          <a:p>
            <a:pPr marL="0" indent="0">
              <a:buClr>
                <a:schemeClr val="dk1"/>
              </a:buClr>
              <a:buSzPts val="1100"/>
            </a:pPr>
            <a:r>
              <a:rPr lang="en"/>
              <a:t>+91  620 421 838 </a:t>
            </a:r>
            <a:endParaRPr/>
          </a:p>
          <a:p>
            <a:pPr marL="0" indent="0">
              <a:buClr>
                <a:schemeClr val="dk1"/>
              </a:buClr>
              <a:buSzPts val="1100"/>
            </a:pPr>
            <a:r>
              <a:rPr lang="en"/>
              <a:t>yourcompany.com</a:t>
            </a:r>
            <a:endParaRPr/>
          </a:p>
          <a:p>
            <a:pPr marL="0" indent="0">
              <a:buClr>
                <a:schemeClr val="dk1"/>
              </a:buClr>
              <a:buSzPts val="1100"/>
            </a:pPr>
            <a:endParaRPr/>
          </a:p>
          <a:p>
            <a:pPr marL="0" indent="0"/>
            <a:endParaRPr/>
          </a:p>
        </p:txBody>
      </p:sp>
      <p:grpSp>
        <p:nvGrpSpPr>
          <p:cNvPr id="2336" name="Google Shape;2336;p54"/>
          <p:cNvGrpSpPr/>
          <p:nvPr/>
        </p:nvGrpSpPr>
        <p:grpSpPr>
          <a:xfrm rot="-405096">
            <a:off x="1993754" y="1142638"/>
            <a:ext cx="575177" cy="288413"/>
            <a:chOff x="2724150" y="1796250"/>
            <a:chExt cx="1630723" cy="817701"/>
          </a:xfrm>
        </p:grpSpPr>
        <p:sp>
          <p:nvSpPr>
            <p:cNvPr id="2337" name="Google Shape;2337;p54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54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54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54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54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54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43" name="Google Shape;2343;p54"/>
          <p:cNvGrpSpPr/>
          <p:nvPr/>
        </p:nvGrpSpPr>
        <p:grpSpPr>
          <a:xfrm>
            <a:off x="10833952" y="5731701"/>
            <a:ext cx="349033" cy="152967"/>
            <a:chOff x="8125463" y="4298775"/>
            <a:chExt cx="261775" cy="114725"/>
          </a:xfrm>
        </p:grpSpPr>
        <p:sp>
          <p:nvSpPr>
            <p:cNvPr id="2344" name="Google Shape;2344;p54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54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54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54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54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49" name="Google Shape;2349;p54"/>
          <p:cNvGrpSpPr/>
          <p:nvPr/>
        </p:nvGrpSpPr>
        <p:grpSpPr>
          <a:xfrm>
            <a:off x="4282691" y="484711"/>
            <a:ext cx="1544687" cy="1453736"/>
            <a:chOff x="3212018" y="862708"/>
            <a:chExt cx="1158515" cy="1090302"/>
          </a:xfrm>
        </p:grpSpPr>
        <p:grpSp>
          <p:nvGrpSpPr>
            <p:cNvPr id="2350" name="Google Shape;2350;p54"/>
            <p:cNvGrpSpPr/>
            <p:nvPr/>
          </p:nvGrpSpPr>
          <p:grpSpPr>
            <a:xfrm>
              <a:off x="3387275" y="1070575"/>
              <a:ext cx="865769" cy="355643"/>
              <a:chOff x="3387275" y="1070575"/>
              <a:chExt cx="865769" cy="355643"/>
            </a:xfrm>
          </p:grpSpPr>
          <p:sp>
            <p:nvSpPr>
              <p:cNvPr id="2351" name="Google Shape;2351;p54"/>
              <p:cNvSpPr/>
              <p:nvPr/>
            </p:nvSpPr>
            <p:spPr>
              <a:xfrm>
                <a:off x="4052975" y="1218550"/>
                <a:ext cx="200069" cy="151723"/>
              </a:xfrm>
              <a:custGeom>
                <a:avLst/>
                <a:gdLst/>
                <a:ahLst/>
                <a:cxnLst/>
                <a:rect l="l" t="t" r="r" b="b"/>
                <a:pathLst>
                  <a:path w="10659" h="7927" extrusionOk="0">
                    <a:moveTo>
                      <a:pt x="10659" y="0"/>
                    </a:moveTo>
                    <a:cubicBezTo>
                      <a:pt x="6850" y="2258"/>
                      <a:pt x="3713" y="5515"/>
                      <a:pt x="0" y="7927"/>
                    </a:cubicBezTo>
                  </a:path>
                </a:pathLst>
              </a:custGeom>
              <a:noFill/>
              <a:ln w="9525" cap="flat" cmpd="sng">
                <a:solidFill>
                  <a:srgbClr val="F9CB9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352" name="Google Shape;2352;p54"/>
              <p:cNvGrpSpPr/>
              <p:nvPr/>
            </p:nvGrpSpPr>
            <p:grpSpPr>
              <a:xfrm>
                <a:off x="3387275" y="1070575"/>
                <a:ext cx="826901" cy="355643"/>
                <a:chOff x="3387275" y="1070575"/>
                <a:chExt cx="826901" cy="355643"/>
              </a:xfrm>
            </p:grpSpPr>
            <p:sp>
              <p:nvSpPr>
                <p:cNvPr id="2353" name="Google Shape;2353;p54"/>
                <p:cNvSpPr/>
                <p:nvPr/>
              </p:nvSpPr>
              <p:spPr>
                <a:xfrm>
                  <a:off x="3514350" y="11256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4" name="Google Shape;2354;p54"/>
                <p:cNvSpPr/>
                <p:nvPr/>
              </p:nvSpPr>
              <p:spPr>
                <a:xfrm>
                  <a:off x="3558925" y="1137000"/>
                  <a:ext cx="436200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8" h="6410" extrusionOk="0">
                      <a:moveTo>
                        <a:pt x="0" y="6410"/>
                      </a:moveTo>
                      <a:cubicBezTo>
                        <a:pt x="5823" y="4294"/>
                        <a:pt x="11906" y="2771"/>
                        <a:pt x="17448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5" name="Google Shape;2355;p54"/>
                <p:cNvSpPr/>
                <p:nvPr/>
              </p:nvSpPr>
              <p:spPr>
                <a:xfrm>
                  <a:off x="3602525" y="1148350"/>
                  <a:ext cx="417250" cy="17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0" h="6828" extrusionOk="0">
                      <a:moveTo>
                        <a:pt x="0" y="6828"/>
                      </a:moveTo>
                      <a:cubicBezTo>
                        <a:pt x="5473" y="4344"/>
                        <a:pt x="11914" y="3650"/>
                        <a:pt x="1669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6" name="Google Shape;2356;p54"/>
                <p:cNvSpPr/>
                <p:nvPr/>
              </p:nvSpPr>
              <p:spPr>
                <a:xfrm>
                  <a:off x="3665100" y="1158800"/>
                  <a:ext cx="393550" cy="18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2" h="7510" extrusionOk="0">
                      <a:moveTo>
                        <a:pt x="15742" y="0"/>
                      </a:moveTo>
                      <a:cubicBezTo>
                        <a:pt x="11152" y="3568"/>
                        <a:pt x="5345" y="5223"/>
                        <a:pt x="0" y="751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7" name="Google Shape;2357;p54"/>
                <p:cNvSpPr/>
                <p:nvPr/>
              </p:nvSpPr>
              <p:spPr>
                <a:xfrm>
                  <a:off x="3732450" y="1172075"/>
                  <a:ext cx="375512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" h="7738" extrusionOk="0">
                      <a:moveTo>
                        <a:pt x="14338" y="0"/>
                      </a:moveTo>
                      <a:cubicBezTo>
                        <a:pt x="9297" y="2022"/>
                        <a:pt x="4583" y="4824"/>
                        <a:pt x="0" y="7738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8" name="Google Shape;2358;p54"/>
                <p:cNvSpPr/>
                <p:nvPr/>
              </p:nvSpPr>
              <p:spPr>
                <a:xfrm>
                  <a:off x="3772275" y="1192950"/>
                  <a:ext cx="380259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9" h="8193" extrusionOk="0">
                      <a:moveTo>
                        <a:pt x="14679" y="0"/>
                      </a:moveTo>
                      <a:cubicBezTo>
                        <a:pt x="9386" y="1839"/>
                        <a:pt x="4900" y="5474"/>
                        <a:pt x="0" y="8193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59" name="Google Shape;2359;p54"/>
                <p:cNvSpPr/>
                <p:nvPr/>
              </p:nvSpPr>
              <p:spPr>
                <a:xfrm>
                  <a:off x="3810225" y="1201500"/>
                  <a:ext cx="375525" cy="2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1" h="8762" extrusionOk="0">
                      <a:moveTo>
                        <a:pt x="15021" y="0"/>
                      </a:moveTo>
                      <a:cubicBezTo>
                        <a:pt x="9987" y="2874"/>
                        <a:pt x="5015" y="5855"/>
                        <a:pt x="0" y="876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60" name="Google Shape;2360;p54"/>
                <p:cNvSpPr/>
                <p:nvPr/>
              </p:nvSpPr>
              <p:spPr>
                <a:xfrm>
                  <a:off x="3914525" y="1207175"/>
                  <a:ext cx="299651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9" h="7927" extrusionOk="0">
                      <a:moveTo>
                        <a:pt x="10659" y="0"/>
                      </a:moveTo>
                      <a:cubicBezTo>
                        <a:pt x="6850" y="2258"/>
                        <a:pt x="3713" y="5515"/>
                        <a:pt x="0" y="792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61" name="Google Shape;2361;p54"/>
                <p:cNvSpPr/>
                <p:nvPr/>
              </p:nvSpPr>
              <p:spPr>
                <a:xfrm>
                  <a:off x="3465050" y="11056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62" name="Google Shape;2362;p54"/>
                <p:cNvSpPr/>
                <p:nvPr/>
              </p:nvSpPr>
              <p:spPr>
                <a:xfrm>
                  <a:off x="3425200" y="10848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63" name="Google Shape;2363;p54"/>
                <p:cNvSpPr/>
                <p:nvPr/>
              </p:nvSpPr>
              <p:spPr>
                <a:xfrm>
                  <a:off x="3387275" y="10705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364" name="Google Shape;2364;p54"/>
            <p:cNvGrpSpPr/>
            <p:nvPr/>
          </p:nvGrpSpPr>
          <p:grpSpPr>
            <a:xfrm rot="760823">
              <a:off x="3284544" y="965717"/>
              <a:ext cx="1013463" cy="884284"/>
              <a:chOff x="2066156" y="1353175"/>
              <a:chExt cx="1177077" cy="963511"/>
            </a:xfrm>
          </p:grpSpPr>
          <p:sp>
            <p:nvSpPr>
              <p:cNvPr id="2365" name="Google Shape;2365;p54"/>
              <p:cNvSpPr/>
              <p:nvPr/>
            </p:nvSpPr>
            <p:spPr>
              <a:xfrm rot="-537420">
                <a:off x="2112570" y="1672588"/>
                <a:ext cx="621734" cy="250542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3551" extrusionOk="0">
                    <a:moveTo>
                      <a:pt x="103" y="1"/>
                    </a:moveTo>
                    <a:cubicBezTo>
                      <a:pt x="25" y="1"/>
                      <a:pt x="1" y="132"/>
                      <a:pt x="88" y="166"/>
                    </a:cubicBezTo>
                    <a:cubicBezTo>
                      <a:pt x="2973" y="1243"/>
                      <a:pt x="5835" y="2370"/>
                      <a:pt x="8680" y="3544"/>
                    </a:cubicBezTo>
                    <a:cubicBezTo>
                      <a:pt x="8691" y="3548"/>
                      <a:pt x="8701" y="3550"/>
                      <a:pt x="8711" y="3550"/>
                    </a:cubicBezTo>
                    <a:cubicBezTo>
                      <a:pt x="8788" y="3550"/>
                      <a:pt x="8812" y="3422"/>
                      <a:pt x="8725" y="3385"/>
                    </a:cubicBezTo>
                    <a:cubicBezTo>
                      <a:pt x="5880" y="2210"/>
                      <a:pt x="3015" y="1084"/>
                      <a:pt x="133" y="7"/>
                    </a:cubicBezTo>
                    <a:cubicBezTo>
                      <a:pt x="122" y="3"/>
                      <a:pt x="112" y="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54"/>
              <p:cNvSpPr/>
              <p:nvPr/>
            </p:nvSpPr>
            <p:spPr>
              <a:xfrm rot="-537420">
                <a:off x="2079314" y="1486312"/>
                <a:ext cx="515478" cy="209408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2968" extrusionOk="0">
                    <a:moveTo>
                      <a:pt x="7200" y="1"/>
                    </a:moveTo>
                    <a:cubicBezTo>
                      <a:pt x="7191" y="1"/>
                      <a:pt x="7182" y="2"/>
                      <a:pt x="7173" y="5"/>
                    </a:cubicBezTo>
                    <a:cubicBezTo>
                      <a:pt x="4786" y="868"/>
                      <a:pt x="2454" y="1884"/>
                      <a:pt x="88" y="2802"/>
                    </a:cubicBezTo>
                    <a:cubicBezTo>
                      <a:pt x="1" y="2836"/>
                      <a:pt x="28" y="2967"/>
                      <a:pt x="104" y="2967"/>
                    </a:cubicBezTo>
                    <a:cubicBezTo>
                      <a:pt x="113" y="2967"/>
                      <a:pt x="123" y="2965"/>
                      <a:pt x="133" y="2961"/>
                    </a:cubicBezTo>
                    <a:cubicBezTo>
                      <a:pt x="2499" y="2039"/>
                      <a:pt x="4828" y="1028"/>
                      <a:pt x="7218" y="165"/>
                    </a:cubicBezTo>
                    <a:cubicBezTo>
                      <a:pt x="7306" y="133"/>
                      <a:pt x="7280" y="1"/>
                      <a:pt x="7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54"/>
              <p:cNvSpPr/>
              <p:nvPr/>
            </p:nvSpPr>
            <p:spPr>
              <a:xfrm rot="-537420">
                <a:off x="2569414" y="1400531"/>
                <a:ext cx="621946" cy="173778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2463" extrusionOk="0">
                    <a:moveTo>
                      <a:pt x="112" y="0"/>
                    </a:moveTo>
                    <a:cubicBezTo>
                      <a:pt x="30" y="0"/>
                      <a:pt x="1" y="132"/>
                      <a:pt x="92" y="164"/>
                    </a:cubicBezTo>
                    <a:cubicBezTo>
                      <a:pt x="2895" y="1079"/>
                      <a:pt x="5757" y="1990"/>
                      <a:pt x="8674" y="2462"/>
                    </a:cubicBezTo>
                    <a:cubicBezTo>
                      <a:pt x="8679" y="2462"/>
                      <a:pt x="8684" y="2463"/>
                      <a:pt x="8689" y="2463"/>
                    </a:cubicBezTo>
                    <a:cubicBezTo>
                      <a:pt x="8779" y="2463"/>
                      <a:pt x="8814" y="2322"/>
                      <a:pt x="8716" y="2305"/>
                    </a:cubicBezTo>
                    <a:cubicBezTo>
                      <a:pt x="5799" y="1834"/>
                      <a:pt x="2940" y="923"/>
                      <a:pt x="137" y="4"/>
                    </a:cubicBezTo>
                    <a:cubicBezTo>
                      <a:pt x="128" y="2"/>
                      <a:pt x="120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54"/>
              <p:cNvSpPr/>
              <p:nvPr/>
            </p:nvSpPr>
            <p:spPr>
              <a:xfrm rot="-537420">
                <a:off x="2708293" y="1551825"/>
                <a:ext cx="515901" cy="284973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4039" extrusionOk="0">
                    <a:moveTo>
                      <a:pt x="7198" y="0"/>
                    </a:moveTo>
                    <a:cubicBezTo>
                      <a:pt x="7185" y="0"/>
                      <a:pt x="7171" y="4"/>
                      <a:pt x="7156" y="14"/>
                    </a:cubicBezTo>
                    <a:cubicBezTo>
                      <a:pt x="4929" y="1501"/>
                      <a:pt x="2507" y="2755"/>
                      <a:pt x="85" y="3888"/>
                    </a:cubicBezTo>
                    <a:cubicBezTo>
                      <a:pt x="0" y="3927"/>
                      <a:pt x="52" y="4039"/>
                      <a:pt x="130" y="4039"/>
                    </a:cubicBezTo>
                    <a:cubicBezTo>
                      <a:pt x="142" y="4039"/>
                      <a:pt x="155" y="4036"/>
                      <a:pt x="168" y="4030"/>
                    </a:cubicBezTo>
                    <a:cubicBezTo>
                      <a:pt x="2590" y="2897"/>
                      <a:pt x="5012" y="1643"/>
                      <a:pt x="7239" y="156"/>
                    </a:cubicBezTo>
                    <a:cubicBezTo>
                      <a:pt x="7312" y="107"/>
                      <a:pt x="7266" y="0"/>
                      <a:pt x="7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54"/>
              <p:cNvSpPr/>
              <p:nvPr/>
            </p:nvSpPr>
            <p:spPr>
              <a:xfrm rot="-537420">
                <a:off x="2355419" y="1768013"/>
                <a:ext cx="36759" cy="26684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782" extrusionOk="0">
                    <a:moveTo>
                      <a:pt x="99" y="1"/>
                    </a:moveTo>
                    <a:cubicBezTo>
                      <a:pt x="51" y="1"/>
                      <a:pt x="0" y="41"/>
                      <a:pt x="15" y="101"/>
                    </a:cubicBezTo>
                    <a:cubicBezTo>
                      <a:pt x="296" y="1266"/>
                      <a:pt x="358" y="2506"/>
                      <a:pt x="347" y="3702"/>
                    </a:cubicBezTo>
                    <a:cubicBezTo>
                      <a:pt x="347" y="3755"/>
                      <a:pt x="389" y="3781"/>
                      <a:pt x="430" y="3781"/>
                    </a:cubicBezTo>
                    <a:cubicBezTo>
                      <a:pt x="471" y="3781"/>
                      <a:pt x="512" y="3755"/>
                      <a:pt x="514" y="3702"/>
                    </a:cubicBezTo>
                    <a:cubicBezTo>
                      <a:pt x="520" y="2492"/>
                      <a:pt x="458" y="1238"/>
                      <a:pt x="171" y="60"/>
                    </a:cubicBezTo>
                    <a:cubicBezTo>
                      <a:pt x="161" y="19"/>
                      <a:pt x="131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54"/>
              <p:cNvSpPr/>
              <p:nvPr/>
            </p:nvSpPr>
            <p:spPr>
              <a:xfrm rot="-537420">
                <a:off x="2923937" y="1733368"/>
                <a:ext cx="29633" cy="19212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723" extrusionOk="0">
                    <a:moveTo>
                      <a:pt x="149" y="1"/>
                    </a:moveTo>
                    <a:cubicBezTo>
                      <a:pt x="108" y="1"/>
                      <a:pt x="66" y="27"/>
                      <a:pt x="63" y="79"/>
                    </a:cubicBezTo>
                    <a:cubicBezTo>
                      <a:pt x="0" y="928"/>
                      <a:pt x="87" y="1828"/>
                      <a:pt x="250" y="2664"/>
                    </a:cubicBezTo>
                    <a:cubicBezTo>
                      <a:pt x="258" y="2705"/>
                      <a:pt x="287" y="2723"/>
                      <a:pt x="318" y="2723"/>
                    </a:cubicBezTo>
                    <a:cubicBezTo>
                      <a:pt x="366" y="2723"/>
                      <a:pt x="419" y="2681"/>
                      <a:pt x="409" y="2618"/>
                    </a:cubicBezTo>
                    <a:cubicBezTo>
                      <a:pt x="246" y="1801"/>
                      <a:pt x="167" y="913"/>
                      <a:pt x="226" y="79"/>
                    </a:cubicBezTo>
                    <a:cubicBezTo>
                      <a:pt x="229" y="27"/>
                      <a:pt x="190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54"/>
              <p:cNvSpPr/>
              <p:nvPr/>
            </p:nvSpPr>
            <p:spPr>
              <a:xfrm rot="-537420">
                <a:off x="2395631" y="1955258"/>
                <a:ext cx="582364" cy="72601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29" extrusionOk="0">
                    <a:moveTo>
                      <a:pt x="8126" y="0"/>
                    </a:moveTo>
                    <a:cubicBezTo>
                      <a:pt x="8115" y="0"/>
                      <a:pt x="8102" y="3"/>
                      <a:pt x="8090" y="9"/>
                    </a:cubicBezTo>
                    <a:cubicBezTo>
                      <a:pt x="6821" y="611"/>
                      <a:pt x="5400" y="866"/>
                      <a:pt x="3971" y="866"/>
                    </a:cubicBezTo>
                    <a:cubicBezTo>
                      <a:pt x="2661" y="866"/>
                      <a:pt x="1345" y="651"/>
                      <a:pt x="134" y="293"/>
                    </a:cubicBezTo>
                    <a:cubicBezTo>
                      <a:pt x="126" y="291"/>
                      <a:pt x="118" y="290"/>
                      <a:pt x="111" y="290"/>
                    </a:cubicBezTo>
                    <a:cubicBezTo>
                      <a:pt x="28" y="290"/>
                      <a:pt x="1" y="424"/>
                      <a:pt x="93" y="452"/>
                    </a:cubicBezTo>
                    <a:cubicBezTo>
                      <a:pt x="1319" y="813"/>
                      <a:pt x="2647" y="1028"/>
                      <a:pt x="3969" y="1028"/>
                    </a:cubicBezTo>
                    <a:cubicBezTo>
                      <a:pt x="5426" y="1028"/>
                      <a:pt x="6876" y="767"/>
                      <a:pt x="8173" y="151"/>
                    </a:cubicBezTo>
                    <a:cubicBezTo>
                      <a:pt x="8254" y="112"/>
                      <a:pt x="8202" y="0"/>
                      <a:pt x="8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54"/>
              <p:cNvSpPr/>
              <p:nvPr/>
            </p:nvSpPr>
            <p:spPr>
              <a:xfrm rot="-537420">
                <a:off x="2207481" y="1664306"/>
                <a:ext cx="473850" cy="57362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813" extrusionOk="0">
                    <a:moveTo>
                      <a:pt x="6621" y="0"/>
                    </a:moveTo>
                    <a:cubicBezTo>
                      <a:pt x="6618" y="0"/>
                      <a:pt x="6615" y="0"/>
                      <a:pt x="6612" y="1"/>
                    </a:cubicBezTo>
                    <a:cubicBezTo>
                      <a:pt x="4443" y="215"/>
                      <a:pt x="2273" y="431"/>
                      <a:pt x="105" y="649"/>
                    </a:cubicBezTo>
                    <a:cubicBezTo>
                      <a:pt x="4" y="659"/>
                      <a:pt x="1" y="812"/>
                      <a:pt x="95" y="812"/>
                    </a:cubicBezTo>
                    <a:cubicBezTo>
                      <a:pt x="98" y="812"/>
                      <a:pt x="101" y="812"/>
                      <a:pt x="105" y="812"/>
                    </a:cubicBezTo>
                    <a:cubicBezTo>
                      <a:pt x="2273" y="597"/>
                      <a:pt x="4443" y="382"/>
                      <a:pt x="6612" y="164"/>
                    </a:cubicBezTo>
                    <a:cubicBezTo>
                      <a:pt x="6712" y="153"/>
                      <a:pt x="6715" y="0"/>
                      <a:pt x="6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54"/>
              <p:cNvSpPr/>
              <p:nvPr/>
            </p:nvSpPr>
            <p:spPr>
              <a:xfrm rot="-537420">
                <a:off x="2242524" y="1739765"/>
                <a:ext cx="62653" cy="38241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420" extrusionOk="0">
                    <a:moveTo>
                      <a:pt x="100" y="0"/>
                    </a:moveTo>
                    <a:cubicBezTo>
                      <a:pt x="49" y="0"/>
                      <a:pt x="1" y="40"/>
                      <a:pt x="24" y="100"/>
                    </a:cubicBezTo>
                    <a:cubicBezTo>
                      <a:pt x="724" y="1833"/>
                      <a:pt x="184" y="3566"/>
                      <a:pt x="454" y="5360"/>
                    </a:cubicBezTo>
                    <a:cubicBezTo>
                      <a:pt x="461" y="5402"/>
                      <a:pt x="490" y="5419"/>
                      <a:pt x="522" y="5419"/>
                    </a:cubicBezTo>
                    <a:cubicBezTo>
                      <a:pt x="570" y="5419"/>
                      <a:pt x="623" y="5379"/>
                      <a:pt x="613" y="5319"/>
                    </a:cubicBezTo>
                    <a:cubicBezTo>
                      <a:pt x="339" y="3513"/>
                      <a:pt x="887" y="1799"/>
                      <a:pt x="184" y="56"/>
                    </a:cubicBezTo>
                    <a:cubicBezTo>
                      <a:pt x="167" y="17"/>
                      <a:pt x="133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54"/>
              <p:cNvSpPr/>
              <p:nvPr/>
            </p:nvSpPr>
            <p:spPr>
              <a:xfrm rot="-537420">
                <a:off x="2283470" y="2087822"/>
                <a:ext cx="50941" cy="5094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362" y="0"/>
                    </a:moveTo>
                    <a:cubicBezTo>
                      <a:pt x="164" y="0"/>
                      <a:pt x="1" y="160"/>
                      <a:pt x="1" y="360"/>
                    </a:cubicBezTo>
                    <a:cubicBezTo>
                      <a:pt x="1" y="558"/>
                      <a:pt x="164" y="721"/>
                      <a:pt x="362" y="721"/>
                    </a:cubicBezTo>
                    <a:cubicBezTo>
                      <a:pt x="562" y="721"/>
                      <a:pt x="722" y="558"/>
                      <a:pt x="722" y="360"/>
                    </a:cubicBezTo>
                    <a:cubicBezTo>
                      <a:pt x="722" y="160"/>
                      <a:pt x="562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54"/>
              <p:cNvSpPr/>
              <p:nvPr/>
            </p:nvSpPr>
            <p:spPr>
              <a:xfrm rot="-537420">
                <a:off x="2289301" y="2127205"/>
                <a:ext cx="36971" cy="18774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661" extrusionOk="0">
                    <a:moveTo>
                      <a:pt x="357" y="0"/>
                    </a:moveTo>
                    <a:cubicBezTo>
                      <a:pt x="310" y="0"/>
                      <a:pt x="258" y="42"/>
                      <a:pt x="270" y="104"/>
                    </a:cubicBezTo>
                    <a:cubicBezTo>
                      <a:pt x="447" y="963"/>
                      <a:pt x="0" y="1757"/>
                      <a:pt x="260" y="2602"/>
                    </a:cubicBezTo>
                    <a:cubicBezTo>
                      <a:pt x="271" y="2643"/>
                      <a:pt x="303" y="2660"/>
                      <a:pt x="336" y="2660"/>
                    </a:cubicBezTo>
                    <a:cubicBezTo>
                      <a:pt x="385" y="2660"/>
                      <a:pt x="434" y="2621"/>
                      <a:pt x="416" y="2561"/>
                    </a:cubicBezTo>
                    <a:cubicBezTo>
                      <a:pt x="256" y="2030"/>
                      <a:pt x="392" y="1625"/>
                      <a:pt x="472" y="1109"/>
                    </a:cubicBezTo>
                    <a:cubicBezTo>
                      <a:pt x="523" y="752"/>
                      <a:pt x="499" y="409"/>
                      <a:pt x="426" y="59"/>
                    </a:cubicBezTo>
                    <a:cubicBezTo>
                      <a:pt x="418" y="18"/>
                      <a:pt x="388" y="0"/>
                      <a:pt x="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54"/>
              <p:cNvSpPr/>
              <p:nvPr/>
            </p:nvSpPr>
            <p:spPr>
              <a:xfrm rot="-537420">
                <a:off x="2318428" y="2115253"/>
                <a:ext cx="30409" cy="161219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285" extrusionOk="0">
                    <a:moveTo>
                      <a:pt x="132" y="1"/>
                    </a:moveTo>
                    <a:cubicBezTo>
                      <a:pt x="91" y="1"/>
                      <a:pt x="47" y="28"/>
                      <a:pt x="42" y="80"/>
                    </a:cubicBezTo>
                    <a:cubicBezTo>
                      <a:pt x="0" y="454"/>
                      <a:pt x="91" y="798"/>
                      <a:pt x="136" y="1169"/>
                    </a:cubicBezTo>
                    <a:cubicBezTo>
                      <a:pt x="177" y="1525"/>
                      <a:pt x="170" y="1879"/>
                      <a:pt x="257" y="2226"/>
                    </a:cubicBezTo>
                    <a:cubicBezTo>
                      <a:pt x="267" y="2267"/>
                      <a:pt x="298" y="2285"/>
                      <a:pt x="330" y="2285"/>
                    </a:cubicBezTo>
                    <a:cubicBezTo>
                      <a:pt x="379" y="2285"/>
                      <a:pt x="431" y="2244"/>
                      <a:pt x="416" y="2184"/>
                    </a:cubicBezTo>
                    <a:cubicBezTo>
                      <a:pt x="330" y="1841"/>
                      <a:pt x="340" y="1498"/>
                      <a:pt x="299" y="1148"/>
                    </a:cubicBezTo>
                    <a:cubicBezTo>
                      <a:pt x="257" y="787"/>
                      <a:pt x="163" y="448"/>
                      <a:pt x="205" y="80"/>
                    </a:cubicBezTo>
                    <a:cubicBezTo>
                      <a:pt x="210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54"/>
              <p:cNvSpPr/>
              <p:nvPr/>
            </p:nvSpPr>
            <p:spPr>
              <a:xfrm rot="-537420">
                <a:off x="2318152" y="2112716"/>
                <a:ext cx="73871" cy="147602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092" extrusionOk="0">
                    <a:moveTo>
                      <a:pt x="102" y="1"/>
                    </a:moveTo>
                    <a:cubicBezTo>
                      <a:pt x="51" y="1"/>
                      <a:pt x="1" y="41"/>
                      <a:pt x="22" y="102"/>
                    </a:cubicBezTo>
                    <a:cubicBezTo>
                      <a:pt x="144" y="452"/>
                      <a:pt x="372" y="750"/>
                      <a:pt x="483" y="1111"/>
                    </a:cubicBezTo>
                    <a:cubicBezTo>
                      <a:pt x="587" y="1443"/>
                      <a:pt x="660" y="1769"/>
                      <a:pt x="864" y="2056"/>
                    </a:cubicBezTo>
                    <a:cubicBezTo>
                      <a:pt x="881" y="2081"/>
                      <a:pt x="906" y="2091"/>
                      <a:pt x="931" y="2091"/>
                    </a:cubicBezTo>
                    <a:cubicBezTo>
                      <a:pt x="989" y="2091"/>
                      <a:pt x="1046" y="2034"/>
                      <a:pt x="1003" y="1973"/>
                    </a:cubicBezTo>
                    <a:cubicBezTo>
                      <a:pt x="785" y="1665"/>
                      <a:pt x="729" y="1305"/>
                      <a:pt x="604" y="951"/>
                    </a:cubicBezTo>
                    <a:cubicBezTo>
                      <a:pt x="494" y="639"/>
                      <a:pt x="289" y="372"/>
                      <a:pt x="182" y="57"/>
                    </a:cubicBezTo>
                    <a:cubicBezTo>
                      <a:pt x="168" y="18"/>
                      <a:pt x="135" y="1"/>
                      <a:pt x="1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54"/>
              <p:cNvSpPr/>
              <p:nvPr/>
            </p:nvSpPr>
            <p:spPr>
              <a:xfrm rot="-537420">
                <a:off x="2393228" y="1955685"/>
                <a:ext cx="307269" cy="62794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890" extrusionOk="0">
                    <a:moveTo>
                      <a:pt x="117" y="0"/>
                    </a:moveTo>
                    <a:cubicBezTo>
                      <a:pt x="47" y="0"/>
                      <a:pt x="0" y="109"/>
                      <a:pt x="79" y="155"/>
                    </a:cubicBezTo>
                    <a:cubicBezTo>
                      <a:pt x="1302" y="890"/>
                      <a:pt x="2875" y="754"/>
                      <a:pt x="4251" y="810"/>
                    </a:cubicBezTo>
                    <a:cubicBezTo>
                      <a:pt x="4253" y="810"/>
                      <a:pt x="4255" y="810"/>
                      <a:pt x="4257" y="810"/>
                    </a:cubicBezTo>
                    <a:cubicBezTo>
                      <a:pt x="4355" y="810"/>
                      <a:pt x="4353" y="650"/>
                      <a:pt x="4251" y="647"/>
                    </a:cubicBezTo>
                    <a:cubicBezTo>
                      <a:pt x="2906" y="592"/>
                      <a:pt x="1358" y="727"/>
                      <a:pt x="159" y="13"/>
                    </a:cubicBezTo>
                    <a:cubicBezTo>
                      <a:pt x="144" y="4"/>
                      <a:pt x="130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54"/>
              <p:cNvSpPr/>
              <p:nvPr/>
            </p:nvSpPr>
            <p:spPr>
              <a:xfrm rot="-537420">
                <a:off x="2721093" y="1890674"/>
                <a:ext cx="238971" cy="73307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039" extrusionOk="0">
                    <a:moveTo>
                      <a:pt x="3282" y="1"/>
                    </a:moveTo>
                    <a:cubicBezTo>
                      <a:pt x="3274" y="1"/>
                      <a:pt x="3264" y="3"/>
                      <a:pt x="3255" y="6"/>
                    </a:cubicBezTo>
                    <a:cubicBezTo>
                      <a:pt x="2222" y="359"/>
                      <a:pt x="1200" y="758"/>
                      <a:pt x="105" y="876"/>
                    </a:cubicBezTo>
                    <a:cubicBezTo>
                      <a:pt x="5" y="885"/>
                      <a:pt x="1" y="1039"/>
                      <a:pt x="93" y="1039"/>
                    </a:cubicBezTo>
                    <a:cubicBezTo>
                      <a:pt x="96" y="1039"/>
                      <a:pt x="100" y="1038"/>
                      <a:pt x="105" y="1038"/>
                    </a:cubicBezTo>
                    <a:cubicBezTo>
                      <a:pt x="1217" y="921"/>
                      <a:pt x="2249" y="526"/>
                      <a:pt x="3300" y="161"/>
                    </a:cubicBezTo>
                    <a:cubicBezTo>
                      <a:pt x="3387" y="134"/>
                      <a:pt x="3361" y="1"/>
                      <a:pt x="3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54"/>
              <p:cNvSpPr/>
              <p:nvPr/>
            </p:nvSpPr>
            <p:spPr>
              <a:xfrm rot="-537420">
                <a:off x="2639605" y="1597191"/>
                <a:ext cx="53269" cy="6674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946" extrusionOk="0">
                    <a:moveTo>
                      <a:pt x="641" y="1"/>
                    </a:moveTo>
                    <a:cubicBezTo>
                      <a:pt x="615" y="1"/>
                      <a:pt x="589" y="12"/>
                      <a:pt x="571" y="39"/>
                    </a:cubicBezTo>
                    <a:cubicBezTo>
                      <a:pt x="394" y="300"/>
                      <a:pt x="218" y="562"/>
                      <a:pt x="41" y="826"/>
                    </a:cubicBezTo>
                    <a:cubicBezTo>
                      <a:pt x="0" y="887"/>
                      <a:pt x="57" y="946"/>
                      <a:pt x="116" y="946"/>
                    </a:cubicBezTo>
                    <a:cubicBezTo>
                      <a:pt x="140" y="946"/>
                      <a:pt x="165" y="935"/>
                      <a:pt x="183" y="909"/>
                    </a:cubicBezTo>
                    <a:cubicBezTo>
                      <a:pt x="360" y="646"/>
                      <a:pt x="536" y="383"/>
                      <a:pt x="714" y="119"/>
                    </a:cubicBezTo>
                    <a:cubicBezTo>
                      <a:pt x="755" y="59"/>
                      <a:pt x="699" y="1"/>
                      <a:pt x="6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81" name="Google Shape;2381;p54"/>
          <p:cNvSpPr txBox="1"/>
          <p:nvPr/>
        </p:nvSpPr>
        <p:spPr>
          <a:xfrm>
            <a:off x="4096000" y="5751100"/>
            <a:ext cx="40000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spcBef>
                <a:spcPts val="400"/>
              </a:spcBef>
              <a:buClr>
                <a:srgbClr val="000000"/>
              </a:buClr>
            </a:pPr>
            <a:r>
              <a:rPr lang="en" sz="1733" kern="0">
                <a:solidFill>
                  <a:srgbClr val="FFFFFF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Please keep this slide for attribution.</a:t>
            </a:r>
            <a:endParaRPr sz="1733" kern="0">
              <a:solidFill>
                <a:srgbClr val="FFFFFF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21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/>
          <p:nvPr/>
        </p:nvSpPr>
        <p:spPr>
          <a:xfrm>
            <a:off x="8799469" y="4381472"/>
            <a:ext cx="1042977" cy="1044473"/>
          </a:xfrm>
          <a:custGeom>
            <a:avLst/>
            <a:gdLst/>
            <a:ahLst/>
            <a:cxn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7754481" y="563408"/>
            <a:ext cx="422127" cy="1025535"/>
          </a:xfrm>
          <a:custGeom>
            <a:avLst/>
            <a:gdLst/>
            <a:ahLst/>
            <a:cxnLst/>
            <a:rect l="l" t="t" r="r" b="b"/>
            <a:pathLst>
              <a:path w="16987" h="41269" extrusionOk="0">
                <a:moveTo>
                  <a:pt x="7955" y="1"/>
                </a:moveTo>
                <a:cubicBezTo>
                  <a:pt x="7275" y="1"/>
                  <a:pt x="6550" y="118"/>
                  <a:pt x="5778" y="372"/>
                </a:cubicBezTo>
                <a:cubicBezTo>
                  <a:pt x="346" y="2162"/>
                  <a:pt x="1" y="8536"/>
                  <a:pt x="105" y="13211"/>
                </a:cubicBezTo>
                <a:cubicBezTo>
                  <a:pt x="187" y="16971"/>
                  <a:pt x="155" y="20844"/>
                  <a:pt x="720" y="24566"/>
                </a:cubicBezTo>
                <a:cubicBezTo>
                  <a:pt x="759" y="24826"/>
                  <a:pt x="1004" y="24957"/>
                  <a:pt x="1248" y="24957"/>
                </a:cubicBezTo>
                <a:cubicBezTo>
                  <a:pt x="1491" y="24957"/>
                  <a:pt x="1732" y="24827"/>
                  <a:pt x="1768" y="24566"/>
                </a:cubicBezTo>
                <a:cubicBezTo>
                  <a:pt x="2466" y="19732"/>
                  <a:pt x="1810" y="14670"/>
                  <a:pt x="1795" y="9799"/>
                </a:cubicBezTo>
                <a:cubicBezTo>
                  <a:pt x="1785" y="6337"/>
                  <a:pt x="4652" y="1673"/>
                  <a:pt x="7975" y="1673"/>
                </a:cubicBezTo>
                <a:cubicBezTo>
                  <a:pt x="9048" y="1673"/>
                  <a:pt x="10168" y="2159"/>
                  <a:pt x="11254" y="3329"/>
                </a:cubicBezTo>
                <a:cubicBezTo>
                  <a:pt x="12918" y="5119"/>
                  <a:pt x="13492" y="7922"/>
                  <a:pt x="14015" y="10218"/>
                </a:cubicBezTo>
                <a:cubicBezTo>
                  <a:pt x="14631" y="12933"/>
                  <a:pt x="14822" y="15726"/>
                  <a:pt x="14927" y="18501"/>
                </a:cubicBezTo>
                <a:cubicBezTo>
                  <a:pt x="15123" y="23536"/>
                  <a:pt x="15050" y="28625"/>
                  <a:pt x="14572" y="33638"/>
                </a:cubicBezTo>
                <a:cubicBezTo>
                  <a:pt x="14353" y="35983"/>
                  <a:pt x="14189" y="39278"/>
                  <a:pt x="11109" y="39483"/>
                </a:cubicBezTo>
                <a:cubicBezTo>
                  <a:pt x="11057" y="39486"/>
                  <a:pt x="11005" y="39488"/>
                  <a:pt x="10955" y="39488"/>
                </a:cubicBezTo>
                <a:cubicBezTo>
                  <a:pt x="8485" y="39488"/>
                  <a:pt x="7525" y="35413"/>
                  <a:pt x="7195" y="33592"/>
                </a:cubicBezTo>
                <a:cubicBezTo>
                  <a:pt x="6402" y="29218"/>
                  <a:pt x="6876" y="24343"/>
                  <a:pt x="6803" y="19914"/>
                </a:cubicBezTo>
                <a:cubicBezTo>
                  <a:pt x="6767" y="17591"/>
                  <a:pt x="6598" y="15061"/>
                  <a:pt x="7587" y="12902"/>
                </a:cubicBezTo>
                <a:cubicBezTo>
                  <a:pt x="7757" y="12531"/>
                  <a:pt x="7928" y="12374"/>
                  <a:pt x="8096" y="12374"/>
                </a:cubicBezTo>
                <a:cubicBezTo>
                  <a:pt x="8987" y="12374"/>
                  <a:pt x="9789" y="16796"/>
                  <a:pt x="9824" y="17366"/>
                </a:cubicBezTo>
                <a:cubicBezTo>
                  <a:pt x="10083" y="21719"/>
                  <a:pt x="10480" y="26097"/>
                  <a:pt x="10211" y="30461"/>
                </a:cubicBezTo>
                <a:cubicBezTo>
                  <a:pt x="10175" y="31032"/>
                  <a:pt x="10586" y="31312"/>
                  <a:pt x="11023" y="31312"/>
                </a:cubicBezTo>
                <a:cubicBezTo>
                  <a:pt x="11464" y="31312"/>
                  <a:pt x="11931" y="31025"/>
                  <a:pt x="11984" y="30461"/>
                </a:cubicBezTo>
                <a:cubicBezTo>
                  <a:pt x="12280" y="27268"/>
                  <a:pt x="12084" y="24060"/>
                  <a:pt x="11828" y="20871"/>
                </a:cubicBezTo>
                <a:cubicBezTo>
                  <a:pt x="11633" y="18401"/>
                  <a:pt x="11756" y="15909"/>
                  <a:pt x="11095" y="13499"/>
                </a:cubicBezTo>
                <a:cubicBezTo>
                  <a:pt x="10694" y="12045"/>
                  <a:pt x="9569" y="10368"/>
                  <a:pt x="7938" y="10346"/>
                </a:cubicBezTo>
                <a:cubicBezTo>
                  <a:pt x="7930" y="10346"/>
                  <a:pt x="7923" y="10346"/>
                  <a:pt x="7915" y="10346"/>
                </a:cubicBezTo>
                <a:cubicBezTo>
                  <a:pt x="6228" y="10346"/>
                  <a:pt x="5508" y="12939"/>
                  <a:pt x="5204" y="14173"/>
                </a:cubicBezTo>
                <a:cubicBezTo>
                  <a:pt x="4502" y="17030"/>
                  <a:pt x="4953" y="20401"/>
                  <a:pt x="5031" y="23313"/>
                </a:cubicBezTo>
                <a:cubicBezTo>
                  <a:pt x="5113" y="26361"/>
                  <a:pt x="4971" y="29418"/>
                  <a:pt x="5217" y="32457"/>
                </a:cubicBezTo>
                <a:cubicBezTo>
                  <a:pt x="5498" y="35939"/>
                  <a:pt x="7143" y="41269"/>
                  <a:pt x="11199" y="41269"/>
                </a:cubicBezTo>
                <a:cubicBezTo>
                  <a:pt x="11560" y="41269"/>
                  <a:pt x="11940" y="41226"/>
                  <a:pt x="12339" y="41137"/>
                </a:cubicBezTo>
                <a:cubicBezTo>
                  <a:pt x="14089" y="40746"/>
                  <a:pt x="15246" y="39091"/>
                  <a:pt x="15870" y="37547"/>
                </a:cubicBezTo>
                <a:cubicBezTo>
                  <a:pt x="16344" y="36380"/>
                  <a:pt x="16276" y="34868"/>
                  <a:pt x="16394" y="33638"/>
                </a:cubicBezTo>
                <a:cubicBezTo>
                  <a:pt x="16581" y="31706"/>
                  <a:pt x="16713" y="29769"/>
                  <a:pt x="16763" y="27824"/>
                </a:cubicBezTo>
                <a:cubicBezTo>
                  <a:pt x="16936" y="20957"/>
                  <a:pt x="16987" y="13873"/>
                  <a:pt x="15082" y="7220"/>
                </a:cubicBezTo>
                <a:cubicBezTo>
                  <a:pt x="14022" y="3524"/>
                  <a:pt x="11681" y="1"/>
                  <a:pt x="7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2447586" y="759881"/>
            <a:ext cx="489" cy="105"/>
          </a:xfrm>
          <a:custGeom>
            <a:avLst/>
            <a:gdLst/>
            <a:ahLst/>
            <a:cxnLst/>
            <a:rect l="l" t="t" r="r" b="b"/>
            <a:pathLst>
              <a:path w="14" h="3" extrusionOk="0">
                <a:moveTo>
                  <a:pt x="0" y="0"/>
                </a:moveTo>
                <a:cubicBezTo>
                  <a:pt x="5" y="2"/>
                  <a:pt x="8" y="2"/>
                  <a:pt x="10" y="2"/>
                </a:cubicBezTo>
                <a:cubicBezTo>
                  <a:pt x="13" y="2"/>
                  <a:pt x="1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70" name="Google Shape;270;p25"/>
          <p:cNvGrpSpPr/>
          <p:nvPr/>
        </p:nvGrpSpPr>
        <p:grpSpPr>
          <a:xfrm>
            <a:off x="833677" y="360374"/>
            <a:ext cx="1209243" cy="1699159"/>
            <a:chOff x="1243187" y="482882"/>
            <a:chExt cx="848552" cy="1192336"/>
          </a:xfrm>
        </p:grpSpPr>
        <p:sp>
          <p:nvSpPr>
            <p:cNvPr id="271" name="Google Shape;271;p25"/>
            <p:cNvSpPr/>
            <p:nvPr/>
          </p:nvSpPr>
          <p:spPr>
            <a:xfrm>
              <a:off x="1304077" y="910356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25"/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273" name="Google Shape;273;p25"/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4853" extrusionOk="0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674" extrusionOk="0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5"/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616" extrusionOk="0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5"/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076" extrusionOk="0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5"/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7" extrusionOk="0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3528" extrusionOk="0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798" extrusionOk="0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5"/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796" extrusionOk="0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5"/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359" extrusionOk="0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909" extrusionOk="0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4" name="Google Shape;284;p25"/>
          <p:cNvGrpSpPr/>
          <p:nvPr/>
        </p:nvGrpSpPr>
        <p:grpSpPr>
          <a:xfrm>
            <a:off x="7201314" y="4102249"/>
            <a:ext cx="2777803" cy="2164564"/>
            <a:chOff x="2489257" y="2639067"/>
            <a:chExt cx="2406830" cy="1875488"/>
          </a:xfrm>
        </p:grpSpPr>
        <p:sp>
          <p:nvSpPr>
            <p:cNvPr id="285" name="Google Shape;285;p25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ahLst/>
              <a:cxn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ahLst/>
              <a:cxn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ahLst/>
              <a:cxn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ahLst/>
              <a:cxn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ahLst/>
              <a:cxn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ahLst/>
              <a:cxn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ahLst/>
              <a:cxn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ahLst/>
              <a:cxn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ahLst/>
              <a:cxn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ahLst/>
              <a:cxn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ahLst/>
              <a:cxn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ahLst/>
              <a:cxn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ahLst/>
              <a:cxn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ahLst/>
              <a:cxn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25"/>
          <p:cNvSpPr/>
          <p:nvPr/>
        </p:nvSpPr>
        <p:spPr>
          <a:xfrm>
            <a:off x="5697713" y="43372"/>
            <a:ext cx="1546496" cy="1530775"/>
          </a:xfrm>
          <a:custGeom>
            <a:avLst/>
            <a:gdLst/>
            <a:ahLst/>
            <a:cxnLst/>
            <a:rect l="l" t="t" r="r" b="b"/>
            <a:pathLst>
              <a:path w="47998" h="47515" extrusionOk="0">
                <a:moveTo>
                  <a:pt x="26998" y="1533"/>
                </a:moveTo>
                <a:cubicBezTo>
                  <a:pt x="29864" y="1533"/>
                  <a:pt x="32742" y="2142"/>
                  <a:pt x="35363" y="3315"/>
                </a:cubicBezTo>
                <a:cubicBezTo>
                  <a:pt x="34173" y="4070"/>
                  <a:pt x="33334" y="5296"/>
                  <a:pt x="32547" y="6458"/>
                </a:cubicBezTo>
                <a:cubicBezTo>
                  <a:pt x="31608" y="7848"/>
                  <a:pt x="30587" y="9342"/>
                  <a:pt x="29977" y="10932"/>
                </a:cubicBezTo>
                <a:cubicBezTo>
                  <a:pt x="29721" y="10728"/>
                  <a:pt x="29458" y="10532"/>
                  <a:pt x="29185" y="10345"/>
                </a:cubicBezTo>
                <a:cubicBezTo>
                  <a:pt x="27785" y="9375"/>
                  <a:pt x="26289" y="8972"/>
                  <a:pt x="24783" y="8972"/>
                </a:cubicBezTo>
                <a:cubicBezTo>
                  <a:pt x="21379" y="8972"/>
                  <a:pt x="17925" y="11030"/>
                  <a:pt x="15434" y="13247"/>
                </a:cubicBezTo>
                <a:cubicBezTo>
                  <a:pt x="10954" y="17225"/>
                  <a:pt x="10572" y="22432"/>
                  <a:pt x="9209" y="27827"/>
                </a:cubicBezTo>
                <a:cubicBezTo>
                  <a:pt x="8976" y="27645"/>
                  <a:pt x="8722" y="27490"/>
                  <a:pt x="8448" y="27368"/>
                </a:cubicBezTo>
                <a:cubicBezTo>
                  <a:pt x="8544" y="27126"/>
                  <a:pt x="8490" y="26843"/>
                  <a:pt x="8189" y="26706"/>
                </a:cubicBezTo>
                <a:cubicBezTo>
                  <a:pt x="7960" y="26602"/>
                  <a:pt x="7733" y="26501"/>
                  <a:pt x="7506" y="26401"/>
                </a:cubicBezTo>
                <a:cubicBezTo>
                  <a:pt x="7901" y="18460"/>
                  <a:pt x="9173" y="10235"/>
                  <a:pt x="15939" y="5109"/>
                </a:cubicBezTo>
                <a:cubicBezTo>
                  <a:pt x="19138" y="2685"/>
                  <a:pt x="23057" y="1533"/>
                  <a:pt x="26998" y="1533"/>
                </a:cubicBezTo>
                <a:close/>
                <a:moveTo>
                  <a:pt x="3027" y="25353"/>
                </a:moveTo>
                <a:cubicBezTo>
                  <a:pt x="4116" y="26182"/>
                  <a:pt x="5355" y="26711"/>
                  <a:pt x="6617" y="27276"/>
                </a:cubicBezTo>
                <a:cubicBezTo>
                  <a:pt x="6617" y="27294"/>
                  <a:pt x="6621" y="27313"/>
                  <a:pt x="6621" y="27330"/>
                </a:cubicBezTo>
                <a:cubicBezTo>
                  <a:pt x="6654" y="27546"/>
                  <a:pt x="6811" y="27640"/>
                  <a:pt x="6981" y="27640"/>
                </a:cubicBezTo>
                <a:cubicBezTo>
                  <a:pt x="7069" y="27640"/>
                  <a:pt x="7161" y="27614"/>
                  <a:pt x="7241" y="27568"/>
                </a:cubicBezTo>
                <a:cubicBezTo>
                  <a:pt x="7355" y="27622"/>
                  <a:pt x="7473" y="27673"/>
                  <a:pt x="7588" y="27732"/>
                </a:cubicBezTo>
                <a:cubicBezTo>
                  <a:pt x="7628" y="27750"/>
                  <a:pt x="7674" y="27768"/>
                  <a:pt x="7714" y="27778"/>
                </a:cubicBezTo>
                <a:cubicBezTo>
                  <a:pt x="8162" y="28155"/>
                  <a:pt x="8503" y="28643"/>
                  <a:pt x="8954" y="29012"/>
                </a:cubicBezTo>
                <a:cubicBezTo>
                  <a:pt x="8995" y="29258"/>
                  <a:pt x="9163" y="29486"/>
                  <a:pt x="9419" y="29540"/>
                </a:cubicBezTo>
                <a:cubicBezTo>
                  <a:pt x="11005" y="29891"/>
                  <a:pt x="12417" y="30625"/>
                  <a:pt x="13798" y="31435"/>
                </a:cubicBezTo>
                <a:cubicBezTo>
                  <a:pt x="13287" y="32415"/>
                  <a:pt x="12831" y="33427"/>
                  <a:pt x="12275" y="34379"/>
                </a:cubicBezTo>
                <a:cubicBezTo>
                  <a:pt x="9460" y="32142"/>
                  <a:pt x="5300" y="32238"/>
                  <a:pt x="1864" y="31381"/>
                </a:cubicBezTo>
                <a:cubicBezTo>
                  <a:pt x="2981" y="29563"/>
                  <a:pt x="2953" y="27481"/>
                  <a:pt x="3027" y="25353"/>
                </a:cubicBezTo>
                <a:close/>
                <a:moveTo>
                  <a:pt x="36511" y="3874"/>
                </a:moveTo>
                <a:cubicBezTo>
                  <a:pt x="37805" y="4558"/>
                  <a:pt x="39021" y="5378"/>
                  <a:pt x="40124" y="6345"/>
                </a:cubicBezTo>
                <a:cubicBezTo>
                  <a:pt x="43550" y="9338"/>
                  <a:pt x="44589" y="13789"/>
                  <a:pt x="45451" y="18058"/>
                </a:cubicBezTo>
                <a:cubicBezTo>
                  <a:pt x="46347" y="22501"/>
                  <a:pt x="45077" y="26657"/>
                  <a:pt x="42324" y="30183"/>
                </a:cubicBezTo>
                <a:cubicBezTo>
                  <a:pt x="40251" y="32844"/>
                  <a:pt x="37572" y="35031"/>
                  <a:pt x="34789" y="36894"/>
                </a:cubicBezTo>
                <a:cubicBezTo>
                  <a:pt x="34141" y="37327"/>
                  <a:pt x="31526" y="38512"/>
                  <a:pt x="30665" y="39592"/>
                </a:cubicBezTo>
                <a:cubicBezTo>
                  <a:pt x="30651" y="39590"/>
                  <a:pt x="30638" y="39589"/>
                  <a:pt x="30624" y="39589"/>
                </a:cubicBezTo>
                <a:cubicBezTo>
                  <a:pt x="30610" y="39589"/>
                  <a:pt x="30597" y="39590"/>
                  <a:pt x="30583" y="39592"/>
                </a:cubicBezTo>
                <a:cubicBezTo>
                  <a:pt x="30567" y="39590"/>
                  <a:pt x="30550" y="39589"/>
                  <a:pt x="30534" y="39589"/>
                </a:cubicBezTo>
                <a:cubicBezTo>
                  <a:pt x="30459" y="39589"/>
                  <a:pt x="30387" y="39607"/>
                  <a:pt x="30323" y="39637"/>
                </a:cubicBezTo>
                <a:lnTo>
                  <a:pt x="30318" y="39632"/>
                </a:lnTo>
                <a:cubicBezTo>
                  <a:pt x="30100" y="39582"/>
                  <a:pt x="29881" y="39519"/>
                  <a:pt x="29662" y="39455"/>
                </a:cubicBezTo>
                <a:cubicBezTo>
                  <a:pt x="29448" y="39391"/>
                  <a:pt x="29229" y="39336"/>
                  <a:pt x="29006" y="39300"/>
                </a:cubicBezTo>
                <a:cubicBezTo>
                  <a:pt x="28934" y="39286"/>
                  <a:pt x="28870" y="39280"/>
                  <a:pt x="28808" y="39280"/>
                </a:cubicBezTo>
                <a:cubicBezTo>
                  <a:pt x="28753" y="39280"/>
                  <a:pt x="28700" y="39284"/>
                  <a:pt x="28646" y="39291"/>
                </a:cubicBezTo>
                <a:cubicBezTo>
                  <a:pt x="29799" y="36885"/>
                  <a:pt x="31841" y="35031"/>
                  <a:pt x="32825" y="32552"/>
                </a:cubicBezTo>
                <a:cubicBezTo>
                  <a:pt x="34041" y="29500"/>
                  <a:pt x="34756" y="26369"/>
                  <a:pt x="35035" y="23103"/>
                </a:cubicBezTo>
                <a:cubicBezTo>
                  <a:pt x="35412" y="18701"/>
                  <a:pt x="33973" y="14669"/>
                  <a:pt x="30907" y="11752"/>
                </a:cubicBezTo>
                <a:cubicBezTo>
                  <a:pt x="31900" y="10686"/>
                  <a:pt x="32583" y="9329"/>
                  <a:pt x="33372" y="8116"/>
                </a:cubicBezTo>
                <a:cubicBezTo>
                  <a:pt x="34328" y="6631"/>
                  <a:pt x="35494" y="5310"/>
                  <a:pt x="36511" y="3874"/>
                </a:cubicBezTo>
                <a:close/>
                <a:moveTo>
                  <a:pt x="24182" y="37668"/>
                </a:moveTo>
                <a:cubicBezTo>
                  <a:pt x="25406" y="38357"/>
                  <a:pt x="26637" y="39008"/>
                  <a:pt x="27772" y="39861"/>
                </a:cubicBezTo>
                <a:cubicBezTo>
                  <a:pt x="27837" y="39908"/>
                  <a:pt x="27922" y="39928"/>
                  <a:pt x="28011" y="39928"/>
                </a:cubicBezTo>
                <a:cubicBezTo>
                  <a:pt x="28034" y="39928"/>
                  <a:pt x="28058" y="39927"/>
                  <a:pt x="28081" y="39924"/>
                </a:cubicBezTo>
                <a:cubicBezTo>
                  <a:pt x="28118" y="39970"/>
                  <a:pt x="28163" y="40006"/>
                  <a:pt x="28228" y="40019"/>
                </a:cubicBezTo>
                <a:cubicBezTo>
                  <a:pt x="28596" y="40129"/>
                  <a:pt x="28988" y="40389"/>
                  <a:pt x="29339" y="40562"/>
                </a:cubicBezTo>
                <a:cubicBezTo>
                  <a:pt x="29622" y="40703"/>
                  <a:pt x="29876" y="40798"/>
                  <a:pt x="30126" y="40798"/>
                </a:cubicBezTo>
                <a:cubicBezTo>
                  <a:pt x="30206" y="40798"/>
                  <a:pt x="30285" y="40788"/>
                  <a:pt x="30364" y="40767"/>
                </a:cubicBezTo>
                <a:cubicBezTo>
                  <a:pt x="30638" y="41058"/>
                  <a:pt x="31071" y="41264"/>
                  <a:pt x="31393" y="41501"/>
                </a:cubicBezTo>
                <a:cubicBezTo>
                  <a:pt x="32278" y="42143"/>
                  <a:pt x="33176" y="42704"/>
                  <a:pt x="34160" y="43100"/>
                </a:cubicBezTo>
                <a:cubicBezTo>
                  <a:pt x="33203" y="44130"/>
                  <a:pt x="32501" y="45350"/>
                  <a:pt x="31521" y="46372"/>
                </a:cubicBezTo>
                <a:cubicBezTo>
                  <a:pt x="29631" y="43387"/>
                  <a:pt x="26136" y="42107"/>
                  <a:pt x="23042" y="40626"/>
                </a:cubicBezTo>
                <a:cubicBezTo>
                  <a:pt x="23598" y="39660"/>
                  <a:pt x="24003" y="38744"/>
                  <a:pt x="24182" y="37668"/>
                </a:cubicBezTo>
                <a:close/>
                <a:moveTo>
                  <a:pt x="27138" y="1"/>
                </a:moveTo>
                <a:cubicBezTo>
                  <a:pt x="22613" y="1"/>
                  <a:pt x="18107" y="1410"/>
                  <a:pt x="14572" y="4299"/>
                </a:cubicBezTo>
                <a:cubicBezTo>
                  <a:pt x="8425" y="9315"/>
                  <a:pt x="5729" y="18113"/>
                  <a:pt x="6457" y="25950"/>
                </a:cubicBezTo>
                <a:cubicBezTo>
                  <a:pt x="5163" y="25381"/>
                  <a:pt x="3919" y="24761"/>
                  <a:pt x="2917" y="23677"/>
                </a:cubicBezTo>
                <a:cubicBezTo>
                  <a:pt x="2799" y="23549"/>
                  <a:pt x="2662" y="23495"/>
                  <a:pt x="2528" y="23495"/>
                </a:cubicBezTo>
                <a:cubicBezTo>
                  <a:pt x="2226" y="23495"/>
                  <a:pt x="1937" y="23768"/>
                  <a:pt x="1906" y="24096"/>
                </a:cubicBezTo>
                <a:cubicBezTo>
                  <a:pt x="1655" y="26533"/>
                  <a:pt x="2074" y="29322"/>
                  <a:pt x="333" y="31299"/>
                </a:cubicBezTo>
                <a:cubicBezTo>
                  <a:pt x="1" y="31677"/>
                  <a:pt x="146" y="32215"/>
                  <a:pt x="621" y="32383"/>
                </a:cubicBezTo>
                <a:cubicBezTo>
                  <a:pt x="4152" y="33622"/>
                  <a:pt x="9140" y="33145"/>
                  <a:pt x="11934" y="35937"/>
                </a:cubicBezTo>
                <a:cubicBezTo>
                  <a:pt x="12072" y="36074"/>
                  <a:pt x="12241" y="36136"/>
                  <a:pt x="12408" y="36136"/>
                </a:cubicBezTo>
                <a:cubicBezTo>
                  <a:pt x="12644" y="36136"/>
                  <a:pt x="12878" y="36012"/>
                  <a:pt x="13022" y="35796"/>
                </a:cubicBezTo>
                <a:cubicBezTo>
                  <a:pt x="13920" y="34452"/>
                  <a:pt x="14494" y="32939"/>
                  <a:pt x="15274" y="31527"/>
                </a:cubicBezTo>
                <a:cubicBezTo>
                  <a:pt x="15451" y="31208"/>
                  <a:pt x="15356" y="30798"/>
                  <a:pt x="15037" y="30611"/>
                </a:cubicBezTo>
                <a:cubicBezTo>
                  <a:pt x="13556" y="29740"/>
                  <a:pt x="12052" y="28912"/>
                  <a:pt x="10398" y="28456"/>
                </a:cubicBezTo>
                <a:cubicBezTo>
                  <a:pt x="11678" y="23978"/>
                  <a:pt x="11765" y="19280"/>
                  <a:pt x="15041" y="15607"/>
                </a:cubicBezTo>
                <a:cubicBezTo>
                  <a:pt x="17527" y="12820"/>
                  <a:pt x="21004" y="10493"/>
                  <a:pt x="24573" y="10493"/>
                </a:cubicBezTo>
                <a:cubicBezTo>
                  <a:pt x="26092" y="10493"/>
                  <a:pt x="27628" y="10915"/>
                  <a:pt x="29111" y="11903"/>
                </a:cubicBezTo>
                <a:cubicBezTo>
                  <a:pt x="33567" y="14864"/>
                  <a:pt x="34305" y="20041"/>
                  <a:pt x="33727" y="24948"/>
                </a:cubicBezTo>
                <a:cubicBezTo>
                  <a:pt x="33395" y="27736"/>
                  <a:pt x="32674" y="31017"/>
                  <a:pt x="31212" y="33445"/>
                </a:cubicBezTo>
                <a:cubicBezTo>
                  <a:pt x="30127" y="35241"/>
                  <a:pt x="28760" y="36776"/>
                  <a:pt x="27831" y="38648"/>
                </a:cubicBezTo>
                <a:cubicBezTo>
                  <a:pt x="26615" y="37815"/>
                  <a:pt x="25307" y="37168"/>
                  <a:pt x="24026" y="36434"/>
                </a:cubicBezTo>
                <a:cubicBezTo>
                  <a:pt x="23944" y="36387"/>
                  <a:pt x="23859" y="36366"/>
                  <a:pt x="23777" y="36366"/>
                </a:cubicBezTo>
                <a:cubicBezTo>
                  <a:pt x="23518" y="36366"/>
                  <a:pt x="23288" y="36578"/>
                  <a:pt x="23274" y="36863"/>
                </a:cubicBezTo>
                <a:cubicBezTo>
                  <a:pt x="23206" y="38320"/>
                  <a:pt x="22668" y="39363"/>
                  <a:pt x="21934" y="40589"/>
                </a:cubicBezTo>
                <a:cubicBezTo>
                  <a:pt x="21808" y="40804"/>
                  <a:pt x="21871" y="41140"/>
                  <a:pt x="22108" y="41255"/>
                </a:cubicBezTo>
                <a:cubicBezTo>
                  <a:pt x="25166" y="42740"/>
                  <a:pt x="29448" y="44034"/>
                  <a:pt x="31052" y="47301"/>
                </a:cubicBezTo>
                <a:cubicBezTo>
                  <a:pt x="31124" y="47442"/>
                  <a:pt x="31277" y="47514"/>
                  <a:pt x="31430" y="47514"/>
                </a:cubicBezTo>
                <a:cubicBezTo>
                  <a:pt x="31510" y="47514"/>
                  <a:pt x="31590" y="47495"/>
                  <a:pt x="31658" y="47455"/>
                </a:cubicBezTo>
                <a:cubicBezTo>
                  <a:pt x="33416" y="46454"/>
                  <a:pt x="34282" y="44513"/>
                  <a:pt x="35868" y="43283"/>
                </a:cubicBezTo>
                <a:cubicBezTo>
                  <a:pt x="36260" y="42977"/>
                  <a:pt x="36019" y="42298"/>
                  <a:pt x="35582" y="42193"/>
                </a:cubicBezTo>
                <a:cubicBezTo>
                  <a:pt x="34724" y="41988"/>
                  <a:pt x="33973" y="41638"/>
                  <a:pt x="33203" y="41218"/>
                </a:cubicBezTo>
                <a:cubicBezTo>
                  <a:pt x="33075" y="41150"/>
                  <a:pt x="31931" y="40521"/>
                  <a:pt x="31376" y="40216"/>
                </a:cubicBezTo>
                <a:cubicBezTo>
                  <a:pt x="31649" y="39855"/>
                  <a:pt x="34506" y="38293"/>
                  <a:pt x="34920" y="38038"/>
                </a:cubicBezTo>
                <a:cubicBezTo>
                  <a:pt x="36269" y="37209"/>
                  <a:pt x="37632" y="36438"/>
                  <a:pt x="38911" y="35496"/>
                </a:cubicBezTo>
                <a:cubicBezTo>
                  <a:pt x="42120" y="33126"/>
                  <a:pt x="44717" y="30133"/>
                  <a:pt x="46265" y="26442"/>
                </a:cubicBezTo>
                <a:cubicBezTo>
                  <a:pt x="47997" y="22314"/>
                  <a:pt x="47136" y="17958"/>
                  <a:pt x="46052" y="13789"/>
                </a:cubicBezTo>
                <a:cubicBezTo>
                  <a:pt x="44867" y="9220"/>
                  <a:pt x="42301" y="5592"/>
                  <a:pt x="38274" y="3100"/>
                </a:cubicBezTo>
                <a:cubicBezTo>
                  <a:pt x="34957" y="1049"/>
                  <a:pt x="31041" y="1"/>
                  <a:pt x="271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6982119" y="5115471"/>
            <a:ext cx="1165220" cy="1215960"/>
          </a:xfrm>
          <a:custGeom>
            <a:avLst/>
            <a:gdLst/>
            <a:ahLst/>
            <a:cxnLst/>
            <a:rect l="l" t="t" r="r" b="b"/>
            <a:pathLst>
              <a:path w="54104" h="56460" extrusionOk="0">
                <a:moveTo>
                  <a:pt x="50357" y="982"/>
                </a:moveTo>
                <a:cubicBezTo>
                  <a:pt x="51507" y="982"/>
                  <a:pt x="52384" y="1978"/>
                  <a:pt x="52873" y="3008"/>
                </a:cubicBezTo>
                <a:cubicBezTo>
                  <a:pt x="53547" y="4430"/>
                  <a:pt x="53132" y="6074"/>
                  <a:pt x="52257" y="7291"/>
                </a:cubicBezTo>
                <a:cubicBezTo>
                  <a:pt x="51738" y="8011"/>
                  <a:pt x="51141" y="8676"/>
                  <a:pt x="50495" y="9304"/>
                </a:cubicBezTo>
                <a:cubicBezTo>
                  <a:pt x="49278" y="7428"/>
                  <a:pt x="47473" y="5960"/>
                  <a:pt x="45957" y="4325"/>
                </a:cubicBezTo>
                <a:cubicBezTo>
                  <a:pt x="46375" y="3914"/>
                  <a:pt x="46804" y="3504"/>
                  <a:pt x="47227" y="3094"/>
                </a:cubicBezTo>
                <a:cubicBezTo>
                  <a:pt x="47988" y="2361"/>
                  <a:pt x="48703" y="1372"/>
                  <a:pt x="49770" y="1067"/>
                </a:cubicBezTo>
                <a:cubicBezTo>
                  <a:pt x="49972" y="1009"/>
                  <a:pt x="50168" y="982"/>
                  <a:pt x="50357" y="982"/>
                </a:cubicBezTo>
                <a:close/>
                <a:moveTo>
                  <a:pt x="45692" y="4589"/>
                </a:moveTo>
                <a:cubicBezTo>
                  <a:pt x="46621" y="6639"/>
                  <a:pt x="48731" y="7924"/>
                  <a:pt x="49944" y="9834"/>
                </a:cubicBezTo>
                <a:cubicBezTo>
                  <a:pt x="49688" y="10065"/>
                  <a:pt x="49428" y="10293"/>
                  <a:pt x="49164" y="10521"/>
                </a:cubicBezTo>
                <a:cubicBezTo>
                  <a:pt x="48571" y="9724"/>
                  <a:pt x="47852" y="8976"/>
                  <a:pt x="47255" y="8175"/>
                </a:cubicBezTo>
                <a:cubicBezTo>
                  <a:pt x="46521" y="7195"/>
                  <a:pt x="45560" y="6425"/>
                  <a:pt x="44817" y="5464"/>
                </a:cubicBezTo>
                <a:cubicBezTo>
                  <a:pt x="45105" y="5168"/>
                  <a:pt x="45400" y="4876"/>
                  <a:pt x="45692" y="4589"/>
                </a:cubicBezTo>
                <a:close/>
                <a:moveTo>
                  <a:pt x="44403" y="5892"/>
                </a:moveTo>
                <a:cubicBezTo>
                  <a:pt x="44580" y="6206"/>
                  <a:pt x="44804" y="6503"/>
                  <a:pt x="45045" y="6785"/>
                </a:cubicBezTo>
                <a:cubicBezTo>
                  <a:pt x="45036" y="6794"/>
                  <a:pt x="45027" y="6799"/>
                  <a:pt x="45023" y="6804"/>
                </a:cubicBezTo>
                <a:cubicBezTo>
                  <a:pt x="43642" y="8248"/>
                  <a:pt x="42047" y="9500"/>
                  <a:pt x="40634" y="10922"/>
                </a:cubicBezTo>
                <a:cubicBezTo>
                  <a:pt x="38926" y="12649"/>
                  <a:pt x="37253" y="14408"/>
                  <a:pt x="35595" y="16180"/>
                </a:cubicBezTo>
                <a:cubicBezTo>
                  <a:pt x="32288" y="19703"/>
                  <a:pt x="29043" y="23278"/>
                  <a:pt x="25712" y="26783"/>
                </a:cubicBezTo>
                <a:cubicBezTo>
                  <a:pt x="22596" y="30068"/>
                  <a:pt x="19407" y="33275"/>
                  <a:pt x="16404" y="36670"/>
                </a:cubicBezTo>
                <a:cubicBezTo>
                  <a:pt x="13734" y="39687"/>
                  <a:pt x="11105" y="42803"/>
                  <a:pt x="8239" y="45646"/>
                </a:cubicBezTo>
                <a:cubicBezTo>
                  <a:pt x="8407" y="45176"/>
                  <a:pt x="8466" y="44707"/>
                  <a:pt x="8335" y="44338"/>
                </a:cubicBezTo>
                <a:cubicBezTo>
                  <a:pt x="8189" y="43924"/>
                  <a:pt x="7936" y="43772"/>
                  <a:pt x="7648" y="43772"/>
                </a:cubicBezTo>
                <a:cubicBezTo>
                  <a:pt x="7515" y="43772"/>
                  <a:pt x="7374" y="43805"/>
                  <a:pt x="7232" y="43859"/>
                </a:cubicBezTo>
                <a:cubicBezTo>
                  <a:pt x="7934" y="43003"/>
                  <a:pt x="8735" y="42229"/>
                  <a:pt x="9560" y="41491"/>
                </a:cubicBezTo>
                <a:cubicBezTo>
                  <a:pt x="14358" y="37176"/>
                  <a:pt x="18440" y="32072"/>
                  <a:pt x="23079" y="27585"/>
                </a:cubicBezTo>
                <a:cubicBezTo>
                  <a:pt x="27909" y="22914"/>
                  <a:pt x="32588" y="18080"/>
                  <a:pt x="37341" y="13333"/>
                </a:cubicBezTo>
                <a:cubicBezTo>
                  <a:pt x="39696" y="10976"/>
                  <a:pt x="41919" y="8516"/>
                  <a:pt x="44203" y="6097"/>
                </a:cubicBezTo>
                <a:cubicBezTo>
                  <a:pt x="44270" y="6028"/>
                  <a:pt x="44334" y="5960"/>
                  <a:pt x="44403" y="5892"/>
                </a:cubicBezTo>
                <a:close/>
                <a:moveTo>
                  <a:pt x="45469" y="7254"/>
                </a:moveTo>
                <a:cubicBezTo>
                  <a:pt x="45898" y="7710"/>
                  <a:pt x="46348" y="8152"/>
                  <a:pt x="46712" y="8625"/>
                </a:cubicBezTo>
                <a:cubicBezTo>
                  <a:pt x="46772" y="8703"/>
                  <a:pt x="46831" y="8789"/>
                  <a:pt x="46895" y="8877"/>
                </a:cubicBezTo>
                <a:cubicBezTo>
                  <a:pt x="46289" y="9022"/>
                  <a:pt x="45464" y="10207"/>
                  <a:pt x="45159" y="10530"/>
                </a:cubicBezTo>
                <a:cubicBezTo>
                  <a:pt x="43829" y="11920"/>
                  <a:pt x="42525" y="13333"/>
                  <a:pt x="41227" y="14754"/>
                </a:cubicBezTo>
                <a:cubicBezTo>
                  <a:pt x="37696" y="18613"/>
                  <a:pt x="33987" y="22281"/>
                  <a:pt x="30305" y="25990"/>
                </a:cubicBezTo>
                <a:cubicBezTo>
                  <a:pt x="26719" y="29603"/>
                  <a:pt x="23311" y="33376"/>
                  <a:pt x="19694" y="36957"/>
                </a:cubicBezTo>
                <a:cubicBezTo>
                  <a:pt x="17903" y="38730"/>
                  <a:pt x="16104" y="40497"/>
                  <a:pt x="14331" y="42297"/>
                </a:cubicBezTo>
                <a:cubicBezTo>
                  <a:pt x="13078" y="43573"/>
                  <a:pt x="11561" y="44921"/>
                  <a:pt x="10371" y="46389"/>
                </a:cubicBezTo>
                <a:cubicBezTo>
                  <a:pt x="10367" y="46270"/>
                  <a:pt x="10348" y="46151"/>
                  <a:pt x="10317" y="46033"/>
                </a:cubicBezTo>
                <a:cubicBezTo>
                  <a:pt x="10276" y="45912"/>
                  <a:pt x="10186" y="45823"/>
                  <a:pt x="10065" y="45823"/>
                </a:cubicBezTo>
                <a:cubicBezTo>
                  <a:pt x="10049" y="45823"/>
                  <a:pt x="10033" y="45825"/>
                  <a:pt x="10016" y="45828"/>
                </a:cubicBezTo>
                <a:cubicBezTo>
                  <a:pt x="9547" y="45910"/>
                  <a:pt x="9109" y="45996"/>
                  <a:pt x="8695" y="46120"/>
                </a:cubicBezTo>
                <a:cubicBezTo>
                  <a:pt x="9369" y="45500"/>
                  <a:pt x="9961" y="44748"/>
                  <a:pt x="10550" y="44101"/>
                </a:cubicBezTo>
                <a:cubicBezTo>
                  <a:pt x="12176" y="42306"/>
                  <a:pt x="13825" y="40529"/>
                  <a:pt x="15447" y="38730"/>
                </a:cubicBezTo>
                <a:cubicBezTo>
                  <a:pt x="18823" y="34979"/>
                  <a:pt x="22250" y="31316"/>
                  <a:pt x="25740" y="27671"/>
                </a:cubicBezTo>
                <a:cubicBezTo>
                  <a:pt x="29085" y="24186"/>
                  <a:pt x="32332" y="20609"/>
                  <a:pt x="35627" y="17083"/>
                </a:cubicBezTo>
                <a:cubicBezTo>
                  <a:pt x="37286" y="15310"/>
                  <a:pt x="38958" y="13552"/>
                  <a:pt x="40657" y="11815"/>
                </a:cubicBezTo>
                <a:cubicBezTo>
                  <a:pt x="42193" y="10248"/>
                  <a:pt x="43929" y="8877"/>
                  <a:pt x="45437" y="7300"/>
                </a:cubicBezTo>
                <a:cubicBezTo>
                  <a:pt x="45450" y="7286"/>
                  <a:pt x="45460" y="7273"/>
                  <a:pt x="45469" y="7254"/>
                </a:cubicBezTo>
                <a:close/>
                <a:moveTo>
                  <a:pt x="47319" y="9523"/>
                </a:moveTo>
                <a:cubicBezTo>
                  <a:pt x="47688" y="10088"/>
                  <a:pt x="48116" y="10685"/>
                  <a:pt x="48617" y="10976"/>
                </a:cubicBezTo>
                <a:cubicBezTo>
                  <a:pt x="47286" y="12075"/>
                  <a:pt x="45898" y="13109"/>
                  <a:pt x="44662" y="14208"/>
                </a:cubicBezTo>
                <a:cubicBezTo>
                  <a:pt x="39163" y="19091"/>
                  <a:pt x="34292" y="24614"/>
                  <a:pt x="29285" y="29982"/>
                </a:cubicBezTo>
                <a:cubicBezTo>
                  <a:pt x="24341" y="35280"/>
                  <a:pt x="19762" y="40907"/>
                  <a:pt x="14846" y="46233"/>
                </a:cubicBezTo>
                <a:cubicBezTo>
                  <a:pt x="13925" y="47232"/>
                  <a:pt x="13019" y="48233"/>
                  <a:pt x="12016" y="49150"/>
                </a:cubicBezTo>
                <a:cubicBezTo>
                  <a:pt x="11961" y="48599"/>
                  <a:pt x="11670" y="48038"/>
                  <a:pt x="11246" y="47800"/>
                </a:cubicBezTo>
                <a:cubicBezTo>
                  <a:pt x="11009" y="47670"/>
                  <a:pt x="10757" y="47615"/>
                  <a:pt x="10501" y="47615"/>
                </a:cubicBezTo>
                <a:cubicBezTo>
                  <a:pt x="10463" y="47615"/>
                  <a:pt x="10424" y="47616"/>
                  <a:pt x="10386" y="47619"/>
                </a:cubicBezTo>
                <a:cubicBezTo>
                  <a:pt x="11825" y="46292"/>
                  <a:pt x="13087" y="44639"/>
                  <a:pt x="14436" y="43249"/>
                </a:cubicBezTo>
                <a:cubicBezTo>
                  <a:pt x="16066" y="41567"/>
                  <a:pt x="17739" y="39933"/>
                  <a:pt x="19402" y="38287"/>
                </a:cubicBezTo>
                <a:cubicBezTo>
                  <a:pt x="22888" y="34842"/>
                  <a:pt x="26200" y="31244"/>
                  <a:pt x="29622" y="27734"/>
                </a:cubicBezTo>
                <a:cubicBezTo>
                  <a:pt x="33125" y="24140"/>
                  <a:pt x="36744" y="20659"/>
                  <a:pt x="40170" y="16982"/>
                </a:cubicBezTo>
                <a:cubicBezTo>
                  <a:pt x="41692" y="15350"/>
                  <a:pt x="43118" y="13333"/>
                  <a:pt x="44826" y="11906"/>
                </a:cubicBezTo>
                <a:cubicBezTo>
                  <a:pt x="45200" y="11596"/>
                  <a:pt x="46764" y="9600"/>
                  <a:pt x="47023" y="9600"/>
                </a:cubicBezTo>
                <a:cubicBezTo>
                  <a:pt x="47026" y="9600"/>
                  <a:pt x="47029" y="9600"/>
                  <a:pt x="47031" y="9601"/>
                </a:cubicBezTo>
                <a:cubicBezTo>
                  <a:pt x="47061" y="9607"/>
                  <a:pt x="47088" y="9610"/>
                  <a:pt x="47114" y="9610"/>
                </a:cubicBezTo>
                <a:cubicBezTo>
                  <a:pt x="47201" y="9610"/>
                  <a:pt x="47269" y="9576"/>
                  <a:pt x="47319" y="9523"/>
                </a:cubicBezTo>
                <a:close/>
                <a:moveTo>
                  <a:pt x="7537" y="44264"/>
                </a:moveTo>
                <a:cubicBezTo>
                  <a:pt x="8027" y="44264"/>
                  <a:pt x="7798" y="45062"/>
                  <a:pt x="7697" y="45359"/>
                </a:cubicBezTo>
                <a:cubicBezTo>
                  <a:pt x="7446" y="46105"/>
                  <a:pt x="6950" y="46753"/>
                  <a:pt x="6704" y="47495"/>
                </a:cubicBezTo>
                <a:cubicBezTo>
                  <a:pt x="6680" y="47564"/>
                  <a:pt x="6733" y="47614"/>
                  <a:pt x="6791" y="47614"/>
                </a:cubicBezTo>
                <a:cubicBezTo>
                  <a:pt x="6811" y="47614"/>
                  <a:pt x="6831" y="47609"/>
                  <a:pt x="6849" y="47596"/>
                </a:cubicBezTo>
                <a:cubicBezTo>
                  <a:pt x="6914" y="47554"/>
                  <a:pt x="6981" y="47500"/>
                  <a:pt x="7045" y="47441"/>
                </a:cubicBezTo>
                <a:cubicBezTo>
                  <a:pt x="7072" y="47441"/>
                  <a:pt x="7095" y="47432"/>
                  <a:pt x="7114" y="47409"/>
                </a:cubicBezTo>
                <a:cubicBezTo>
                  <a:pt x="7875" y="46643"/>
                  <a:pt x="8800" y="46448"/>
                  <a:pt x="9811" y="46361"/>
                </a:cubicBezTo>
                <a:lnTo>
                  <a:pt x="9811" y="46361"/>
                </a:lnTo>
                <a:cubicBezTo>
                  <a:pt x="9743" y="47259"/>
                  <a:pt x="8630" y="48174"/>
                  <a:pt x="8029" y="48685"/>
                </a:cubicBezTo>
                <a:cubicBezTo>
                  <a:pt x="7724" y="48946"/>
                  <a:pt x="7972" y="49326"/>
                  <a:pt x="8284" y="49326"/>
                </a:cubicBezTo>
                <a:cubicBezTo>
                  <a:pt x="8359" y="49326"/>
                  <a:pt x="8437" y="49305"/>
                  <a:pt x="8512" y="49255"/>
                </a:cubicBezTo>
                <a:cubicBezTo>
                  <a:pt x="9055" y="48899"/>
                  <a:pt x="9620" y="48571"/>
                  <a:pt x="10253" y="48407"/>
                </a:cubicBezTo>
                <a:cubicBezTo>
                  <a:pt x="10349" y="48383"/>
                  <a:pt x="10437" y="48371"/>
                  <a:pt x="10517" y="48371"/>
                </a:cubicBezTo>
                <a:cubicBezTo>
                  <a:pt x="11240" y="48371"/>
                  <a:pt x="11337" y="49302"/>
                  <a:pt x="11128" y="49897"/>
                </a:cubicBezTo>
                <a:cubicBezTo>
                  <a:pt x="10098" y="50649"/>
                  <a:pt x="8954" y="51118"/>
                  <a:pt x="7810" y="51710"/>
                </a:cubicBezTo>
                <a:cubicBezTo>
                  <a:pt x="6635" y="52317"/>
                  <a:pt x="5541" y="53123"/>
                  <a:pt x="4426" y="53865"/>
                </a:cubicBezTo>
                <a:cubicBezTo>
                  <a:pt x="4416" y="53829"/>
                  <a:pt x="4403" y="53797"/>
                  <a:pt x="4376" y="53766"/>
                </a:cubicBezTo>
                <a:cubicBezTo>
                  <a:pt x="4252" y="53615"/>
                  <a:pt x="4061" y="53510"/>
                  <a:pt x="3911" y="53383"/>
                </a:cubicBezTo>
                <a:cubicBezTo>
                  <a:pt x="3669" y="53182"/>
                  <a:pt x="3455" y="52950"/>
                  <a:pt x="3245" y="52717"/>
                </a:cubicBezTo>
                <a:cubicBezTo>
                  <a:pt x="2977" y="52416"/>
                  <a:pt x="2794" y="52029"/>
                  <a:pt x="2553" y="51715"/>
                </a:cubicBezTo>
                <a:cubicBezTo>
                  <a:pt x="3204" y="50622"/>
                  <a:pt x="3915" y="49564"/>
                  <a:pt x="4521" y="48475"/>
                </a:cubicBezTo>
                <a:cubicBezTo>
                  <a:pt x="5191" y="47272"/>
                  <a:pt x="5743" y="46015"/>
                  <a:pt x="6498" y="44853"/>
                </a:cubicBezTo>
                <a:cubicBezTo>
                  <a:pt x="6567" y="44753"/>
                  <a:pt x="6640" y="44648"/>
                  <a:pt x="6712" y="44547"/>
                </a:cubicBezTo>
                <a:cubicBezTo>
                  <a:pt x="6914" y="44448"/>
                  <a:pt x="7127" y="44366"/>
                  <a:pt x="7328" y="44301"/>
                </a:cubicBezTo>
                <a:cubicBezTo>
                  <a:pt x="7409" y="44276"/>
                  <a:pt x="7479" y="44264"/>
                  <a:pt x="7537" y="44264"/>
                </a:cubicBezTo>
                <a:close/>
                <a:moveTo>
                  <a:pt x="2216" y="52289"/>
                </a:moveTo>
                <a:cubicBezTo>
                  <a:pt x="2353" y="52530"/>
                  <a:pt x="2544" y="52758"/>
                  <a:pt x="2653" y="52904"/>
                </a:cubicBezTo>
                <a:cubicBezTo>
                  <a:pt x="2931" y="53268"/>
                  <a:pt x="3436" y="53979"/>
                  <a:pt x="3943" y="54180"/>
                </a:cubicBezTo>
                <a:cubicBezTo>
                  <a:pt x="2950" y="54818"/>
                  <a:pt x="1924" y="55378"/>
                  <a:pt x="790" y="55688"/>
                </a:cubicBezTo>
                <a:cubicBezTo>
                  <a:pt x="1072" y="54485"/>
                  <a:pt x="1605" y="53369"/>
                  <a:pt x="2216" y="52289"/>
                </a:cubicBezTo>
                <a:close/>
                <a:moveTo>
                  <a:pt x="50677" y="1"/>
                </a:moveTo>
                <a:cubicBezTo>
                  <a:pt x="49445" y="1"/>
                  <a:pt x="48321" y="1265"/>
                  <a:pt x="47387" y="2124"/>
                </a:cubicBezTo>
                <a:cubicBezTo>
                  <a:pt x="46426" y="3008"/>
                  <a:pt x="45464" y="3864"/>
                  <a:pt x="44548" y="4794"/>
                </a:cubicBezTo>
                <a:cubicBezTo>
                  <a:pt x="42088" y="7291"/>
                  <a:pt x="39787" y="9938"/>
                  <a:pt x="37295" y="12403"/>
                </a:cubicBezTo>
                <a:cubicBezTo>
                  <a:pt x="32250" y="17388"/>
                  <a:pt x="27330" y="22504"/>
                  <a:pt x="22232" y="27439"/>
                </a:cubicBezTo>
                <a:cubicBezTo>
                  <a:pt x="17361" y="32146"/>
                  <a:pt x="12819" y="37203"/>
                  <a:pt x="8020" y="41987"/>
                </a:cubicBezTo>
                <a:cubicBezTo>
                  <a:pt x="5997" y="44000"/>
                  <a:pt x="4950" y="46466"/>
                  <a:pt x="3541" y="48885"/>
                </a:cubicBezTo>
                <a:cubicBezTo>
                  <a:pt x="2193" y="51209"/>
                  <a:pt x="521" y="53405"/>
                  <a:pt x="33" y="56107"/>
                </a:cubicBezTo>
                <a:cubicBezTo>
                  <a:pt x="1" y="56296"/>
                  <a:pt x="187" y="56459"/>
                  <a:pt x="367" y="56459"/>
                </a:cubicBezTo>
                <a:cubicBezTo>
                  <a:pt x="386" y="56459"/>
                  <a:pt x="406" y="56457"/>
                  <a:pt x="425" y="56453"/>
                </a:cubicBezTo>
                <a:cubicBezTo>
                  <a:pt x="3332" y="55871"/>
                  <a:pt x="5592" y="53770"/>
                  <a:pt x="8130" y="52384"/>
                </a:cubicBezTo>
                <a:cubicBezTo>
                  <a:pt x="9406" y="51688"/>
                  <a:pt x="10681" y="51213"/>
                  <a:pt x="11852" y="50316"/>
                </a:cubicBezTo>
                <a:cubicBezTo>
                  <a:pt x="13155" y="49318"/>
                  <a:pt x="14245" y="48038"/>
                  <a:pt x="15356" y="46839"/>
                </a:cubicBezTo>
                <a:cubicBezTo>
                  <a:pt x="18017" y="43964"/>
                  <a:pt x="20522" y="40948"/>
                  <a:pt x="23070" y="37969"/>
                </a:cubicBezTo>
                <a:cubicBezTo>
                  <a:pt x="25963" y="34583"/>
                  <a:pt x="28993" y="31339"/>
                  <a:pt x="32032" y="28085"/>
                </a:cubicBezTo>
                <a:cubicBezTo>
                  <a:pt x="37395" y="22345"/>
                  <a:pt x="42808" y="16717"/>
                  <a:pt x="48845" y="11678"/>
                </a:cubicBezTo>
                <a:cubicBezTo>
                  <a:pt x="49355" y="11255"/>
                  <a:pt x="49893" y="10812"/>
                  <a:pt x="50421" y="10348"/>
                </a:cubicBezTo>
                <a:cubicBezTo>
                  <a:pt x="50435" y="10349"/>
                  <a:pt x="50449" y="10350"/>
                  <a:pt x="50463" y="10350"/>
                </a:cubicBezTo>
                <a:cubicBezTo>
                  <a:pt x="50648" y="10350"/>
                  <a:pt x="50820" y="10208"/>
                  <a:pt x="50836" y="9983"/>
                </a:cubicBezTo>
                <a:cubicBezTo>
                  <a:pt x="52377" y="8589"/>
                  <a:pt x="53752" y="6972"/>
                  <a:pt x="53990" y="4903"/>
                </a:cubicBezTo>
                <a:cubicBezTo>
                  <a:pt x="54103" y="3896"/>
                  <a:pt x="53816" y="2758"/>
                  <a:pt x="53265" y="1914"/>
                </a:cubicBezTo>
                <a:cubicBezTo>
                  <a:pt x="52896" y="1349"/>
                  <a:pt x="52463" y="899"/>
                  <a:pt x="51934" y="479"/>
                </a:cubicBezTo>
                <a:cubicBezTo>
                  <a:pt x="51505" y="140"/>
                  <a:pt x="51085" y="1"/>
                  <a:pt x="506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10515410" y="3201066"/>
            <a:ext cx="296212" cy="583988"/>
          </a:xfrm>
          <a:custGeom>
            <a:avLst/>
            <a:gdLst/>
            <a:ahLst/>
            <a:cxnLst/>
            <a:rect l="l" t="t" r="r" b="b"/>
            <a:pathLst>
              <a:path w="16116" h="31773" extrusionOk="0">
                <a:moveTo>
                  <a:pt x="8884" y="1088"/>
                </a:moveTo>
                <a:cubicBezTo>
                  <a:pt x="9171" y="1088"/>
                  <a:pt x="9547" y="1158"/>
                  <a:pt x="9890" y="1158"/>
                </a:cubicBezTo>
                <a:cubicBezTo>
                  <a:pt x="9919" y="1158"/>
                  <a:pt x="9947" y="1158"/>
                  <a:pt x="9975" y="1157"/>
                </a:cubicBezTo>
                <a:lnTo>
                  <a:pt x="9975" y="1157"/>
                </a:lnTo>
                <a:cubicBezTo>
                  <a:pt x="9947" y="1636"/>
                  <a:pt x="10002" y="2128"/>
                  <a:pt x="10065" y="2588"/>
                </a:cubicBezTo>
                <a:cubicBezTo>
                  <a:pt x="10125" y="3021"/>
                  <a:pt x="10166" y="3585"/>
                  <a:pt x="10371" y="4018"/>
                </a:cubicBezTo>
                <a:cubicBezTo>
                  <a:pt x="8184" y="4178"/>
                  <a:pt x="6019" y="4615"/>
                  <a:pt x="3818" y="4629"/>
                </a:cubicBezTo>
                <a:cubicBezTo>
                  <a:pt x="3181" y="4629"/>
                  <a:pt x="2384" y="4656"/>
                  <a:pt x="1773" y="4952"/>
                </a:cubicBezTo>
                <a:cubicBezTo>
                  <a:pt x="1704" y="4683"/>
                  <a:pt x="1577" y="4415"/>
                  <a:pt x="1509" y="4155"/>
                </a:cubicBezTo>
                <a:cubicBezTo>
                  <a:pt x="1408" y="3764"/>
                  <a:pt x="1358" y="3362"/>
                  <a:pt x="1254" y="2971"/>
                </a:cubicBezTo>
                <a:cubicBezTo>
                  <a:pt x="1084" y="1394"/>
                  <a:pt x="2041" y="1417"/>
                  <a:pt x="3523" y="1335"/>
                </a:cubicBezTo>
                <a:cubicBezTo>
                  <a:pt x="4316" y="1293"/>
                  <a:pt x="5109" y="1249"/>
                  <a:pt x="5901" y="1211"/>
                </a:cubicBezTo>
                <a:cubicBezTo>
                  <a:pt x="6880" y="1167"/>
                  <a:pt x="7856" y="1107"/>
                  <a:pt x="8840" y="1089"/>
                </a:cubicBezTo>
                <a:cubicBezTo>
                  <a:pt x="8854" y="1088"/>
                  <a:pt x="8869" y="1088"/>
                  <a:pt x="8884" y="1088"/>
                </a:cubicBezTo>
                <a:close/>
                <a:moveTo>
                  <a:pt x="7810" y="5331"/>
                </a:moveTo>
                <a:cubicBezTo>
                  <a:pt x="7965" y="6105"/>
                  <a:pt x="7979" y="6916"/>
                  <a:pt x="7988" y="7700"/>
                </a:cubicBezTo>
                <a:cubicBezTo>
                  <a:pt x="7997" y="8325"/>
                  <a:pt x="7892" y="9272"/>
                  <a:pt x="8211" y="9873"/>
                </a:cubicBezTo>
                <a:cubicBezTo>
                  <a:pt x="8079" y="9883"/>
                  <a:pt x="7946" y="9896"/>
                  <a:pt x="7810" y="9910"/>
                </a:cubicBezTo>
                <a:cubicBezTo>
                  <a:pt x="7136" y="9978"/>
                  <a:pt x="6480" y="10129"/>
                  <a:pt x="5851" y="10348"/>
                </a:cubicBezTo>
                <a:cubicBezTo>
                  <a:pt x="5677" y="9595"/>
                  <a:pt x="5632" y="8821"/>
                  <a:pt x="5527" y="8056"/>
                </a:cubicBezTo>
                <a:cubicBezTo>
                  <a:pt x="5404" y="7185"/>
                  <a:pt x="5199" y="6333"/>
                  <a:pt x="5027" y="5476"/>
                </a:cubicBezTo>
                <a:cubicBezTo>
                  <a:pt x="5191" y="5476"/>
                  <a:pt x="5345" y="5472"/>
                  <a:pt x="5491" y="5463"/>
                </a:cubicBezTo>
                <a:cubicBezTo>
                  <a:pt x="6238" y="5413"/>
                  <a:pt x="7027" y="5390"/>
                  <a:pt x="7810" y="5331"/>
                </a:cubicBezTo>
                <a:close/>
                <a:moveTo>
                  <a:pt x="8706" y="10725"/>
                </a:moveTo>
                <a:cubicBezTo>
                  <a:pt x="10527" y="10725"/>
                  <a:pt x="11998" y="11512"/>
                  <a:pt x="12968" y="13450"/>
                </a:cubicBezTo>
                <a:cubicBezTo>
                  <a:pt x="13428" y="14371"/>
                  <a:pt x="13788" y="15328"/>
                  <a:pt x="14097" y="16307"/>
                </a:cubicBezTo>
                <a:cubicBezTo>
                  <a:pt x="14385" y="17204"/>
                  <a:pt x="14381" y="18152"/>
                  <a:pt x="14622" y="19045"/>
                </a:cubicBezTo>
                <a:cubicBezTo>
                  <a:pt x="14130" y="19150"/>
                  <a:pt x="13583" y="19396"/>
                  <a:pt x="13150" y="19437"/>
                </a:cubicBezTo>
                <a:cubicBezTo>
                  <a:pt x="11706" y="19582"/>
                  <a:pt x="10257" y="19660"/>
                  <a:pt x="8808" y="19820"/>
                </a:cubicBezTo>
                <a:cubicBezTo>
                  <a:pt x="6211" y="20102"/>
                  <a:pt x="3614" y="20463"/>
                  <a:pt x="1048" y="20968"/>
                </a:cubicBezTo>
                <a:cubicBezTo>
                  <a:pt x="1303" y="18918"/>
                  <a:pt x="998" y="17086"/>
                  <a:pt x="1905" y="15122"/>
                </a:cubicBezTo>
                <a:cubicBezTo>
                  <a:pt x="2880" y="13004"/>
                  <a:pt x="4598" y="11473"/>
                  <a:pt x="6880" y="10949"/>
                </a:cubicBezTo>
                <a:cubicBezTo>
                  <a:pt x="7520" y="10803"/>
                  <a:pt x="8131" y="10725"/>
                  <a:pt x="8706" y="10725"/>
                </a:cubicBezTo>
                <a:close/>
                <a:moveTo>
                  <a:pt x="10029" y="20608"/>
                </a:moveTo>
                <a:lnTo>
                  <a:pt x="10029" y="20608"/>
                </a:lnTo>
                <a:cubicBezTo>
                  <a:pt x="9450" y="21542"/>
                  <a:pt x="9496" y="23369"/>
                  <a:pt x="9368" y="24280"/>
                </a:cubicBezTo>
                <a:cubicBezTo>
                  <a:pt x="9094" y="26235"/>
                  <a:pt x="8926" y="28176"/>
                  <a:pt x="8749" y="30135"/>
                </a:cubicBezTo>
                <a:cubicBezTo>
                  <a:pt x="8461" y="28883"/>
                  <a:pt x="8065" y="26641"/>
                  <a:pt x="7983" y="26235"/>
                </a:cubicBezTo>
                <a:cubicBezTo>
                  <a:pt x="7641" y="24531"/>
                  <a:pt x="6743" y="22808"/>
                  <a:pt x="6407" y="21119"/>
                </a:cubicBezTo>
                <a:cubicBezTo>
                  <a:pt x="7445" y="20941"/>
                  <a:pt x="8476" y="20758"/>
                  <a:pt x="9464" y="20654"/>
                </a:cubicBezTo>
                <a:cubicBezTo>
                  <a:pt x="9647" y="20631"/>
                  <a:pt x="9838" y="20617"/>
                  <a:pt x="10029" y="20608"/>
                </a:cubicBezTo>
                <a:close/>
                <a:moveTo>
                  <a:pt x="8914" y="0"/>
                </a:moveTo>
                <a:cubicBezTo>
                  <a:pt x="7763" y="0"/>
                  <a:pt x="6389" y="251"/>
                  <a:pt x="5901" y="282"/>
                </a:cubicBezTo>
                <a:cubicBezTo>
                  <a:pt x="4370" y="374"/>
                  <a:pt x="1582" y="145"/>
                  <a:pt x="525" y="1476"/>
                </a:cubicBezTo>
                <a:cubicBezTo>
                  <a:pt x="424" y="1604"/>
                  <a:pt x="401" y="1731"/>
                  <a:pt x="474" y="1877"/>
                </a:cubicBezTo>
                <a:cubicBezTo>
                  <a:pt x="575" y="2119"/>
                  <a:pt x="670" y="2355"/>
                  <a:pt x="762" y="2601"/>
                </a:cubicBezTo>
                <a:cubicBezTo>
                  <a:pt x="575" y="3112"/>
                  <a:pt x="625" y="3631"/>
                  <a:pt x="716" y="4159"/>
                </a:cubicBezTo>
                <a:cubicBezTo>
                  <a:pt x="784" y="4584"/>
                  <a:pt x="853" y="5139"/>
                  <a:pt x="1130" y="5490"/>
                </a:cubicBezTo>
                <a:cubicBezTo>
                  <a:pt x="1126" y="5503"/>
                  <a:pt x="1112" y="5513"/>
                  <a:pt x="1103" y="5526"/>
                </a:cubicBezTo>
                <a:cubicBezTo>
                  <a:pt x="988" y="5709"/>
                  <a:pt x="1150" y="5904"/>
                  <a:pt x="1330" y="5904"/>
                </a:cubicBezTo>
                <a:cubicBezTo>
                  <a:pt x="1370" y="5904"/>
                  <a:pt x="1411" y="5894"/>
                  <a:pt x="1450" y="5873"/>
                </a:cubicBezTo>
                <a:cubicBezTo>
                  <a:pt x="2103" y="5518"/>
                  <a:pt x="3032" y="5473"/>
                  <a:pt x="3925" y="5473"/>
                </a:cubicBezTo>
                <a:cubicBezTo>
                  <a:pt x="4109" y="5473"/>
                  <a:pt x="4292" y="5475"/>
                  <a:pt x="4470" y="5476"/>
                </a:cubicBezTo>
                <a:cubicBezTo>
                  <a:pt x="4480" y="6378"/>
                  <a:pt x="4689" y="7240"/>
                  <a:pt x="4802" y="8151"/>
                </a:cubicBezTo>
                <a:cubicBezTo>
                  <a:pt x="4912" y="8985"/>
                  <a:pt x="4949" y="9805"/>
                  <a:pt x="5181" y="10607"/>
                </a:cubicBezTo>
                <a:cubicBezTo>
                  <a:pt x="4024" y="11118"/>
                  <a:pt x="2998" y="11892"/>
                  <a:pt x="2228" y="12954"/>
                </a:cubicBezTo>
                <a:cubicBezTo>
                  <a:pt x="1486" y="13974"/>
                  <a:pt x="958" y="15054"/>
                  <a:pt x="543" y="16238"/>
                </a:cubicBezTo>
                <a:cubicBezTo>
                  <a:pt x="1" y="17792"/>
                  <a:pt x="461" y="19456"/>
                  <a:pt x="479" y="21046"/>
                </a:cubicBezTo>
                <a:cubicBezTo>
                  <a:pt x="483" y="21187"/>
                  <a:pt x="592" y="21283"/>
                  <a:pt x="716" y="21310"/>
                </a:cubicBezTo>
                <a:cubicBezTo>
                  <a:pt x="735" y="21387"/>
                  <a:pt x="789" y="21456"/>
                  <a:pt x="884" y="21469"/>
                </a:cubicBezTo>
                <a:cubicBezTo>
                  <a:pt x="1351" y="21533"/>
                  <a:pt x="1827" y="21561"/>
                  <a:pt x="2309" y="21561"/>
                </a:cubicBezTo>
                <a:cubicBezTo>
                  <a:pt x="3422" y="21561"/>
                  <a:pt x="4565" y="21413"/>
                  <a:pt x="5700" y="21232"/>
                </a:cubicBezTo>
                <a:cubicBezTo>
                  <a:pt x="5796" y="22513"/>
                  <a:pt x="6594" y="24053"/>
                  <a:pt x="6876" y="25205"/>
                </a:cubicBezTo>
                <a:cubicBezTo>
                  <a:pt x="7395" y="27301"/>
                  <a:pt x="7632" y="29461"/>
                  <a:pt x="8444" y="31474"/>
                </a:cubicBezTo>
                <a:cubicBezTo>
                  <a:pt x="8499" y="31620"/>
                  <a:pt x="8623" y="31773"/>
                  <a:pt x="8795" y="31773"/>
                </a:cubicBezTo>
                <a:cubicBezTo>
                  <a:pt x="8807" y="31773"/>
                  <a:pt x="8819" y="31772"/>
                  <a:pt x="8831" y="31771"/>
                </a:cubicBezTo>
                <a:cubicBezTo>
                  <a:pt x="8894" y="31766"/>
                  <a:pt x="8958" y="31758"/>
                  <a:pt x="9018" y="31753"/>
                </a:cubicBezTo>
                <a:cubicBezTo>
                  <a:pt x="9241" y="31730"/>
                  <a:pt x="9386" y="31594"/>
                  <a:pt x="9405" y="31370"/>
                </a:cubicBezTo>
                <a:cubicBezTo>
                  <a:pt x="9647" y="27802"/>
                  <a:pt x="9811" y="24030"/>
                  <a:pt x="10808" y="20567"/>
                </a:cubicBezTo>
                <a:cubicBezTo>
                  <a:pt x="12293" y="20507"/>
                  <a:pt x="13893" y="20490"/>
                  <a:pt x="15163" y="19856"/>
                </a:cubicBezTo>
                <a:cubicBezTo>
                  <a:pt x="15178" y="19851"/>
                  <a:pt x="15191" y="19851"/>
                  <a:pt x="15201" y="19843"/>
                </a:cubicBezTo>
                <a:cubicBezTo>
                  <a:pt x="15241" y="19824"/>
                  <a:pt x="15283" y="19801"/>
                  <a:pt x="15319" y="19779"/>
                </a:cubicBezTo>
                <a:cubicBezTo>
                  <a:pt x="15592" y="19633"/>
                  <a:pt x="15569" y="19332"/>
                  <a:pt x="15401" y="19150"/>
                </a:cubicBezTo>
                <a:cubicBezTo>
                  <a:pt x="16116" y="17177"/>
                  <a:pt x="14463" y="14247"/>
                  <a:pt x="13573" y="12552"/>
                </a:cubicBezTo>
                <a:cubicBezTo>
                  <a:pt x="12572" y="10639"/>
                  <a:pt x="10858" y="9892"/>
                  <a:pt x="8894" y="9860"/>
                </a:cubicBezTo>
                <a:cubicBezTo>
                  <a:pt x="8894" y="9833"/>
                  <a:pt x="8899" y="9810"/>
                  <a:pt x="8894" y="9782"/>
                </a:cubicBezTo>
                <a:cubicBezTo>
                  <a:pt x="8739" y="8839"/>
                  <a:pt x="8712" y="7915"/>
                  <a:pt x="8663" y="6958"/>
                </a:cubicBezTo>
                <a:cubicBezTo>
                  <a:pt x="8635" y="6388"/>
                  <a:pt x="8608" y="5791"/>
                  <a:pt x="8371" y="5280"/>
                </a:cubicBezTo>
                <a:cubicBezTo>
                  <a:pt x="9277" y="5190"/>
                  <a:pt x="10175" y="5026"/>
                  <a:pt x="10991" y="4683"/>
                </a:cubicBezTo>
                <a:cubicBezTo>
                  <a:pt x="11163" y="4615"/>
                  <a:pt x="11250" y="4433"/>
                  <a:pt x="11237" y="4273"/>
                </a:cubicBezTo>
                <a:cubicBezTo>
                  <a:pt x="11241" y="4264"/>
                  <a:pt x="11245" y="4256"/>
                  <a:pt x="11245" y="4246"/>
                </a:cubicBezTo>
                <a:cubicBezTo>
                  <a:pt x="11359" y="3722"/>
                  <a:pt x="11045" y="3089"/>
                  <a:pt x="10949" y="2561"/>
                </a:cubicBezTo>
                <a:cubicBezTo>
                  <a:pt x="10840" y="1977"/>
                  <a:pt x="10789" y="1375"/>
                  <a:pt x="10658" y="793"/>
                </a:cubicBezTo>
                <a:cubicBezTo>
                  <a:pt x="10671" y="738"/>
                  <a:pt x="10676" y="674"/>
                  <a:pt x="10658" y="615"/>
                </a:cubicBezTo>
                <a:cubicBezTo>
                  <a:pt x="10510" y="140"/>
                  <a:pt x="9774" y="0"/>
                  <a:pt x="8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3445987" y="100647"/>
            <a:ext cx="552837" cy="1311557"/>
          </a:xfrm>
          <a:custGeom>
            <a:avLst/>
            <a:gdLst/>
            <a:ahLst/>
            <a:cxnLst/>
            <a:rect l="l" t="t" r="r" b="b"/>
            <a:pathLst>
              <a:path w="15824" h="37541" extrusionOk="0">
                <a:moveTo>
                  <a:pt x="4684" y="1748"/>
                </a:moveTo>
                <a:lnTo>
                  <a:pt x="4684" y="1748"/>
                </a:lnTo>
                <a:cubicBezTo>
                  <a:pt x="6042" y="3142"/>
                  <a:pt x="7289" y="4619"/>
                  <a:pt x="8420" y="6168"/>
                </a:cubicBezTo>
                <a:cubicBezTo>
                  <a:pt x="7632" y="7963"/>
                  <a:pt x="6835" y="9958"/>
                  <a:pt x="6528" y="11954"/>
                </a:cubicBezTo>
                <a:cubicBezTo>
                  <a:pt x="6265" y="10155"/>
                  <a:pt x="6118" y="8345"/>
                  <a:pt x="5695" y="6574"/>
                </a:cubicBezTo>
                <a:cubicBezTo>
                  <a:pt x="5304" y="4947"/>
                  <a:pt x="4911" y="3384"/>
                  <a:pt x="4684" y="1748"/>
                </a:cubicBezTo>
                <a:close/>
                <a:moveTo>
                  <a:pt x="3855" y="2272"/>
                </a:moveTo>
                <a:cubicBezTo>
                  <a:pt x="3922" y="4801"/>
                  <a:pt x="4984" y="7361"/>
                  <a:pt x="5285" y="9836"/>
                </a:cubicBezTo>
                <a:cubicBezTo>
                  <a:pt x="5422" y="10938"/>
                  <a:pt x="5581" y="12036"/>
                  <a:pt x="5750" y="13135"/>
                </a:cubicBezTo>
                <a:cubicBezTo>
                  <a:pt x="5535" y="12797"/>
                  <a:pt x="5304" y="12465"/>
                  <a:pt x="5058" y="12132"/>
                </a:cubicBezTo>
                <a:cubicBezTo>
                  <a:pt x="4073" y="10801"/>
                  <a:pt x="3144" y="9403"/>
                  <a:pt x="2132" y="8086"/>
                </a:cubicBezTo>
                <a:cubicBezTo>
                  <a:pt x="2406" y="6988"/>
                  <a:pt x="2751" y="5903"/>
                  <a:pt x="3035" y="4819"/>
                </a:cubicBezTo>
                <a:cubicBezTo>
                  <a:pt x="3239" y="4026"/>
                  <a:pt x="3489" y="3102"/>
                  <a:pt x="3855" y="2272"/>
                </a:cubicBezTo>
                <a:close/>
                <a:moveTo>
                  <a:pt x="8961" y="6938"/>
                </a:moveTo>
                <a:cubicBezTo>
                  <a:pt x="10128" y="8637"/>
                  <a:pt x="11140" y="10428"/>
                  <a:pt x="11969" y="12324"/>
                </a:cubicBezTo>
                <a:cubicBezTo>
                  <a:pt x="11928" y="12346"/>
                  <a:pt x="11892" y="12391"/>
                  <a:pt x="11878" y="12451"/>
                </a:cubicBezTo>
                <a:cubicBezTo>
                  <a:pt x="11527" y="14246"/>
                  <a:pt x="10475" y="16101"/>
                  <a:pt x="9691" y="17764"/>
                </a:cubicBezTo>
                <a:cubicBezTo>
                  <a:pt x="9112" y="18998"/>
                  <a:pt x="8711" y="20265"/>
                  <a:pt x="8415" y="21577"/>
                </a:cubicBezTo>
                <a:cubicBezTo>
                  <a:pt x="7868" y="19085"/>
                  <a:pt x="7327" y="16601"/>
                  <a:pt x="6879" y="14092"/>
                </a:cubicBezTo>
                <a:cubicBezTo>
                  <a:pt x="7098" y="11567"/>
                  <a:pt x="8433" y="9352"/>
                  <a:pt x="8961" y="6938"/>
                </a:cubicBezTo>
                <a:close/>
                <a:moveTo>
                  <a:pt x="1908" y="9111"/>
                </a:moveTo>
                <a:cubicBezTo>
                  <a:pt x="3111" y="11184"/>
                  <a:pt x="5212" y="12875"/>
                  <a:pt x="6064" y="15070"/>
                </a:cubicBezTo>
                <a:cubicBezTo>
                  <a:pt x="6401" y="17007"/>
                  <a:pt x="6793" y="18939"/>
                  <a:pt x="7262" y="20844"/>
                </a:cubicBezTo>
                <a:cubicBezTo>
                  <a:pt x="7386" y="21354"/>
                  <a:pt x="7504" y="21873"/>
                  <a:pt x="7617" y="22388"/>
                </a:cubicBezTo>
                <a:cubicBezTo>
                  <a:pt x="6911" y="21295"/>
                  <a:pt x="6078" y="20325"/>
                  <a:pt x="5121" y="19331"/>
                </a:cubicBezTo>
                <a:cubicBezTo>
                  <a:pt x="3845" y="18005"/>
                  <a:pt x="2346" y="16980"/>
                  <a:pt x="1121" y="15631"/>
                </a:cubicBezTo>
                <a:cubicBezTo>
                  <a:pt x="1235" y="13581"/>
                  <a:pt x="1531" y="11531"/>
                  <a:pt x="1826" y="9598"/>
                </a:cubicBezTo>
                <a:cubicBezTo>
                  <a:pt x="1849" y="9434"/>
                  <a:pt x="1881" y="9270"/>
                  <a:pt x="1908" y="9111"/>
                </a:cubicBezTo>
                <a:close/>
                <a:moveTo>
                  <a:pt x="12275" y="13034"/>
                </a:moveTo>
                <a:cubicBezTo>
                  <a:pt x="12753" y="14201"/>
                  <a:pt x="13163" y="15398"/>
                  <a:pt x="13491" y="16639"/>
                </a:cubicBezTo>
                <a:cubicBezTo>
                  <a:pt x="13800" y="17814"/>
                  <a:pt x="14029" y="19013"/>
                  <a:pt x="14170" y="20220"/>
                </a:cubicBezTo>
                <a:cubicBezTo>
                  <a:pt x="12433" y="22580"/>
                  <a:pt x="10388" y="25660"/>
                  <a:pt x="10014" y="28598"/>
                </a:cubicBezTo>
                <a:cubicBezTo>
                  <a:pt x="9609" y="27013"/>
                  <a:pt x="9249" y="25414"/>
                  <a:pt x="8898" y="23797"/>
                </a:cubicBezTo>
                <a:cubicBezTo>
                  <a:pt x="8830" y="23477"/>
                  <a:pt x="8761" y="23158"/>
                  <a:pt x="8688" y="22840"/>
                </a:cubicBezTo>
                <a:cubicBezTo>
                  <a:pt x="9268" y="20985"/>
                  <a:pt x="10128" y="19240"/>
                  <a:pt x="10734" y="17408"/>
                </a:cubicBezTo>
                <a:cubicBezTo>
                  <a:pt x="11236" y="15882"/>
                  <a:pt x="12101" y="14601"/>
                  <a:pt x="12275" y="13034"/>
                </a:cubicBezTo>
                <a:close/>
                <a:moveTo>
                  <a:pt x="1071" y="16820"/>
                </a:moveTo>
                <a:cubicBezTo>
                  <a:pt x="1708" y="17577"/>
                  <a:pt x="2583" y="18197"/>
                  <a:pt x="3330" y="18788"/>
                </a:cubicBezTo>
                <a:cubicBezTo>
                  <a:pt x="5030" y="20124"/>
                  <a:pt x="6898" y="22106"/>
                  <a:pt x="7987" y="24037"/>
                </a:cubicBezTo>
                <a:cubicBezTo>
                  <a:pt x="8365" y="25755"/>
                  <a:pt x="8734" y="27482"/>
                  <a:pt x="9199" y="29177"/>
                </a:cubicBezTo>
                <a:cubicBezTo>
                  <a:pt x="8324" y="28207"/>
                  <a:pt x="7327" y="27364"/>
                  <a:pt x="6265" y="26552"/>
                </a:cubicBezTo>
                <a:cubicBezTo>
                  <a:pt x="5399" y="25896"/>
                  <a:pt x="4478" y="25318"/>
                  <a:pt x="3581" y="24708"/>
                </a:cubicBezTo>
                <a:cubicBezTo>
                  <a:pt x="2980" y="24302"/>
                  <a:pt x="2482" y="23782"/>
                  <a:pt x="1936" y="23322"/>
                </a:cubicBezTo>
                <a:cubicBezTo>
                  <a:pt x="1712" y="22607"/>
                  <a:pt x="1525" y="21873"/>
                  <a:pt x="1384" y="21118"/>
                </a:cubicBezTo>
                <a:cubicBezTo>
                  <a:pt x="1125" y="19723"/>
                  <a:pt x="1043" y="18279"/>
                  <a:pt x="1071" y="16820"/>
                </a:cubicBezTo>
                <a:close/>
                <a:moveTo>
                  <a:pt x="14292" y="21555"/>
                </a:moveTo>
                <a:lnTo>
                  <a:pt x="14292" y="21555"/>
                </a:lnTo>
                <a:cubicBezTo>
                  <a:pt x="14402" y="23099"/>
                  <a:pt x="14380" y="24657"/>
                  <a:pt x="14233" y="26188"/>
                </a:cubicBezTo>
                <a:cubicBezTo>
                  <a:pt x="13937" y="29328"/>
                  <a:pt x="12894" y="32403"/>
                  <a:pt x="12092" y="35474"/>
                </a:cubicBezTo>
                <a:cubicBezTo>
                  <a:pt x="11937" y="34440"/>
                  <a:pt x="11427" y="33323"/>
                  <a:pt x="11171" y="32549"/>
                </a:cubicBezTo>
                <a:cubicBezTo>
                  <a:pt x="10858" y="31610"/>
                  <a:pt x="10574" y="30672"/>
                  <a:pt x="10315" y="29724"/>
                </a:cubicBezTo>
                <a:cubicBezTo>
                  <a:pt x="10976" y="27906"/>
                  <a:pt x="11623" y="26156"/>
                  <a:pt x="12570" y="24457"/>
                </a:cubicBezTo>
                <a:cubicBezTo>
                  <a:pt x="13117" y="23482"/>
                  <a:pt x="13732" y="22529"/>
                  <a:pt x="14292" y="21555"/>
                </a:cubicBezTo>
                <a:close/>
                <a:moveTo>
                  <a:pt x="2734" y="25404"/>
                </a:moveTo>
                <a:cubicBezTo>
                  <a:pt x="3317" y="25801"/>
                  <a:pt x="3931" y="26148"/>
                  <a:pt x="4442" y="26470"/>
                </a:cubicBezTo>
                <a:cubicBezTo>
                  <a:pt x="6173" y="27569"/>
                  <a:pt x="8187" y="29008"/>
                  <a:pt x="9604" y="30585"/>
                </a:cubicBezTo>
                <a:cubicBezTo>
                  <a:pt x="10174" y="32408"/>
                  <a:pt x="11072" y="34217"/>
                  <a:pt x="11299" y="36126"/>
                </a:cubicBezTo>
                <a:cubicBezTo>
                  <a:pt x="7841" y="32982"/>
                  <a:pt x="4610" y="29597"/>
                  <a:pt x="2734" y="25404"/>
                </a:cubicBezTo>
                <a:close/>
                <a:moveTo>
                  <a:pt x="4235" y="1"/>
                </a:moveTo>
                <a:cubicBezTo>
                  <a:pt x="4098" y="1"/>
                  <a:pt x="3964" y="49"/>
                  <a:pt x="3872" y="158"/>
                </a:cubicBezTo>
                <a:cubicBezTo>
                  <a:pt x="2086" y="2341"/>
                  <a:pt x="1544" y="5972"/>
                  <a:pt x="924" y="8633"/>
                </a:cubicBezTo>
                <a:cubicBezTo>
                  <a:pt x="27" y="12528"/>
                  <a:pt x="0" y="16597"/>
                  <a:pt x="241" y="20565"/>
                </a:cubicBezTo>
                <a:cubicBezTo>
                  <a:pt x="665" y="27464"/>
                  <a:pt x="6356" y="33551"/>
                  <a:pt x="11655" y="37365"/>
                </a:cubicBezTo>
                <a:cubicBezTo>
                  <a:pt x="11674" y="37477"/>
                  <a:pt x="11771" y="37541"/>
                  <a:pt x="11872" y="37541"/>
                </a:cubicBezTo>
                <a:cubicBezTo>
                  <a:pt x="11959" y="37541"/>
                  <a:pt x="12050" y="37492"/>
                  <a:pt x="12092" y="37384"/>
                </a:cubicBezTo>
                <a:cubicBezTo>
                  <a:pt x="12097" y="37369"/>
                  <a:pt x="12101" y="37356"/>
                  <a:pt x="12111" y="37338"/>
                </a:cubicBezTo>
                <a:cubicBezTo>
                  <a:pt x="12174" y="37264"/>
                  <a:pt x="12215" y="37169"/>
                  <a:pt x="12210" y="37073"/>
                </a:cubicBezTo>
                <a:cubicBezTo>
                  <a:pt x="14466" y="31319"/>
                  <a:pt x="15823" y="25814"/>
                  <a:pt x="15158" y="19860"/>
                </a:cubicBezTo>
                <a:cubicBezTo>
                  <a:pt x="15163" y="19855"/>
                  <a:pt x="15167" y="19846"/>
                  <a:pt x="15173" y="19841"/>
                </a:cubicBezTo>
                <a:cubicBezTo>
                  <a:pt x="15232" y="19700"/>
                  <a:pt x="15194" y="19581"/>
                  <a:pt x="15118" y="19505"/>
                </a:cubicBezTo>
                <a:cubicBezTo>
                  <a:pt x="14990" y="18466"/>
                  <a:pt x="14807" y="17417"/>
                  <a:pt x="14548" y="16351"/>
                </a:cubicBezTo>
                <a:cubicBezTo>
                  <a:pt x="13022" y="10068"/>
                  <a:pt x="9194" y="4623"/>
                  <a:pt x="4638" y="158"/>
                </a:cubicBezTo>
                <a:cubicBezTo>
                  <a:pt x="4536" y="58"/>
                  <a:pt x="4384" y="1"/>
                  <a:pt x="42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8894844" y="1690604"/>
            <a:ext cx="422076" cy="506659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1163597" y="4032746"/>
            <a:ext cx="1165521" cy="1044551"/>
          </a:xfrm>
          <a:custGeom>
            <a:avLst/>
            <a:gdLst/>
            <a:ahLst/>
            <a:cxnLst/>
            <a:rect l="l" t="t" r="r" b="b"/>
            <a:pathLst>
              <a:path w="40283" h="36102" extrusionOk="0">
                <a:moveTo>
                  <a:pt x="27225" y="16388"/>
                </a:moveTo>
                <a:cubicBezTo>
                  <a:pt x="29570" y="16388"/>
                  <a:pt x="31894" y="17501"/>
                  <a:pt x="32577" y="19998"/>
                </a:cubicBezTo>
                <a:cubicBezTo>
                  <a:pt x="33598" y="23735"/>
                  <a:pt x="32131" y="28281"/>
                  <a:pt x="27648" y="28546"/>
                </a:cubicBezTo>
                <a:cubicBezTo>
                  <a:pt x="27484" y="28555"/>
                  <a:pt x="27322" y="28560"/>
                  <a:pt x="27160" y="28560"/>
                </a:cubicBezTo>
                <a:cubicBezTo>
                  <a:pt x="24396" y="28560"/>
                  <a:pt x="21927" y="27203"/>
                  <a:pt x="21187" y="24655"/>
                </a:cubicBezTo>
                <a:cubicBezTo>
                  <a:pt x="21187" y="24628"/>
                  <a:pt x="21187" y="24595"/>
                  <a:pt x="21177" y="24568"/>
                </a:cubicBezTo>
                <a:cubicBezTo>
                  <a:pt x="20340" y="21474"/>
                  <a:pt x="21898" y="17666"/>
                  <a:pt x="25073" y="16704"/>
                </a:cubicBezTo>
                <a:cubicBezTo>
                  <a:pt x="25760" y="16497"/>
                  <a:pt x="26494" y="16388"/>
                  <a:pt x="27225" y="16388"/>
                </a:cubicBezTo>
                <a:close/>
                <a:moveTo>
                  <a:pt x="7970" y="22803"/>
                </a:moveTo>
                <a:cubicBezTo>
                  <a:pt x="10500" y="22803"/>
                  <a:pt x="12982" y="24564"/>
                  <a:pt x="13987" y="26910"/>
                </a:cubicBezTo>
                <a:cubicBezTo>
                  <a:pt x="14002" y="26938"/>
                  <a:pt x="14015" y="26960"/>
                  <a:pt x="14033" y="26983"/>
                </a:cubicBezTo>
                <a:cubicBezTo>
                  <a:pt x="15095" y="29585"/>
                  <a:pt x="13810" y="32342"/>
                  <a:pt x="11386" y="34045"/>
                </a:cubicBezTo>
                <a:cubicBezTo>
                  <a:pt x="10362" y="34764"/>
                  <a:pt x="9315" y="35076"/>
                  <a:pt x="8304" y="35076"/>
                </a:cubicBezTo>
                <a:cubicBezTo>
                  <a:pt x="5686" y="35076"/>
                  <a:pt x="3313" y="32980"/>
                  <a:pt x="2219" y="30409"/>
                </a:cubicBezTo>
                <a:cubicBezTo>
                  <a:pt x="1813" y="29467"/>
                  <a:pt x="1754" y="28532"/>
                  <a:pt x="1931" y="27663"/>
                </a:cubicBezTo>
                <a:cubicBezTo>
                  <a:pt x="2200" y="27061"/>
                  <a:pt x="2451" y="26454"/>
                  <a:pt x="2702" y="25848"/>
                </a:cubicBezTo>
                <a:cubicBezTo>
                  <a:pt x="3485" y="24650"/>
                  <a:pt x="4715" y="23693"/>
                  <a:pt x="6051" y="23165"/>
                </a:cubicBezTo>
                <a:cubicBezTo>
                  <a:pt x="6678" y="22917"/>
                  <a:pt x="7325" y="22803"/>
                  <a:pt x="7970" y="22803"/>
                </a:cubicBezTo>
                <a:close/>
                <a:moveTo>
                  <a:pt x="37940" y="1"/>
                </a:moveTo>
                <a:cubicBezTo>
                  <a:pt x="36480" y="1"/>
                  <a:pt x="35840" y="2826"/>
                  <a:pt x="35562" y="3633"/>
                </a:cubicBezTo>
                <a:cubicBezTo>
                  <a:pt x="34633" y="6320"/>
                  <a:pt x="34364" y="9187"/>
                  <a:pt x="33963" y="11988"/>
                </a:cubicBezTo>
                <a:cubicBezTo>
                  <a:pt x="33712" y="13733"/>
                  <a:pt x="33197" y="15761"/>
                  <a:pt x="33138" y="17689"/>
                </a:cubicBezTo>
                <a:cubicBezTo>
                  <a:pt x="31717" y="15667"/>
                  <a:pt x="29470" y="14598"/>
                  <a:pt x="27106" y="14598"/>
                </a:cubicBezTo>
                <a:cubicBezTo>
                  <a:pt x="25863" y="14598"/>
                  <a:pt x="24587" y="14894"/>
                  <a:pt x="23383" y="15502"/>
                </a:cubicBezTo>
                <a:cubicBezTo>
                  <a:pt x="21160" y="16627"/>
                  <a:pt x="18330" y="21188"/>
                  <a:pt x="19761" y="23802"/>
                </a:cubicBezTo>
                <a:cubicBezTo>
                  <a:pt x="19539" y="23764"/>
                  <a:pt x="19302" y="23747"/>
                  <a:pt x="19061" y="23747"/>
                </a:cubicBezTo>
                <a:cubicBezTo>
                  <a:pt x="18169" y="23747"/>
                  <a:pt x="17215" y="23979"/>
                  <a:pt x="16694" y="24208"/>
                </a:cubicBezTo>
                <a:cubicBezTo>
                  <a:pt x="15947" y="24536"/>
                  <a:pt x="15354" y="25138"/>
                  <a:pt x="14881" y="25794"/>
                </a:cubicBezTo>
                <a:cubicBezTo>
                  <a:pt x="14803" y="25903"/>
                  <a:pt x="14725" y="26027"/>
                  <a:pt x="14658" y="26153"/>
                </a:cubicBezTo>
                <a:cubicBezTo>
                  <a:pt x="14920" y="23146"/>
                  <a:pt x="10375" y="21091"/>
                  <a:pt x="7528" y="21091"/>
                </a:cubicBezTo>
                <a:cubicBezTo>
                  <a:pt x="7201" y="21091"/>
                  <a:pt x="6897" y="21118"/>
                  <a:pt x="6625" y="21174"/>
                </a:cubicBezTo>
                <a:cubicBezTo>
                  <a:pt x="5741" y="21356"/>
                  <a:pt x="4921" y="21676"/>
                  <a:pt x="4179" y="22090"/>
                </a:cubicBezTo>
                <a:cubicBezTo>
                  <a:pt x="4406" y="21497"/>
                  <a:pt x="4629" y="20905"/>
                  <a:pt x="4848" y="20313"/>
                </a:cubicBezTo>
                <a:cubicBezTo>
                  <a:pt x="5513" y="18536"/>
                  <a:pt x="6082" y="16732"/>
                  <a:pt x="6807" y="14978"/>
                </a:cubicBezTo>
                <a:cubicBezTo>
                  <a:pt x="7098" y="14299"/>
                  <a:pt x="7399" y="13624"/>
                  <a:pt x="7718" y="12959"/>
                </a:cubicBezTo>
                <a:lnTo>
                  <a:pt x="7718" y="12959"/>
                </a:lnTo>
                <a:cubicBezTo>
                  <a:pt x="7718" y="12959"/>
                  <a:pt x="7718" y="12959"/>
                  <a:pt x="7718" y="12959"/>
                </a:cubicBezTo>
                <a:cubicBezTo>
                  <a:pt x="7720" y="12959"/>
                  <a:pt x="9688" y="9395"/>
                  <a:pt x="10741" y="9395"/>
                </a:cubicBezTo>
                <a:cubicBezTo>
                  <a:pt x="11019" y="9395"/>
                  <a:pt x="11233" y="9643"/>
                  <a:pt x="11331" y="10270"/>
                </a:cubicBezTo>
                <a:cubicBezTo>
                  <a:pt x="11381" y="10590"/>
                  <a:pt x="11674" y="10779"/>
                  <a:pt x="11946" y="10779"/>
                </a:cubicBezTo>
                <a:cubicBezTo>
                  <a:pt x="12174" y="10779"/>
                  <a:pt x="12388" y="10645"/>
                  <a:pt x="12429" y="10343"/>
                </a:cubicBezTo>
                <a:cubicBezTo>
                  <a:pt x="12566" y="9355"/>
                  <a:pt x="11823" y="8434"/>
                  <a:pt x="10849" y="8152"/>
                </a:cubicBezTo>
                <a:cubicBezTo>
                  <a:pt x="10643" y="8094"/>
                  <a:pt x="10449" y="8067"/>
                  <a:pt x="10266" y="8067"/>
                </a:cubicBezTo>
                <a:cubicBezTo>
                  <a:pt x="8980" y="8067"/>
                  <a:pt x="8233" y="9396"/>
                  <a:pt x="7590" y="10453"/>
                </a:cubicBezTo>
                <a:cubicBezTo>
                  <a:pt x="5632" y="13651"/>
                  <a:pt x="4597" y="17369"/>
                  <a:pt x="3281" y="20850"/>
                </a:cubicBezTo>
                <a:cubicBezTo>
                  <a:pt x="2888" y="21884"/>
                  <a:pt x="2314" y="23019"/>
                  <a:pt x="1782" y="24181"/>
                </a:cubicBezTo>
                <a:cubicBezTo>
                  <a:pt x="543" y="25840"/>
                  <a:pt x="0" y="27981"/>
                  <a:pt x="520" y="30241"/>
                </a:cubicBezTo>
                <a:cubicBezTo>
                  <a:pt x="1362" y="33870"/>
                  <a:pt x="4791" y="36101"/>
                  <a:pt x="8253" y="36101"/>
                </a:cubicBezTo>
                <a:cubicBezTo>
                  <a:pt x="9303" y="36101"/>
                  <a:pt x="10356" y="35896"/>
                  <a:pt x="11341" y="35463"/>
                </a:cubicBezTo>
                <a:cubicBezTo>
                  <a:pt x="14271" y="34173"/>
                  <a:pt x="15934" y="30610"/>
                  <a:pt x="15045" y="27644"/>
                </a:cubicBezTo>
                <a:cubicBezTo>
                  <a:pt x="15063" y="27635"/>
                  <a:pt x="15086" y="27630"/>
                  <a:pt x="15099" y="27617"/>
                </a:cubicBezTo>
                <a:cubicBezTo>
                  <a:pt x="15200" y="27602"/>
                  <a:pt x="15295" y="27562"/>
                  <a:pt x="15350" y="27480"/>
                </a:cubicBezTo>
                <a:cubicBezTo>
                  <a:pt x="15983" y="26542"/>
                  <a:pt x="16384" y="25789"/>
                  <a:pt x="17505" y="25361"/>
                </a:cubicBezTo>
                <a:cubicBezTo>
                  <a:pt x="17839" y="25232"/>
                  <a:pt x="18182" y="25183"/>
                  <a:pt x="18526" y="25183"/>
                </a:cubicBezTo>
                <a:cubicBezTo>
                  <a:pt x="18862" y="25183"/>
                  <a:pt x="19200" y="25230"/>
                  <a:pt x="19533" y="25293"/>
                </a:cubicBezTo>
                <a:cubicBezTo>
                  <a:pt x="19838" y="25351"/>
                  <a:pt x="20080" y="25425"/>
                  <a:pt x="20311" y="25425"/>
                </a:cubicBezTo>
                <a:cubicBezTo>
                  <a:pt x="20424" y="25425"/>
                  <a:pt x="20535" y="25407"/>
                  <a:pt x="20649" y="25361"/>
                </a:cubicBezTo>
                <a:cubicBezTo>
                  <a:pt x="21447" y="28004"/>
                  <a:pt x="24209" y="29824"/>
                  <a:pt x="27004" y="29824"/>
                </a:cubicBezTo>
                <a:cubicBezTo>
                  <a:pt x="27529" y="29824"/>
                  <a:pt x="28054" y="29760"/>
                  <a:pt x="28568" y="29625"/>
                </a:cubicBezTo>
                <a:cubicBezTo>
                  <a:pt x="32678" y="28555"/>
                  <a:pt x="35393" y="24031"/>
                  <a:pt x="34200" y="19903"/>
                </a:cubicBezTo>
                <a:cubicBezTo>
                  <a:pt x="34942" y="17515"/>
                  <a:pt x="34906" y="14672"/>
                  <a:pt x="35275" y="12244"/>
                </a:cubicBezTo>
                <a:cubicBezTo>
                  <a:pt x="35539" y="10522"/>
                  <a:pt x="35758" y="8794"/>
                  <a:pt x="36082" y="7081"/>
                </a:cubicBezTo>
                <a:cubicBezTo>
                  <a:pt x="36219" y="6402"/>
                  <a:pt x="36377" y="5728"/>
                  <a:pt x="36564" y="5059"/>
                </a:cubicBezTo>
                <a:cubicBezTo>
                  <a:pt x="36755" y="4457"/>
                  <a:pt x="36951" y="3860"/>
                  <a:pt x="37143" y="3259"/>
                </a:cubicBezTo>
                <a:cubicBezTo>
                  <a:pt x="37174" y="2611"/>
                  <a:pt x="37471" y="2286"/>
                  <a:pt x="38034" y="2286"/>
                </a:cubicBezTo>
                <a:cubicBezTo>
                  <a:pt x="38208" y="2286"/>
                  <a:pt x="38408" y="2317"/>
                  <a:pt x="38633" y="2379"/>
                </a:cubicBezTo>
                <a:cubicBezTo>
                  <a:pt x="38608" y="2749"/>
                  <a:pt x="38860" y="2915"/>
                  <a:pt x="39142" y="2915"/>
                </a:cubicBezTo>
                <a:cubicBezTo>
                  <a:pt x="39424" y="2915"/>
                  <a:pt x="39734" y="2750"/>
                  <a:pt x="39827" y="2457"/>
                </a:cubicBezTo>
                <a:cubicBezTo>
                  <a:pt x="40282" y="1035"/>
                  <a:pt x="39649" y="489"/>
                  <a:pt x="38328" y="64"/>
                </a:cubicBezTo>
                <a:cubicBezTo>
                  <a:pt x="38193" y="21"/>
                  <a:pt x="38063" y="1"/>
                  <a:pt x="37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06" name="Google Shape;306;p25"/>
          <p:cNvGrpSpPr/>
          <p:nvPr/>
        </p:nvGrpSpPr>
        <p:grpSpPr>
          <a:xfrm>
            <a:off x="1495046" y="1776668"/>
            <a:ext cx="1326895" cy="1384015"/>
            <a:chOff x="2323059" y="1340604"/>
            <a:chExt cx="1091436" cy="1138420"/>
          </a:xfrm>
        </p:grpSpPr>
        <p:sp>
          <p:nvSpPr>
            <p:cNvPr id="307" name="Google Shape;307;p25"/>
            <p:cNvSpPr/>
            <p:nvPr/>
          </p:nvSpPr>
          <p:spPr>
            <a:xfrm>
              <a:off x="2323059" y="1340604"/>
              <a:ext cx="1091436" cy="1138420"/>
            </a:xfrm>
            <a:custGeom>
              <a:avLst/>
              <a:gdLst/>
              <a:ahLst/>
              <a:cxnLst/>
              <a:rect l="l" t="t" r="r" b="b"/>
              <a:pathLst>
                <a:path w="46994" h="49017" extrusionOk="0">
                  <a:moveTo>
                    <a:pt x="26994" y="1227"/>
                  </a:moveTo>
                  <a:cubicBezTo>
                    <a:pt x="29355" y="1227"/>
                    <a:pt x="31407" y="2474"/>
                    <a:pt x="32559" y="5855"/>
                  </a:cubicBezTo>
                  <a:cubicBezTo>
                    <a:pt x="33685" y="9167"/>
                    <a:pt x="33617" y="12921"/>
                    <a:pt x="35781" y="15650"/>
                  </a:cubicBezTo>
                  <a:cubicBezTo>
                    <a:pt x="35744" y="15644"/>
                    <a:pt x="35708" y="15640"/>
                    <a:pt x="35672" y="15640"/>
                  </a:cubicBezTo>
                  <a:cubicBezTo>
                    <a:pt x="35106" y="15640"/>
                    <a:pt x="34634" y="16445"/>
                    <a:pt x="35148" y="16895"/>
                  </a:cubicBezTo>
                  <a:cubicBezTo>
                    <a:pt x="36284" y="17882"/>
                    <a:pt x="37219" y="18085"/>
                    <a:pt x="38560" y="18085"/>
                  </a:cubicBezTo>
                  <a:cubicBezTo>
                    <a:pt x="38821" y="18085"/>
                    <a:pt x="39097" y="18077"/>
                    <a:pt x="39394" y="18066"/>
                  </a:cubicBezTo>
                  <a:cubicBezTo>
                    <a:pt x="39505" y="18062"/>
                    <a:pt x="39615" y="18060"/>
                    <a:pt x="39723" y="18060"/>
                  </a:cubicBezTo>
                  <a:cubicBezTo>
                    <a:pt x="42834" y="18060"/>
                    <a:pt x="44709" y="19827"/>
                    <a:pt x="45449" y="22786"/>
                  </a:cubicBezTo>
                  <a:cubicBezTo>
                    <a:pt x="46921" y="28636"/>
                    <a:pt x="42069" y="35115"/>
                    <a:pt x="38405" y="39121"/>
                  </a:cubicBezTo>
                  <a:cubicBezTo>
                    <a:pt x="34336" y="43572"/>
                    <a:pt x="28978" y="46898"/>
                    <a:pt x="23050" y="48077"/>
                  </a:cubicBezTo>
                  <a:cubicBezTo>
                    <a:pt x="22062" y="48275"/>
                    <a:pt x="21097" y="48369"/>
                    <a:pt x="20157" y="48369"/>
                  </a:cubicBezTo>
                  <a:cubicBezTo>
                    <a:pt x="14216" y="48369"/>
                    <a:pt x="9326" y="44594"/>
                    <a:pt x="6529" y="39188"/>
                  </a:cubicBezTo>
                  <a:cubicBezTo>
                    <a:pt x="1130" y="28745"/>
                    <a:pt x="7258" y="15829"/>
                    <a:pt x="14653" y="8192"/>
                  </a:cubicBezTo>
                  <a:cubicBezTo>
                    <a:pt x="17478" y="5277"/>
                    <a:pt x="22739" y="1227"/>
                    <a:pt x="26994" y="1227"/>
                  </a:cubicBezTo>
                  <a:close/>
                  <a:moveTo>
                    <a:pt x="26814" y="1"/>
                  </a:moveTo>
                  <a:cubicBezTo>
                    <a:pt x="22370" y="1"/>
                    <a:pt x="17303" y="4394"/>
                    <a:pt x="14603" y="6894"/>
                  </a:cubicBezTo>
                  <a:cubicBezTo>
                    <a:pt x="5522" y="15286"/>
                    <a:pt x="0" y="29931"/>
                    <a:pt x="6730" y="41321"/>
                  </a:cubicBezTo>
                  <a:cubicBezTo>
                    <a:pt x="9998" y="46853"/>
                    <a:pt x="14711" y="49017"/>
                    <a:pt x="19716" y="49017"/>
                  </a:cubicBezTo>
                  <a:cubicBezTo>
                    <a:pt x="26637" y="49017"/>
                    <a:pt x="34115" y="44880"/>
                    <a:pt x="39102" y="39790"/>
                  </a:cubicBezTo>
                  <a:cubicBezTo>
                    <a:pt x="43240" y="35567"/>
                    <a:pt x="46994" y="29502"/>
                    <a:pt x="46584" y="23391"/>
                  </a:cubicBezTo>
                  <a:cubicBezTo>
                    <a:pt x="46451" y="21423"/>
                    <a:pt x="45654" y="19610"/>
                    <a:pt x="44273" y="18216"/>
                  </a:cubicBezTo>
                  <a:cubicBezTo>
                    <a:pt x="42397" y="16321"/>
                    <a:pt x="39859" y="17063"/>
                    <a:pt x="37617" y="16685"/>
                  </a:cubicBezTo>
                  <a:cubicBezTo>
                    <a:pt x="37603" y="16590"/>
                    <a:pt x="37571" y="16494"/>
                    <a:pt x="37489" y="16403"/>
                  </a:cubicBezTo>
                  <a:cubicBezTo>
                    <a:pt x="33603" y="11778"/>
                    <a:pt x="35394" y="4825"/>
                    <a:pt x="30204" y="1075"/>
                  </a:cubicBezTo>
                  <a:cubicBezTo>
                    <a:pt x="29158" y="318"/>
                    <a:pt x="28008" y="1"/>
                    <a:pt x="26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901570" y="1766783"/>
              <a:ext cx="247323" cy="283600"/>
            </a:xfrm>
            <a:custGeom>
              <a:avLst/>
              <a:gdLst/>
              <a:ahLst/>
              <a:cxnLst/>
              <a:rect l="l" t="t" r="r" b="b"/>
              <a:pathLst>
                <a:path w="10649" h="12211" extrusionOk="0">
                  <a:moveTo>
                    <a:pt x="6844" y="1447"/>
                  </a:moveTo>
                  <a:cubicBezTo>
                    <a:pt x="7787" y="1447"/>
                    <a:pt x="8794" y="1831"/>
                    <a:pt x="9263" y="2591"/>
                  </a:cubicBezTo>
                  <a:lnTo>
                    <a:pt x="9263" y="2595"/>
                  </a:lnTo>
                  <a:cubicBezTo>
                    <a:pt x="8685" y="5129"/>
                    <a:pt x="8429" y="7220"/>
                    <a:pt x="6603" y="9261"/>
                  </a:cubicBezTo>
                  <a:cubicBezTo>
                    <a:pt x="5928" y="10018"/>
                    <a:pt x="4488" y="10879"/>
                    <a:pt x="3286" y="10879"/>
                  </a:cubicBezTo>
                  <a:cubicBezTo>
                    <a:pt x="2563" y="10879"/>
                    <a:pt x="1927" y="10568"/>
                    <a:pt x="1595" y="9735"/>
                  </a:cubicBezTo>
                  <a:cubicBezTo>
                    <a:pt x="898" y="8004"/>
                    <a:pt x="2183" y="5484"/>
                    <a:pt x="3066" y="4067"/>
                  </a:cubicBezTo>
                  <a:cubicBezTo>
                    <a:pt x="3682" y="3079"/>
                    <a:pt x="4520" y="2290"/>
                    <a:pt x="5541" y="1743"/>
                  </a:cubicBezTo>
                  <a:cubicBezTo>
                    <a:pt x="5907" y="1546"/>
                    <a:pt x="6367" y="1447"/>
                    <a:pt x="6844" y="1447"/>
                  </a:cubicBezTo>
                  <a:close/>
                  <a:moveTo>
                    <a:pt x="6792" y="1"/>
                  </a:moveTo>
                  <a:cubicBezTo>
                    <a:pt x="5960" y="1"/>
                    <a:pt x="5104" y="212"/>
                    <a:pt x="4370" y="627"/>
                  </a:cubicBezTo>
                  <a:cubicBezTo>
                    <a:pt x="1663" y="2158"/>
                    <a:pt x="0" y="6113"/>
                    <a:pt x="36" y="9106"/>
                  </a:cubicBezTo>
                  <a:cubicBezTo>
                    <a:pt x="67" y="11256"/>
                    <a:pt x="1678" y="12210"/>
                    <a:pt x="3436" y="12210"/>
                  </a:cubicBezTo>
                  <a:cubicBezTo>
                    <a:pt x="4083" y="12210"/>
                    <a:pt x="4748" y="12081"/>
                    <a:pt x="5363" y="11835"/>
                  </a:cubicBezTo>
                  <a:cubicBezTo>
                    <a:pt x="8448" y="10601"/>
                    <a:pt x="10649" y="6486"/>
                    <a:pt x="10393" y="3169"/>
                  </a:cubicBezTo>
                  <a:cubicBezTo>
                    <a:pt x="10362" y="1035"/>
                    <a:pt x="8635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2808763" y="1481533"/>
              <a:ext cx="179181" cy="195671"/>
            </a:xfrm>
            <a:custGeom>
              <a:avLst/>
              <a:gdLst/>
              <a:ahLst/>
              <a:cxnLst/>
              <a:rect l="l" t="t" r="r" b="b"/>
              <a:pathLst>
                <a:path w="7715" h="8425" extrusionOk="0">
                  <a:moveTo>
                    <a:pt x="4167" y="1592"/>
                  </a:moveTo>
                  <a:cubicBezTo>
                    <a:pt x="4491" y="1592"/>
                    <a:pt x="4830" y="1685"/>
                    <a:pt x="5136" y="1846"/>
                  </a:cubicBezTo>
                  <a:cubicBezTo>
                    <a:pt x="4980" y="2124"/>
                    <a:pt x="5008" y="2475"/>
                    <a:pt x="5258" y="2780"/>
                  </a:cubicBezTo>
                  <a:cubicBezTo>
                    <a:pt x="6296" y="4032"/>
                    <a:pt x="5475" y="6726"/>
                    <a:pt x="3813" y="6726"/>
                  </a:cubicBezTo>
                  <a:cubicBezTo>
                    <a:pt x="3569" y="6726"/>
                    <a:pt x="3307" y="6668"/>
                    <a:pt x="3031" y="6539"/>
                  </a:cubicBezTo>
                  <a:cubicBezTo>
                    <a:pt x="1695" y="5924"/>
                    <a:pt x="1937" y="3924"/>
                    <a:pt x="2470" y="2880"/>
                  </a:cubicBezTo>
                  <a:cubicBezTo>
                    <a:pt x="2757" y="2320"/>
                    <a:pt x="3340" y="1669"/>
                    <a:pt x="4010" y="1600"/>
                  </a:cubicBezTo>
                  <a:cubicBezTo>
                    <a:pt x="4062" y="1595"/>
                    <a:pt x="4115" y="1592"/>
                    <a:pt x="4167" y="1592"/>
                  </a:cubicBezTo>
                  <a:close/>
                  <a:moveTo>
                    <a:pt x="4192" y="0"/>
                  </a:moveTo>
                  <a:cubicBezTo>
                    <a:pt x="3287" y="0"/>
                    <a:pt x="2448" y="462"/>
                    <a:pt x="1805" y="1131"/>
                  </a:cubicBezTo>
                  <a:cubicBezTo>
                    <a:pt x="178" y="2807"/>
                    <a:pt x="1" y="5860"/>
                    <a:pt x="1681" y="7542"/>
                  </a:cubicBezTo>
                  <a:cubicBezTo>
                    <a:pt x="2293" y="8154"/>
                    <a:pt x="3069" y="8425"/>
                    <a:pt x="3851" y="8425"/>
                  </a:cubicBezTo>
                  <a:cubicBezTo>
                    <a:pt x="5248" y="8425"/>
                    <a:pt x="6667" y="7561"/>
                    <a:pt x="7222" y="6230"/>
                  </a:cubicBezTo>
                  <a:cubicBezTo>
                    <a:pt x="7614" y="5282"/>
                    <a:pt x="7714" y="4115"/>
                    <a:pt x="7541" y="3108"/>
                  </a:cubicBezTo>
                  <a:cubicBezTo>
                    <a:pt x="7450" y="2580"/>
                    <a:pt x="7167" y="1946"/>
                    <a:pt x="6730" y="1604"/>
                  </a:cubicBezTo>
                  <a:cubicBezTo>
                    <a:pt x="6425" y="903"/>
                    <a:pt x="5883" y="407"/>
                    <a:pt x="5008" y="128"/>
                  </a:cubicBezTo>
                  <a:cubicBezTo>
                    <a:pt x="4732" y="41"/>
                    <a:pt x="4459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2594675" y="1655884"/>
              <a:ext cx="197505" cy="172190"/>
            </a:xfrm>
            <a:custGeom>
              <a:avLst/>
              <a:gdLst/>
              <a:ahLst/>
              <a:cxnLst/>
              <a:rect l="l" t="t" r="r" b="b"/>
              <a:pathLst>
                <a:path w="8504" h="7414" extrusionOk="0">
                  <a:moveTo>
                    <a:pt x="4351" y="1720"/>
                  </a:moveTo>
                  <a:cubicBezTo>
                    <a:pt x="5307" y="1720"/>
                    <a:pt x="6266" y="2454"/>
                    <a:pt x="6653" y="3320"/>
                  </a:cubicBezTo>
                  <a:cubicBezTo>
                    <a:pt x="6525" y="3867"/>
                    <a:pt x="6785" y="4441"/>
                    <a:pt x="6598" y="5005"/>
                  </a:cubicBezTo>
                  <a:cubicBezTo>
                    <a:pt x="6457" y="5434"/>
                    <a:pt x="5902" y="5639"/>
                    <a:pt x="5514" y="5749"/>
                  </a:cubicBezTo>
                  <a:cubicBezTo>
                    <a:pt x="5285" y="5811"/>
                    <a:pt x="5032" y="5842"/>
                    <a:pt x="4771" y="5842"/>
                  </a:cubicBezTo>
                  <a:cubicBezTo>
                    <a:pt x="3934" y="5842"/>
                    <a:pt x="3018" y="5519"/>
                    <a:pt x="2552" y="4868"/>
                  </a:cubicBezTo>
                  <a:cubicBezTo>
                    <a:pt x="1883" y="3926"/>
                    <a:pt x="2598" y="2449"/>
                    <a:pt x="3491" y="1943"/>
                  </a:cubicBezTo>
                  <a:cubicBezTo>
                    <a:pt x="3766" y="1788"/>
                    <a:pt x="4058" y="1720"/>
                    <a:pt x="4351" y="1720"/>
                  </a:cubicBezTo>
                  <a:close/>
                  <a:moveTo>
                    <a:pt x="4306" y="1"/>
                  </a:moveTo>
                  <a:cubicBezTo>
                    <a:pt x="2622" y="1"/>
                    <a:pt x="1399" y="1235"/>
                    <a:pt x="876" y="2841"/>
                  </a:cubicBezTo>
                  <a:cubicBezTo>
                    <a:pt x="0" y="5535"/>
                    <a:pt x="2450" y="7413"/>
                    <a:pt x="4891" y="7413"/>
                  </a:cubicBezTo>
                  <a:cubicBezTo>
                    <a:pt x="5079" y="7413"/>
                    <a:pt x="5268" y="7402"/>
                    <a:pt x="5455" y="7379"/>
                  </a:cubicBezTo>
                  <a:cubicBezTo>
                    <a:pt x="6731" y="7229"/>
                    <a:pt x="7810" y="6569"/>
                    <a:pt x="8266" y="5329"/>
                  </a:cubicBezTo>
                  <a:cubicBezTo>
                    <a:pt x="8503" y="4691"/>
                    <a:pt x="8398" y="3966"/>
                    <a:pt x="8152" y="3356"/>
                  </a:cubicBezTo>
                  <a:cubicBezTo>
                    <a:pt x="8062" y="3128"/>
                    <a:pt x="7883" y="2942"/>
                    <a:pt x="7679" y="2832"/>
                  </a:cubicBezTo>
                  <a:cubicBezTo>
                    <a:pt x="7473" y="1383"/>
                    <a:pt x="6443" y="285"/>
                    <a:pt x="4858" y="44"/>
                  </a:cubicBezTo>
                  <a:cubicBezTo>
                    <a:pt x="4669" y="15"/>
                    <a:pt x="4484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2545275" y="1896216"/>
              <a:ext cx="208816" cy="178879"/>
            </a:xfrm>
            <a:custGeom>
              <a:avLst/>
              <a:gdLst/>
              <a:ahLst/>
              <a:cxnLst/>
              <a:rect l="l" t="t" r="r" b="b"/>
              <a:pathLst>
                <a:path w="8991" h="7702" extrusionOk="0">
                  <a:moveTo>
                    <a:pt x="3926" y="1589"/>
                  </a:moveTo>
                  <a:cubicBezTo>
                    <a:pt x="4901" y="1589"/>
                    <a:pt x="5773" y="1975"/>
                    <a:pt x="6347" y="2686"/>
                  </a:cubicBezTo>
                  <a:cubicBezTo>
                    <a:pt x="6343" y="2713"/>
                    <a:pt x="6334" y="2736"/>
                    <a:pt x="6334" y="2763"/>
                  </a:cubicBezTo>
                  <a:cubicBezTo>
                    <a:pt x="6343" y="3989"/>
                    <a:pt x="6980" y="5055"/>
                    <a:pt x="5632" y="5806"/>
                  </a:cubicBezTo>
                  <a:cubicBezTo>
                    <a:pt x="5268" y="6011"/>
                    <a:pt x="4845" y="6108"/>
                    <a:pt x="4419" y="6108"/>
                  </a:cubicBezTo>
                  <a:cubicBezTo>
                    <a:pt x="3741" y="6108"/>
                    <a:pt x="3053" y="5863"/>
                    <a:pt x="2574" y="5415"/>
                  </a:cubicBezTo>
                  <a:cubicBezTo>
                    <a:pt x="1472" y="4376"/>
                    <a:pt x="1836" y="1788"/>
                    <a:pt x="3527" y="1611"/>
                  </a:cubicBezTo>
                  <a:cubicBezTo>
                    <a:pt x="3661" y="1596"/>
                    <a:pt x="3795" y="1589"/>
                    <a:pt x="3926" y="1589"/>
                  </a:cubicBezTo>
                  <a:close/>
                  <a:moveTo>
                    <a:pt x="4498" y="1"/>
                  </a:moveTo>
                  <a:cubicBezTo>
                    <a:pt x="4234" y="1"/>
                    <a:pt x="3973" y="30"/>
                    <a:pt x="3723" y="93"/>
                  </a:cubicBezTo>
                  <a:cubicBezTo>
                    <a:pt x="1340" y="685"/>
                    <a:pt x="0" y="3301"/>
                    <a:pt x="1025" y="5579"/>
                  </a:cubicBezTo>
                  <a:cubicBezTo>
                    <a:pt x="1649" y="6965"/>
                    <a:pt x="3105" y="7701"/>
                    <a:pt x="4570" y="7701"/>
                  </a:cubicBezTo>
                  <a:cubicBezTo>
                    <a:pt x="5054" y="7701"/>
                    <a:pt x="5540" y="7621"/>
                    <a:pt x="5996" y="7457"/>
                  </a:cubicBezTo>
                  <a:cubicBezTo>
                    <a:pt x="7805" y="6809"/>
                    <a:pt x="8990" y="4395"/>
                    <a:pt x="7914" y="2690"/>
                  </a:cubicBezTo>
                  <a:cubicBezTo>
                    <a:pt x="7863" y="1123"/>
                    <a:pt x="6121" y="1"/>
                    <a:pt x="4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2656941" y="2119733"/>
              <a:ext cx="234294" cy="207515"/>
            </a:xfrm>
            <a:custGeom>
              <a:avLst/>
              <a:gdLst/>
              <a:ahLst/>
              <a:cxnLst/>
              <a:rect l="l" t="t" r="r" b="b"/>
              <a:pathLst>
                <a:path w="10088" h="8935" extrusionOk="0">
                  <a:moveTo>
                    <a:pt x="5017" y="1594"/>
                  </a:moveTo>
                  <a:cubicBezTo>
                    <a:pt x="5919" y="1594"/>
                    <a:pt x="6697" y="2024"/>
                    <a:pt x="7189" y="2739"/>
                  </a:cubicBezTo>
                  <a:cubicBezTo>
                    <a:pt x="7011" y="3355"/>
                    <a:pt x="7225" y="4001"/>
                    <a:pt x="7125" y="4648"/>
                  </a:cubicBezTo>
                  <a:cubicBezTo>
                    <a:pt x="6979" y="5569"/>
                    <a:pt x="6474" y="6457"/>
                    <a:pt x="5804" y="7090"/>
                  </a:cubicBezTo>
                  <a:cubicBezTo>
                    <a:pt x="5541" y="7339"/>
                    <a:pt x="5240" y="7441"/>
                    <a:pt x="4926" y="7441"/>
                  </a:cubicBezTo>
                  <a:cubicBezTo>
                    <a:pt x="3981" y="7441"/>
                    <a:pt x="2925" y="6516"/>
                    <a:pt x="2487" y="5883"/>
                  </a:cubicBezTo>
                  <a:cubicBezTo>
                    <a:pt x="1972" y="5136"/>
                    <a:pt x="1758" y="4175"/>
                    <a:pt x="2004" y="3300"/>
                  </a:cubicBezTo>
                  <a:cubicBezTo>
                    <a:pt x="2332" y="2156"/>
                    <a:pt x="3790" y="1664"/>
                    <a:pt x="4843" y="1600"/>
                  </a:cubicBezTo>
                  <a:cubicBezTo>
                    <a:pt x="4901" y="1596"/>
                    <a:pt x="4959" y="1594"/>
                    <a:pt x="5017" y="1594"/>
                  </a:cubicBezTo>
                  <a:close/>
                  <a:moveTo>
                    <a:pt x="4957" y="1"/>
                  </a:moveTo>
                  <a:cubicBezTo>
                    <a:pt x="2846" y="1"/>
                    <a:pt x="501" y="1127"/>
                    <a:pt x="268" y="3519"/>
                  </a:cubicBezTo>
                  <a:cubicBezTo>
                    <a:pt x="0" y="6288"/>
                    <a:pt x="2326" y="8935"/>
                    <a:pt x="5017" y="8935"/>
                  </a:cubicBezTo>
                  <a:cubicBezTo>
                    <a:pt x="5399" y="8935"/>
                    <a:pt x="5788" y="8881"/>
                    <a:pt x="6178" y="8768"/>
                  </a:cubicBezTo>
                  <a:cubicBezTo>
                    <a:pt x="7873" y="8270"/>
                    <a:pt x="10087" y="3723"/>
                    <a:pt x="8382" y="2548"/>
                  </a:cubicBezTo>
                  <a:cubicBezTo>
                    <a:pt x="8506" y="882"/>
                    <a:pt x="6823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25"/>
          <p:cNvSpPr/>
          <p:nvPr/>
        </p:nvSpPr>
        <p:spPr>
          <a:xfrm>
            <a:off x="4714451" y="-91915"/>
            <a:ext cx="593413" cy="1343840"/>
          </a:xfrm>
          <a:custGeom>
            <a:avLst/>
            <a:gdLst/>
            <a:ahLst/>
            <a:cxnLst/>
            <a:rect l="l" t="t" r="r" b="b"/>
            <a:pathLst>
              <a:path w="21962" h="49735" extrusionOk="0">
                <a:moveTo>
                  <a:pt x="10636" y="1506"/>
                </a:moveTo>
                <a:cubicBezTo>
                  <a:pt x="10847" y="1506"/>
                  <a:pt x="11016" y="1549"/>
                  <a:pt x="11030" y="1682"/>
                </a:cubicBezTo>
                <a:cubicBezTo>
                  <a:pt x="11089" y="2220"/>
                  <a:pt x="10925" y="2785"/>
                  <a:pt x="10852" y="3318"/>
                </a:cubicBezTo>
                <a:cubicBezTo>
                  <a:pt x="10669" y="4598"/>
                  <a:pt x="10797" y="5988"/>
                  <a:pt x="10861" y="7305"/>
                </a:cubicBezTo>
                <a:cubicBezTo>
                  <a:pt x="10574" y="7263"/>
                  <a:pt x="10282" y="7236"/>
                  <a:pt x="9986" y="7231"/>
                </a:cubicBezTo>
                <a:cubicBezTo>
                  <a:pt x="10173" y="6411"/>
                  <a:pt x="10087" y="5687"/>
                  <a:pt x="9891" y="4767"/>
                </a:cubicBezTo>
                <a:cubicBezTo>
                  <a:pt x="9800" y="4334"/>
                  <a:pt x="9098" y="1828"/>
                  <a:pt x="9767" y="1641"/>
                </a:cubicBezTo>
                <a:cubicBezTo>
                  <a:pt x="9873" y="1611"/>
                  <a:pt x="10306" y="1506"/>
                  <a:pt x="10636" y="1506"/>
                </a:cubicBezTo>
                <a:close/>
                <a:moveTo>
                  <a:pt x="9974" y="9086"/>
                </a:moveTo>
                <a:cubicBezTo>
                  <a:pt x="11856" y="9086"/>
                  <a:pt x="13722" y="10344"/>
                  <a:pt x="14597" y="12043"/>
                </a:cubicBezTo>
                <a:cubicBezTo>
                  <a:pt x="14688" y="14011"/>
                  <a:pt x="14238" y="15884"/>
                  <a:pt x="12524" y="17165"/>
                </a:cubicBezTo>
                <a:cubicBezTo>
                  <a:pt x="11892" y="17636"/>
                  <a:pt x="11194" y="17835"/>
                  <a:pt x="10489" y="17835"/>
                </a:cubicBezTo>
                <a:cubicBezTo>
                  <a:pt x="8767" y="17835"/>
                  <a:pt x="7000" y="16643"/>
                  <a:pt x="6036" y="15300"/>
                </a:cubicBezTo>
                <a:cubicBezTo>
                  <a:pt x="4392" y="13014"/>
                  <a:pt x="5990" y="10667"/>
                  <a:pt x="8095" y="9551"/>
                </a:cubicBezTo>
                <a:cubicBezTo>
                  <a:pt x="8698" y="9230"/>
                  <a:pt x="9337" y="9086"/>
                  <a:pt x="9974" y="9086"/>
                </a:cubicBezTo>
                <a:close/>
                <a:moveTo>
                  <a:pt x="10779" y="19456"/>
                </a:moveTo>
                <a:cubicBezTo>
                  <a:pt x="11413" y="23083"/>
                  <a:pt x="13085" y="26601"/>
                  <a:pt x="14579" y="30123"/>
                </a:cubicBezTo>
                <a:cubicBezTo>
                  <a:pt x="14220" y="30007"/>
                  <a:pt x="13806" y="29966"/>
                  <a:pt x="13373" y="29966"/>
                </a:cubicBezTo>
                <a:cubicBezTo>
                  <a:pt x="12883" y="29966"/>
                  <a:pt x="12368" y="30019"/>
                  <a:pt x="11878" y="30077"/>
                </a:cubicBezTo>
                <a:cubicBezTo>
                  <a:pt x="11841" y="29421"/>
                  <a:pt x="11768" y="28769"/>
                  <a:pt x="11577" y="28191"/>
                </a:cubicBezTo>
                <a:cubicBezTo>
                  <a:pt x="11466" y="27856"/>
                  <a:pt x="11158" y="27678"/>
                  <a:pt x="10858" y="27678"/>
                </a:cubicBezTo>
                <a:cubicBezTo>
                  <a:pt x="10570" y="27678"/>
                  <a:pt x="10288" y="27842"/>
                  <a:pt x="10192" y="28191"/>
                </a:cubicBezTo>
                <a:cubicBezTo>
                  <a:pt x="10019" y="28828"/>
                  <a:pt x="10032" y="29530"/>
                  <a:pt x="10087" y="30232"/>
                </a:cubicBezTo>
                <a:cubicBezTo>
                  <a:pt x="9439" y="30260"/>
                  <a:pt x="8793" y="30277"/>
                  <a:pt x="8146" y="30314"/>
                </a:cubicBezTo>
                <a:cubicBezTo>
                  <a:pt x="7941" y="30327"/>
                  <a:pt x="7744" y="30346"/>
                  <a:pt x="7544" y="30369"/>
                </a:cubicBezTo>
                <a:cubicBezTo>
                  <a:pt x="8114" y="28373"/>
                  <a:pt x="8697" y="26382"/>
                  <a:pt x="9226" y="24377"/>
                </a:cubicBezTo>
                <a:cubicBezTo>
                  <a:pt x="9663" y="22723"/>
                  <a:pt x="9782" y="21083"/>
                  <a:pt x="10292" y="19461"/>
                </a:cubicBezTo>
                <a:cubicBezTo>
                  <a:pt x="10342" y="19464"/>
                  <a:pt x="10392" y="19465"/>
                  <a:pt x="10442" y="19465"/>
                </a:cubicBezTo>
                <a:cubicBezTo>
                  <a:pt x="10556" y="19465"/>
                  <a:pt x="10669" y="19460"/>
                  <a:pt x="10779" y="19456"/>
                </a:cubicBezTo>
                <a:close/>
                <a:moveTo>
                  <a:pt x="13016" y="18782"/>
                </a:moveTo>
                <a:cubicBezTo>
                  <a:pt x="14069" y="20162"/>
                  <a:pt x="14843" y="22787"/>
                  <a:pt x="15432" y="24212"/>
                </a:cubicBezTo>
                <a:cubicBezTo>
                  <a:pt x="16511" y="26851"/>
                  <a:pt x="17359" y="29516"/>
                  <a:pt x="18069" y="32277"/>
                </a:cubicBezTo>
                <a:cubicBezTo>
                  <a:pt x="18971" y="35814"/>
                  <a:pt x="19810" y="39627"/>
                  <a:pt x="20320" y="43399"/>
                </a:cubicBezTo>
                <a:cubicBezTo>
                  <a:pt x="20233" y="42999"/>
                  <a:pt x="20138" y="42598"/>
                  <a:pt x="20025" y="42211"/>
                </a:cubicBezTo>
                <a:cubicBezTo>
                  <a:pt x="19195" y="39404"/>
                  <a:pt x="18443" y="36575"/>
                  <a:pt x="17619" y="33768"/>
                </a:cubicBezTo>
                <a:cubicBezTo>
                  <a:pt x="16233" y="29066"/>
                  <a:pt x="14215" y="23611"/>
                  <a:pt x="11750" y="19306"/>
                </a:cubicBezTo>
                <a:cubicBezTo>
                  <a:pt x="11992" y="19247"/>
                  <a:pt x="12238" y="19174"/>
                  <a:pt x="12469" y="19069"/>
                </a:cubicBezTo>
                <a:cubicBezTo>
                  <a:pt x="12652" y="18987"/>
                  <a:pt x="12835" y="18891"/>
                  <a:pt x="13016" y="18782"/>
                </a:cubicBezTo>
                <a:close/>
                <a:moveTo>
                  <a:pt x="8078" y="19001"/>
                </a:moveTo>
                <a:cubicBezTo>
                  <a:pt x="8337" y="19100"/>
                  <a:pt x="8606" y="19182"/>
                  <a:pt x="8875" y="19256"/>
                </a:cubicBezTo>
                <a:cubicBezTo>
                  <a:pt x="8346" y="20176"/>
                  <a:pt x="8192" y="21302"/>
                  <a:pt x="8005" y="22376"/>
                </a:cubicBezTo>
                <a:cubicBezTo>
                  <a:pt x="7481" y="25411"/>
                  <a:pt x="6465" y="28350"/>
                  <a:pt x="5622" y="31307"/>
                </a:cubicBezTo>
                <a:cubicBezTo>
                  <a:pt x="4323" y="35858"/>
                  <a:pt x="2728" y="40283"/>
                  <a:pt x="1320" y="44785"/>
                </a:cubicBezTo>
                <a:cubicBezTo>
                  <a:pt x="1471" y="43336"/>
                  <a:pt x="1712" y="41887"/>
                  <a:pt x="1839" y="40602"/>
                </a:cubicBezTo>
                <a:cubicBezTo>
                  <a:pt x="2123" y="37818"/>
                  <a:pt x="2756" y="35126"/>
                  <a:pt x="3480" y="32432"/>
                </a:cubicBezTo>
                <a:cubicBezTo>
                  <a:pt x="4131" y="30027"/>
                  <a:pt x="4929" y="27694"/>
                  <a:pt x="5841" y="25375"/>
                </a:cubicBezTo>
                <a:cubicBezTo>
                  <a:pt x="6642" y="23320"/>
                  <a:pt x="6879" y="20855"/>
                  <a:pt x="8078" y="19001"/>
                </a:cubicBezTo>
                <a:close/>
                <a:moveTo>
                  <a:pt x="10530" y="1"/>
                </a:moveTo>
                <a:cubicBezTo>
                  <a:pt x="10415" y="1"/>
                  <a:pt x="10297" y="5"/>
                  <a:pt x="10177" y="14"/>
                </a:cubicBezTo>
                <a:cubicBezTo>
                  <a:pt x="6779" y="279"/>
                  <a:pt x="8091" y="4890"/>
                  <a:pt x="8989" y="7286"/>
                </a:cubicBezTo>
                <a:cubicBezTo>
                  <a:pt x="8920" y="7296"/>
                  <a:pt x="8852" y="7300"/>
                  <a:pt x="8783" y="7309"/>
                </a:cubicBezTo>
                <a:cubicBezTo>
                  <a:pt x="5138" y="7847"/>
                  <a:pt x="2802" y="11592"/>
                  <a:pt x="4004" y="15041"/>
                </a:cubicBezTo>
                <a:cubicBezTo>
                  <a:pt x="4482" y="16417"/>
                  <a:pt x="5590" y="17630"/>
                  <a:pt x="6943" y="18440"/>
                </a:cubicBezTo>
                <a:cubicBezTo>
                  <a:pt x="4528" y="21853"/>
                  <a:pt x="3498" y="26952"/>
                  <a:pt x="2400" y="30838"/>
                </a:cubicBezTo>
                <a:cubicBezTo>
                  <a:pt x="1621" y="33599"/>
                  <a:pt x="1002" y="36360"/>
                  <a:pt x="609" y="39203"/>
                </a:cubicBezTo>
                <a:cubicBezTo>
                  <a:pt x="172" y="42365"/>
                  <a:pt x="737" y="45842"/>
                  <a:pt x="104" y="48926"/>
                </a:cubicBezTo>
                <a:cubicBezTo>
                  <a:pt x="1" y="49428"/>
                  <a:pt x="364" y="49735"/>
                  <a:pt x="737" y="49735"/>
                </a:cubicBezTo>
                <a:cubicBezTo>
                  <a:pt x="990" y="49735"/>
                  <a:pt x="1249" y="49594"/>
                  <a:pt x="1370" y="49277"/>
                </a:cubicBezTo>
                <a:cubicBezTo>
                  <a:pt x="3398" y="43988"/>
                  <a:pt x="5344" y="38434"/>
                  <a:pt x="6825" y="32956"/>
                </a:cubicBezTo>
                <a:cubicBezTo>
                  <a:pt x="6938" y="32542"/>
                  <a:pt x="7057" y="32123"/>
                  <a:pt x="7170" y="31709"/>
                </a:cubicBezTo>
                <a:cubicBezTo>
                  <a:pt x="7654" y="31895"/>
                  <a:pt x="8270" y="31931"/>
                  <a:pt x="8811" y="31931"/>
                </a:cubicBezTo>
                <a:cubicBezTo>
                  <a:pt x="9126" y="31931"/>
                  <a:pt x="9416" y="31919"/>
                  <a:pt x="9640" y="31917"/>
                </a:cubicBezTo>
                <a:cubicBezTo>
                  <a:pt x="9832" y="31917"/>
                  <a:pt x="10023" y="31913"/>
                  <a:pt x="10210" y="31909"/>
                </a:cubicBezTo>
                <a:lnTo>
                  <a:pt x="10210" y="31909"/>
                </a:lnTo>
                <a:cubicBezTo>
                  <a:pt x="10246" y="33043"/>
                  <a:pt x="10177" y="34470"/>
                  <a:pt x="10829" y="35404"/>
                </a:cubicBezTo>
                <a:cubicBezTo>
                  <a:pt x="10932" y="35550"/>
                  <a:pt x="11080" y="35624"/>
                  <a:pt x="11227" y="35624"/>
                </a:cubicBezTo>
                <a:cubicBezTo>
                  <a:pt x="11373" y="35624"/>
                  <a:pt x="11518" y="35551"/>
                  <a:pt x="11618" y="35404"/>
                </a:cubicBezTo>
                <a:cubicBezTo>
                  <a:pt x="12246" y="34478"/>
                  <a:pt x="12042" y="33134"/>
                  <a:pt x="11964" y="32081"/>
                </a:cubicBezTo>
                <a:cubicBezTo>
                  <a:pt x="11954" y="32009"/>
                  <a:pt x="11954" y="31932"/>
                  <a:pt x="11950" y="31854"/>
                </a:cubicBezTo>
                <a:cubicBezTo>
                  <a:pt x="12160" y="31845"/>
                  <a:pt x="12370" y="31840"/>
                  <a:pt x="12579" y="31827"/>
                </a:cubicBezTo>
                <a:cubicBezTo>
                  <a:pt x="13272" y="31791"/>
                  <a:pt x="14156" y="31886"/>
                  <a:pt x="14784" y="31566"/>
                </a:cubicBezTo>
                <a:cubicBezTo>
                  <a:pt x="14902" y="31503"/>
                  <a:pt x="14999" y="31402"/>
                  <a:pt x="15062" y="31284"/>
                </a:cubicBezTo>
                <a:cubicBezTo>
                  <a:pt x="15618" y="32642"/>
                  <a:pt x="16124" y="34005"/>
                  <a:pt x="16515" y="35376"/>
                </a:cubicBezTo>
                <a:cubicBezTo>
                  <a:pt x="17313" y="38182"/>
                  <a:pt x="18065" y="41008"/>
                  <a:pt x="18926" y="43801"/>
                </a:cubicBezTo>
                <a:cubicBezTo>
                  <a:pt x="19518" y="45714"/>
                  <a:pt x="19741" y="47691"/>
                  <a:pt x="20889" y="49382"/>
                </a:cubicBezTo>
                <a:cubicBezTo>
                  <a:pt x="21003" y="49549"/>
                  <a:pt x="21206" y="49632"/>
                  <a:pt x="21402" y="49632"/>
                </a:cubicBezTo>
                <a:cubicBezTo>
                  <a:pt x="21689" y="49632"/>
                  <a:pt x="21962" y="49456"/>
                  <a:pt x="21924" y="49104"/>
                </a:cubicBezTo>
                <a:cubicBezTo>
                  <a:pt x="21282" y="43281"/>
                  <a:pt x="20725" y="37631"/>
                  <a:pt x="19514" y="31881"/>
                </a:cubicBezTo>
                <a:cubicBezTo>
                  <a:pt x="18849" y="28706"/>
                  <a:pt x="17819" y="25762"/>
                  <a:pt x="16574" y="22782"/>
                </a:cubicBezTo>
                <a:cubicBezTo>
                  <a:pt x="15928" y="21220"/>
                  <a:pt x="15313" y="19215"/>
                  <a:pt x="14174" y="17884"/>
                </a:cubicBezTo>
                <a:cubicBezTo>
                  <a:pt x="16033" y="16116"/>
                  <a:pt x="17263" y="13155"/>
                  <a:pt x="15472" y="11260"/>
                </a:cubicBezTo>
                <a:cubicBezTo>
                  <a:pt x="15012" y="9555"/>
                  <a:pt x="13823" y="8307"/>
                  <a:pt x="12261" y="7683"/>
                </a:cubicBezTo>
                <a:cubicBezTo>
                  <a:pt x="12315" y="5769"/>
                  <a:pt x="12383" y="3900"/>
                  <a:pt x="12556" y="1997"/>
                </a:cubicBezTo>
                <a:cubicBezTo>
                  <a:pt x="12690" y="533"/>
                  <a:pt x="11764" y="1"/>
                  <a:pt x="105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1441080" y="3261223"/>
            <a:ext cx="555737" cy="611427"/>
          </a:xfrm>
          <a:custGeom>
            <a:avLst/>
            <a:gdLst/>
            <a:ahLst/>
            <a:cxnLst/>
            <a:rect l="l" t="t" r="r" b="b"/>
            <a:pathLst>
              <a:path w="15907" h="17501" extrusionOk="0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15" name="Google Shape;315;p25"/>
          <p:cNvGrpSpPr/>
          <p:nvPr/>
        </p:nvGrpSpPr>
        <p:grpSpPr>
          <a:xfrm>
            <a:off x="8418114" y="3634134"/>
            <a:ext cx="2424996" cy="1428547"/>
            <a:chOff x="3354887" y="4040758"/>
            <a:chExt cx="1612222" cy="949748"/>
          </a:xfrm>
          <a:scene3d>
            <a:camera prst="orthographicFront">
              <a:rot lat="0" lon="0" rev="4200000"/>
            </a:camera>
            <a:lightRig rig="threePt" dir="t"/>
          </a:scene3d>
        </p:grpSpPr>
        <p:sp>
          <p:nvSpPr>
            <p:cNvPr id="316" name="Google Shape;316;p25"/>
            <p:cNvSpPr/>
            <p:nvPr/>
          </p:nvSpPr>
          <p:spPr>
            <a:xfrm>
              <a:off x="3354887" y="4040758"/>
              <a:ext cx="804020" cy="794391"/>
            </a:xfrm>
            <a:custGeom>
              <a:avLst/>
              <a:gdLst/>
              <a:ahLst/>
              <a:cxnLst/>
              <a:rect l="l" t="t" r="r" b="b"/>
              <a:pathLst>
                <a:path w="51187" h="50574" extrusionOk="0">
                  <a:moveTo>
                    <a:pt x="26196" y="942"/>
                  </a:moveTo>
                  <a:cubicBezTo>
                    <a:pt x="26464" y="942"/>
                    <a:pt x="26731" y="946"/>
                    <a:pt x="26997" y="955"/>
                  </a:cubicBezTo>
                  <a:cubicBezTo>
                    <a:pt x="26965" y="1018"/>
                    <a:pt x="26970" y="1096"/>
                    <a:pt x="27033" y="1173"/>
                  </a:cubicBezTo>
                  <a:cubicBezTo>
                    <a:pt x="28150" y="2576"/>
                    <a:pt x="27507" y="4494"/>
                    <a:pt x="27161" y="6071"/>
                  </a:cubicBezTo>
                  <a:cubicBezTo>
                    <a:pt x="26714" y="8113"/>
                    <a:pt x="25557" y="9793"/>
                    <a:pt x="24072" y="11288"/>
                  </a:cubicBezTo>
                  <a:cubicBezTo>
                    <a:pt x="23853" y="11507"/>
                    <a:pt x="23630" y="11716"/>
                    <a:pt x="23397" y="11921"/>
                  </a:cubicBezTo>
                  <a:cubicBezTo>
                    <a:pt x="22787" y="11503"/>
                    <a:pt x="22154" y="11101"/>
                    <a:pt x="21498" y="10727"/>
                  </a:cubicBezTo>
                  <a:cubicBezTo>
                    <a:pt x="19524" y="9606"/>
                    <a:pt x="17415" y="8714"/>
                    <a:pt x="15282" y="7916"/>
                  </a:cubicBezTo>
                  <a:cubicBezTo>
                    <a:pt x="13333" y="7188"/>
                    <a:pt x="11419" y="6586"/>
                    <a:pt x="9364" y="6536"/>
                  </a:cubicBezTo>
                  <a:cubicBezTo>
                    <a:pt x="14099" y="2965"/>
                    <a:pt x="20257" y="942"/>
                    <a:pt x="26196" y="942"/>
                  </a:cubicBezTo>
                  <a:close/>
                  <a:moveTo>
                    <a:pt x="27576" y="978"/>
                  </a:moveTo>
                  <a:cubicBezTo>
                    <a:pt x="28619" y="1032"/>
                    <a:pt x="29649" y="1150"/>
                    <a:pt x="30665" y="1342"/>
                  </a:cubicBezTo>
                  <a:cubicBezTo>
                    <a:pt x="32642" y="1706"/>
                    <a:pt x="34565" y="2344"/>
                    <a:pt x="36370" y="3209"/>
                  </a:cubicBezTo>
                  <a:cubicBezTo>
                    <a:pt x="39021" y="4477"/>
                    <a:pt x="40994" y="5871"/>
                    <a:pt x="42761" y="8172"/>
                  </a:cubicBezTo>
                  <a:cubicBezTo>
                    <a:pt x="42835" y="8262"/>
                    <a:pt x="42912" y="8353"/>
                    <a:pt x="42990" y="8445"/>
                  </a:cubicBezTo>
                  <a:cubicBezTo>
                    <a:pt x="41409" y="8517"/>
                    <a:pt x="39764" y="9070"/>
                    <a:pt x="38333" y="9556"/>
                  </a:cubicBezTo>
                  <a:cubicBezTo>
                    <a:pt x="36178" y="10285"/>
                    <a:pt x="34200" y="11347"/>
                    <a:pt x="32250" y="12481"/>
                  </a:cubicBezTo>
                  <a:cubicBezTo>
                    <a:pt x="30669" y="13398"/>
                    <a:pt x="29125" y="14377"/>
                    <a:pt x="27635" y="15429"/>
                  </a:cubicBezTo>
                  <a:cubicBezTo>
                    <a:pt x="26491" y="14323"/>
                    <a:pt x="25284" y="13280"/>
                    <a:pt x="23990" y="12340"/>
                  </a:cubicBezTo>
                  <a:cubicBezTo>
                    <a:pt x="24874" y="11534"/>
                    <a:pt x="25675" y="10650"/>
                    <a:pt x="26359" y="9680"/>
                  </a:cubicBezTo>
                  <a:cubicBezTo>
                    <a:pt x="27393" y="8226"/>
                    <a:pt x="27807" y="6618"/>
                    <a:pt x="28145" y="4914"/>
                  </a:cubicBezTo>
                  <a:cubicBezTo>
                    <a:pt x="28391" y="3684"/>
                    <a:pt x="28623" y="1924"/>
                    <a:pt x="27576" y="978"/>
                  </a:cubicBezTo>
                  <a:close/>
                  <a:moveTo>
                    <a:pt x="43701" y="9234"/>
                  </a:moveTo>
                  <a:cubicBezTo>
                    <a:pt x="44525" y="10081"/>
                    <a:pt x="45427" y="10874"/>
                    <a:pt x="46138" y="11825"/>
                  </a:cubicBezTo>
                  <a:cubicBezTo>
                    <a:pt x="48047" y="14377"/>
                    <a:pt x="48904" y="17849"/>
                    <a:pt x="49501" y="20888"/>
                  </a:cubicBezTo>
                  <a:cubicBezTo>
                    <a:pt x="49847" y="22661"/>
                    <a:pt x="50079" y="24461"/>
                    <a:pt x="50161" y="26260"/>
                  </a:cubicBezTo>
                  <a:cubicBezTo>
                    <a:pt x="49587" y="25477"/>
                    <a:pt x="48088" y="24829"/>
                    <a:pt x="47450" y="24588"/>
                  </a:cubicBezTo>
                  <a:cubicBezTo>
                    <a:pt x="45627" y="23904"/>
                    <a:pt x="43682" y="23672"/>
                    <a:pt x="41741" y="23603"/>
                  </a:cubicBezTo>
                  <a:cubicBezTo>
                    <a:pt x="41555" y="23597"/>
                    <a:pt x="41369" y="23594"/>
                    <a:pt x="41184" y="23594"/>
                  </a:cubicBezTo>
                  <a:cubicBezTo>
                    <a:pt x="39088" y="23594"/>
                    <a:pt x="37051" y="23993"/>
                    <a:pt x="35125" y="24693"/>
                  </a:cubicBezTo>
                  <a:cubicBezTo>
                    <a:pt x="34118" y="22902"/>
                    <a:pt x="32861" y="21248"/>
                    <a:pt x="31540" y="19667"/>
                  </a:cubicBezTo>
                  <a:cubicBezTo>
                    <a:pt x="30487" y="18414"/>
                    <a:pt x="29399" y="17189"/>
                    <a:pt x="28245" y="16026"/>
                  </a:cubicBezTo>
                  <a:cubicBezTo>
                    <a:pt x="29466" y="15183"/>
                    <a:pt x="30724" y="14382"/>
                    <a:pt x="32004" y="13612"/>
                  </a:cubicBezTo>
                  <a:cubicBezTo>
                    <a:pt x="35609" y="11457"/>
                    <a:pt x="39426" y="9661"/>
                    <a:pt x="43701" y="9234"/>
                  </a:cubicBezTo>
                  <a:close/>
                  <a:moveTo>
                    <a:pt x="8698" y="7055"/>
                  </a:moveTo>
                  <a:cubicBezTo>
                    <a:pt x="13095" y="7606"/>
                    <a:pt x="17210" y="9333"/>
                    <a:pt x="21028" y="11503"/>
                  </a:cubicBezTo>
                  <a:cubicBezTo>
                    <a:pt x="21593" y="11825"/>
                    <a:pt x="22144" y="12172"/>
                    <a:pt x="22682" y="12541"/>
                  </a:cubicBezTo>
                  <a:cubicBezTo>
                    <a:pt x="20363" y="14422"/>
                    <a:pt x="17589" y="15789"/>
                    <a:pt x="14827" y="16943"/>
                  </a:cubicBezTo>
                  <a:cubicBezTo>
                    <a:pt x="9961" y="18966"/>
                    <a:pt x="3062" y="21098"/>
                    <a:pt x="1054" y="26314"/>
                  </a:cubicBezTo>
                  <a:cubicBezTo>
                    <a:pt x="971" y="25271"/>
                    <a:pt x="940" y="24219"/>
                    <a:pt x="957" y="23170"/>
                  </a:cubicBezTo>
                  <a:cubicBezTo>
                    <a:pt x="1008" y="20213"/>
                    <a:pt x="1445" y="17307"/>
                    <a:pt x="2694" y="14586"/>
                  </a:cubicBezTo>
                  <a:cubicBezTo>
                    <a:pt x="4042" y="11657"/>
                    <a:pt x="6138" y="9119"/>
                    <a:pt x="8698" y="7055"/>
                  </a:cubicBezTo>
                  <a:close/>
                  <a:moveTo>
                    <a:pt x="23275" y="12956"/>
                  </a:moveTo>
                  <a:cubicBezTo>
                    <a:pt x="24546" y="13875"/>
                    <a:pt x="25725" y="14906"/>
                    <a:pt x="26846" y="15999"/>
                  </a:cubicBezTo>
                  <a:cubicBezTo>
                    <a:pt x="24928" y="17408"/>
                    <a:pt x="23111" y="18943"/>
                    <a:pt x="21448" y="20628"/>
                  </a:cubicBezTo>
                  <a:cubicBezTo>
                    <a:pt x="18340" y="23777"/>
                    <a:pt x="15451" y="27199"/>
                    <a:pt x="13050" y="30875"/>
                  </a:cubicBezTo>
                  <a:cubicBezTo>
                    <a:pt x="11779" y="32830"/>
                    <a:pt x="10635" y="34904"/>
                    <a:pt x="9682" y="37018"/>
                  </a:cubicBezTo>
                  <a:cubicBezTo>
                    <a:pt x="9251" y="37979"/>
                    <a:pt x="8872" y="38959"/>
                    <a:pt x="8480" y="39934"/>
                  </a:cubicBezTo>
                  <a:cubicBezTo>
                    <a:pt x="8212" y="40603"/>
                    <a:pt x="7933" y="41273"/>
                    <a:pt x="7846" y="41979"/>
                  </a:cubicBezTo>
                  <a:cubicBezTo>
                    <a:pt x="5577" y="39514"/>
                    <a:pt x="3828" y="36576"/>
                    <a:pt x="2616" y="33418"/>
                  </a:cubicBezTo>
                  <a:cubicBezTo>
                    <a:pt x="1901" y="31559"/>
                    <a:pt x="1441" y="29618"/>
                    <a:pt x="1195" y="27654"/>
                  </a:cubicBezTo>
                  <a:cubicBezTo>
                    <a:pt x="3760" y="21011"/>
                    <a:pt x="11360" y="19380"/>
                    <a:pt x="17387" y="16578"/>
                  </a:cubicBezTo>
                  <a:cubicBezTo>
                    <a:pt x="19465" y="15612"/>
                    <a:pt x="21502" y="14422"/>
                    <a:pt x="23275" y="12956"/>
                  </a:cubicBezTo>
                  <a:close/>
                  <a:moveTo>
                    <a:pt x="41221" y="24352"/>
                  </a:moveTo>
                  <a:cubicBezTo>
                    <a:pt x="42629" y="24352"/>
                    <a:pt x="44060" y="24514"/>
                    <a:pt x="45419" y="24798"/>
                  </a:cubicBezTo>
                  <a:cubicBezTo>
                    <a:pt x="46306" y="24984"/>
                    <a:pt x="47168" y="25281"/>
                    <a:pt x="47974" y="25681"/>
                  </a:cubicBezTo>
                  <a:cubicBezTo>
                    <a:pt x="48352" y="25868"/>
                    <a:pt x="49619" y="26547"/>
                    <a:pt x="49646" y="26921"/>
                  </a:cubicBezTo>
                  <a:cubicBezTo>
                    <a:pt x="49663" y="27152"/>
                    <a:pt x="49839" y="27266"/>
                    <a:pt x="50017" y="27266"/>
                  </a:cubicBezTo>
                  <a:cubicBezTo>
                    <a:pt x="50077" y="27266"/>
                    <a:pt x="50138" y="27253"/>
                    <a:pt x="50193" y="27226"/>
                  </a:cubicBezTo>
                  <a:lnTo>
                    <a:pt x="50193" y="27226"/>
                  </a:lnTo>
                  <a:cubicBezTo>
                    <a:pt x="50243" y="30561"/>
                    <a:pt x="49747" y="33882"/>
                    <a:pt x="48462" y="37026"/>
                  </a:cubicBezTo>
                  <a:cubicBezTo>
                    <a:pt x="47469" y="39451"/>
                    <a:pt x="45938" y="41661"/>
                    <a:pt x="44006" y="43482"/>
                  </a:cubicBezTo>
                  <a:cubicBezTo>
                    <a:pt x="43112" y="44330"/>
                    <a:pt x="42128" y="45036"/>
                    <a:pt x="41089" y="45648"/>
                  </a:cubicBezTo>
                  <a:cubicBezTo>
                    <a:pt x="41312" y="43438"/>
                    <a:pt x="40816" y="41109"/>
                    <a:pt x="40452" y="38936"/>
                  </a:cubicBezTo>
                  <a:cubicBezTo>
                    <a:pt x="40037" y="36480"/>
                    <a:pt x="39213" y="34097"/>
                    <a:pt x="38292" y="31782"/>
                  </a:cubicBezTo>
                  <a:cubicBezTo>
                    <a:pt x="37436" y="29622"/>
                    <a:pt x="36556" y="27422"/>
                    <a:pt x="35481" y="25349"/>
                  </a:cubicBezTo>
                  <a:cubicBezTo>
                    <a:pt x="36993" y="24816"/>
                    <a:pt x="38574" y="24478"/>
                    <a:pt x="40164" y="24383"/>
                  </a:cubicBezTo>
                  <a:cubicBezTo>
                    <a:pt x="40514" y="24362"/>
                    <a:pt x="40867" y="24352"/>
                    <a:pt x="41221" y="24352"/>
                  </a:cubicBezTo>
                  <a:close/>
                  <a:moveTo>
                    <a:pt x="27443" y="16592"/>
                  </a:moveTo>
                  <a:cubicBezTo>
                    <a:pt x="28633" y="17795"/>
                    <a:pt x="29754" y="19065"/>
                    <a:pt x="30838" y="20341"/>
                  </a:cubicBezTo>
                  <a:cubicBezTo>
                    <a:pt x="32118" y="21849"/>
                    <a:pt x="33180" y="23439"/>
                    <a:pt x="34105" y="25094"/>
                  </a:cubicBezTo>
                  <a:cubicBezTo>
                    <a:pt x="32701" y="25700"/>
                    <a:pt x="31367" y="26461"/>
                    <a:pt x="30118" y="27353"/>
                  </a:cubicBezTo>
                  <a:cubicBezTo>
                    <a:pt x="26669" y="29828"/>
                    <a:pt x="24081" y="33569"/>
                    <a:pt x="22541" y="37396"/>
                  </a:cubicBezTo>
                  <a:cubicBezTo>
                    <a:pt x="21734" y="39396"/>
                    <a:pt x="21383" y="41547"/>
                    <a:pt x="21557" y="43684"/>
                  </a:cubicBezTo>
                  <a:cubicBezTo>
                    <a:pt x="21643" y="44763"/>
                    <a:pt x="21925" y="45820"/>
                    <a:pt x="22258" y="46850"/>
                  </a:cubicBezTo>
                  <a:cubicBezTo>
                    <a:pt x="22432" y="47379"/>
                    <a:pt x="22636" y="47902"/>
                    <a:pt x="22865" y="48413"/>
                  </a:cubicBezTo>
                  <a:cubicBezTo>
                    <a:pt x="23046" y="48809"/>
                    <a:pt x="23311" y="49183"/>
                    <a:pt x="23530" y="49570"/>
                  </a:cubicBezTo>
                  <a:cubicBezTo>
                    <a:pt x="20819" y="49242"/>
                    <a:pt x="18140" y="48481"/>
                    <a:pt x="15648" y="47456"/>
                  </a:cubicBezTo>
                  <a:cubicBezTo>
                    <a:pt x="12777" y="46271"/>
                    <a:pt x="10317" y="44531"/>
                    <a:pt x="8261" y="42416"/>
                  </a:cubicBezTo>
                  <a:cubicBezTo>
                    <a:pt x="8717" y="40548"/>
                    <a:pt x="9606" y="38731"/>
                    <a:pt x="10403" y="36986"/>
                  </a:cubicBezTo>
                  <a:cubicBezTo>
                    <a:pt x="11264" y="35113"/>
                    <a:pt x="12325" y="33291"/>
                    <a:pt x="13438" y="31541"/>
                  </a:cubicBezTo>
                  <a:cubicBezTo>
                    <a:pt x="15770" y="27868"/>
                    <a:pt x="18709" y="24602"/>
                    <a:pt x="21738" y="21462"/>
                  </a:cubicBezTo>
                  <a:cubicBezTo>
                    <a:pt x="23479" y="19662"/>
                    <a:pt x="25407" y="18058"/>
                    <a:pt x="27443" y="16592"/>
                  </a:cubicBezTo>
                  <a:close/>
                  <a:moveTo>
                    <a:pt x="34460" y="25740"/>
                  </a:moveTo>
                  <a:cubicBezTo>
                    <a:pt x="35544" y="27754"/>
                    <a:pt x="36446" y="29864"/>
                    <a:pt x="37327" y="32038"/>
                  </a:cubicBezTo>
                  <a:cubicBezTo>
                    <a:pt x="38164" y="34111"/>
                    <a:pt x="38862" y="36229"/>
                    <a:pt x="39327" y="38407"/>
                  </a:cubicBezTo>
                  <a:cubicBezTo>
                    <a:pt x="39823" y="40717"/>
                    <a:pt x="39991" y="43059"/>
                    <a:pt x="40283" y="45387"/>
                  </a:cubicBezTo>
                  <a:cubicBezTo>
                    <a:pt x="40192" y="45533"/>
                    <a:pt x="40210" y="45761"/>
                    <a:pt x="40374" y="45879"/>
                  </a:cubicBezTo>
                  <a:cubicBezTo>
                    <a:pt x="40275" y="45809"/>
                    <a:pt x="40230" y="45781"/>
                    <a:pt x="40219" y="45781"/>
                  </a:cubicBezTo>
                  <a:cubicBezTo>
                    <a:pt x="40194" y="45781"/>
                    <a:pt x="40347" y="45921"/>
                    <a:pt x="40452" y="46007"/>
                  </a:cubicBezTo>
                  <a:cubicBezTo>
                    <a:pt x="39085" y="46750"/>
                    <a:pt x="37632" y="47347"/>
                    <a:pt x="36146" y="47894"/>
                  </a:cubicBezTo>
                  <a:cubicBezTo>
                    <a:pt x="33034" y="49036"/>
                    <a:pt x="29764" y="49754"/>
                    <a:pt x="26428" y="49754"/>
                  </a:cubicBezTo>
                  <a:cubicBezTo>
                    <a:pt x="26184" y="49754"/>
                    <a:pt x="25939" y="49751"/>
                    <a:pt x="25694" y="49743"/>
                  </a:cubicBezTo>
                  <a:cubicBezTo>
                    <a:pt x="25166" y="49725"/>
                    <a:pt x="24632" y="49688"/>
                    <a:pt x="24104" y="49633"/>
                  </a:cubicBezTo>
                  <a:cubicBezTo>
                    <a:pt x="23925" y="49141"/>
                    <a:pt x="23630" y="48704"/>
                    <a:pt x="23416" y="48190"/>
                  </a:cubicBezTo>
                  <a:cubicBezTo>
                    <a:pt x="23001" y="47200"/>
                    <a:pt x="22705" y="46171"/>
                    <a:pt x="22477" y="45132"/>
                  </a:cubicBezTo>
                  <a:cubicBezTo>
                    <a:pt x="22012" y="42963"/>
                    <a:pt x="22240" y="40758"/>
                    <a:pt x="22887" y="38649"/>
                  </a:cubicBezTo>
                  <a:cubicBezTo>
                    <a:pt x="24017" y="34976"/>
                    <a:pt x="26518" y="31344"/>
                    <a:pt x="29481" y="28807"/>
                  </a:cubicBezTo>
                  <a:cubicBezTo>
                    <a:pt x="30943" y="27554"/>
                    <a:pt x="32638" y="26506"/>
                    <a:pt x="34460" y="25740"/>
                  </a:cubicBezTo>
                  <a:close/>
                  <a:moveTo>
                    <a:pt x="25835" y="0"/>
                  </a:moveTo>
                  <a:cubicBezTo>
                    <a:pt x="25637" y="0"/>
                    <a:pt x="25440" y="2"/>
                    <a:pt x="25243" y="6"/>
                  </a:cubicBezTo>
                  <a:cubicBezTo>
                    <a:pt x="20049" y="120"/>
                    <a:pt x="14818" y="1989"/>
                    <a:pt x="10512" y="4723"/>
                  </a:cubicBezTo>
                  <a:cubicBezTo>
                    <a:pt x="6265" y="7415"/>
                    <a:pt x="2826" y="11284"/>
                    <a:pt x="1149" y="15936"/>
                  </a:cubicBezTo>
                  <a:cubicBezTo>
                    <a:pt x="183" y="18624"/>
                    <a:pt x="0" y="21567"/>
                    <a:pt x="23" y="24392"/>
                  </a:cubicBezTo>
                  <a:cubicBezTo>
                    <a:pt x="55" y="27668"/>
                    <a:pt x="684" y="30949"/>
                    <a:pt x="1869" y="34019"/>
                  </a:cubicBezTo>
                  <a:cubicBezTo>
                    <a:pt x="4002" y="39551"/>
                    <a:pt x="7970" y="44626"/>
                    <a:pt x="13442" y="47406"/>
                  </a:cubicBezTo>
                  <a:cubicBezTo>
                    <a:pt x="16704" y="49059"/>
                    <a:pt x="20290" y="50112"/>
                    <a:pt x="23940" y="50454"/>
                  </a:cubicBezTo>
                  <a:cubicBezTo>
                    <a:pt x="23972" y="50473"/>
                    <a:pt x="24010" y="50482"/>
                    <a:pt x="24049" y="50482"/>
                  </a:cubicBezTo>
                  <a:cubicBezTo>
                    <a:pt x="24077" y="50482"/>
                    <a:pt x="24105" y="50477"/>
                    <a:pt x="24131" y="50468"/>
                  </a:cubicBezTo>
                  <a:cubicBezTo>
                    <a:pt x="24934" y="50538"/>
                    <a:pt x="25740" y="50573"/>
                    <a:pt x="26546" y="50573"/>
                  </a:cubicBezTo>
                  <a:cubicBezTo>
                    <a:pt x="28365" y="50573"/>
                    <a:pt x="30186" y="50392"/>
                    <a:pt x="31977" y="50016"/>
                  </a:cubicBezTo>
                  <a:cubicBezTo>
                    <a:pt x="37476" y="48859"/>
                    <a:pt x="43108" y="46430"/>
                    <a:pt x="46561" y="42006"/>
                  </a:cubicBezTo>
                  <a:cubicBezTo>
                    <a:pt x="49650" y="38048"/>
                    <a:pt x="51036" y="33149"/>
                    <a:pt x="51114" y="28242"/>
                  </a:cubicBezTo>
                  <a:cubicBezTo>
                    <a:pt x="51187" y="23717"/>
                    <a:pt x="50339" y="18988"/>
                    <a:pt x="48666" y="14769"/>
                  </a:cubicBezTo>
                  <a:cubicBezTo>
                    <a:pt x="47774" y="12527"/>
                    <a:pt x="46516" y="10704"/>
                    <a:pt x="44812" y="8965"/>
                  </a:cubicBezTo>
                  <a:cubicBezTo>
                    <a:pt x="44096" y="8231"/>
                    <a:pt x="43499" y="7383"/>
                    <a:pt x="42821" y="6622"/>
                  </a:cubicBezTo>
                  <a:cubicBezTo>
                    <a:pt x="41072" y="4645"/>
                    <a:pt x="38452" y="3575"/>
                    <a:pt x="36137" y="2344"/>
                  </a:cubicBezTo>
                  <a:cubicBezTo>
                    <a:pt x="35043" y="1765"/>
                    <a:pt x="33899" y="1264"/>
                    <a:pt x="32697" y="923"/>
                  </a:cubicBezTo>
                  <a:cubicBezTo>
                    <a:pt x="30476" y="297"/>
                    <a:pt x="28150" y="0"/>
                    <a:pt x="2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282691" y="4677108"/>
              <a:ext cx="272429" cy="84934"/>
            </a:xfrm>
            <a:custGeom>
              <a:avLst/>
              <a:gdLst/>
              <a:ahLst/>
              <a:cxnLst/>
              <a:rect l="l" t="t" r="r" b="b"/>
              <a:pathLst>
                <a:path w="11730" h="3657" extrusionOk="0">
                  <a:moveTo>
                    <a:pt x="440" y="0"/>
                  </a:moveTo>
                  <a:cubicBezTo>
                    <a:pt x="201" y="0"/>
                    <a:pt x="0" y="287"/>
                    <a:pt x="216" y="510"/>
                  </a:cubicBezTo>
                  <a:cubicBezTo>
                    <a:pt x="2381" y="2735"/>
                    <a:pt x="4958" y="3657"/>
                    <a:pt x="7748" y="3657"/>
                  </a:cubicBezTo>
                  <a:cubicBezTo>
                    <a:pt x="8953" y="3657"/>
                    <a:pt x="10198" y="3485"/>
                    <a:pt x="11466" y="3172"/>
                  </a:cubicBezTo>
                  <a:cubicBezTo>
                    <a:pt x="11717" y="3113"/>
                    <a:pt x="11730" y="2711"/>
                    <a:pt x="11466" y="2661"/>
                  </a:cubicBezTo>
                  <a:cubicBezTo>
                    <a:pt x="10787" y="2522"/>
                    <a:pt x="10129" y="2481"/>
                    <a:pt x="9469" y="2481"/>
                  </a:cubicBezTo>
                  <a:cubicBezTo>
                    <a:pt x="8743" y="2481"/>
                    <a:pt x="8015" y="2530"/>
                    <a:pt x="7256" y="2552"/>
                  </a:cubicBezTo>
                  <a:cubicBezTo>
                    <a:pt x="7185" y="2554"/>
                    <a:pt x="7113" y="2555"/>
                    <a:pt x="7042" y="2555"/>
                  </a:cubicBezTo>
                  <a:cubicBezTo>
                    <a:pt x="4776" y="2555"/>
                    <a:pt x="2372" y="1509"/>
                    <a:pt x="645" y="78"/>
                  </a:cubicBezTo>
                  <a:cubicBezTo>
                    <a:pt x="579" y="24"/>
                    <a:pt x="50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4232107" y="4765223"/>
              <a:ext cx="168521" cy="129921"/>
            </a:xfrm>
            <a:custGeom>
              <a:avLst/>
              <a:gdLst/>
              <a:ahLst/>
              <a:cxnLst/>
              <a:rect l="l" t="t" r="r" b="b"/>
              <a:pathLst>
                <a:path w="7256" h="5594" extrusionOk="0">
                  <a:moveTo>
                    <a:pt x="466" y="0"/>
                  </a:moveTo>
                  <a:cubicBezTo>
                    <a:pt x="227" y="0"/>
                    <a:pt x="1" y="230"/>
                    <a:pt x="176" y="484"/>
                  </a:cubicBezTo>
                  <a:cubicBezTo>
                    <a:pt x="922" y="1596"/>
                    <a:pt x="1870" y="2467"/>
                    <a:pt x="2955" y="3245"/>
                  </a:cubicBezTo>
                  <a:cubicBezTo>
                    <a:pt x="4089" y="4061"/>
                    <a:pt x="5475" y="5196"/>
                    <a:pt x="6827" y="5583"/>
                  </a:cubicBezTo>
                  <a:cubicBezTo>
                    <a:pt x="6850" y="5590"/>
                    <a:pt x="6873" y="5593"/>
                    <a:pt x="6896" y="5593"/>
                  </a:cubicBezTo>
                  <a:cubicBezTo>
                    <a:pt x="7089" y="5593"/>
                    <a:pt x="7256" y="5366"/>
                    <a:pt x="7134" y="5182"/>
                  </a:cubicBezTo>
                  <a:cubicBezTo>
                    <a:pt x="6514" y="4252"/>
                    <a:pt x="5302" y="3714"/>
                    <a:pt x="4381" y="3132"/>
                  </a:cubicBezTo>
                  <a:cubicBezTo>
                    <a:pt x="3073" y="2298"/>
                    <a:pt x="1693" y="1401"/>
                    <a:pt x="754" y="147"/>
                  </a:cubicBezTo>
                  <a:cubicBezTo>
                    <a:pt x="677" y="44"/>
                    <a:pt x="57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4154861" y="4859261"/>
              <a:ext cx="141696" cy="131244"/>
            </a:xfrm>
            <a:custGeom>
              <a:avLst/>
              <a:gdLst/>
              <a:ahLst/>
              <a:cxnLst/>
              <a:rect l="l" t="t" r="r" b="b"/>
              <a:pathLst>
                <a:path w="6101" h="5651" extrusionOk="0">
                  <a:moveTo>
                    <a:pt x="457" y="1"/>
                  </a:moveTo>
                  <a:cubicBezTo>
                    <a:pt x="223" y="1"/>
                    <a:pt x="0" y="227"/>
                    <a:pt x="162" y="486"/>
                  </a:cubicBezTo>
                  <a:cubicBezTo>
                    <a:pt x="1506" y="2651"/>
                    <a:pt x="3133" y="4742"/>
                    <a:pt x="5611" y="5631"/>
                  </a:cubicBezTo>
                  <a:cubicBezTo>
                    <a:pt x="5650" y="5644"/>
                    <a:pt x="5686" y="5650"/>
                    <a:pt x="5720" y="5650"/>
                  </a:cubicBezTo>
                  <a:cubicBezTo>
                    <a:pt x="6000" y="5650"/>
                    <a:pt x="6101" y="5222"/>
                    <a:pt x="5857" y="5051"/>
                  </a:cubicBezTo>
                  <a:cubicBezTo>
                    <a:pt x="3838" y="3639"/>
                    <a:pt x="2194" y="2144"/>
                    <a:pt x="740" y="149"/>
                  </a:cubicBezTo>
                  <a:cubicBezTo>
                    <a:pt x="665" y="44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4533544" y="4729341"/>
              <a:ext cx="297280" cy="127389"/>
            </a:xfrm>
            <a:custGeom>
              <a:avLst/>
              <a:gdLst/>
              <a:ahLst/>
              <a:cxnLst/>
              <a:rect l="l" t="t" r="r" b="b"/>
              <a:pathLst>
                <a:path w="12800" h="5485" extrusionOk="0">
                  <a:moveTo>
                    <a:pt x="12504" y="0"/>
                  </a:moveTo>
                  <a:cubicBezTo>
                    <a:pt x="12475" y="0"/>
                    <a:pt x="12445" y="6"/>
                    <a:pt x="12416" y="20"/>
                  </a:cubicBezTo>
                  <a:cubicBezTo>
                    <a:pt x="9014" y="1669"/>
                    <a:pt x="6331" y="4792"/>
                    <a:pt x="2571" y="4792"/>
                  </a:cubicBezTo>
                  <a:cubicBezTo>
                    <a:pt x="1895" y="4792"/>
                    <a:pt x="1184" y="4691"/>
                    <a:pt x="428" y="4462"/>
                  </a:cubicBezTo>
                  <a:cubicBezTo>
                    <a:pt x="398" y="4453"/>
                    <a:pt x="369" y="4449"/>
                    <a:pt x="343" y="4449"/>
                  </a:cubicBezTo>
                  <a:cubicBezTo>
                    <a:pt x="77" y="4449"/>
                    <a:pt x="1" y="4866"/>
                    <a:pt x="287" y="4977"/>
                  </a:cubicBezTo>
                  <a:cubicBezTo>
                    <a:pt x="1204" y="5329"/>
                    <a:pt x="2107" y="5484"/>
                    <a:pt x="2992" y="5484"/>
                  </a:cubicBezTo>
                  <a:cubicBezTo>
                    <a:pt x="6651" y="5484"/>
                    <a:pt x="9989" y="2821"/>
                    <a:pt x="12652" y="330"/>
                  </a:cubicBezTo>
                  <a:cubicBezTo>
                    <a:pt x="12800" y="195"/>
                    <a:pt x="12665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4503073" y="4936763"/>
              <a:ext cx="220312" cy="51374"/>
            </a:xfrm>
            <a:custGeom>
              <a:avLst/>
              <a:gdLst/>
              <a:ahLst/>
              <a:cxnLst/>
              <a:rect l="l" t="t" r="r" b="b"/>
              <a:pathLst>
                <a:path w="9486" h="2212" extrusionOk="0">
                  <a:moveTo>
                    <a:pt x="489" y="1"/>
                  </a:moveTo>
                  <a:cubicBezTo>
                    <a:pt x="227" y="1"/>
                    <a:pt x="0" y="325"/>
                    <a:pt x="245" y="553"/>
                  </a:cubicBezTo>
                  <a:cubicBezTo>
                    <a:pt x="1524" y="1736"/>
                    <a:pt x="3212" y="2212"/>
                    <a:pt x="4934" y="2212"/>
                  </a:cubicBezTo>
                  <a:cubicBezTo>
                    <a:pt x="6415" y="2212"/>
                    <a:pt x="7922" y="1860"/>
                    <a:pt x="9218" y="1304"/>
                  </a:cubicBezTo>
                  <a:cubicBezTo>
                    <a:pt x="9485" y="1186"/>
                    <a:pt x="9368" y="724"/>
                    <a:pt x="9089" y="724"/>
                  </a:cubicBezTo>
                  <a:cubicBezTo>
                    <a:pt x="9079" y="724"/>
                    <a:pt x="9068" y="724"/>
                    <a:pt x="9058" y="725"/>
                  </a:cubicBezTo>
                  <a:cubicBezTo>
                    <a:pt x="7539" y="898"/>
                    <a:pt x="5892" y="1313"/>
                    <a:pt x="4324" y="1313"/>
                  </a:cubicBezTo>
                  <a:cubicBezTo>
                    <a:pt x="3027" y="1313"/>
                    <a:pt x="1783" y="1029"/>
                    <a:pt x="710" y="88"/>
                  </a:cubicBezTo>
                  <a:cubicBezTo>
                    <a:pt x="640" y="27"/>
                    <a:pt x="5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4811826" y="4741882"/>
              <a:ext cx="155282" cy="132847"/>
            </a:xfrm>
            <a:custGeom>
              <a:avLst/>
              <a:gdLst/>
              <a:ahLst/>
              <a:cxnLst/>
              <a:rect l="l" t="t" r="r" b="b"/>
              <a:pathLst>
                <a:path w="6686" h="5720" extrusionOk="0">
                  <a:moveTo>
                    <a:pt x="6249" y="1"/>
                  </a:moveTo>
                  <a:cubicBezTo>
                    <a:pt x="6188" y="1"/>
                    <a:pt x="6126" y="15"/>
                    <a:pt x="6066" y="45"/>
                  </a:cubicBezTo>
                  <a:cubicBezTo>
                    <a:pt x="5054" y="555"/>
                    <a:pt x="4211" y="1640"/>
                    <a:pt x="3350" y="2387"/>
                  </a:cubicBezTo>
                  <a:cubicBezTo>
                    <a:pt x="2311" y="3280"/>
                    <a:pt x="1318" y="4227"/>
                    <a:pt x="279" y="5116"/>
                  </a:cubicBezTo>
                  <a:cubicBezTo>
                    <a:pt x="0" y="5356"/>
                    <a:pt x="257" y="5719"/>
                    <a:pt x="550" y="5719"/>
                  </a:cubicBezTo>
                  <a:cubicBezTo>
                    <a:pt x="631" y="5719"/>
                    <a:pt x="714" y="5692"/>
                    <a:pt x="790" y="5627"/>
                  </a:cubicBezTo>
                  <a:cubicBezTo>
                    <a:pt x="1833" y="4734"/>
                    <a:pt x="3118" y="4091"/>
                    <a:pt x="4207" y="3243"/>
                  </a:cubicBezTo>
                  <a:cubicBezTo>
                    <a:pt x="5118" y="2532"/>
                    <a:pt x="6316" y="1626"/>
                    <a:pt x="6617" y="465"/>
                  </a:cubicBezTo>
                  <a:cubicBezTo>
                    <a:pt x="6686" y="204"/>
                    <a:pt x="6481" y="1"/>
                    <a:pt x="6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5"/>
          <p:cNvGrpSpPr/>
          <p:nvPr/>
        </p:nvGrpSpPr>
        <p:grpSpPr>
          <a:xfrm>
            <a:off x="10600541" y="3932502"/>
            <a:ext cx="422163" cy="502596"/>
            <a:chOff x="7290886" y="2736984"/>
            <a:chExt cx="416773" cy="496179"/>
          </a:xfrm>
        </p:grpSpPr>
        <p:sp>
          <p:nvSpPr>
            <p:cNvPr id="324" name="Google Shape;324;p25"/>
            <p:cNvSpPr/>
            <p:nvPr/>
          </p:nvSpPr>
          <p:spPr>
            <a:xfrm>
              <a:off x="7290886" y="2736984"/>
              <a:ext cx="416773" cy="496179"/>
            </a:xfrm>
            <a:custGeom>
              <a:avLst/>
              <a:gdLst/>
              <a:ahLst/>
              <a:cxnLst/>
              <a:rect l="l" t="t" r="r" b="b"/>
              <a:pathLst>
                <a:path w="17945" h="21364" extrusionOk="0">
                  <a:moveTo>
                    <a:pt x="10612" y="461"/>
                  </a:moveTo>
                  <a:cubicBezTo>
                    <a:pt x="11514" y="1527"/>
                    <a:pt x="13438" y="1359"/>
                    <a:pt x="14700" y="1773"/>
                  </a:cubicBezTo>
                  <a:cubicBezTo>
                    <a:pt x="15693" y="2097"/>
                    <a:pt x="15907" y="7432"/>
                    <a:pt x="16062" y="8521"/>
                  </a:cubicBezTo>
                  <a:cubicBezTo>
                    <a:pt x="16413" y="11022"/>
                    <a:pt x="16700" y="13556"/>
                    <a:pt x="16790" y="16080"/>
                  </a:cubicBezTo>
                  <a:cubicBezTo>
                    <a:pt x="16841" y="17529"/>
                    <a:pt x="16736" y="18955"/>
                    <a:pt x="16882" y="20390"/>
                  </a:cubicBezTo>
                  <a:cubicBezTo>
                    <a:pt x="15629" y="20254"/>
                    <a:pt x="14357" y="20113"/>
                    <a:pt x="13100" y="19999"/>
                  </a:cubicBezTo>
                  <a:lnTo>
                    <a:pt x="13100" y="19999"/>
                  </a:lnTo>
                  <a:cubicBezTo>
                    <a:pt x="13100" y="19999"/>
                    <a:pt x="13100" y="19999"/>
                    <a:pt x="13100" y="19999"/>
                  </a:cubicBezTo>
                  <a:cubicBezTo>
                    <a:pt x="13177" y="19999"/>
                    <a:pt x="12740" y="16281"/>
                    <a:pt x="12631" y="15911"/>
                  </a:cubicBezTo>
                  <a:cubicBezTo>
                    <a:pt x="12626" y="15888"/>
                    <a:pt x="12613" y="15865"/>
                    <a:pt x="12599" y="15848"/>
                  </a:cubicBezTo>
                  <a:cubicBezTo>
                    <a:pt x="12618" y="15680"/>
                    <a:pt x="12544" y="15488"/>
                    <a:pt x="12380" y="15401"/>
                  </a:cubicBezTo>
                  <a:cubicBezTo>
                    <a:pt x="11797" y="15100"/>
                    <a:pt x="11068" y="15041"/>
                    <a:pt x="10426" y="14946"/>
                  </a:cubicBezTo>
                  <a:cubicBezTo>
                    <a:pt x="10084" y="14895"/>
                    <a:pt x="9743" y="14877"/>
                    <a:pt x="9400" y="14859"/>
                  </a:cubicBezTo>
                  <a:cubicBezTo>
                    <a:pt x="8977" y="14832"/>
                    <a:pt x="8612" y="14658"/>
                    <a:pt x="8206" y="14572"/>
                  </a:cubicBezTo>
                  <a:cubicBezTo>
                    <a:pt x="8195" y="14570"/>
                    <a:pt x="8183" y="14568"/>
                    <a:pt x="8172" y="14568"/>
                  </a:cubicBezTo>
                  <a:cubicBezTo>
                    <a:pt x="8120" y="14568"/>
                    <a:pt x="8076" y="14593"/>
                    <a:pt x="8038" y="14626"/>
                  </a:cubicBezTo>
                  <a:cubicBezTo>
                    <a:pt x="7981" y="14600"/>
                    <a:pt x="7920" y="14586"/>
                    <a:pt x="7858" y="14586"/>
                  </a:cubicBezTo>
                  <a:cubicBezTo>
                    <a:pt x="7717" y="14586"/>
                    <a:pt x="7577" y="14661"/>
                    <a:pt x="7501" y="14832"/>
                  </a:cubicBezTo>
                  <a:cubicBezTo>
                    <a:pt x="6940" y="16067"/>
                    <a:pt x="6375" y="17352"/>
                    <a:pt x="5965" y="18645"/>
                  </a:cubicBezTo>
                  <a:cubicBezTo>
                    <a:pt x="5965" y="18659"/>
                    <a:pt x="5965" y="18668"/>
                    <a:pt x="5960" y="18681"/>
                  </a:cubicBezTo>
                  <a:cubicBezTo>
                    <a:pt x="4516" y="18008"/>
                    <a:pt x="2812" y="17907"/>
                    <a:pt x="1290" y="17396"/>
                  </a:cubicBezTo>
                  <a:cubicBezTo>
                    <a:pt x="913" y="17269"/>
                    <a:pt x="4206" y="12139"/>
                    <a:pt x="4511" y="11693"/>
                  </a:cubicBezTo>
                  <a:cubicBezTo>
                    <a:pt x="6944" y="8107"/>
                    <a:pt x="8681" y="4302"/>
                    <a:pt x="10612" y="461"/>
                  </a:cubicBezTo>
                  <a:close/>
                  <a:moveTo>
                    <a:pt x="10542" y="1"/>
                  </a:moveTo>
                  <a:cubicBezTo>
                    <a:pt x="10486" y="1"/>
                    <a:pt x="10430" y="20"/>
                    <a:pt x="10389" y="64"/>
                  </a:cubicBezTo>
                  <a:cubicBezTo>
                    <a:pt x="9442" y="1117"/>
                    <a:pt x="9018" y="2375"/>
                    <a:pt x="8462" y="3660"/>
                  </a:cubicBezTo>
                  <a:cubicBezTo>
                    <a:pt x="7615" y="5624"/>
                    <a:pt x="6320" y="7451"/>
                    <a:pt x="5241" y="9296"/>
                  </a:cubicBezTo>
                  <a:cubicBezTo>
                    <a:pt x="3636" y="12025"/>
                    <a:pt x="1432" y="14521"/>
                    <a:pt x="92" y="17392"/>
                  </a:cubicBezTo>
                  <a:cubicBezTo>
                    <a:pt x="1" y="17588"/>
                    <a:pt x="137" y="17821"/>
                    <a:pt x="324" y="17894"/>
                  </a:cubicBezTo>
                  <a:cubicBezTo>
                    <a:pt x="2238" y="18677"/>
                    <a:pt x="4133" y="19242"/>
                    <a:pt x="6211" y="19360"/>
                  </a:cubicBezTo>
                  <a:cubicBezTo>
                    <a:pt x="6217" y="19361"/>
                    <a:pt x="6223" y="19361"/>
                    <a:pt x="6229" y="19361"/>
                  </a:cubicBezTo>
                  <a:cubicBezTo>
                    <a:pt x="6345" y="19361"/>
                    <a:pt x="6445" y="19273"/>
                    <a:pt x="6480" y="19169"/>
                  </a:cubicBezTo>
                  <a:cubicBezTo>
                    <a:pt x="6585" y="19137"/>
                    <a:pt x="6681" y="19064"/>
                    <a:pt x="6740" y="18937"/>
                  </a:cubicBezTo>
                  <a:cubicBezTo>
                    <a:pt x="7287" y="17747"/>
                    <a:pt x="7787" y="16494"/>
                    <a:pt x="8198" y="15251"/>
                  </a:cubicBezTo>
                  <a:cubicBezTo>
                    <a:pt x="8553" y="15570"/>
                    <a:pt x="9087" y="15619"/>
                    <a:pt x="9587" y="15674"/>
                  </a:cubicBezTo>
                  <a:cubicBezTo>
                    <a:pt x="10421" y="15762"/>
                    <a:pt x="11223" y="15957"/>
                    <a:pt x="12043" y="16107"/>
                  </a:cubicBezTo>
                  <a:cubicBezTo>
                    <a:pt x="12052" y="17156"/>
                    <a:pt x="12349" y="18290"/>
                    <a:pt x="12212" y="19310"/>
                  </a:cubicBezTo>
                  <a:cubicBezTo>
                    <a:pt x="12153" y="19757"/>
                    <a:pt x="11957" y="20491"/>
                    <a:pt x="12494" y="20746"/>
                  </a:cubicBezTo>
                  <a:cubicBezTo>
                    <a:pt x="13246" y="21101"/>
                    <a:pt x="14349" y="21065"/>
                    <a:pt x="15160" y="21219"/>
                  </a:cubicBezTo>
                  <a:cubicBezTo>
                    <a:pt x="15504" y="21286"/>
                    <a:pt x="15932" y="21364"/>
                    <a:pt x="16346" y="21364"/>
                  </a:cubicBezTo>
                  <a:cubicBezTo>
                    <a:pt x="16639" y="21364"/>
                    <a:pt x="16925" y="21325"/>
                    <a:pt x="17169" y="21215"/>
                  </a:cubicBezTo>
                  <a:cubicBezTo>
                    <a:pt x="17232" y="21255"/>
                    <a:pt x="17305" y="21280"/>
                    <a:pt x="17379" y="21280"/>
                  </a:cubicBezTo>
                  <a:cubicBezTo>
                    <a:pt x="17406" y="21280"/>
                    <a:pt x="17434" y="21277"/>
                    <a:pt x="17461" y="21270"/>
                  </a:cubicBezTo>
                  <a:cubicBezTo>
                    <a:pt x="17469" y="21270"/>
                    <a:pt x="17474" y="21265"/>
                    <a:pt x="17484" y="21265"/>
                  </a:cubicBezTo>
                  <a:cubicBezTo>
                    <a:pt x="17738" y="21196"/>
                    <a:pt x="17944" y="20901"/>
                    <a:pt x="17825" y="20655"/>
                  </a:cubicBezTo>
                  <a:cubicBezTo>
                    <a:pt x="17903" y="20636"/>
                    <a:pt x="17907" y="20495"/>
                    <a:pt x="17835" y="20222"/>
                  </a:cubicBezTo>
                  <a:cubicBezTo>
                    <a:pt x="17816" y="19716"/>
                    <a:pt x="17770" y="19215"/>
                    <a:pt x="17747" y="18709"/>
                  </a:cubicBezTo>
                  <a:cubicBezTo>
                    <a:pt x="17702" y="17529"/>
                    <a:pt x="17807" y="16353"/>
                    <a:pt x="17747" y="15173"/>
                  </a:cubicBezTo>
                  <a:cubicBezTo>
                    <a:pt x="17602" y="12362"/>
                    <a:pt x="17310" y="9460"/>
                    <a:pt x="16759" y="6703"/>
                  </a:cubicBezTo>
                  <a:cubicBezTo>
                    <a:pt x="16500" y="5409"/>
                    <a:pt x="16353" y="4088"/>
                    <a:pt x="16130" y="2789"/>
                  </a:cubicBezTo>
                  <a:cubicBezTo>
                    <a:pt x="16071" y="2421"/>
                    <a:pt x="16112" y="1628"/>
                    <a:pt x="15743" y="1327"/>
                  </a:cubicBezTo>
                  <a:cubicBezTo>
                    <a:pt x="14485" y="316"/>
                    <a:pt x="12275" y="415"/>
                    <a:pt x="10754" y="160"/>
                  </a:cubicBezTo>
                  <a:cubicBezTo>
                    <a:pt x="10751" y="160"/>
                    <a:pt x="10747" y="162"/>
                    <a:pt x="10744" y="162"/>
                  </a:cubicBezTo>
                  <a:cubicBezTo>
                    <a:pt x="10743" y="162"/>
                    <a:pt x="10741" y="162"/>
                    <a:pt x="10740" y="160"/>
                  </a:cubicBezTo>
                  <a:cubicBezTo>
                    <a:pt x="10740" y="63"/>
                    <a:pt x="10642" y="1"/>
                    <a:pt x="1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7502861" y="2870179"/>
              <a:ext cx="79917" cy="155700"/>
            </a:xfrm>
            <a:custGeom>
              <a:avLst/>
              <a:gdLst/>
              <a:ahLst/>
              <a:cxnLst/>
              <a:rect l="l" t="t" r="r" b="b"/>
              <a:pathLst>
                <a:path w="3441" h="6704" extrusionOk="0">
                  <a:moveTo>
                    <a:pt x="2155" y="2490"/>
                  </a:moveTo>
                  <a:cubicBezTo>
                    <a:pt x="2214" y="3091"/>
                    <a:pt x="2324" y="3693"/>
                    <a:pt x="2319" y="4244"/>
                  </a:cubicBezTo>
                  <a:cubicBezTo>
                    <a:pt x="2315" y="4453"/>
                    <a:pt x="2402" y="5729"/>
                    <a:pt x="2027" y="5729"/>
                  </a:cubicBezTo>
                  <a:cubicBezTo>
                    <a:pt x="2010" y="5729"/>
                    <a:pt x="1992" y="5726"/>
                    <a:pt x="1973" y="5720"/>
                  </a:cubicBezTo>
                  <a:cubicBezTo>
                    <a:pt x="1600" y="5615"/>
                    <a:pt x="1348" y="5510"/>
                    <a:pt x="1080" y="5493"/>
                  </a:cubicBezTo>
                  <a:cubicBezTo>
                    <a:pt x="1207" y="5160"/>
                    <a:pt x="1394" y="4805"/>
                    <a:pt x="1495" y="4540"/>
                  </a:cubicBezTo>
                  <a:cubicBezTo>
                    <a:pt x="1699" y="4002"/>
                    <a:pt x="1873" y="3460"/>
                    <a:pt x="2019" y="2904"/>
                  </a:cubicBezTo>
                  <a:cubicBezTo>
                    <a:pt x="2055" y="2763"/>
                    <a:pt x="2105" y="2627"/>
                    <a:pt x="2155" y="2490"/>
                  </a:cubicBezTo>
                  <a:close/>
                  <a:moveTo>
                    <a:pt x="2461" y="0"/>
                  </a:moveTo>
                  <a:cubicBezTo>
                    <a:pt x="2289" y="0"/>
                    <a:pt x="2154" y="109"/>
                    <a:pt x="2082" y="261"/>
                  </a:cubicBezTo>
                  <a:cubicBezTo>
                    <a:pt x="1604" y="1300"/>
                    <a:pt x="1148" y="2271"/>
                    <a:pt x="793" y="3360"/>
                  </a:cubicBezTo>
                  <a:cubicBezTo>
                    <a:pt x="501" y="4253"/>
                    <a:pt x="0" y="5110"/>
                    <a:pt x="168" y="6071"/>
                  </a:cubicBezTo>
                  <a:cubicBezTo>
                    <a:pt x="202" y="6261"/>
                    <a:pt x="373" y="6395"/>
                    <a:pt x="561" y="6395"/>
                  </a:cubicBezTo>
                  <a:cubicBezTo>
                    <a:pt x="580" y="6395"/>
                    <a:pt x="600" y="6394"/>
                    <a:pt x="620" y="6391"/>
                  </a:cubicBezTo>
                  <a:cubicBezTo>
                    <a:pt x="671" y="6383"/>
                    <a:pt x="721" y="6380"/>
                    <a:pt x="771" y="6380"/>
                  </a:cubicBezTo>
                  <a:cubicBezTo>
                    <a:pt x="1251" y="6380"/>
                    <a:pt x="1680" y="6703"/>
                    <a:pt x="2129" y="6703"/>
                  </a:cubicBezTo>
                  <a:cubicBezTo>
                    <a:pt x="2245" y="6703"/>
                    <a:pt x="2363" y="6681"/>
                    <a:pt x="2483" y="6627"/>
                  </a:cubicBezTo>
                  <a:cubicBezTo>
                    <a:pt x="2912" y="6431"/>
                    <a:pt x="3135" y="5975"/>
                    <a:pt x="3199" y="5529"/>
                  </a:cubicBezTo>
                  <a:cubicBezTo>
                    <a:pt x="3440" y="3866"/>
                    <a:pt x="3003" y="2135"/>
                    <a:pt x="2961" y="476"/>
                  </a:cubicBezTo>
                  <a:cubicBezTo>
                    <a:pt x="2961" y="389"/>
                    <a:pt x="2921" y="316"/>
                    <a:pt x="2862" y="267"/>
                  </a:cubicBezTo>
                  <a:lnTo>
                    <a:pt x="2862" y="207"/>
                  </a:lnTo>
                  <a:cubicBezTo>
                    <a:pt x="2857" y="107"/>
                    <a:pt x="2748" y="25"/>
                    <a:pt x="2652" y="15"/>
                  </a:cubicBezTo>
                  <a:cubicBezTo>
                    <a:pt x="2602" y="11"/>
                    <a:pt x="2551" y="7"/>
                    <a:pt x="2502" y="2"/>
                  </a:cubicBezTo>
                  <a:cubicBezTo>
                    <a:pt x="2488" y="1"/>
                    <a:pt x="2475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25"/>
          <p:cNvGrpSpPr/>
          <p:nvPr/>
        </p:nvGrpSpPr>
        <p:grpSpPr>
          <a:xfrm>
            <a:off x="5441445" y="5235076"/>
            <a:ext cx="1455721" cy="1197980"/>
            <a:chOff x="3577274" y="3445463"/>
            <a:chExt cx="967814" cy="796459"/>
          </a:xfrm>
        </p:grpSpPr>
        <p:sp>
          <p:nvSpPr>
            <p:cNvPr id="327" name="Google Shape;327;p25"/>
            <p:cNvSpPr/>
            <p:nvPr/>
          </p:nvSpPr>
          <p:spPr>
            <a:xfrm>
              <a:off x="4418586" y="4031191"/>
              <a:ext cx="64853" cy="48978"/>
            </a:xfrm>
            <a:custGeom>
              <a:avLst/>
              <a:gdLst/>
              <a:ahLst/>
              <a:cxnLst/>
              <a:rect l="l" t="t" r="r" b="b"/>
              <a:pathLst>
                <a:path w="5278" h="3986" extrusionOk="0">
                  <a:moveTo>
                    <a:pt x="2049" y="932"/>
                  </a:moveTo>
                  <a:cubicBezTo>
                    <a:pt x="2471" y="932"/>
                    <a:pt x="2899" y="979"/>
                    <a:pt x="3250" y="1069"/>
                  </a:cubicBezTo>
                  <a:cubicBezTo>
                    <a:pt x="4480" y="1384"/>
                    <a:pt x="4289" y="2791"/>
                    <a:pt x="3122" y="3056"/>
                  </a:cubicBezTo>
                  <a:cubicBezTo>
                    <a:pt x="2753" y="3142"/>
                    <a:pt x="2352" y="3146"/>
                    <a:pt x="1979" y="3183"/>
                  </a:cubicBezTo>
                  <a:cubicBezTo>
                    <a:pt x="1912" y="3189"/>
                    <a:pt x="1851" y="3192"/>
                    <a:pt x="1796" y="3192"/>
                  </a:cubicBezTo>
                  <a:cubicBezTo>
                    <a:pt x="1417" y="3192"/>
                    <a:pt x="1292" y="3034"/>
                    <a:pt x="1176" y="2608"/>
                  </a:cubicBezTo>
                  <a:cubicBezTo>
                    <a:pt x="1040" y="2103"/>
                    <a:pt x="1104" y="1552"/>
                    <a:pt x="1054" y="1033"/>
                  </a:cubicBezTo>
                  <a:cubicBezTo>
                    <a:pt x="1351" y="964"/>
                    <a:pt x="1698" y="932"/>
                    <a:pt x="2049" y="932"/>
                  </a:cubicBezTo>
                  <a:close/>
                  <a:moveTo>
                    <a:pt x="2357" y="1"/>
                  </a:moveTo>
                  <a:cubicBezTo>
                    <a:pt x="1791" y="1"/>
                    <a:pt x="1232" y="106"/>
                    <a:pt x="798" y="280"/>
                  </a:cubicBezTo>
                  <a:cubicBezTo>
                    <a:pt x="753" y="299"/>
                    <a:pt x="721" y="326"/>
                    <a:pt x="684" y="354"/>
                  </a:cubicBezTo>
                  <a:cubicBezTo>
                    <a:pt x="667" y="350"/>
                    <a:pt x="649" y="349"/>
                    <a:pt x="631" y="349"/>
                  </a:cubicBezTo>
                  <a:cubicBezTo>
                    <a:pt x="542" y="349"/>
                    <a:pt x="453" y="390"/>
                    <a:pt x="393" y="503"/>
                  </a:cubicBezTo>
                  <a:cubicBezTo>
                    <a:pt x="1" y="1269"/>
                    <a:pt x="247" y="2854"/>
                    <a:pt x="721" y="3552"/>
                  </a:cubicBezTo>
                  <a:cubicBezTo>
                    <a:pt x="961" y="3910"/>
                    <a:pt x="1381" y="3986"/>
                    <a:pt x="1787" y="3986"/>
                  </a:cubicBezTo>
                  <a:cubicBezTo>
                    <a:pt x="1852" y="3986"/>
                    <a:pt x="1916" y="3984"/>
                    <a:pt x="1979" y="3981"/>
                  </a:cubicBezTo>
                  <a:cubicBezTo>
                    <a:pt x="2598" y="3948"/>
                    <a:pt x="3409" y="3939"/>
                    <a:pt x="3960" y="3620"/>
                  </a:cubicBezTo>
                  <a:cubicBezTo>
                    <a:pt x="5014" y="3024"/>
                    <a:pt x="5277" y="1556"/>
                    <a:pt x="4412" y="690"/>
                  </a:cubicBezTo>
                  <a:cubicBezTo>
                    <a:pt x="3924" y="200"/>
                    <a:pt x="3135" y="1"/>
                    <a:pt x="2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4425098" y="4128643"/>
              <a:ext cx="92648" cy="64841"/>
            </a:xfrm>
            <a:custGeom>
              <a:avLst/>
              <a:gdLst/>
              <a:ahLst/>
              <a:cxnLst/>
              <a:rect l="l" t="t" r="r" b="b"/>
              <a:pathLst>
                <a:path w="7540" h="5277" extrusionOk="0">
                  <a:moveTo>
                    <a:pt x="1741" y="760"/>
                  </a:moveTo>
                  <a:cubicBezTo>
                    <a:pt x="2456" y="760"/>
                    <a:pt x="3305" y="1067"/>
                    <a:pt x="3845" y="1207"/>
                  </a:cubicBezTo>
                  <a:cubicBezTo>
                    <a:pt x="4374" y="1343"/>
                    <a:pt x="4833" y="1425"/>
                    <a:pt x="5276" y="1781"/>
                  </a:cubicBezTo>
                  <a:cubicBezTo>
                    <a:pt x="6246" y="2556"/>
                    <a:pt x="5700" y="3490"/>
                    <a:pt x="4839" y="3991"/>
                  </a:cubicBezTo>
                  <a:cubicBezTo>
                    <a:pt x="4187" y="4369"/>
                    <a:pt x="3348" y="4420"/>
                    <a:pt x="2619" y="4442"/>
                  </a:cubicBezTo>
                  <a:cubicBezTo>
                    <a:pt x="2517" y="4446"/>
                    <a:pt x="2415" y="4447"/>
                    <a:pt x="2313" y="4447"/>
                  </a:cubicBezTo>
                  <a:cubicBezTo>
                    <a:pt x="2228" y="4447"/>
                    <a:pt x="2144" y="4446"/>
                    <a:pt x="2060" y="4446"/>
                  </a:cubicBezTo>
                  <a:cubicBezTo>
                    <a:pt x="1884" y="4446"/>
                    <a:pt x="1708" y="4449"/>
                    <a:pt x="1531" y="4464"/>
                  </a:cubicBezTo>
                  <a:cubicBezTo>
                    <a:pt x="1501" y="4467"/>
                    <a:pt x="1474" y="4468"/>
                    <a:pt x="1449" y="4468"/>
                  </a:cubicBezTo>
                  <a:cubicBezTo>
                    <a:pt x="1087" y="4468"/>
                    <a:pt x="1201" y="4224"/>
                    <a:pt x="1243" y="3909"/>
                  </a:cubicBezTo>
                  <a:cubicBezTo>
                    <a:pt x="1389" y="2912"/>
                    <a:pt x="1203" y="1913"/>
                    <a:pt x="974" y="938"/>
                  </a:cubicBezTo>
                  <a:cubicBezTo>
                    <a:pt x="1189" y="809"/>
                    <a:pt x="1454" y="760"/>
                    <a:pt x="1741" y="760"/>
                  </a:cubicBezTo>
                  <a:close/>
                  <a:moveTo>
                    <a:pt x="1834" y="0"/>
                  </a:moveTo>
                  <a:cubicBezTo>
                    <a:pt x="1283" y="0"/>
                    <a:pt x="781" y="139"/>
                    <a:pt x="446" y="565"/>
                  </a:cubicBezTo>
                  <a:cubicBezTo>
                    <a:pt x="377" y="605"/>
                    <a:pt x="323" y="664"/>
                    <a:pt x="295" y="746"/>
                  </a:cubicBezTo>
                  <a:cubicBezTo>
                    <a:pt x="0" y="1627"/>
                    <a:pt x="356" y="2651"/>
                    <a:pt x="455" y="3545"/>
                  </a:cubicBezTo>
                  <a:cubicBezTo>
                    <a:pt x="501" y="3964"/>
                    <a:pt x="633" y="4929"/>
                    <a:pt x="1153" y="5061"/>
                  </a:cubicBezTo>
                  <a:cubicBezTo>
                    <a:pt x="1703" y="5198"/>
                    <a:pt x="2294" y="5277"/>
                    <a:pt x="2883" y="5277"/>
                  </a:cubicBezTo>
                  <a:cubicBezTo>
                    <a:pt x="4287" y="5277"/>
                    <a:pt x="5683" y="4829"/>
                    <a:pt x="6511" y="3635"/>
                  </a:cubicBezTo>
                  <a:cubicBezTo>
                    <a:pt x="7540" y="2141"/>
                    <a:pt x="5445" y="656"/>
                    <a:pt x="4223" y="428"/>
                  </a:cubicBezTo>
                  <a:cubicBezTo>
                    <a:pt x="3583" y="308"/>
                    <a:pt x="2654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29" name="Google Shape;329;p25"/>
            <p:cNvGrpSpPr/>
            <p:nvPr/>
          </p:nvGrpSpPr>
          <p:grpSpPr>
            <a:xfrm>
              <a:off x="3577274" y="3445463"/>
              <a:ext cx="967814" cy="796459"/>
              <a:chOff x="3577274" y="3445463"/>
              <a:chExt cx="967814" cy="796459"/>
            </a:xfrm>
          </p:grpSpPr>
          <p:sp>
            <p:nvSpPr>
              <p:cNvPr id="330" name="Google Shape;330;p25"/>
              <p:cNvSpPr/>
              <p:nvPr/>
            </p:nvSpPr>
            <p:spPr>
              <a:xfrm>
                <a:off x="4365912" y="4002389"/>
                <a:ext cx="179176" cy="239533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19494" extrusionOk="0">
                    <a:moveTo>
                      <a:pt x="5362" y="1048"/>
                    </a:moveTo>
                    <a:cubicBezTo>
                      <a:pt x="6343" y="1048"/>
                      <a:pt x="7297" y="1133"/>
                      <a:pt x="8115" y="1280"/>
                    </a:cubicBezTo>
                    <a:cubicBezTo>
                      <a:pt x="9131" y="1463"/>
                      <a:pt x="10111" y="1937"/>
                      <a:pt x="10990" y="2452"/>
                    </a:cubicBezTo>
                    <a:cubicBezTo>
                      <a:pt x="13355" y="3841"/>
                      <a:pt x="12499" y="6958"/>
                      <a:pt x="10083" y="7591"/>
                    </a:cubicBezTo>
                    <a:cubicBezTo>
                      <a:pt x="9787" y="7669"/>
                      <a:pt x="9623" y="8110"/>
                      <a:pt x="9888" y="8320"/>
                    </a:cubicBezTo>
                    <a:cubicBezTo>
                      <a:pt x="10503" y="8813"/>
                      <a:pt x="11196" y="9049"/>
                      <a:pt x="11824" y="9555"/>
                    </a:cubicBezTo>
                    <a:cubicBezTo>
                      <a:pt x="13948" y="11236"/>
                      <a:pt x="13929" y="13856"/>
                      <a:pt x="12248" y="15778"/>
                    </a:cubicBezTo>
                    <a:cubicBezTo>
                      <a:pt x="10212" y="18104"/>
                      <a:pt x="6637" y="18365"/>
                      <a:pt x="3650" y="18365"/>
                    </a:cubicBezTo>
                    <a:cubicBezTo>
                      <a:pt x="3307" y="18365"/>
                      <a:pt x="2972" y="18362"/>
                      <a:pt x="2648" y="18358"/>
                    </a:cubicBezTo>
                    <a:cubicBezTo>
                      <a:pt x="1823" y="18348"/>
                      <a:pt x="1350" y="4557"/>
                      <a:pt x="1117" y="1713"/>
                    </a:cubicBezTo>
                    <a:cubicBezTo>
                      <a:pt x="2344" y="1242"/>
                      <a:pt x="3884" y="1048"/>
                      <a:pt x="5362" y="1048"/>
                    </a:cubicBezTo>
                    <a:close/>
                    <a:moveTo>
                      <a:pt x="5365" y="0"/>
                    </a:moveTo>
                    <a:cubicBezTo>
                      <a:pt x="3749" y="0"/>
                      <a:pt x="1695" y="237"/>
                      <a:pt x="593" y="944"/>
                    </a:cubicBezTo>
                    <a:cubicBezTo>
                      <a:pt x="424" y="1049"/>
                      <a:pt x="374" y="1230"/>
                      <a:pt x="393" y="1404"/>
                    </a:cubicBezTo>
                    <a:cubicBezTo>
                      <a:pt x="0" y="6001"/>
                      <a:pt x="971" y="10790"/>
                      <a:pt x="1003" y="15410"/>
                    </a:cubicBezTo>
                    <a:cubicBezTo>
                      <a:pt x="1007" y="16330"/>
                      <a:pt x="793" y="18289"/>
                      <a:pt x="1568" y="19069"/>
                    </a:cubicBezTo>
                    <a:cubicBezTo>
                      <a:pt x="1894" y="19392"/>
                      <a:pt x="2538" y="19494"/>
                      <a:pt x="3257" y="19494"/>
                    </a:cubicBezTo>
                    <a:cubicBezTo>
                      <a:pt x="4337" y="19494"/>
                      <a:pt x="5587" y="19265"/>
                      <a:pt x="6184" y="19218"/>
                    </a:cubicBezTo>
                    <a:cubicBezTo>
                      <a:pt x="9355" y="18972"/>
                      <a:pt x="12681" y="17670"/>
                      <a:pt x="14121" y="14663"/>
                    </a:cubicBezTo>
                    <a:cubicBezTo>
                      <a:pt x="14558" y="13751"/>
                      <a:pt x="14581" y="12434"/>
                      <a:pt x="14175" y="11509"/>
                    </a:cubicBezTo>
                    <a:cubicBezTo>
                      <a:pt x="13433" y="9842"/>
                      <a:pt x="12348" y="9126"/>
                      <a:pt x="11082" y="8156"/>
                    </a:cubicBezTo>
                    <a:cubicBezTo>
                      <a:pt x="13511" y="7040"/>
                      <a:pt x="14144" y="3951"/>
                      <a:pt x="12116" y="2005"/>
                    </a:cubicBezTo>
                    <a:cubicBezTo>
                      <a:pt x="10717" y="660"/>
                      <a:pt x="8426" y="210"/>
                      <a:pt x="6580" y="50"/>
                    </a:cubicBezTo>
                    <a:cubicBezTo>
                      <a:pt x="6228" y="19"/>
                      <a:pt x="5814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3577274" y="3445463"/>
                <a:ext cx="197496" cy="274924"/>
              </a:xfrm>
              <a:custGeom>
                <a:avLst/>
                <a:gdLst/>
                <a:ahLst/>
                <a:cxnLst/>
                <a:rect l="l" t="t" r="r" b="b"/>
                <a:pathLst>
                  <a:path w="13195" h="18365" extrusionOk="0">
                    <a:moveTo>
                      <a:pt x="8842" y="946"/>
                    </a:moveTo>
                    <a:cubicBezTo>
                      <a:pt x="9457" y="946"/>
                      <a:pt x="10014" y="1086"/>
                      <a:pt x="10611" y="1086"/>
                    </a:cubicBezTo>
                    <a:cubicBezTo>
                      <a:pt x="10626" y="1086"/>
                      <a:pt x="10641" y="1086"/>
                      <a:pt x="10656" y="1086"/>
                    </a:cubicBezTo>
                    <a:lnTo>
                      <a:pt x="10656" y="1086"/>
                    </a:lnTo>
                    <a:cubicBezTo>
                      <a:pt x="10496" y="1997"/>
                      <a:pt x="10414" y="2912"/>
                      <a:pt x="10355" y="3837"/>
                    </a:cubicBezTo>
                    <a:cubicBezTo>
                      <a:pt x="9978" y="3689"/>
                      <a:pt x="9580" y="3621"/>
                      <a:pt x="9176" y="3621"/>
                    </a:cubicBezTo>
                    <a:cubicBezTo>
                      <a:pt x="6542" y="3621"/>
                      <a:pt x="3624" y="6515"/>
                      <a:pt x="4200" y="9145"/>
                    </a:cubicBezTo>
                    <a:cubicBezTo>
                      <a:pt x="4712" y="11483"/>
                      <a:pt x="7316" y="13829"/>
                      <a:pt x="9843" y="13829"/>
                    </a:cubicBezTo>
                    <a:cubicBezTo>
                      <a:pt x="10513" y="13829"/>
                      <a:pt x="11177" y="13665"/>
                      <a:pt x="11795" y="13292"/>
                    </a:cubicBezTo>
                    <a:lnTo>
                      <a:pt x="11795" y="13292"/>
                    </a:lnTo>
                    <a:cubicBezTo>
                      <a:pt x="11691" y="13748"/>
                      <a:pt x="11768" y="14185"/>
                      <a:pt x="11859" y="14673"/>
                    </a:cubicBezTo>
                    <a:cubicBezTo>
                      <a:pt x="11950" y="15155"/>
                      <a:pt x="11991" y="15907"/>
                      <a:pt x="12242" y="16413"/>
                    </a:cubicBezTo>
                    <a:cubicBezTo>
                      <a:pt x="11074" y="17012"/>
                      <a:pt x="9938" y="17281"/>
                      <a:pt x="8871" y="17281"/>
                    </a:cubicBezTo>
                    <a:cubicBezTo>
                      <a:pt x="4879" y="17281"/>
                      <a:pt x="1832" y="13520"/>
                      <a:pt x="1580" y="9164"/>
                    </a:cubicBezTo>
                    <a:cubicBezTo>
                      <a:pt x="1420" y="6339"/>
                      <a:pt x="2770" y="3924"/>
                      <a:pt x="4993" y="2266"/>
                    </a:cubicBezTo>
                    <a:cubicBezTo>
                      <a:pt x="6013" y="1500"/>
                      <a:pt x="7239" y="1080"/>
                      <a:pt x="8496" y="962"/>
                    </a:cubicBezTo>
                    <a:cubicBezTo>
                      <a:pt x="8614" y="951"/>
                      <a:pt x="8729" y="946"/>
                      <a:pt x="8842" y="946"/>
                    </a:cubicBezTo>
                    <a:close/>
                    <a:moveTo>
                      <a:pt x="8698" y="1"/>
                    </a:moveTo>
                    <a:cubicBezTo>
                      <a:pt x="3567" y="1"/>
                      <a:pt x="1" y="5232"/>
                      <a:pt x="623" y="10449"/>
                    </a:cubicBezTo>
                    <a:cubicBezTo>
                      <a:pt x="1148" y="14879"/>
                      <a:pt x="4827" y="18365"/>
                      <a:pt x="8932" y="18365"/>
                    </a:cubicBezTo>
                    <a:cubicBezTo>
                      <a:pt x="10205" y="18365"/>
                      <a:pt x="11519" y="18029"/>
                      <a:pt x="12793" y="17283"/>
                    </a:cubicBezTo>
                    <a:cubicBezTo>
                      <a:pt x="13076" y="17119"/>
                      <a:pt x="13093" y="16827"/>
                      <a:pt x="12971" y="16608"/>
                    </a:cubicBezTo>
                    <a:cubicBezTo>
                      <a:pt x="13194" y="16107"/>
                      <a:pt x="12921" y="15470"/>
                      <a:pt x="12784" y="14959"/>
                    </a:cubicBezTo>
                    <a:cubicBezTo>
                      <a:pt x="12611" y="14280"/>
                      <a:pt x="12529" y="13565"/>
                      <a:pt x="12206" y="12941"/>
                    </a:cubicBezTo>
                    <a:cubicBezTo>
                      <a:pt x="12201" y="12936"/>
                      <a:pt x="12191" y="12932"/>
                      <a:pt x="12187" y="12928"/>
                    </a:cubicBezTo>
                    <a:cubicBezTo>
                      <a:pt x="12277" y="12675"/>
                      <a:pt x="12116" y="12380"/>
                      <a:pt x="11822" y="12380"/>
                    </a:cubicBezTo>
                    <a:cubicBezTo>
                      <a:pt x="11787" y="12380"/>
                      <a:pt x="11749" y="12384"/>
                      <a:pt x="11709" y="12394"/>
                    </a:cubicBezTo>
                    <a:cubicBezTo>
                      <a:pt x="11085" y="12538"/>
                      <a:pt x="10500" y="12617"/>
                      <a:pt x="9943" y="12617"/>
                    </a:cubicBezTo>
                    <a:cubicBezTo>
                      <a:pt x="8654" y="12617"/>
                      <a:pt x="7512" y="12195"/>
                      <a:pt x="6364" y="11187"/>
                    </a:cubicBezTo>
                    <a:cubicBezTo>
                      <a:pt x="3828" y="8957"/>
                      <a:pt x="6179" y="4574"/>
                      <a:pt x="9027" y="4574"/>
                    </a:cubicBezTo>
                    <a:cubicBezTo>
                      <a:pt x="9526" y="4574"/>
                      <a:pt x="10041" y="4709"/>
                      <a:pt x="10547" y="5013"/>
                    </a:cubicBezTo>
                    <a:cubicBezTo>
                      <a:pt x="10617" y="5055"/>
                      <a:pt x="10696" y="5075"/>
                      <a:pt x="10774" y="5075"/>
                    </a:cubicBezTo>
                    <a:cubicBezTo>
                      <a:pt x="11024" y="5075"/>
                      <a:pt x="11272" y="4877"/>
                      <a:pt x="11257" y="4603"/>
                    </a:cubicBezTo>
                    <a:cubicBezTo>
                      <a:pt x="11194" y="3254"/>
                      <a:pt x="11203" y="1983"/>
                      <a:pt x="11430" y="643"/>
                    </a:cubicBezTo>
                    <a:cubicBezTo>
                      <a:pt x="11477" y="388"/>
                      <a:pt x="11266" y="220"/>
                      <a:pt x="11070" y="220"/>
                    </a:cubicBezTo>
                    <a:cubicBezTo>
                      <a:pt x="10993" y="220"/>
                      <a:pt x="10918" y="246"/>
                      <a:pt x="10862" y="302"/>
                    </a:cubicBezTo>
                    <a:cubicBezTo>
                      <a:pt x="10116" y="97"/>
                      <a:pt x="9392" y="1"/>
                      <a:pt x="8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2" name="Google Shape;332;p25"/>
          <p:cNvSpPr/>
          <p:nvPr/>
        </p:nvSpPr>
        <p:spPr>
          <a:xfrm>
            <a:off x="1901123" y="2414804"/>
            <a:ext cx="70712" cy="81472"/>
          </a:xfrm>
          <a:custGeom>
            <a:avLst/>
            <a:gdLst/>
            <a:ahLst/>
            <a:cxnLst/>
            <a:rect l="l" t="t" r="r" b="b"/>
            <a:pathLst>
              <a:path w="2024" h="2332" extrusionOk="0">
                <a:moveTo>
                  <a:pt x="864" y="0"/>
                </a:moveTo>
                <a:cubicBezTo>
                  <a:pt x="626" y="0"/>
                  <a:pt x="401" y="114"/>
                  <a:pt x="265" y="338"/>
                </a:cubicBezTo>
                <a:cubicBezTo>
                  <a:pt x="1" y="775"/>
                  <a:pt x="55" y="1527"/>
                  <a:pt x="457" y="1896"/>
                </a:cubicBezTo>
                <a:cubicBezTo>
                  <a:pt x="564" y="2147"/>
                  <a:pt x="781" y="2331"/>
                  <a:pt x="1124" y="2331"/>
                </a:cubicBezTo>
                <a:cubicBezTo>
                  <a:pt x="1144" y="2331"/>
                  <a:pt x="1164" y="2331"/>
                  <a:pt x="1185" y="2329"/>
                </a:cubicBezTo>
                <a:cubicBezTo>
                  <a:pt x="1801" y="2298"/>
                  <a:pt x="2024" y="1678"/>
                  <a:pt x="1946" y="1149"/>
                </a:cubicBezTo>
                <a:cubicBezTo>
                  <a:pt x="1887" y="725"/>
                  <a:pt x="1609" y="283"/>
                  <a:pt x="1222" y="88"/>
                </a:cubicBezTo>
                <a:cubicBezTo>
                  <a:pt x="1106" y="29"/>
                  <a:pt x="983" y="0"/>
                  <a:pt x="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1508307" y="2804159"/>
            <a:ext cx="979" cy="524"/>
          </a:xfrm>
          <a:custGeom>
            <a:avLst/>
            <a:gdLst/>
            <a:ahLst/>
            <a:cxnLst/>
            <a:rect l="l" t="t" r="r" b="b"/>
            <a:pathLst>
              <a:path w="28" h="15" extrusionOk="0">
                <a:moveTo>
                  <a:pt x="0" y="0"/>
                </a:moveTo>
                <a:cubicBezTo>
                  <a:pt x="9" y="5"/>
                  <a:pt x="13" y="10"/>
                  <a:pt x="27" y="14"/>
                </a:cubicBezTo>
                <a:cubicBezTo>
                  <a:pt x="22" y="10"/>
                  <a:pt x="18" y="10"/>
                  <a:pt x="13" y="5"/>
                </a:cubicBezTo>
                <a:cubicBezTo>
                  <a:pt x="9" y="5"/>
                  <a:pt x="5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34" name="Google Shape;334;p25"/>
          <p:cNvGrpSpPr/>
          <p:nvPr/>
        </p:nvGrpSpPr>
        <p:grpSpPr>
          <a:xfrm>
            <a:off x="758204" y="2298692"/>
            <a:ext cx="843029" cy="735567"/>
            <a:chOff x="938934" y="1675223"/>
            <a:chExt cx="591571" cy="516163"/>
          </a:xfrm>
        </p:grpSpPr>
        <p:sp>
          <p:nvSpPr>
            <p:cNvPr id="335" name="Google Shape;335;p25"/>
            <p:cNvSpPr/>
            <p:nvPr/>
          </p:nvSpPr>
          <p:spPr>
            <a:xfrm>
              <a:off x="938934" y="1675223"/>
              <a:ext cx="591571" cy="516163"/>
            </a:xfrm>
            <a:custGeom>
              <a:avLst/>
              <a:gdLst/>
              <a:ahLst/>
              <a:cxn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1419351" y="2010869"/>
              <a:ext cx="46162" cy="51138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25"/>
          <p:cNvSpPr/>
          <p:nvPr/>
        </p:nvSpPr>
        <p:spPr>
          <a:xfrm>
            <a:off x="5389740" y="352420"/>
            <a:ext cx="422179" cy="545373"/>
          </a:xfrm>
          <a:custGeom>
            <a:avLst/>
            <a:gdLst/>
            <a:ahLst/>
            <a:cxnLst/>
            <a:rect l="l" t="t" r="r" b="b"/>
            <a:pathLst>
              <a:path w="16515" h="21337" extrusionOk="0">
                <a:moveTo>
                  <a:pt x="3039" y="811"/>
                </a:moveTo>
                <a:cubicBezTo>
                  <a:pt x="4564" y="811"/>
                  <a:pt x="6564" y="3412"/>
                  <a:pt x="6789" y="3949"/>
                </a:cubicBezTo>
                <a:cubicBezTo>
                  <a:pt x="7235" y="5011"/>
                  <a:pt x="7217" y="6260"/>
                  <a:pt x="7554" y="7362"/>
                </a:cubicBezTo>
                <a:cubicBezTo>
                  <a:pt x="7623" y="7589"/>
                  <a:pt x="7800" y="7687"/>
                  <a:pt x="7980" y="7687"/>
                </a:cubicBezTo>
                <a:cubicBezTo>
                  <a:pt x="8248" y="7687"/>
                  <a:pt x="8522" y="7469"/>
                  <a:pt x="8456" y="7135"/>
                </a:cubicBezTo>
                <a:cubicBezTo>
                  <a:pt x="9573" y="6473"/>
                  <a:pt x="10164" y="4751"/>
                  <a:pt x="10812" y="3707"/>
                </a:cubicBezTo>
                <a:cubicBezTo>
                  <a:pt x="11194" y="3106"/>
                  <a:pt x="11650" y="2569"/>
                  <a:pt x="12174" y="2090"/>
                </a:cubicBezTo>
                <a:cubicBezTo>
                  <a:pt x="12888" y="1909"/>
                  <a:pt x="13479" y="1819"/>
                  <a:pt x="13945" y="1819"/>
                </a:cubicBezTo>
                <a:cubicBezTo>
                  <a:pt x="15110" y="1819"/>
                  <a:pt x="15504" y="2383"/>
                  <a:pt x="15127" y="3512"/>
                </a:cubicBezTo>
                <a:cubicBezTo>
                  <a:pt x="14940" y="4523"/>
                  <a:pt x="14598" y="5516"/>
                  <a:pt x="14298" y="6496"/>
                </a:cubicBezTo>
                <a:cubicBezTo>
                  <a:pt x="12948" y="10889"/>
                  <a:pt x="10656" y="14861"/>
                  <a:pt x="8715" y="18985"/>
                </a:cubicBezTo>
                <a:cubicBezTo>
                  <a:pt x="8409" y="19633"/>
                  <a:pt x="8108" y="19891"/>
                  <a:pt x="7820" y="19891"/>
                </a:cubicBezTo>
                <a:cubicBezTo>
                  <a:pt x="6863" y="19891"/>
                  <a:pt x="6045" y="17044"/>
                  <a:pt x="5649" y="16123"/>
                </a:cubicBezTo>
                <a:cubicBezTo>
                  <a:pt x="4638" y="13772"/>
                  <a:pt x="3558" y="11444"/>
                  <a:pt x="2652" y="9053"/>
                </a:cubicBezTo>
                <a:cubicBezTo>
                  <a:pt x="1840" y="6906"/>
                  <a:pt x="820" y="4149"/>
                  <a:pt x="1735" y="1899"/>
                </a:cubicBezTo>
                <a:cubicBezTo>
                  <a:pt x="2056" y="1112"/>
                  <a:pt x="2520" y="811"/>
                  <a:pt x="3039" y="811"/>
                </a:cubicBezTo>
                <a:close/>
                <a:moveTo>
                  <a:pt x="3133" y="1"/>
                </a:moveTo>
                <a:cubicBezTo>
                  <a:pt x="1464" y="1"/>
                  <a:pt x="525" y="1710"/>
                  <a:pt x="360" y="3407"/>
                </a:cubicBezTo>
                <a:cubicBezTo>
                  <a:pt x="0" y="7202"/>
                  <a:pt x="2551" y="11494"/>
                  <a:pt x="3991" y="14848"/>
                </a:cubicBezTo>
                <a:cubicBezTo>
                  <a:pt x="4652" y="16379"/>
                  <a:pt x="5194" y="17992"/>
                  <a:pt x="5895" y="19504"/>
                </a:cubicBezTo>
                <a:cubicBezTo>
                  <a:pt x="6200" y="20160"/>
                  <a:pt x="6684" y="21263"/>
                  <a:pt x="7550" y="21332"/>
                </a:cubicBezTo>
                <a:cubicBezTo>
                  <a:pt x="7588" y="21335"/>
                  <a:pt x="7627" y="21336"/>
                  <a:pt x="7665" y="21336"/>
                </a:cubicBezTo>
                <a:cubicBezTo>
                  <a:pt x="9534" y="21336"/>
                  <a:pt x="10493" y="17792"/>
                  <a:pt x="11186" y="16520"/>
                </a:cubicBezTo>
                <a:cubicBezTo>
                  <a:pt x="13291" y="12657"/>
                  <a:pt x="14876" y="8492"/>
                  <a:pt x="16001" y="4245"/>
                </a:cubicBezTo>
                <a:cubicBezTo>
                  <a:pt x="16515" y="2296"/>
                  <a:pt x="16119" y="140"/>
                  <a:pt x="13803" y="140"/>
                </a:cubicBezTo>
                <a:cubicBezTo>
                  <a:pt x="13716" y="140"/>
                  <a:pt x="13625" y="143"/>
                  <a:pt x="13532" y="149"/>
                </a:cubicBezTo>
                <a:cubicBezTo>
                  <a:pt x="10789" y="336"/>
                  <a:pt x="9440" y="3922"/>
                  <a:pt x="8206" y="6090"/>
                </a:cubicBezTo>
                <a:cubicBezTo>
                  <a:pt x="7594" y="3493"/>
                  <a:pt x="7266" y="1448"/>
                  <a:pt x="4287" y="245"/>
                </a:cubicBezTo>
                <a:cubicBezTo>
                  <a:pt x="3870" y="77"/>
                  <a:pt x="3485" y="1"/>
                  <a:pt x="31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9484050" y="2693694"/>
            <a:ext cx="580577" cy="903601"/>
          </a:xfrm>
          <a:custGeom>
            <a:avLst/>
            <a:gdLst/>
            <a:ahLst/>
            <a:cxnLst/>
            <a:rect l="l" t="t" r="r" b="b"/>
            <a:pathLst>
              <a:path w="16618" h="25864" extrusionOk="0">
                <a:moveTo>
                  <a:pt x="9574" y="1372"/>
                </a:moveTo>
                <a:cubicBezTo>
                  <a:pt x="10933" y="1372"/>
                  <a:pt x="12253" y="1931"/>
                  <a:pt x="13177" y="3199"/>
                </a:cubicBezTo>
                <a:cubicBezTo>
                  <a:pt x="15861" y="6880"/>
                  <a:pt x="14448" y="12694"/>
                  <a:pt x="12489" y="16284"/>
                </a:cubicBezTo>
                <a:cubicBezTo>
                  <a:pt x="11323" y="18430"/>
                  <a:pt x="9592" y="20130"/>
                  <a:pt x="7760" y="21702"/>
                </a:cubicBezTo>
                <a:cubicBezTo>
                  <a:pt x="5792" y="23397"/>
                  <a:pt x="3464" y="23934"/>
                  <a:pt x="1239" y="25014"/>
                </a:cubicBezTo>
                <a:cubicBezTo>
                  <a:pt x="1504" y="24276"/>
                  <a:pt x="1933" y="23702"/>
                  <a:pt x="2242" y="22960"/>
                </a:cubicBezTo>
                <a:cubicBezTo>
                  <a:pt x="2680" y="21925"/>
                  <a:pt x="2785" y="20864"/>
                  <a:pt x="2875" y="19756"/>
                </a:cubicBezTo>
                <a:cubicBezTo>
                  <a:pt x="3094" y="17087"/>
                  <a:pt x="2829" y="14380"/>
                  <a:pt x="2829" y="11710"/>
                </a:cubicBezTo>
                <a:cubicBezTo>
                  <a:pt x="2829" y="8848"/>
                  <a:pt x="3212" y="5841"/>
                  <a:pt x="5085" y="3567"/>
                </a:cubicBezTo>
                <a:cubicBezTo>
                  <a:pt x="6216" y="2194"/>
                  <a:pt x="7924" y="1372"/>
                  <a:pt x="9574" y="1372"/>
                </a:cubicBezTo>
                <a:close/>
                <a:moveTo>
                  <a:pt x="9946" y="1"/>
                </a:moveTo>
                <a:cubicBezTo>
                  <a:pt x="6978" y="1"/>
                  <a:pt x="3834" y="2619"/>
                  <a:pt x="2698" y="5195"/>
                </a:cubicBezTo>
                <a:cubicBezTo>
                  <a:pt x="1481" y="7946"/>
                  <a:pt x="1595" y="11190"/>
                  <a:pt x="1677" y="14130"/>
                </a:cubicBezTo>
                <a:cubicBezTo>
                  <a:pt x="1727" y="16006"/>
                  <a:pt x="1777" y="17875"/>
                  <a:pt x="1704" y="19756"/>
                </a:cubicBezTo>
                <a:cubicBezTo>
                  <a:pt x="1622" y="21829"/>
                  <a:pt x="470" y="23219"/>
                  <a:pt x="74" y="25147"/>
                </a:cubicBezTo>
                <a:cubicBezTo>
                  <a:pt x="0" y="25492"/>
                  <a:pt x="238" y="25738"/>
                  <a:pt x="506" y="25797"/>
                </a:cubicBezTo>
                <a:cubicBezTo>
                  <a:pt x="554" y="25838"/>
                  <a:pt x="614" y="25864"/>
                  <a:pt x="681" y="25864"/>
                </a:cubicBezTo>
                <a:cubicBezTo>
                  <a:pt x="721" y="25864"/>
                  <a:pt x="763" y="25855"/>
                  <a:pt x="806" y="25835"/>
                </a:cubicBezTo>
                <a:cubicBezTo>
                  <a:pt x="3695" y="24472"/>
                  <a:pt x="6498" y="24108"/>
                  <a:pt x="9035" y="21925"/>
                </a:cubicBezTo>
                <a:cubicBezTo>
                  <a:pt x="11331" y="19947"/>
                  <a:pt x="13131" y="17656"/>
                  <a:pt x="14376" y="14885"/>
                </a:cubicBezTo>
                <a:cubicBezTo>
                  <a:pt x="16189" y="10844"/>
                  <a:pt x="16618" y="5176"/>
                  <a:pt x="13487" y="1645"/>
                </a:cubicBezTo>
                <a:cubicBezTo>
                  <a:pt x="12452" y="480"/>
                  <a:pt x="11215" y="1"/>
                  <a:pt x="9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8228062" y="174156"/>
            <a:ext cx="797491" cy="1152480"/>
          </a:xfrm>
          <a:custGeom>
            <a:avLst/>
            <a:gdLst/>
            <a:ahLst/>
            <a:cxnLst/>
            <a:rect l="l" t="t" r="r" b="b"/>
            <a:pathLst>
              <a:path w="30319" h="43815" extrusionOk="0">
                <a:moveTo>
                  <a:pt x="26641" y="5522"/>
                </a:moveTo>
                <a:lnTo>
                  <a:pt x="26641" y="5522"/>
                </a:lnTo>
                <a:cubicBezTo>
                  <a:pt x="26049" y="7089"/>
                  <a:pt x="25484" y="8666"/>
                  <a:pt x="24864" y="10169"/>
                </a:cubicBezTo>
                <a:cubicBezTo>
                  <a:pt x="24254" y="11645"/>
                  <a:pt x="23671" y="13130"/>
                  <a:pt x="23093" y="14620"/>
                </a:cubicBezTo>
                <a:cubicBezTo>
                  <a:pt x="21661" y="12811"/>
                  <a:pt x="19465" y="11585"/>
                  <a:pt x="17716" y="10128"/>
                </a:cubicBezTo>
                <a:cubicBezTo>
                  <a:pt x="16595" y="9189"/>
                  <a:pt x="15483" y="8246"/>
                  <a:pt x="14335" y="7343"/>
                </a:cubicBezTo>
                <a:cubicBezTo>
                  <a:pt x="13606" y="6774"/>
                  <a:pt x="12604" y="6214"/>
                  <a:pt x="11834" y="5544"/>
                </a:cubicBezTo>
                <a:lnTo>
                  <a:pt x="11834" y="5544"/>
                </a:lnTo>
                <a:cubicBezTo>
                  <a:pt x="14353" y="5773"/>
                  <a:pt x="16938" y="5911"/>
                  <a:pt x="19522" y="5911"/>
                </a:cubicBezTo>
                <a:cubicBezTo>
                  <a:pt x="21915" y="5911"/>
                  <a:pt x="24306" y="5793"/>
                  <a:pt x="26641" y="5522"/>
                </a:cubicBezTo>
                <a:close/>
                <a:moveTo>
                  <a:pt x="3349" y="1452"/>
                </a:moveTo>
                <a:cubicBezTo>
                  <a:pt x="4579" y="1452"/>
                  <a:pt x="5849" y="1656"/>
                  <a:pt x="7035" y="1762"/>
                </a:cubicBezTo>
                <a:cubicBezTo>
                  <a:pt x="9336" y="1972"/>
                  <a:pt x="11651" y="2082"/>
                  <a:pt x="13956" y="2177"/>
                </a:cubicBezTo>
                <a:cubicBezTo>
                  <a:pt x="15389" y="2235"/>
                  <a:pt x="16824" y="2262"/>
                  <a:pt x="18258" y="2262"/>
                </a:cubicBezTo>
                <a:cubicBezTo>
                  <a:pt x="19172" y="2262"/>
                  <a:pt x="20087" y="2251"/>
                  <a:pt x="21001" y="2231"/>
                </a:cubicBezTo>
                <a:cubicBezTo>
                  <a:pt x="21659" y="2216"/>
                  <a:pt x="22314" y="2204"/>
                  <a:pt x="22969" y="2204"/>
                </a:cubicBezTo>
                <a:cubicBezTo>
                  <a:pt x="23487" y="2204"/>
                  <a:pt x="24006" y="2212"/>
                  <a:pt x="24527" y="2231"/>
                </a:cubicBezTo>
                <a:cubicBezTo>
                  <a:pt x="24643" y="2236"/>
                  <a:pt x="24761" y="2238"/>
                  <a:pt x="24880" y="2238"/>
                </a:cubicBezTo>
                <a:cubicBezTo>
                  <a:pt x="25596" y="2238"/>
                  <a:pt x="26370" y="2163"/>
                  <a:pt x="27117" y="2163"/>
                </a:cubicBezTo>
                <a:cubicBezTo>
                  <a:pt x="27415" y="2163"/>
                  <a:pt x="27707" y="2175"/>
                  <a:pt x="27990" y="2208"/>
                </a:cubicBezTo>
                <a:cubicBezTo>
                  <a:pt x="27648" y="2956"/>
                  <a:pt x="27334" y="3731"/>
                  <a:pt x="27029" y="4505"/>
                </a:cubicBezTo>
                <a:cubicBezTo>
                  <a:pt x="26649" y="4483"/>
                  <a:pt x="26267" y="4474"/>
                  <a:pt x="25883" y="4474"/>
                </a:cubicBezTo>
                <a:cubicBezTo>
                  <a:pt x="23728" y="4474"/>
                  <a:pt x="21527" y="4769"/>
                  <a:pt x="19415" y="4897"/>
                </a:cubicBezTo>
                <a:cubicBezTo>
                  <a:pt x="18763" y="4936"/>
                  <a:pt x="18112" y="4953"/>
                  <a:pt x="17461" y="4953"/>
                </a:cubicBezTo>
                <a:cubicBezTo>
                  <a:pt x="15191" y="4953"/>
                  <a:pt x="12927" y="4743"/>
                  <a:pt x="10671" y="4492"/>
                </a:cubicBezTo>
                <a:cubicBezTo>
                  <a:pt x="10656" y="4490"/>
                  <a:pt x="10641" y="4489"/>
                  <a:pt x="10626" y="4489"/>
                </a:cubicBezTo>
                <a:cubicBezTo>
                  <a:pt x="10286" y="4489"/>
                  <a:pt x="10104" y="4932"/>
                  <a:pt x="10261" y="5207"/>
                </a:cubicBezTo>
                <a:cubicBezTo>
                  <a:pt x="11487" y="7330"/>
                  <a:pt x="14399" y="8838"/>
                  <a:pt x="16244" y="10378"/>
                </a:cubicBezTo>
                <a:cubicBezTo>
                  <a:pt x="18353" y="12137"/>
                  <a:pt x="20540" y="13868"/>
                  <a:pt x="22769" y="15473"/>
                </a:cubicBezTo>
                <a:cubicBezTo>
                  <a:pt x="22509" y="16151"/>
                  <a:pt x="22249" y="16825"/>
                  <a:pt x="21994" y="17504"/>
                </a:cubicBezTo>
                <a:cubicBezTo>
                  <a:pt x="20481" y="16470"/>
                  <a:pt x="19142" y="15063"/>
                  <a:pt x="17707" y="13946"/>
                </a:cubicBezTo>
                <a:cubicBezTo>
                  <a:pt x="15821" y="12483"/>
                  <a:pt x="13902" y="11061"/>
                  <a:pt x="12034" y="9576"/>
                </a:cubicBezTo>
                <a:cubicBezTo>
                  <a:pt x="10230" y="8141"/>
                  <a:pt x="8393" y="6756"/>
                  <a:pt x="6644" y="5257"/>
                </a:cubicBezTo>
                <a:cubicBezTo>
                  <a:pt x="5864" y="4587"/>
                  <a:pt x="5086" y="3922"/>
                  <a:pt x="4279" y="3289"/>
                </a:cubicBezTo>
                <a:cubicBezTo>
                  <a:pt x="3942" y="3024"/>
                  <a:pt x="2270" y="1516"/>
                  <a:pt x="2320" y="1507"/>
                </a:cubicBezTo>
                <a:cubicBezTo>
                  <a:pt x="2658" y="1468"/>
                  <a:pt x="3002" y="1452"/>
                  <a:pt x="3349" y="1452"/>
                </a:cubicBezTo>
                <a:close/>
                <a:moveTo>
                  <a:pt x="29476" y="1"/>
                </a:moveTo>
                <a:cubicBezTo>
                  <a:pt x="29426" y="1"/>
                  <a:pt x="29375" y="6"/>
                  <a:pt x="29326" y="17"/>
                </a:cubicBezTo>
                <a:cubicBezTo>
                  <a:pt x="29298" y="21"/>
                  <a:pt x="29275" y="27"/>
                  <a:pt x="29248" y="31"/>
                </a:cubicBezTo>
                <a:cubicBezTo>
                  <a:pt x="28965" y="90"/>
                  <a:pt x="28801" y="341"/>
                  <a:pt x="28773" y="605"/>
                </a:cubicBezTo>
                <a:cubicBezTo>
                  <a:pt x="28669" y="805"/>
                  <a:pt x="28564" y="1005"/>
                  <a:pt x="28464" y="1207"/>
                </a:cubicBezTo>
                <a:cubicBezTo>
                  <a:pt x="27587" y="986"/>
                  <a:pt x="26591" y="920"/>
                  <a:pt x="25581" y="920"/>
                </a:cubicBezTo>
                <a:cubicBezTo>
                  <a:pt x="24298" y="920"/>
                  <a:pt x="22992" y="1026"/>
                  <a:pt x="21875" y="1051"/>
                </a:cubicBezTo>
                <a:cubicBezTo>
                  <a:pt x="20668" y="1083"/>
                  <a:pt x="19461" y="1100"/>
                  <a:pt x="18255" y="1100"/>
                </a:cubicBezTo>
                <a:cubicBezTo>
                  <a:pt x="16529" y="1100"/>
                  <a:pt x="14804" y="1066"/>
                  <a:pt x="13077" y="997"/>
                </a:cubicBezTo>
                <a:cubicBezTo>
                  <a:pt x="10244" y="883"/>
                  <a:pt x="7418" y="587"/>
                  <a:pt x="4589" y="469"/>
                </a:cubicBezTo>
                <a:cubicBezTo>
                  <a:pt x="4193" y="452"/>
                  <a:pt x="3738" y="419"/>
                  <a:pt x="3276" y="419"/>
                </a:cubicBezTo>
                <a:cubicBezTo>
                  <a:pt x="2481" y="419"/>
                  <a:pt x="1665" y="516"/>
                  <a:pt x="1094" y="961"/>
                </a:cubicBezTo>
                <a:cubicBezTo>
                  <a:pt x="1" y="1813"/>
                  <a:pt x="7683" y="7480"/>
                  <a:pt x="8503" y="8113"/>
                </a:cubicBezTo>
                <a:cubicBezTo>
                  <a:pt x="10922" y="9982"/>
                  <a:pt x="13283" y="11919"/>
                  <a:pt x="15716" y="13772"/>
                </a:cubicBezTo>
                <a:cubicBezTo>
                  <a:pt x="17674" y="15263"/>
                  <a:pt x="19539" y="17168"/>
                  <a:pt x="21616" y="18512"/>
                </a:cubicBezTo>
                <a:cubicBezTo>
                  <a:pt x="21278" y="19409"/>
                  <a:pt x="20950" y="20306"/>
                  <a:pt x="20622" y="21204"/>
                </a:cubicBezTo>
                <a:cubicBezTo>
                  <a:pt x="19232" y="25022"/>
                  <a:pt x="17920" y="28873"/>
                  <a:pt x="16536" y="32690"/>
                </a:cubicBezTo>
                <a:cubicBezTo>
                  <a:pt x="15350" y="35949"/>
                  <a:pt x="14567" y="39534"/>
                  <a:pt x="13022" y="42641"/>
                </a:cubicBezTo>
                <a:cubicBezTo>
                  <a:pt x="12744" y="43205"/>
                  <a:pt x="13205" y="43815"/>
                  <a:pt x="13721" y="43815"/>
                </a:cubicBezTo>
                <a:cubicBezTo>
                  <a:pt x="13896" y="43815"/>
                  <a:pt x="14078" y="43744"/>
                  <a:pt x="14239" y="43576"/>
                </a:cubicBezTo>
                <a:cubicBezTo>
                  <a:pt x="14900" y="42887"/>
                  <a:pt x="15173" y="42090"/>
                  <a:pt x="15478" y="41198"/>
                </a:cubicBezTo>
                <a:cubicBezTo>
                  <a:pt x="16094" y="39398"/>
                  <a:pt x="16795" y="37634"/>
                  <a:pt x="17419" y="35834"/>
                </a:cubicBezTo>
                <a:cubicBezTo>
                  <a:pt x="18860" y="31706"/>
                  <a:pt x="20313" y="27583"/>
                  <a:pt x="21780" y="23468"/>
                </a:cubicBezTo>
                <a:cubicBezTo>
                  <a:pt x="24477" y="15891"/>
                  <a:pt x="27667" y="8487"/>
                  <a:pt x="30163" y="856"/>
                </a:cubicBezTo>
                <a:cubicBezTo>
                  <a:pt x="30319" y="387"/>
                  <a:pt x="29907" y="1"/>
                  <a:pt x="29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2630038" y="5454978"/>
            <a:ext cx="2590864" cy="138408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41" name="Google Shape;341;p25"/>
          <p:cNvGrpSpPr/>
          <p:nvPr/>
        </p:nvGrpSpPr>
        <p:grpSpPr>
          <a:xfrm>
            <a:off x="2313977" y="287885"/>
            <a:ext cx="937895" cy="1116335"/>
            <a:chOff x="2507488" y="622952"/>
            <a:chExt cx="623545" cy="742178"/>
          </a:xfrm>
        </p:grpSpPr>
        <p:sp>
          <p:nvSpPr>
            <p:cNvPr id="342" name="Google Shape;342;p25"/>
            <p:cNvSpPr/>
            <p:nvPr/>
          </p:nvSpPr>
          <p:spPr>
            <a:xfrm>
              <a:off x="2507488" y="622952"/>
              <a:ext cx="623545" cy="742178"/>
            </a:xfrm>
            <a:custGeom>
              <a:avLst/>
              <a:gdLst/>
              <a:ahLst/>
              <a:cxnLst/>
              <a:rect l="l" t="t" r="r" b="b"/>
              <a:pathLst>
                <a:path w="26848" h="31956" extrusionOk="0">
                  <a:moveTo>
                    <a:pt x="12642" y="1019"/>
                  </a:moveTo>
                  <a:cubicBezTo>
                    <a:pt x="13474" y="1019"/>
                    <a:pt x="14304" y="1107"/>
                    <a:pt x="15109" y="1283"/>
                  </a:cubicBezTo>
                  <a:cubicBezTo>
                    <a:pt x="19010" y="2145"/>
                    <a:pt x="21142" y="5653"/>
                    <a:pt x="22226" y="9217"/>
                  </a:cubicBezTo>
                  <a:cubicBezTo>
                    <a:pt x="23247" y="12561"/>
                    <a:pt x="23365" y="16155"/>
                    <a:pt x="23420" y="19623"/>
                  </a:cubicBezTo>
                  <a:cubicBezTo>
                    <a:pt x="23466" y="22767"/>
                    <a:pt x="23680" y="25537"/>
                    <a:pt x="24486" y="28412"/>
                  </a:cubicBezTo>
                  <a:cubicBezTo>
                    <a:pt x="23161" y="27014"/>
                    <a:pt x="21580" y="25910"/>
                    <a:pt x="19729" y="25022"/>
                  </a:cubicBezTo>
                  <a:cubicBezTo>
                    <a:pt x="16421" y="23437"/>
                    <a:pt x="12876" y="22958"/>
                    <a:pt x="9669" y="21035"/>
                  </a:cubicBezTo>
                  <a:cubicBezTo>
                    <a:pt x="6384" y="19063"/>
                    <a:pt x="3423" y="16115"/>
                    <a:pt x="2252" y="12397"/>
                  </a:cubicBezTo>
                  <a:cubicBezTo>
                    <a:pt x="1094" y="8725"/>
                    <a:pt x="3104" y="5106"/>
                    <a:pt x="6075" y="3029"/>
                  </a:cubicBezTo>
                  <a:cubicBezTo>
                    <a:pt x="7976" y="1700"/>
                    <a:pt x="10319" y="1019"/>
                    <a:pt x="12642" y="1019"/>
                  </a:cubicBezTo>
                  <a:close/>
                  <a:moveTo>
                    <a:pt x="12448" y="1"/>
                  </a:moveTo>
                  <a:cubicBezTo>
                    <a:pt x="10237" y="1"/>
                    <a:pt x="7963" y="589"/>
                    <a:pt x="5915" y="1721"/>
                  </a:cubicBezTo>
                  <a:cubicBezTo>
                    <a:pt x="3331" y="3148"/>
                    <a:pt x="1463" y="5608"/>
                    <a:pt x="803" y="8473"/>
                  </a:cubicBezTo>
                  <a:cubicBezTo>
                    <a:pt x="0" y="11951"/>
                    <a:pt x="1650" y="15258"/>
                    <a:pt x="3800" y="17877"/>
                  </a:cubicBezTo>
                  <a:cubicBezTo>
                    <a:pt x="6329" y="20949"/>
                    <a:pt x="10006" y="23141"/>
                    <a:pt x="13706" y="24489"/>
                  </a:cubicBezTo>
                  <a:cubicBezTo>
                    <a:pt x="15916" y="25291"/>
                    <a:pt x="18153" y="25637"/>
                    <a:pt x="20290" y="26713"/>
                  </a:cubicBezTo>
                  <a:cubicBezTo>
                    <a:pt x="22295" y="27719"/>
                    <a:pt x="23990" y="29296"/>
                    <a:pt x="25403" y="31037"/>
                  </a:cubicBezTo>
                  <a:cubicBezTo>
                    <a:pt x="25403" y="31041"/>
                    <a:pt x="25407" y="31041"/>
                    <a:pt x="25407" y="31041"/>
                  </a:cubicBezTo>
                  <a:cubicBezTo>
                    <a:pt x="25603" y="31287"/>
                    <a:pt x="25794" y="31529"/>
                    <a:pt x="25981" y="31779"/>
                  </a:cubicBezTo>
                  <a:cubicBezTo>
                    <a:pt x="26074" y="31903"/>
                    <a:pt x="26200" y="31956"/>
                    <a:pt x="26322" y="31956"/>
                  </a:cubicBezTo>
                  <a:cubicBezTo>
                    <a:pt x="26595" y="31956"/>
                    <a:pt x="26848" y="31693"/>
                    <a:pt x="26669" y="31378"/>
                  </a:cubicBezTo>
                  <a:cubicBezTo>
                    <a:pt x="26381" y="30868"/>
                    <a:pt x="26067" y="30394"/>
                    <a:pt x="25739" y="29939"/>
                  </a:cubicBezTo>
                  <a:cubicBezTo>
                    <a:pt x="25315" y="27615"/>
                    <a:pt x="24528" y="25405"/>
                    <a:pt x="24454" y="22995"/>
                  </a:cubicBezTo>
                  <a:cubicBezTo>
                    <a:pt x="24395" y="21058"/>
                    <a:pt x="24459" y="19117"/>
                    <a:pt x="24386" y="17176"/>
                  </a:cubicBezTo>
                  <a:cubicBezTo>
                    <a:pt x="24244" y="13358"/>
                    <a:pt x="23735" y="9499"/>
                    <a:pt x="22112" y="6004"/>
                  </a:cubicBezTo>
                  <a:cubicBezTo>
                    <a:pt x="20216" y="1913"/>
                    <a:pt x="16433" y="1"/>
                    <a:pt x="12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2700836" y="762093"/>
              <a:ext cx="199921" cy="287944"/>
            </a:xfrm>
            <a:custGeom>
              <a:avLst/>
              <a:gdLst/>
              <a:ahLst/>
              <a:cxnLst/>
              <a:rect l="l" t="t" r="r" b="b"/>
              <a:pathLst>
                <a:path w="8608" h="12398" extrusionOk="0">
                  <a:moveTo>
                    <a:pt x="6907" y="1310"/>
                  </a:moveTo>
                  <a:cubicBezTo>
                    <a:pt x="7340" y="1310"/>
                    <a:pt x="7488" y="1694"/>
                    <a:pt x="7350" y="2460"/>
                  </a:cubicBezTo>
                  <a:cubicBezTo>
                    <a:pt x="7394" y="3485"/>
                    <a:pt x="7117" y="4515"/>
                    <a:pt x="6917" y="5508"/>
                  </a:cubicBezTo>
                  <a:cubicBezTo>
                    <a:pt x="6534" y="7408"/>
                    <a:pt x="6506" y="9399"/>
                    <a:pt x="5918" y="11245"/>
                  </a:cubicBezTo>
                  <a:cubicBezTo>
                    <a:pt x="4711" y="9863"/>
                    <a:pt x="4169" y="8141"/>
                    <a:pt x="3016" y="6715"/>
                  </a:cubicBezTo>
                  <a:cubicBezTo>
                    <a:pt x="1914" y="5358"/>
                    <a:pt x="720" y="4050"/>
                    <a:pt x="1586" y="2181"/>
                  </a:cubicBezTo>
                  <a:cubicBezTo>
                    <a:pt x="1736" y="1858"/>
                    <a:pt x="1923" y="1725"/>
                    <a:pt x="2127" y="1725"/>
                  </a:cubicBezTo>
                  <a:cubicBezTo>
                    <a:pt x="2980" y="1725"/>
                    <a:pt x="4137" y="4046"/>
                    <a:pt x="4192" y="4429"/>
                  </a:cubicBezTo>
                  <a:cubicBezTo>
                    <a:pt x="4209" y="4543"/>
                    <a:pt x="4299" y="4591"/>
                    <a:pt x="4393" y="4591"/>
                  </a:cubicBezTo>
                  <a:cubicBezTo>
                    <a:pt x="4422" y="4591"/>
                    <a:pt x="4451" y="4587"/>
                    <a:pt x="4479" y="4578"/>
                  </a:cubicBezTo>
                  <a:cubicBezTo>
                    <a:pt x="4483" y="4665"/>
                    <a:pt x="4483" y="4751"/>
                    <a:pt x="4488" y="4847"/>
                  </a:cubicBezTo>
                  <a:cubicBezTo>
                    <a:pt x="4509" y="5104"/>
                    <a:pt x="4697" y="5232"/>
                    <a:pt x="4886" y="5232"/>
                  </a:cubicBezTo>
                  <a:cubicBezTo>
                    <a:pt x="5075" y="5232"/>
                    <a:pt x="5265" y="5103"/>
                    <a:pt x="5285" y="4847"/>
                  </a:cubicBezTo>
                  <a:cubicBezTo>
                    <a:pt x="5381" y="3750"/>
                    <a:pt x="5381" y="2724"/>
                    <a:pt x="5864" y="1699"/>
                  </a:cubicBezTo>
                  <a:cubicBezTo>
                    <a:pt x="6308" y="1440"/>
                    <a:pt x="6656" y="1310"/>
                    <a:pt x="6907" y="1310"/>
                  </a:cubicBezTo>
                  <a:close/>
                  <a:moveTo>
                    <a:pt x="6803" y="1"/>
                  </a:moveTo>
                  <a:cubicBezTo>
                    <a:pt x="6498" y="1"/>
                    <a:pt x="6185" y="118"/>
                    <a:pt x="5973" y="318"/>
                  </a:cubicBezTo>
                  <a:cubicBezTo>
                    <a:pt x="5053" y="1193"/>
                    <a:pt x="4639" y="2187"/>
                    <a:pt x="4511" y="3312"/>
                  </a:cubicBezTo>
                  <a:cubicBezTo>
                    <a:pt x="4315" y="2482"/>
                    <a:pt x="3873" y="1790"/>
                    <a:pt x="3117" y="1216"/>
                  </a:cubicBezTo>
                  <a:cubicBezTo>
                    <a:pt x="2844" y="1012"/>
                    <a:pt x="2510" y="913"/>
                    <a:pt x="2177" y="913"/>
                  </a:cubicBezTo>
                  <a:cubicBezTo>
                    <a:pt x="1616" y="913"/>
                    <a:pt x="1059" y="1193"/>
                    <a:pt x="802" y="1727"/>
                  </a:cubicBezTo>
                  <a:cubicBezTo>
                    <a:pt x="0" y="3412"/>
                    <a:pt x="597" y="4875"/>
                    <a:pt x="1672" y="6288"/>
                  </a:cubicBezTo>
                  <a:cubicBezTo>
                    <a:pt x="3135" y="8210"/>
                    <a:pt x="4032" y="10597"/>
                    <a:pt x="5796" y="12283"/>
                  </a:cubicBezTo>
                  <a:cubicBezTo>
                    <a:pt x="5872" y="12356"/>
                    <a:pt x="5988" y="12397"/>
                    <a:pt x="6102" y="12397"/>
                  </a:cubicBezTo>
                  <a:cubicBezTo>
                    <a:pt x="6239" y="12397"/>
                    <a:pt x="6372" y="12338"/>
                    <a:pt x="6429" y="12201"/>
                  </a:cubicBezTo>
                  <a:cubicBezTo>
                    <a:pt x="7295" y="10151"/>
                    <a:pt x="7304" y="7901"/>
                    <a:pt x="7732" y="5735"/>
                  </a:cubicBezTo>
                  <a:cubicBezTo>
                    <a:pt x="8069" y="4055"/>
                    <a:pt x="8607" y="1927"/>
                    <a:pt x="7581" y="387"/>
                  </a:cubicBezTo>
                  <a:cubicBezTo>
                    <a:pt x="7404" y="118"/>
                    <a:pt x="7108" y="1"/>
                    <a:pt x="6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3875263" y="0"/>
            <a:ext cx="670644" cy="682104"/>
          </a:xfrm>
          <a:custGeom>
            <a:avLst/>
            <a:gdLst/>
            <a:ahLst/>
            <a:cxnLst/>
            <a:rect l="l" t="t" r="r" b="b"/>
            <a:pathLst>
              <a:path w="19196" h="19524" extrusionOk="0">
                <a:moveTo>
                  <a:pt x="12499" y="1024"/>
                </a:moveTo>
                <a:cubicBezTo>
                  <a:pt x="12732" y="1024"/>
                  <a:pt x="12974" y="1075"/>
                  <a:pt x="13223" y="1189"/>
                </a:cubicBezTo>
                <a:cubicBezTo>
                  <a:pt x="14107" y="1593"/>
                  <a:pt x="14138" y="2592"/>
                  <a:pt x="14120" y="3366"/>
                </a:cubicBezTo>
                <a:cubicBezTo>
                  <a:pt x="14092" y="4961"/>
                  <a:pt x="13263" y="6638"/>
                  <a:pt x="12416" y="8028"/>
                </a:cubicBezTo>
                <a:cubicBezTo>
                  <a:pt x="12294" y="7891"/>
                  <a:pt x="12151" y="7777"/>
                  <a:pt x="12010" y="7672"/>
                </a:cubicBezTo>
                <a:cubicBezTo>
                  <a:pt x="12202" y="7139"/>
                  <a:pt x="12384" y="6606"/>
                  <a:pt x="12548" y="6064"/>
                </a:cubicBezTo>
                <a:cubicBezTo>
                  <a:pt x="12803" y="5216"/>
                  <a:pt x="13154" y="4350"/>
                  <a:pt x="13122" y="3458"/>
                </a:cubicBezTo>
                <a:cubicBezTo>
                  <a:pt x="13114" y="3245"/>
                  <a:pt x="12951" y="3122"/>
                  <a:pt x="12782" y="3122"/>
                </a:cubicBezTo>
                <a:cubicBezTo>
                  <a:pt x="12672" y="3122"/>
                  <a:pt x="12560" y="3173"/>
                  <a:pt x="12485" y="3284"/>
                </a:cubicBezTo>
                <a:cubicBezTo>
                  <a:pt x="12047" y="3931"/>
                  <a:pt x="11897" y="4705"/>
                  <a:pt x="11687" y="5453"/>
                </a:cubicBezTo>
                <a:cubicBezTo>
                  <a:pt x="11509" y="6068"/>
                  <a:pt x="11337" y="6688"/>
                  <a:pt x="11163" y="7307"/>
                </a:cubicBezTo>
                <a:cubicBezTo>
                  <a:pt x="11068" y="7289"/>
                  <a:pt x="10976" y="7271"/>
                  <a:pt x="10876" y="7266"/>
                </a:cubicBezTo>
                <a:cubicBezTo>
                  <a:pt x="10521" y="6182"/>
                  <a:pt x="10248" y="5088"/>
                  <a:pt x="10170" y="3936"/>
                </a:cubicBezTo>
                <a:cubicBezTo>
                  <a:pt x="10096" y="2813"/>
                  <a:pt x="11123" y="1024"/>
                  <a:pt x="12499" y="1024"/>
                </a:cubicBezTo>
                <a:close/>
                <a:moveTo>
                  <a:pt x="10931" y="8324"/>
                </a:moveTo>
                <a:cubicBezTo>
                  <a:pt x="10973" y="8519"/>
                  <a:pt x="11152" y="8629"/>
                  <a:pt x="11338" y="8629"/>
                </a:cubicBezTo>
                <a:cubicBezTo>
                  <a:pt x="11434" y="8629"/>
                  <a:pt x="11532" y="8599"/>
                  <a:pt x="11614" y="8537"/>
                </a:cubicBezTo>
                <a:cubicBezTo>
                  <a:pt x="11632" y="8551"/>
                  <a:pt x="11655" y="8564"/>
                  <a:pt x="11673" y="8579"/>
                </a:cubicBezTo>
                <a:cubicBezTo>
                  <a:pt x="12357" y="9111"/>
                  <a:pt x="12435" y="9882"/>
                  <a:pt x="12079" y="10633"/>
                </a:cubicBezTo>
                <a:cubicBezTo>
                  <a:pt x="11778" y="11268"/>
                  <a:pt x="11019" y="11764"/>
                  <a:pt x="10313" y="11764"/>
                </a:cubicBezTo>
                <a:cubicBezTo>
                  <a:pt x="9920" y="11764"/>
                  <a:pt x="9543" y="11610"/>
                  <a:pt x="9272" y="11239"/>
                </a:cubicBezTo>
                <a:cubicBezTo>
                  <a:pt x="8672" y="10410"/>
                  <a:pt x="8925" y="8330"/>
                  <a:pt x="10079" y="8330"/>
                </a:cubicBezTo>
                <a:cubicBezTo>
                  <a:pt x="10213" y="8330"/>
                  <a:pt x="10359" y="8358"/>
                  <a:pt x="10517" y="8419"/>
                </a:cubicBezTo>
                <a:cubicBezTo>
                  <a:pt x="10565" y="8438"/>
                  <a:pt x="10612" y="8447"/>
                  <a:pt x="10657" y="8447"/>
                </a:cubicBezTo>
                <a:cubicBezTo>
                  <a:pt x="10749" y="8447"/>
                  <a:pt x="10831" y="8410"/>
                  <a:pt x="10899" y="8351"/>
                </a:cubicBezTo>
                <a:cubicBezTo>
                  <a:pt x="10908" y="8341"/>
                  <a:pt x="10917" y="8333"/>
                  <a:pt x="10931" y="8324"/>
                </a:cubicBezTo>
                <a:close/>
                <a:moveTo>
                  <a:pt x="15541" y="8182"/>
                </a:moveTo>
                <a:cubicBezTo>
                  <a:pt x="15871" y="8182"/>
                  <a:pt x="16205" y="8215"/>
                  <a:pt x="16540" y="8282"/>
                </a:cubicBezTo>
                <a:cubicBezTo>
                  <a:pt x="18472" y="8669"/>
                  <a:pt x="18285" y="11048"/>
                  <a:pt x="16672" y="11700"/>
                </a:cubicBezTo>
                <a:cubicBezTo>
                  <a:pt x="16366" y="11823"/>
                  <a:pt x="16038" y="11884"/>
                  <a:pt x="15712" y="11884"/>
                </a:cubicBezTo>
                <a:cubicBezTo>
                  <a:pt x="14919" y="11884"/>
                  <a:pt x="14137" y="11523"/>
                  <a:pt x="13701" y="10825"/>
                </a:cubicBezTo>
                <a:cubicBezTo>
                  <a:pt x="13583" y="10658"/>
                  <a:pt x="13421" y="10589"/>
                  <a:pt x="13263" y="10589"/>
                </a:cubicBezTo>
                <a:cubicBezTo>
                  <a:pt x="13231" y="10589"/>
                  <a:pt x="13199" y="10592"/>
                  <a:pt x="13168" y="10597"/>
                </a:cubicBezTo>
                <a:cubicBezTo>
                  <a:pt x="13300" y="10068"/>
                  <a:pt x="13223" y="9481"/>
                  <a:pt x="12999" y="8947"/>
                </a:cubicBezTo>
                <a:cubicBezTo>
                  <a:pt x="13767" y="8434"/>
                  <a:pt x="14639" y="8182"/>
                  <a:pt x="15541" y="8182"/>
                </a:cubicBezTo>
                <a:close/>
                <a:moveTo>
                  <a:pt x="5909" y="3872"/>
                </a:moveTo>
                <a:cubicBezTo>
                  <a:pt x="7869" y="3872"/>
                  <a:pt x="8377" y="5875"/>
                  <a:pt x="8948" y="7344"/>
                </a:cubicBezTo>
                <a:cubicBezTo>
                  <a:pt x="8986" y="7439"/>
                  <a:pt x="9068" y="7498"/>
                  <a:pt x="9158" y="7521"/>
                </a:cubicBezTo>
                <a:cubicBezTo>
                  <a:pt x="8812" y="7708"/>
                  <a:pt x="8538" y="8032"/>
                  <a:pt x="8347" y="8428"/>
                </a:cubicBezTo>
                <a:cubicBezTo>
                  <a:pt x="7905" y="8041"/>
                  <a:pt x="7373" y="7727"/>
                  <a:pt x="6940" y="7367"/>
                </a:cubicBezTo>
                <a:cubicBezTo>
                  <a:pt x="6261" y="6806"/>
                  <a:pt x="5618" y="6213"/>
                  <a:pt x="4871" y="5744"/>
                </a:cubicBezTo>
                <a:cubicBezTo>
                  <a:pt x="4805" y="5703"/>
                  <a:pt x="4739" y="5686"/>
                  <a:pt x="4677" y="5686"/>
                </a:cubicBezTo>
                <a:cubicBezTo>
                  <a:pt x="4378" y="5686"/>
                  <a:pt x="4153" y="6094"/>
                  <a:pt x="4402" y="6350"/>
                </a:cubicBezTo>
                <a:cubicBezTo>
                  <a:pt x="4984" y="6957"/>
                  <a:pt x="5618" y="7504"/>
                  <a:pt x="6246" y="8059"/>
                </a:cubicBezTo>
                <a:cubicBezTo>
                  <a:pt x="6761" y="8515"/>
                  <a:pt x="7367" y="9157"/>
                  <a:pt x="8033" y="9454"/>
                </a:cubicBezTo>
                <a:cubicBezTo>
                  <a:pt x="7882" y="10442"/>
                  <a:pt x="8097" y="11540"/>
                  <a:pt x="8740" y="12179"/>
                </a:cubicBezTo>
                <a:cubicBezTo>
                  <a:pt x="8876" y="12315"/>
                  <a:pt x="9026" y="12425"/>
                  <a:pt x="9177" y="12511"/>
                </a:cubicBezTo>
                <a:lnTo>
                  <a:pt x="9177" y="12515"/>
                </a:lnTo>
                <a:cubicBezTo>
                  <a:pt x="9204" y="13445"/>
                  <a:pt x="9013" y="14183"/>
                  <a:pt x="8561" y="15007"/>
                </a:cubicBezTo>
                <a:cubicBezTo>
                  <a:pt x="5782" y="14743"/>
                  <a:pt x="4921" y="13851"/>
                  <a:pt x="5978" y="12333"/>
                </a:cubicBezTo>
                <a:cubicBezTo>
                  <a:pt x="6374" y="11723"/>
                  <a:pt x="6902" y="11294"/>
                  <a:pt x="7550" y="11043"/>
                </a:cubicBezTo>
                <a:cubicBezTo>
                  <a:pt x="8007" y="10823"/>
                  <a:pt x="7762" y="10091"/>
                  <a:pt x="7323" y="10091"/>
                </a:cubicBezTo>
                <a:cubicBezTo>
                  <a:pt x="7272" y="10091"/>
                  <a:pt x="7218" y="10101"/>
                  <a:pt x="7163" y="10123"/>
                </a:cubicBezTo>
                <a:cubicBezTo>
                  <a:pt x="6798" y="10266"/>
                  <a:pt x="6423" y="10332"/>
                  <a:pt x="6052" y="10332"/>
                </a:cubicBezTo>
                <a:cubicBezTo>
                  <a:pt x="3900" y="10332"/>
                  <a:pt x="1849" y="8116"/>
                  <a:pt x="2315" y="5913"/>
                </a:cubicBezTo>
                <a:cubicBezTo>
                  <a:pt x="2661" y="4305"/>
                  <a:pt x="4515" y="3885"/>
                  <a:pt x="5882" y="3872"/>
                </a:cubicBezTo>
                <a:cubicBezTo>
                  <a:pt x="5891" y="3872"/>
                  <a:pt x="5900" y="3872"/>
                  <a:pt x="5909" y="3872"/>
                </a:cubicBezTo>
                <a:close/>
                <a:moveTo>
                  <a:pt x="12817" y="11349"/>
                </a:moveTo>
                <a:cubicBezTo>
                  <a:pt x="12908" y="11517"/>
                  <a:pt x="13026" y="11672"/>
                  <a:pt x="13158" y="11818"/>
                </a:cubicBezTo>
                <a:cubicBezTo>
                  <a:pt x="13719" y="12675"/>
                  <a:pt x="14029" y="13687"/>
                  <a:pt x="14289" y="14671"/>
                </a:cubicBezTo>
                <a:cubicBezTo>
                  <a:pt x="14462" y="15313"/>
                  <a:pt x="14517" y="15969"/>
                  <a:pt x="14525" y="16629"/>
                </a:cubicBezTo>
                <a:cubicBezTo>
                  <a:pt x="14538" y="17635"/>
                  <a:pt x="13858" y="18405"/>
                  <a:pt x="13097" y="18405"/>
                </a:cubicBezTo>
                <a:cubicBezTo>
                  <a:pt x="12716" y="18405"/>
                  <a:pt x="12315" y="18212"/>
                  <a:pt x="11970" y="17760"/>
                </a:cubicBezTo>
                <a:cubicBezTo>
                  <a:pt x="10940" y="16402"/>
                  <a:pt x="10671" y="14461"/>
                  <a:pt x="10271" y="12797"/>
                </a:cubicBezTo>
                <a:cubicBezTo>
                  <a:pt x="10694" y="12789"/>
                  <a:pt x="11113" y="12665"/>
                  <a:pt x="11505" y="12469"/>
                </a:cubicBezTo>
                <a:cubicBezTo>
                  <a:pt x="11591" y="12980"/>
                  <a:pt x="11741" y="13481"/>
                  <a:pt x="11897" y="13973"/>
                </a:cubicBezTo>
                <a:cubicBezTo>
                  <a:pt x="12107" y="14648"/>
                  <a:pt x="12311" y="15322"/>
                  <a:pt x="12753" y="15878"/>
                </a:cubicBezTo>
                <a:cubicBezTo>
                  <a:pt x="12816" y="15958"/>
                  <a:pt x="12905" y="15992"/>
                  <a:pt x="12996" y="15992"/>
                </a:cubicBezTo>
                <a:cubicBezTo>
                  <a:pt x="13197" y="15992"/>
                  <a:pt x="13410" y="15827"/>
                  <a:pt x="13391" y="15613"/>
                </a:cubicBezTo>
                <a:cubicBezTo>
                  <a:pt x="13341" y="14948"/>
                  <a:pt x="13068" y="14338"/>
                  <a:pt x="12858" y="13709"/>
                </a:cubicBezTo>
                <a:cubicBezTo>
                  <a:pt x="12658" y="13121"/>
                  <a:pt x="12502" y="12520"/>
                  <a:pt x="12288" y="11937"/>
                </a:cubicBezTo>
                <a:cubicBezTo>
                  <a:pt x="12485" y="11759"/>
                  <a:pt x="12666" y="11563"/>
                  <a:pt x="12817" y="11349"/>
                </a:cubicBezTo>
                <a:close/>
                <a:moveTo>
                  <a:pt x="12499" y="1"/>
                </a:moveTo>
                <a:cubicBezTo>
                  <a:pt x="11503" y="1"/>
                  <a:pt x="10588" y="781"/>
                  <a:pt x="9964" y="1593"/>
                </a:cubicBezTo>
                <a:cubicBezTo>
                  <a:pt x="8694" y="3252"/>
                  <a:pt x="9232" y="5494"/>
                  <a:pt x="9901" y="7334"/>
                </a:cubicBezTo>
                <a:cubicBezTo>
                  <a:pt x="9737" y="7334"/>
                  <a:pt x="9582" y="7353"/>
                  <a:pt x="9441" y="7399"/>
                </a:cubicBezTo>
                <a:cubicBezTo>
                  <a:pt x="9459" y="7362"/>
                  <a:pt x="9472" y="7321"/>
                  <a:pt x="9472" y="7271"/>
                </a:cubicBezTo>
                <a:cubicBezTo>
                  <a:pt x="9464" y="5193"/>
                  <a:pt x="8679" y="3425"/>
                  <a:pt x="6530" y="2938"/>
                </a:cubicBezTo>
                <a:cubicBezTo>
                  <a:pt x="6213" y="2867"/>
                  <a:pt x="5883" y="2832"/>
                  <a:pt x="5549" y="2832"/>
                </a:cubicBezTo>
                <a:cubicBezTo>
                  <a:pt x="4123" y="2832"/>
                  <a:pt x="2635" y="3473"/>
                  <a:pt x="1859" y="4633"/>
                </a:cubicBezTo>
                <a:cubicBezTo>
                  <a:pt x="0" y="7403"/>
                  <a:pt x="2629" y="10966"/>
                  <a:pt x="5590" y="11321"/>
                </a:cubicBezTo>
                <a:cubicBezTo>
                  <a:pt x="4328" y="12780"/>
                  <a:pt x="3791" y="14999"/>
                  <a:pt x="5613" y="16288"/>
                </a:cubicBezTo>
                <a:cubicBezTo>
                  <a:pt x="6193" y="16700"/>
                  <a:pt x="6738" y="16878"/>
                  <a:pt x="7237" y="16878"/>
                </a:cubicBezTo>
                <a:cubicBezTo>
                  <a:pt x="8340" y="16878"/>
                  <a:pt x="9212" y="16006"/>
                  <a:pt x="9714" y="14880"/>
                </a:cubicBezTo>
                <a:cubicBezTo>
                  <a:pt x="10237" y="16970"/>
                  <a:pt x="11131" y="19524"/>
                  <a:pt x="12876" y="19524"/>
                </a:cubicBezTo>
                <a:cubicBezTo>
                  <a:pt x="13033" y="19524"/>
                  <a:pt x="13197" y="19503"/>
                  <a:pt x="13368" y="19459"/>
                </a:cubicBezTo>
                <a:cubicBezTo>
                  <a:pt x="16235" y="18725"/>
                  <a:pt x="15770" y="15272"/>
                  <a:pt x="14721" y="12743"/>
                </a:cubicBezTo>
                <a:lnTo>
                  <a:pt x="14721" y="12743"/>
                </a:lnTo>
                <a:cubicBezTo>
                  <a:pt x="15172" y="12881"/>
                  <a:pt x="15654" y="12953"/>
                  <a:pt x="16128" y="12953"/>
                </a:cubicBezTo>
                <a:cubicBezTo>
                  <a:pt x="17712" y="12953"/>
                  <a:pt x="19195" y="12151"/>
                  <a:pt x="19055" y="10369"/>
                </a:cubicBezTo>
                <a:cubicBezTo>
                  <a:pt x="18883" y="8213"/>
                  <a:pt x="17283" y="7247"/>
                  <a:pt x="15508" y="7247"/>
                </a:cubicBezTo>
                <a:cubicBezTo>
                  <a:pt x="14928" y="7247"/>
                  <a:pt x="14329" y="7350"/>
                  <a:pt x="13756" y="7549"/>
                </a:cubicBezTo>
                <a:cubicBezTo>
                  <a:pt x="14990" y="5221"/>
                  <a:pt x="15993" y="2022"/>
                  <a:pt x="13688" y="400"/>
                </a:cubicBezTo>
                <a:cubicBezTo>
                  <a:pt x="13288" y="119"/>
                  <a:pt x="12887" y="1"/>
                  <a:pt x="124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45" name="Google Shape;345;p25"/>
          <p:cNvGrpSpPr/>
          <p:nvPr/>
        </p:nvGrpSpPr>
        <p:grpSpPr>
          <a:xfrm>
            <a:off x="1716951" y="5248025"/>
            <a:ext cx="1326869" cy="1185875"/>
            <a:chOff x="1493949" y="3269975"/>
            <a:chExt cx="1460667" cy="1305454"/>
          </a:xfrm>
        </p:grpSpPr>
        <p:sp>
          <p:nvSpPr>
            <p:cNvPr id="346" name="Google Shape;346;p25"/>
            <p:cNvSpPr/>
            <p:nvPr/>
          </p:nvSpPr>
          <p:spPr>
            <a:xfrm>
              <a:off x="1932461" y="3269975"/>
              <a:ext cx="1022155" cy="1305454"/>
            </a:xfrm>
            <a:custGeom>
              <a:avLst/>
              <a:gdLst/>
              <a:ahLst/>
              <a:cxnLst/>
              <a:rect l="l" t="t" r="r" b="b"/>
              <a:pathLst>
                <a:path w="44011" h="56209" extrusionOk="0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585896" y="4125793"/>
              <a:ext cx="159509" cy="135471"/>
            </a:xfrm>
            <a:custGeom>
              <a:avLst/>
              <a:gdLst/>
              <a:ahLst/>
              <a:cxnLst/>
              <a:rect l="l" t="t" r="r" b="b"/>
              <a:pathLst>
                <a:path w="6868" h="5833" extrusionOk="0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2460388" y="4173032"/>
              <a:ext cx="58341" cy="47634"/>
            </a:xfrm>
            <a:custGeom>
              <a:avLst/>
              <a:gdLst/>
              <a:ahLst/>
              <a:cxnLst/>
              <a:rect l="l" t="t" r="r" b="b"/>
              <a:pathLst>
                <a:path w="2512" h="2051" extrusionOk="0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2282322" y="3854432"/>
              <a:ext cx="101772" cy="73136"/>
            </a:xfrm>
            <a:custGeom>
              <a:avLst/>
              <a:gdLst/>
              <a:ahLst/>
              <a:cxnLst/>
              <a:rect l="l" t="t" r="r" b="b"/>
              <a:pathLst>
                <a:path w="4382" h="3149" extrusionOk="0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2438905" y="3849462"/>
              <a:ext cx="42688" cy="47216"/>
            </a:xfrm>
            <a:custGeom>
              <a:avLst/>
              <a:gdLst/>
              <a:ahLst/>
              <a:cxnLst/>
              <a:rect l="l" t="t" r="r" b="b"/>
              <a:pathLst>
                <a:path w="1838" h="2033" extrusionOk="0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2153957" y="4282422"/>
              <a:ext cx="175511" cy="143693"/>
            </a:xfrm>
            <a:custGeom>
              <a:avLst/>
              <a:gdLst/>
              <a:ahLst/>
              <a:cxnLst/>
              <a:rect l="l" t="t" r="r" b="b"/>
              <a:pathLst>
                <a:path w="7557" h="6187" extrusionOk="0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2584526" y="4296984"/>
              <a:ext cx="67631" cy="55972"/>
            </a:xfrm>
            <a:custGeom>
              <a:avLst/>
              <a:gdLst/>
              <a:ahLst/>
              <a:cxnLst/>
              <a:rect l="l" t="t" r="r" b="b"/>
              <a:pathLst>
                <a:path w="2912" h="2410" extrusionOk="0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2404416" y="4334632"/>
              <a:ext cx="124811" cy="118773"/>
            </a:xfrm>
            <a:custGeom>
              <a:avLst/>
              <a:gdLst/>
              <a:ahLst/>
              <a:cxnLst/>
              <a:rect l="l" t="t" r="r" b="b"/>
              <a:pathLst>
                <a:path w="5374" h="5114" extrusionOk="0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2291844" y="4224197"/>
              <a:ext cx="43733" cy="43338"/>
            </a:xfrm>
            <a:custGeom>
              <a:avLst/>
              <a:gdLst/>
              <a:ahLst/>
              <a:cxnLst/>
              <a:rect l="l" t="t" r="r" b="b"/>
              <a:pathLst>
                <a:path w="1883" h="1866" extrusionOk="0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2102537" y="4426278"/>
              <a:ext cx="79151" cy="77200"/>
            </a:xfrm>
            <a:custGeom>
              <a:avLst/>
              <a:gdLst/>
              <a:ahLst/>
              <a:cxnLst/>
              <a:rect l="l" t="t" r="r" b="b"/>
              <a:pathLst>
                <a:path w="3408" h="3324" extrusionOk="0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2518172" y="4232860"/>
              <a:ext cx="42269" cy="39088"/>
            </a:xfrm>
            <a:custGeom>
              <a:avLst/>
              <a:gdLst/>
              <a:ahLst/>
              <a:cxnLst/>
              <a:rect l="l" t="t" r="r" b="b"/>
              <a:pathLst>
                <a:path w="1820" h="1683" extrusionOk="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2790903" y="4160305"/>
              <a:ext cx="102631" cy="83540"/>
            </a:xfrm>
            <a:custGeom>
              <a:avLst/>
              <a:gdLst/>
              <a:ahLst/>
              <a:cxnLst/>
              <a:rect l="l" t="t" r="r" b="b"/>
              <a:pathLst>
                <a:path w="4419" h="3597" extrusionOk="0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2228649" y="3507752"/>
              <a:ext cx="65471" cy="68096"/>
            </a:xfrm>
            <a:custGeom>
              <a:avLst/>
              <a:gdLst/>
              <a:ahLst/>
              <a:cxnLst/>
              <a:rect l="l" t="t" r="r" b="b"/>
              <a:pathLst>
                <a:path w="2819" h="2932" extrusionOk="0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493949" y="3391209"/>
              <a:ext cx="552639" cy="550781"/>
            </a:xfrm>
            <a:custGeom>
              <a:avLst/>
              <a:gdLst/>
              <a:ahLst/>
              <a:cxnLst/>
              <a:rect l="l" t="t" r="r" b="b"/>
              <a:pathLst>
                <a:path w="23795" h="23715" extrusionOk="0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25"/>
          <p:cNvGrpSpPr/>
          <p:nvPr/>
        </p:nvGrpSpPr>
        <p:grpSpPr>
          <a:xfrm>
            <a:off x="5715383" y="5110229"/>
            <a:ext cx="1455987" cy="1152440"/>
            <a:chOff x="5920959" y="2440517"/>
            <a:chExt cx="1379472" cy="1091877"/>
          </a:xfrm>
        </p:grpSpPr>
        <p:sp>
          <p:nvSpPr>
            <p:cNvPr id="361" name="Google Shape;361;p25"/>
            <p:cNvSpPr/>
            <p:nvPr/>
          </p:nvSpPr>
          <p:spPr>
            <a:xfrm>
              <a:off x="5920959" y="2683683"/>
              <a:ext cx="1379472" cy="848711"/>
            </a:xfrm>
            <a:custGeom>
              <a:avLst/>
              <a:gdLst/>
              <a:ahLst/>
              <a:cxnLst/>
              <a:rect l="l" t="t" r="r" b="b"/>
              <a:pathLst>
                <a:path w="59396" h="36543" extrusionOk="0">
                  <a:moveTo>
                    <a:pt x="29641" y="1071"/>
                  </a:moveTo>
                  <a:cubicBezTo>
                    <a:pt x="30173" y="1071"/>
                    <a:pt x="30706" y="1088"/>
                    <a:pt x="31238" y="1120"/>
                  </a:cubicBezTo>
                  <a:cubicBezTo>
                    <a:pt x="32655" y="1211"/>
                    <a:pt x="34053" y="1457"/>
                    <a:pt x="35416" y="1835"/>
                  </a:cubicBezTo>
                  <a:cubicBezTo>
                    <a:pt x="35357" y="1986"/>
                    <a:pt x="35302" y="2136"/>
                    <a:pt x="35247" y="2291"/>
                  </a:cubicBezTo>
                  <a:cubicBezTo>
                    <a:pt x="35143" y="2592"/>
                    <a:pt x="34892" y="3185"/>
                    <a:pt x="35293" y="3380"/>
                  </a:cubicBezTo>
                  <a:cubicBezTo>
                    <a:pt x="35357" y="3412"/>
                    <a:pt x="35416" y="3425"/>
                    <a:pt x="35471" y="3425"/>
                  </a:cubicBezTo>
                  <a:cubicBezTo>
                    <a:pt x="35796" y="3425"/>
                    <a:pt x="35980" y="2944"/>
                    <a:pt x="36059" y="2683"/>
                  </a:cubicBezTo>
                  <a:cubicBezTo>
                    <a:pt x="36122" y="2483"/>
                    <a:pt x="36145" y="2264"/>
                    <a:pt x="36173" y="2058"/>
                  </a:cubicBezTo>
                  <a:cubicBezTo>
                    <a:pt x="38383" y="2752"/>
                    <a:pt x="40492" y="3791"/>
                    <a:pt x="42437" y="5080"/>
                  </a:cubicBezTo>
                  <a:cubicBezTo>
                    <a:pt x="42273" y="5257"/>
                    <a:pt x="42132" y="5454"/>
                    <a:pt x="41991" y="5645"/>
                  </a:cubicBezTo>
                  <a:cubicBezTo>
                    <a:pt x="41745" y="5963"/>
                    <a:pt x="41435" y="6323"/>
                    <a:pt x="41481" y="6747"/>
                  </a:cubicBezTo>
                  <a:cubicBezTo>
                    <a:pt x="41493" y="6858"/>
                    <a:pt x="41581" y="6935"/>
                    <a:pt x="41690" y="6935"/>
                  </a:cubicBezTo>
                  <a:cubicBezTo>
                    <a:pt x="41693" y="6935"/>
                    <a:pt x="41696" y="6935"/>
                    <a:pt x="41699" y="6934"/>
                  </a:cubicBezTo>
                  <a:cubicBezTo>
                    <a:pt x="42145" y="6916"/>
                    <a:pt x="42387" y="6542"/>
                    <a:pt x="42637" y="6214"/>
                  </a:cubicBezTo>
                  <a:cubicBezTo>
                    <a:pt x="42797" y="6005"/>
                    <a:pt x="42961" y="5776"/>
                    <a:pt x="43107" y="5540"/>
                  </a:cubicBezTo>
                  <a:cubicBezTo>
                    <a:pt x="44574" y="6575"/>
                    <a:pt x="45941" y="7750"/>
                    <a:pt x="47176" y="9025"/>
                  </a:cubicBezTo>
                  <a:cubicBezTo>
                    <a:pt x="47367" y="9226"/>
                    <a:pt x="47558" y="9431"/>
                    <a:pt x="47741" y="9641"/>
                  </a:cubicBezTo>
                  <a:cubicBezTo>
                    <a:pt x="47636" y="9732"/>
                    <a:pt x="47535" y="9822"/>
                    <a:pt x="47436" y="9914"/>
                  </a:cubicBezTo>
                  <a:cubicBezTo>
                    <a:pt x="47180" y="10156"/>
                    <a:pt x="46916" y="10333"/>
                    <a:pt x="46721" y="10634"/>
                  </a:cubicBezTo>
                  <a:cubicBezTo>
                    <a:pt x="46652" y="10739"/>
                    <a:pt x="46743" y="10884"/>
                    <a:pt x="46852" y="10903"/>
                  </a:cubicBezTo>
                  <a:cubicBezTo>
                    <a:pt x="46907" y="10912"/>
                    <a:pt x="46962" y="10917"/>
                    <a:pt x="47015" y="10917"/>
                  </a:cubicBezTo>
                  <a:cubicBezTo>
                    <a:pt x="47484" y="10917"/>
                    <a:pt x="47907" y="10578"/>
                    <a:pt x="48197" y="10173"/>
                  </a:cubicBezTo>
                  <a:cubicBezTo>
                    <a:pt x="49377" y="11599"/>
                    <a:pt x="50365" y="13190"/>
                    <a:pt x="51204" y="14848"/>
                  </a:cubicBezTo>
                  <a:cubicBezTo>
                    <a:pt x="50903" y="14980"/>
                    <a:pt x="50607" y="15126"/>
                    <a:pt x="50306" y="15249"/>
                  </a:cubicBezTo>
                  <a:cubicBezTo>
                    <a:pt x="49892" y="15418"/>
                    <a:pt x="49327" y="15546"/>
                    <a:pt x="49058" y="15929"/>
                  </a:cubicBezTo>
                  <a:cubicBezTo>
                    <a:pt x="48948" y="16078"/>
                    <a:pt x="49012" y="16247"/>
                    <a:pt x="49185" y="16307"/>
                  </a:cubicBezTo>
                  <a:cubicBezTo>
                    <a:pt x="49281" y="16338"/>
                    <a:pt x="49380" y="16351"/>
                    <a:pt x="49480" y="16351"/>
                  </a:cubicBezTo>
                  <a:cubicBezTo>
                    <a:pt x="49852" y="16351"/>
                    <a:pt x="50243" y="16170"/>
                    <a:pt x="50570" y="16034"/>
                  </a:cubicBezTo>
                  <a:cubicBezTo>
                    <a:pt x="50889" y="15906"/>
                    <a:pt x="51240" y="15727"/>
                    <a:pt x="51527" y="15500"/>
                  </a:cubicBezTo>
                  <a:cubicBezTo>
                    <a:pt x="51823" y="16120"/>
                    <a:pt x="52096" y="16749"/>
                    <a:pt x="52352" y="17382"/>
                  </a:cubicBezTo>
                  <a:cubicBezTo>
                    <a:pt x="52767" y="18406"/>
                    <a:pt x="52981" y="19468"/>
                    <a:pt x="53081" y="20544"/>
                  </a:cubicBezTo>
                  <a:cubicBezTo>
                    <a:pt x="52866" y="20566"/>
                    <a:pt x="52657" y="20616"/>
                    <a:pt x="52456" y="20667"/>
                  </a:cubicBezTo>
                  <a:cubicBezTo>
                    <a:pt x="51905" y="20803"/>
                    <a:pt x="51390" y="21009"/>
                    <a:pt x="50958" y="21382"/>
                  </a:cubicBezTo>
                  <a:cubicBezTo>
                    <a:pt x="50826" y="21496"/>
                    <a:pt x="50812" y="21779"/>
                    <a:pt x="51040" y="21802"/>
                  </a:cubicBezTo>
                  <a:cubicBezTo>
                    <a:pt x="51127" y="21809"/>
                    <a:pt x="51213" y="21813"/>
                    <a:pt x="51299" y="21813"/>
                  </a:cubicBezTo>
                  <a:cubicBezTo>
                    <a:pt x="51695" y="21813"/>
                    <a:pt x="52080" y="21739"/>
                    <a:pt x="52462" y="21624"/>
                  </a:cubicBezTo>
                  <a:cubicBezTo>
                    <a:pt x="52680" y="21560"/>
                    <a:pt x="52908" y="21514"/>
                    <a:pt x="53135" y="21451"/>
                  </a:cubicBezTo>
                  <a:lnTo>
                    <a:pt x="53135" y="21451"/>
                  </a:lnTo>
                  <a:cubicBezTo>
                    <a:pt x="53194" y="23100"/>
                    <a:pt x="53030" y="24776"/>
                    <a:pt x="52912" y="26412"/>
                  </a:cubicBezTo>
                  <a:cubicBezTo>
                    <a:pt x="52716" y="26549"/>
                    <a:pt x="52790" y="26836"/>
                    <a:pt x="52962" y="26946"/>
                  </a:cubicBezTo>
                  <a:cubicBezTo>
                    <a:pt x="53065" y="27141"/>
                    <a:pt x="53280" y="27252"/>
                    <a:pt x="53480" y="27252"/>
                  </a:cubicBezTo>
                  <a:cubicBezTo>
                    <a:pt x="53677" y="27252"/>
                    <a:pt x="53861" y="27144"/>
                    <a:pt x="53911" y="26900"/>
                  </a:cubicBezTo>
                  <a:cubicBezTo>
                    <a:pt x="54529" y="26954"/>
                    <a:pt x="55291" y="27182"/>
                    <a:pt x="55715" y="27223"/>
                  </a:cubicBezTo>
                  <a:cubicBezTo>
                    <a:pt x="55997" y="27249"/>
                    <a:pt x="56277" y="27261"/>
                    <a:pt x="56556" y="27261"/>
                  </a:cubicBezTo>
                  <a:cubicBezTo>
                    <a:pt x="57089" y="27261"/>
                    <a:pt x="57617" y="27216"/>
                    <a:pt x="58148" y="27133"/>
                  </a:cubicBezTo>
                  <a:lnTo>
                    <a:pt x="58148" y="27133"/>
                  </a:lnTo>
                  <a:cubicBezTo>
                    <a:pt x="58193" y="27684"/>
                    <a:pt x="57988" y="28235"/>
                    <a:pt x="57915" y="28777"/>
                  </a:cubicBezTo>
                  <a:cubicBezTo>
                    <a:pt x="57829" y="29442"/>
                    <a:pt x="57787" y="30113"/>
                    <a:pt x="57747" y="30782"/>
                  </a:cubicBezTo>
                  <a:cubicBezTo>
                    <a:pt x="57656" y="32372"/>
                    <a:pt x="57496" y="33980"/>
                    <a:pt x="57273" y="35561"/>
                  </a:cubicBezTo>
                  <a:cubicBezTo>
                    <a:pt x="57017" y="35577"/>
                    <a:pt x="56761" y="35584"/>
                    <a:pt x="56504" y="35584"/>
                  </a:cubicBezTo>
                  <a:cubicBezTo>
                    <a:pt x="55557" y="35584"/>
                    <a:pt x="54603" y="35488"/>
                    <a:pt x="53650" y="35370"/>
                  </a:cubicBezTo>
                  <a:cubicBezTo>
                    <a:pt x="53829" y="35046"/>
                    <a:pt x="53865" y="34600"/>
                    <a:pt x="53905" y="34268"/>
                  </a:cubicBezTo>
                  <a:cubicBezTo>
                    <a:pt x="53997" y="33520"/>
                    <a:pt x="53928" y="32777"/>
                    <a:pt x="53955" y="32031"/>
                  </a:cubicBezTo>
                  <a:cubicBezTo>
                    <a:pt x="53961" y="31923"/>
                    <a:pt x="53860" y="31859"/>
                    <a:pt x="53763" y="31859"/>
                  </a:cubicBezTo>
                  <a:cubicBezTo>
                    <a:pt x="53695" y="31859"/>
                    <a:pt x="53629" y="31890"/>
                    <a:pt x="53604" y="31962"/>
                  </a:cubicBezTo>
                  <a:cubicBezTo>
                    <a:pt x="53381" y="32605"/>
                    <a:pt x="53200" y="33233"/>
                    <a:pt x="53058" y="33903"/>
                  </a:cubicBezTo>
                  <a:cubicBezTo>
                    <a:pt x="52981" y="34295"/>
                    <a:pt x="52762" y="34815"/>
                    <a:pt x="52794" y="35256"/>
                  </a:cubicBezTo>
                  <a:cubicBezTo>
                    <a:pt x="52088" y="35160"/>
                    <a:pt x="51386" y="35061"/>
                    <a:pt x="50693" y="34987"/>
                  </a:cubicBezTo>
                  <a:cubicBezTo>
                    <a:pt x="49842" y="34897"/>
                    <a:pt x="48990" y="34787"/>
                    <a:pt x="48137" y="34672"/>
                  </a:cubicBezTo>
                  <a:cubicBezTo>
                    <a:pt x="48115" y="34518"/>
                    <a:pt x="48060" y="34367"/>
                    <a:pt x="48042" y="34208"/>
                  </a:cubicBezTo>
                  <a:cubicBezTo>
                    <a:pt x="48006" y="33885"/>
                    <a:pt x="48000" y="33561"/>
                    <a:pt x="48006" y="33233"/>
                  </a:cubicBezTo>
                  <a:cubicBezTo>
                    <a:pt x="48019" y="32668"/>
                    <a:pt x="48055" y="32113"/>
                    <a:pt x="48042" y="31547"/>
                  </a:cubicBezTo>
                  <a:cubicBezTo>
                    <a:pt x="48036" y="31365"/>
                    <a:pt x="47868" y="31253"/>
                    <a:pt x="47706" y="31253"/>
                  </a:cubicBezTo>
                  <a:cubicBezTo>
                    <a:pt x="47594" y="31253"/>
                    <a:pt x="47484" y="31307"/>
                    <a:pt x="47436" y="31429"/>
                  </a:cubicBezTo>
                  <a:cubicBezTo>
                    <a:pt x="47199" y="32035"/>
                    <a:pt x="47085" y="32659"/>
                    <a:pt x="47043" y="33306"/>
                  </a:cubicBezTo>
                  <a:cubicBezTo>
                    <a:pt x="47026" y="33625"/>
                    <a:pt x="46980" y="34113"/>
                    <a:pt x="47062" y="34527"/>
                  </a:cubicBezTo>
                  <a:cubicBezTo>
                    <a:pt x="45714" y="34336"/>
                    <a:pt x="44374" y="34131"/>
                    <a:pt x="43030" y="33926"/>
                  </a:cubicBezTo>
                  <a:cubicBezTo>
                    <a:pt x="42797" y="33890"/>
                    <a:pt x="42560" y="33858"/>
                    <a:pt x="42328" y="33825"/>
                  </a:cubicBezTo>
                  <a:cubicBezTo>
                    <a:pt x="42109" y="33557"/>
                    <a:pt x="41977" y="33292"/>
                    <a:pt x="41909" y="32882"/>
                  </a:cubicBezTo>
                  <a:cubicBezTo>
                    <a:pt x="41827" y="32349"/>
                    <a:pt x="41794" y="31789"/>
                    <a:pt x="41899" y="31261"/>
                  </a:cubicBezTo>
                  <a:cubicBezTo>
                    <a:pt x="41946" y="31025"/>
                    <a:pt x="41772" y="30891"/>
                    <a:pt x="41592" y="30891"/>
                  </a:cubicBezTo>
                  <a:cubicBezTo>
                    <a:pt x="41455" y="30891"/>
                    <a:pt x="41315" y="30968"/>
                    <a:pt x="41266" y="31137"/>
                  </a:cubicBezTo>
                  <a:cubicBezTo>
                    <a:pt x="41056" y="31884"/>
                    <a:pt x="41029" y="32664"/>
                    <a:pt x="41184" y="33425"/>
                  </a:cubicBezTo>
                  <a:cubicBezTo>
                    <a:pt x="41203" y="33502"/>
                    <a:pt x="41226" y="33584"/>
                    <a:pt x="41257" y="33671"/>
                  </a:cubicBezTo>
                  <a:cubicBezTo>
                    <a:pt x="40072" y="33507"/>
                    <a:pt x="38888" y="33356"/>
                    <a:pt x="37704" y="33219"/>
                  </a:cubicBezTo>
                  <a:cubicBezTo>
                    <a:pt x="37694" y="33196"/>
                    <a:pt x="37685" y="33179"/>
                    <a:pt x="37672" y="33156"/>
                  </a:cubicBezTo>
                  <a:cubicBezTo>
                    <a:pt x="37471" y="32805"/>
                    <a:pt x="37384" y="32472"/>
                    <a:pt x="37366" y="32067"/>
                  </a:cubicBezTo>
                  <a:cubicBezTo>
                    <a:pt x="37344" y="31702"/>
                    <a:pt x="37412" y="31356"/>
                    <a:pt x="37420" y="30992"/>
                  </a:cubicBezTo>
                  <a:cubicBezTo>
                    <a:pt x="37424" y="30833"/>
                    <a:pt x="37266" y="30722"/>
                    <a:pt x="37117" y="30722"/>
                  </a:cubicBezTo>
                  <a:cubicBezTo>
                    <a:pt x="37039" y="30722"/>
                    <a:pt x="36964" y="30753"/>
                    <a:pt x="36915" y="30823"/>
                  </a:cubicBezTo>
                  <a:cubicBezTo>
                    <a:pt x="36496" y="31419"/>
                    <a:pt x="36446" y="32390"/>
                    <a:pt x="36732" y="33120"/>
                  </a:cubicBezTo>
                  <a:cubicBezTo>
                    <a:pt x="35239" y="32960"/>
                    <a:pt x="33748" y="32813"/>
                    <a:pt x="32253" y="32687"/>
                  </a:cubicBezTo>
                  <a:cubicBezTo>
                    <a:pt x="32226" y="32618"/>
                    <a:pt x="32190" y="32550"/>
                    <a:pt x="32154" y="32491"/>
                  </a:cubicBezTo>
                  <a:cubicBezTo>
                    <a:pt x="31999" y="32245"/>
                    <a:pt x="31889" y="32008"/>
                    <a:pt x="31807" y="31730"/>
                  </a:cubicBezTo>
                  <a:cubicBezTo>
                    <a:pt x="31657" y="31246"/>
                    <a:pt x="31767" y="30782"/>
                    <a:pt x="31744" y="30294"/>
                  </a:cubicBezTo>
                  <a:cubicBezTo>
                    <a:pt x="31735" y="30131"/>
                    <a:pt x="31603" y="30041"/>
                    <a:pt x="31466" y="30041"/>
                  </a:cubicBezTo>
                  <a:cubicBezTo>
                    <a:pt x="31389" y="30041"/>
                    <a:pt x="31311" y="30069"/>
                    <a:pt x="31252" y="30130"/>
                  </a:cubicBezTo>
                  <a:cubicBezTo>
                    <a:pt x="30701" y="30691"/>
                    <a:pt x="30750" y="31812"/>
                    <a:pt x="31147" y="32590"/>
                  </a:cubicBezTo>
                  <a:cubicBezTo>
                    <a:pt x="29826" y="32485"/>
                    <a:pt x="28499" y="32390"/>
                    <a:pt x="27169" y="32294"/>
                  </a:cubicBezTo>
                  <a:cubicBezTo>
                    <a:pt x="26964" y="31611"/>
                    <a:pt x="26895" y="30918"/>
                    <a:pt x="27069" y="30185"/>
                  </a:cubicBezTo>
                  <a:cubicBezTo>
                    <a:pt x="27112" y="30007"/>
                    <a:pt x="26964" y="29887"/>
                    <a:pt x="26813" y="29887"/>
                  </a:cubicBezTo>
                  <a:cubicBezTo>
                    <a:pt x="26744" y="29887"/>
                    <a:pt x="26674" y="29913"/>
                    <a:pt x="26622" y="29970"/>
                  </a:cubicBezTo>
                  <a:cubicBezTo>
                    <a:pt x="26171" y="30454"/>
                    <a:pt x="25957" y="31442"/>
                    <a:pt x="26135" y="32222"/>
                  </a:cubicBezTo>
                  <a:cubicBezTo>
                    <a:pt x="24868" y="32126"/>
                    <a:pt x="23602" y="32026"/>
                    <a:pt x="22335" y="31907"/>
                  </a:cubicBezTo>
                  <a:cubicBezTo>
                    <a:pt x="22184" y="31561"/>
                    <a:pt x="22066" y="31265"/>
                    <a:pt x="22056" y="30836"/>
                  </a:cubicBezTo>
                  <a:cubicBezTo>
                    <a:pt x="22052" y="30372"/>
                    <a:pt x="22089" y="29894"/>
                    <a:pt x="22220" y="29442"/>
                  </a:cubicBezTo>
                  <a:cubicBezTo>
                    <a:pt x="22283" y="29235"/>
                    <a:pt x="22110" y="29104"/>
                    <a:pt x="21935" y="29104"/>
                  </a:cubicBezTo>
                  <a:cubicBezTo>
                    <a:pt x="21829" y="29104"/>
                    <a:pt x="21722" y="29152"/>
                    <a:pt x="21665" y="29260"/>
                  </a:cubicBezTo>
                  <a:cubicBezTo>
                    <a:pt x="21328" y="29907"/>
                    <a:pt x="21032" y="31000"/>
                    <a:pt x="21278" y="31816"/>
                  </a:cubicBezTo>
                  <a:cubicBezTo>
                    <a:pt x="19556" y="31657"/>
                    <a:pt x="17833" y="31479"/>
                    <a:pt x="16111" y="31301"/>
                  </a:cubicBezTo>
                  <a:cubicBezTo>
                    <a:pt x="16092" y="31228"/>
                    <a:pt x="16075" y="31151"/>
                    <a:pt x="16052" y="31078"/>
                  </a:cubicBezTo>
                  <a:cubicBezTo>
                    <a:pt x="15993" y="30836"/>
                    <a:pt x="16010" y="30567"/>
                    <a:pt x="16006" y="30321"/>
                  </a:cubicBezTo>
                  <a:cubicBezTo>
                    <a:pt x="15993" y="29880"/>
                    <a:pt x="15983" y="29383"/>
                    <a:pt x="16107" y="28954"/>
                  </a:cubicBezTo>
                  <a:cubicBezTo>
                    <a:pt x="16149" y="28800"/>
                    <a:pt x="16005" y="28690"/>
                    <a:pt x="15869" y="28690"/>
                  </a:cubicBezTo>
                  <a:cubicBezTo>
                    <a:pt x="15789" y="28690"/>
                    <a:pt x="15712" y="28728"/>
                    <a:pt x="15678" y="28818"/>
                  </a:cubicBezTo>
                  <a:cubicBezTo>
                    <a:pt x="15482" y="29337"/>
                    <a:pt x="15295" y="29829"/>
                    <a:pt x="15236" y="30390"/>
                  </a:cubicBezTo>
                  <a:cubicBezTo>
                    <a:pt x="15213" y="30626"/>
                    <a:pt x="15209" y="30933"/>
                    <a:pt x="15263" y="31215"/>
                  </a:cubicBezTo>
                  <a:cubicBezTo>
                    <a:pt x="13718" y="31055"/>
                    <a:pt x="12174" y="30891"/>
                    <a:pt x="10635" y="30731"/>
                  </a:cubicBezTo>
                  <a:cubicBezTo>
                    <a:pt x="10479" y="30718"/>
                    <a:pt x="10328" y="30700"/>
                    <a:pt x="10174" y="30681"/>
                  </a:cubicBezTo>
                  <a:cubicBezTo>
                    <a:pt x="10010" y="29821"/>
                    <a:pt x="10307" y="29055"/>
                    <a:pt x="10370" y="28176"/>
                  </a:cubicBezTo>
                  <a:cubicBezTo>
                    <a:pt x="10383" y="28016"/>
                    <a:pt x="10232" y="27847"/>
                    <a:pt x="10084" y="27847"/>
                  </a:cubicBezTo>
                  <a:cubicBezTo>
                    <a:pt x="10021" y="27847"/>
                    <a:pt x="9959" y="27878"/>
                    <a:pt x="9910" y="27953"/>
                  </a:cubicBezTo>
                  <a:cubicBezTo>
                    <a:pt x="9500" y="28554"/>
                    <a:pt x="9098" y="29716"/>
                    <a:pt x="9268" y="30586"/>
                  </a:cubicBezTo>
                  <a:cubicBezTo>
                    <a:pt x="7887" y="30435"/>
                    <a:pt x="6511" y="30277"/>
                    <a:pt x="5130" y="30157"/>
                  </a:cubicBezTo>
                  <a:cubicBezTo>
                    <a:pt x="5130" y="29907"/>
                    <a:pt x="5048" y="29602"/>
                    <a:pt x="5030" y="29424"/>
                  </a:cubicBezTo>
                  <a:cubicBezTo>
                    <a:pt x="4966" y="28795"/>
                    <a:pt x="4976" y="28075"/>
                    <a:pt x="5089" y="27451"/>
                  </a:cubicBezTo>
                  <a:cubicBezTo>
                    <a:pt x="5124" y="27265"/>
                    <a:pt x="4972" y="27142"/>
                    <a:pt x="4822" y="27142"/>
                  </a:cubicBezTo>
                  <a:cubicBezTo>
                    <a:pt x="4733" y="27142"/>
                    <a:pt x="4645" y="27186"/>
                    <a:pt x="4597" y="27287"/>
                  </a:cubicBezTo>
                  <a:cubicBezTo>
                    <a:pt x="4333" y="27825"/>
                    <a:pt x="4232" y="28390"/>
                    <a:pt x="4215" y="28986"/>
                  </a:cubicBezTo>
                  <a:cubicBezTo>
                    <a:pt x="4210" y="29215"/>
                    <a:pt x="4187" y="29716"/>
                    <a:pt x="4292" y="30094"/>
                  </a:cubicBezTo>
                  <a:cubicBezTo>
                    <a:pt x="3959" y="30071"/>
                    <a:pt x="3622" y="30039"/>
                    <a:pt x="3289" y="30021"/>
                  </a:cubicBezTo>
                  <a:cubicBezTo>
                    <a:pt x="3243" y="30018"/>
                    <a:pt x="3171" y="30018"/>
                    <a:pt x="3080" y="30018"/>
                  </a:cubicBezTo>
                  <a:cubicBezTo>
                    <a:pt x="3056" y="30018"/>
                    <a:pt x="3031" y="30018"/>
                    <a:pt x="3005" y="30018"/>
                  </a:cubicBezTo>
                  <a:cubicBezTo>
                    <a:pt x="2386" y="30018"/>
                    <a:pt x="1141" y="30009"/>
                    <a:pt x="1107" y="29547"/>
                  </a:cubicBezTo>
                  <a:cubicBezTo>
                    <a:pt x="1066" y="28927"/>
                    <a:pt x="1121" y="28290"/>
                    <a:pt x="1102" y="27665"/>
                  </a:cubicBezTo>
                  <a:cubicBezTo>
                    <a:pt x="1071" y="26521"/>
                    <a:pt x="984" y="25373"/>
                    <a:pt x="952" y="24229"/>
                  </a:cubicBezTo>
                  <a:cubicBezTo>
                    <a:pt x="1539" y="24207"/>
                    <a:pt x="2127" y="24202"/>
                    <a:pt x="2715" y="24202"/>
                  </a:cubicBezTo>
                  <a:cubicBezTo>
                    <a:pt x="3317" y="24202"/>
                    <a:pt x="3920" y="24208"/>
                    <a:pt x="4524" y="24208"/>
                  </a:cubicBezTo>
                  <a:cubicBezTo>
                    <a:pt x="4718" y="24208"/>
                    <a:pt x="4920" y="24210"/>
                    <a:pt x="5126" y="24210"/>
                  </a:cubicBezTo>
                  <a:cubicBezTo>
                    <a:pt x="5840" y="24210"/>
                    <a:pt x="6603" y="24180"/>
                    <a:pt x="7239" y="23916"/>
                  </a:cubicBezTo>
                  <a:cubicBezTo>
                    <a:pt x="7285" y="23966"/>
                    <a:pt x="7327" y="24016"/>
                    <a:pt x="7376" y="24061"/>
                  </a:cubicBezTo>
                  <a:cubicBezTo>
                    <a:pt x="7451" y="24136"/>
                    <a:pt x="7537" y="24168"/>
                    <a:pt x="7622" y="24168"/>
                  </a:cubicBezTo>
                  <a:cubicBezTo>
                    <a:pt x="7906" y="24168"/>
                    <a:pt x="8177" y="23817"/>
                    <a:pt x="7977" y="23537"/>
                  </a:cubicBezTo>
                  <a:cubicBezTo>
                    <a:pt x="7281" y="22549"/>
                    <a:pt x="7367" y="20963"/>
                    <a:pt x="7522" y="19687"/>
                  </a:cubicBezTo>
                  <a:lnTo>
                    <a:pt x="7522" y="19687"/>
                  </a:lnTo>
                  <a:cubicBezTo>
                    <a:pt x="7782" y="19706"/>
                    <a:pt x="8051" y="19706"/>
                    <a:pt x="8284" y="19737"/>
                  </a:cubicBezTo>
                  <a:cubicBezTo>
                    <a:pt x="8567" y="19780"/>
                    <a:pt x="8967" y="19872"/>
                    <a:pt x="9333" y="19872"/>
                  </a:cubicBezTo>
                  <a:cubicBezTo>
                    <a:pt x="9595" y="19872"/>
                    <a:pt x="9839" y="19825"/>
                    <a:pt x="10010" y="19678"/>
                  </a:cubicBezTo>
                  <a:cubicBezTo>
                    <a:pt x="10179" y="19542"/>
                    <a:pt x="10269" y="19241"/>
                    <a:pt x="10051" y="19086"/>
                  </a:cubicBezTo>
                  <a:cubicBezTo>
                    <a:pt x="9623" y="18795"/>
                    <a:pt x="8957" y="18871"/>
                    <a:pt x="8456" y="18831"/>
                  </a:cubicBezTo>
                  <a:cubicBezTo>
                    <a:pt x="8240" y="18815"/>
                    <a:pt x="8028" y="18807"/>
                    <a:pt x="7814" y="18807"/>
                  </a:cubicBezTo>
                  <a:cubicBezTo>
                    <a:pt x="7770" y="18807"/>
                    <a:pt x="7726" y="18807"/>
                    <a:pt x="7682" y="18808"/>
                  </a:cubicBezTo>
                  <a:cubicBezTo>
                    <a:pt x="7668" y="18808"/>
                    <a:pt x="7649" y="18812"/>
                    <a:pt x="7636" y="18812"/>
                  </a:cubicBezTo>
                  <a:cubicBezTo>
                    <a:pt x="7846" y="17377"/>
                    <a:pt x="8261" y="15969"/>
                    <a:pt x="8776" y="14616"/>
                  </a:cubicBezTo>
                  <a:cubicBezTo>
                    <a:pt x="9231" y="14698"/>
                    <a:pt x="9687" y="14858"/>
                    <a:pt x="10128" y="14980"/>
                  </a:cubicBezTo>
                  <a:cubicBezTo>
                    <a:pt x="10357" y="15040"/>
                    <a:pt x="10696" y="15133"/>
                    <a:pt x="11005" y="15133"/>
                  </a:cubicBezTo>
                  <a:cubicBezTo>
                    <a:pt x="11262" y="15133"/>
                    <a:pt x="11498" y="15069"/>
                    <a:pt x="11636" y="14871"/>
                  </a:cubicBezTo>
                  <a:cubicBezTo>
                    <a:pt x="11691" y="14793"/>
                    <a:pt x="11723" y="14675"/>
                    <a:pt x="11655" y="14589"/>
                  </a:cubicBezTo>
                  <a:cubicBezTo>
                    <a:pt x="11340" y="14206"/>
                    <a:pt x="10607" y="14206"/>
                    <a:pt x="10147" y="14106"/>
                  </a:cubicBezTo>
                  <a:cubicBezTo>
                    <a:pt x="9814" y="14037"/>
                    <a:pt x="9484" y="13980"/>
                    <a:pt x="9158" y="13980"/>
                  </a:cubicBezTo>
                  <a:cubicBezTo>
                    <a:pt x="9114" y="13980"/>
                    <a:pt x="9070" y="13981"/>
                    <a:pt x="9026" y="13983"/>
                  </a:cubicBezTo>
                  <a:cubicBezTo>
                    <a:pt x="9618" y="12529"/>
                    <a:pt x="10383" y="11167"/>
                    <a:pt x="11291" y="9904"/>
                  </a:cubicBezTo>
                  <a:cubicBezTo>
                    <a:pt x="11797" y="10276"/>
                    <a:pt x="12629" y="10873"/>
                    <a:pt x="13240" y="10873"/>
                  </a:cubicBezTo>
                  <a:cubicBezTo>
                    <a:pt x="13447" y="10873"/>
                    <a:pt x="13629" y="10804"/>
                    <a:pt x="13764" y="10634"/>
                  </a:cubicBezTo>
                  <a:cubicBezTo>
                    <a:pt x="13878" y="10493"/>
                    <a:pt x="13851" y="10333"/>
                    <a:pt x="13737" y="10201"/>
                  </a:cubicBezTo>
                  <a:cubicBezTo>
                    <a:pt x="13609" y="10060"/>
                    <a:pt x="13441" y="10014"/>
                    <a:pt x="13259" y="9986"/>
                  </a:cubicBezTo>
                  <a:cubicBezTo>
                    <a:pt x="12994" y="9946"/>
                    <a:pt x="12753" y="9822"/>
                    <a:pt x="12521" y="9709"/>
                  </a:cubicBezTo>
                  <a:cubicBezTo>
                    <a:pt x="12265" y="9582"/>
                    <a:pt x="11987" y="9449"/>
                    <a:pt x="11705" y="9353"/>
                  </a:cubicBezTo>
                  <a:cubicBezTo>
                    <a:pt x="12694" y="8078"/>
                    <a:pt x="13838" y="6920"/>
                    <a:pt x="15108" y="5900"/>
                  </a:cubicBezTo>
                  <a:cubicBezTo>
                    <a:pt x="15163" y="5854"/>
                    <a:pt x="15218" y="5818"/>
                    <a:pt x="15272" y="5772"/>
                  </a:cubicBezTo>
                  <a:cubicBezTo>
                    <a:pt x="15482" y="6028"/>
                    <a:pt x="15719" y="6260"/>
                    <a:pt x="15960" y="6483"/>
                  </a:cubicBezTo>
                  <a:cubicBezTo>
                    <a:pt x="16311" y="6802"/>
                    <a:pt x="16658" y="7180"/>
                    <a:pt x="17159" y="7180"/>
                  </a:cubicBezTo>
                  <a:cubicBezTo>
                    <a:pt x="17286" y="7180"/>
                    <a:pt x="17405" y="7044"/>
                    <a:pt x="17387" y="6916"/>
                  </a:cubicBezTo>
                  <a:cubicBezTo>
                    <a:pt x="17318" y="6415"/>
                    <a:pt x="16895" y="6137"/>
                    <a:pt x="16534" y="5822"/>
                  </a:cubicBezTo>
                  <a:cubicBezTo>
                    <a:pt x="16325" y="5645"/>
                    <a:pt x="16107" y="5471"/>
                    <a:pt x="15869" y="5321"/>
                  </a:cubicBezTo>
                  <a:cubicBezTo>
                    <a:pt x="17373" y="4232"/>
                    <a:pt x="19018" y="3362"/>
                    <a:pt x="20740" y="2697"/>
                  </a:cubicBezTo>
                  <a:cubicBezTo>
                    <a:pt x="20767" y="2824"/>
                    <a:pt x="20794" y="2956"/>
                    <a:pt x="20822" y="3089"/>
                  </a:cubicBezTo>
                  <a:cubicBezTo>
                    <a:pt x="20904" y="3462"/>
                    <a:pt x="21004" y="3841"/>
                    <a:pt x="21242" y="4132"/>
                  </a:cubicBezTo>
                  <a:cubicBezTo>
                    <a:pt x="21322" y="4228"/>
                    <a:pt x="21452" y="4277"/>
                    <a:pt x="21578" y="4277"/>
                  </a:cubicBezTo>
                  <a:cubicBezTo>
                    <a:pt x="21779" y="4277"/>
                    <a:pt x="21967" y="4152"/>
                    <a:pt x="21920" y="3900"/>
                  </a:cubicBezTo>
                  <a:cubicBezTo>
                    <a:pt x="21856" y="3535"/>
                    <a:pt x="21756" y="2865"/>
                    <a:pt x="21505" y="2414"/>
                  </a:cubicBezTo>
                  <a:cubicBezTo>
                    <a:pt x="23551" y="1703"/>
                    <a:pt x="25707" y="1284"/>
                    <a:pt x="27871" y="1139"/>
                  </a:cubicBezTo>
                  <a:cubicBezTo>
                    <a:pt x="27894" y="1448"/>
                    <a:pt x="27989" y="1781"/>
                    <a:pt x="28062" y="2081"/>
                  </a:cubicBezTo>
                  <a:cubicBezTo>
                    <a:pt x="28133" y="2357"/>
                    <a:pt x="28364" y="3167"/>
                    <a:pt x="28742" y="3167"/>
                  </a:cubicBezTo>
                  <a:cubicBezTo>
                    <a:pt x="28827" y="3167"/>
                    <a:pt x="28919" y="3126"/>
                    <a:pt x="29019" y="3029"/>
                  </a:cubicBezTo>
                  <a:cubicBezTo>
                    <a:pt x="29219" y="2838"/>
                    <a:pt x="29105" y="2432"/>
                    <a:pt x="29055" y="2209"/>
                  </a:cubicBezTo>
                  <a:cubicBezTo>
                    <a:pt x="28987" y="1890"/>
                    <a:pt x="28891" y="1566"/>
                    <a:pt x="28787" y="1257"/>
                  </a:cubicBezTo>
                  <a:cubicBezTo>
                    <a:pt x="28773" y="1221"/>
                    <a:pt x="28750" y="1162"/>
                    <a:pt x="28722" y="1088"/>
                  </a:cubicBezTo>
                  <a:cubicBezTo>
                    <a:pt x="29029" y="1077"/>
                    <a:pt x="29335" y="1071"/>
                    <a:pt x="29641" y="1071"/>
                  </a:cubicBezTo>
                  <a:close/>
                  <a:moveTo>
                    <a:pt x="29332" y="1"/>
                  </a:moveTo>
                  <a:cubicBezTo>
                    <a:pt x="23276" y="1"/>
                    <a:pt x="17290" y="2311"/>
                    <a:pt x="12862" y="6455"/>
                  </a:cubicBezTo>
                  <a:cubicBezTo>
                    <a:pt x="10215" y="8939"/>
                    <a:pt x="8379" y="12219"/>
                    <a:pt x="7313" y="15664"/>
                  </a:cubicBezTo>
                  <a:cubicBezTo>
                    <a:pt x="6711" y="17619"/>
                    <a:pt x="5731" y="21264"/>
                    <a:pt x="6866" y="23369"/>
                  </a:cubicBezTo>
                  <a:cubicBezTo>
                    <a:pt x="6487" y="23451"/>
                    <a:pt x="6069" y="23476"/>
                    <a:pt x="5647" y="23476"/>
                  </a:cubicBezTo>
                  <a:cubicBezTo>
                    <a:pt x="5069" y="23476"/>
                    <a:pt x="4483" y="23430"/>
                    <a:pt x="3977" y="23428"/>
                  </a:cubicBezTo>
                  <a:cubicBezTo>
                    <a:pt x="3381" y="23426"/>
                    <a:pt x="2786" y="23416"/>
                    <a:pt x="2193" y="23416"/>
                  </a:cubicBezTo>
                  <a:cubicBezTo>
                    <a:pt x="1635" y="23416"/>
                    <a:pt x="1078" y="23424"/>
                    <a:pt x="520" y="23455"/>
                  </a:cubicBezTo>
                  <a:cubicBezTo>
                    <a:pt x="295" y="23469"/>
                    <a:pt x="150" y="23665"/>
                    <a:pt x="154" y="23874"/>
                  </a:cubicBezTo>
                  <a:cubicBezTo>
                    <a:pt x="182" y="25159"/>
                    <a:pt x="291" y="26439"/>
                    <a:pt x="333" y="27720"/>
                  </a:cubicBezTo>
                  <a:cubicBezTo>
                    <a:pt x="350" y="28353"/>
                    <a:pt x="0" y="29798"/>
                    <a:pt x="451" y="30340"/>
                  </a:cubicBezTo>
                  <a:cubicBezTo>
                    <a:pt x="766" y="30716"/>
                    <a:pt x="1126" y="30782"/>
                    <a:pt x="1557" y="30782"/>
                  </a:cubicBezTo>
                  <a:cubicBezTo>
                    <a:pt x="1669" y="30782"/>
                    <a:pt x="1786" y="30778"/>
                    <a:pt x="1908" y="30773"/>
                  </a:cubicBezTo>
                  <a:cubicBezTo>
                    <a:pt x="2075" y="30767"/>
                    <a:pt x="2242" y="30765"/>
                    <a:pt x="2410" y="30765"/>
                  </a:cubicBezTo>
                  <a:cubicBezTo>
                    <a:pt x="3850" y="30765"/>
                    <a:pt x="5349" y="30961"/>
                    <a:pt x="6757" y="31133"/>
                  </a:cubicBezTo>
                  <a:cubicBezTo>
                    <a:pt x="12717" y="31857"/>
                    <a:pt x="18727" y="32485"/>
                    <a:pt x="24708" y="32960"/>
                  </a:cubicBezTo>
                  <a:cubicBezTo>
                    <a:pt x="25374" y="33010"/>
                    <a:pt x="26035" y="33065"/>
                    <a:pt x="26695" y="33114"/>
                  </a:cubicBezTo>
                  <a:cubicBezTo>
                    <a:pt x="26722" y="33133"/>
                    <a:pt x="26750" y="33156"/>
                    <a:pt x="26781" y="33174"/>
                  </a:cubicBezTo>
                  <a:cubicBezTo>
                    <a:pt x="26832" y="33201"/>
                    <a:pt x="26884" y="33212"/>
                    <a:pt x="26934" y="33212"/>
                  </a:cubicBezTo>
                  <a:cubicBezTo>
                    <a:pt x="27006" y="33212"/>
                    <a:pt x="27075" y="33189"/>
                    <a:pt x="27137" y="33151"/>
                  </a:cubicBezTo>
                  <a:cubicBezTo>
                    <a:pt x="32053" y="33534"/>
                    <a:pt x="36938" y="33940"/>
                    <a:pt x="41836" y="34687"/>
                  </a:cubicBezTo>
                  <a:cubicBezTo>
                    <a:pt x="44725" y="35128"/>
                    <a:pt x="47609" y="35584"/>
                    <a:pt x="50515" y="35913"/>
                  </a:cubicBezTo>
                  <a:cubicBezTo>
                    <a:pt x="52495" y="36137"/>
                    <a:pt x="54531" y="36543"/>
                    <a:pt x="56540" y="36543"/>
                  </a:cubicBezTo>
                  <a:cubicBezTo>
                    <a:pt x="56936" y="36543"/>
                    <a:pt x="57331" y="36527"/>
                    <a:pt x="57724" y="36491"/>
                  </a:cubicBezTo>
                  <a:cubicBezTo>
                    <a:pt x="57934" y="36468"/>
                    <a:pt x="58129" y="36318"/>
                    <a:pt x="58161" y="36104"/>
                  </a:cubicBezTo>
                  <a:cubicBezTo>
                    <a:pt x="58439" y="34208"/>
                    <a:pt x="58607" y="32294"/>
                    <a:pt x="58722" y="30380"/>
                  </a:cubicBezTo>
                  <a:cubicBezTo>
                    <a:pt x="58794" y="29133"/>
                    <a:pt x="59396" y="27652"/>
                    <a:pt x="58981" y="26435"/>
                  </a:cubicBezTo>
                  <a:cubicBezTo>
                    <a:pt x="58908" y="26217"/>
                    <a:pt x="58722" y="26119"/>
                    <a:pt x="58519" y="26119"/>
                  </a:cubicBezTo>
                  <a:cubicBezTo>
                    <a:pt x="58472" y="26119"/>
                    <a:pt x="58423" y="26124"/>
                    <a:pt x="58375" y="26134"/>
                  </a:cubicBezTo>
                  <a:cubicBezTo>
                    <a:pt x="57576" y="26297"/>
                    <a:pt x="56762" y="26375"/>
                    <a:pt x="55947" y="26375"/>
                  </a:cubicBezTo>
                  <a:cubicBezTo>
                    <a:pt x="55437" y="26375"/>
                    <a:pt x="54927" y="26345"/>
                    <a:pt x="54420" y="26285"/>
                  </a:cubicBezTo>
                  <a:cubicBezTo>
                    <a:pt x="54279" y="26267"/>
                    <a:pt x="54129" y="26248"/>
                    <a:pt x="53978" y="26239"/>
                  </a:cubicBezTo>
                  <a:cubicBezTo>
                    <a:pt x="54256" y="23291"/>
                    <a:pt x="54430" y="20320"/>
                    <a:pt x="53514" y="17464"/>
                  </a:cubicBezTo>
                  <a:cubicBezTo>
                    <a:pt x="52470" y="14206"/>
                    <a:pt x="50447" y="11117"/>
                    <a:pt x="48197" y="8575"/>
                  </a:cubicBezTo>
                  <a:cubicBezTo>
                    <a:pt x="43727" y="3526"/>
                    <a:pt x="37143" y="336"/>
                    <a:pt x="30440" y="27"/>
                  </a:cubicBezTo>
                  <a:cubicBezTo>
                    <a:pt x="30071" y="9"/>
                    <a:pt x="29702" y="1"/>
                    <a:pt x="29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6232709" y="2863073"/>
              <a:ext cx="758203" cy="446175"/>
            </a:xfrm>
            <a:custGeom>
              <a:avLst/>
              <a:gdLst/>
              <a:ahLst/>
              <a:cxnLst/>
              <a:rect l="l" t="t" r="r" b="b"/>
              <a:pathLst>
                <a:path w="32646" h="19211" extrusionOk="0">
                  <a:moveTo>
                    <a:pt x="14302" y="1014"/>
                  </a:moveTo>
                  <a:cubicBezTo>
                    <a:pt x="15094" y="1014"/>
                    <a:pt x="15880" y="1074"/>
                    <a:pt x="16643" y="1187"/>
                  </a:cubicBezTo>
                  <a:cubicBezTo>
                    <a:pt x="20466" y="1757"/>
                    <a:pt x="24271" y="3639"/>
                    <a:pt x="27055" y="6304"/>
                  </a:cubicBezTo>
                  <a:cubicBezTo>
                    <a:pt x="28617" y="7799"/>
                    <a:pt x="29771" y="9671"/>
                    <a:pt x="30486" y="11704"/>
                  </a:cubicBezTo>
                  <a:cubicBezTo>
                    <a:pt x="31128" y="13526"/>
                    <a:pt x="31616" y="16274"/>
                    <a:pt x="31193" y="18200"/>
                  </a:cubicBezTo>
                  <a:cubicBezTo>
                    <a:pt x="30521" y="18031"/>
                    <a:pt x="29808" y="17978"/>
                    <a:pt x="29085" y="17978"/>
                  </a:cubicBezTo>
                  <a:cubicBezTo>
                    <a:pt x="27874" y="17978"/>
                    <a:pt x="26631" y="18127"/>
                    <a:pt x="25491" y="18127"/>
                  </a:cubicBezTo>
                  <a:cubicBezTo>
                    <a:pt x="25404" y="18127"/>
                    <a:pt x="25318" y="18126"/>
                    <a:pt x="25233" y="18124"/>
                  </a:cubicBezTo>
                  <a:cubicBezTo>
                    <a:pt x="24375" y="18105"/>
                    <a:pt x="23518" y="18102"/>
                    <a:pt x="22660" y="18102"/>
                  </a:cubicBezTo>
                  <a:cubicBezTo>
                    <a:pt x="22339" y="18102"/>
                    <a:pt x="22018" y="18102"/>
                    <a:pt x="21698" y="18102"/>
                  </a:cubicBezTo>
                  <a:cubicBezTo>
                    <a:pt x="19982" y="18102"/>
                    <a:pt x="18266" y="18092"/>
                    <a:pt x="16553" y="17960"/>
                  </a:cubicBezTo>
                  <a:cubicBezTo>
                    <a:pt x="13814" y="17750"/>
                    <a:pt x="11094" y="17403"/>
                    <a:pt x="8351" y="17249"/>
                  </a:cubicBezTo>
                  <a:cubicBezTo>
                    <a:pt x="6921" y="17167"/>
                    <a:pt x="5522" y="17058"/>
                    <a:pt x="4101" y="16871"/>
                  </a:cubicBezTo>
                  <a:cubicBezTo>
                    <a:pt x="3766" y="16826"/>
                    <a:pt x="3417" y="16785"/>
                    <a:pt x="3072" y="16785"/>
                  </a:cubicBezTo>
                  <a:cubicBezTo>
                    <a:pt x="2754" y="16785"/>
                    <a:pt x="2441" y="16820"/>
                    <a:pt x="2146" y="16915"/>
                  </a:cubicBezTo>
                  <a:cubicBezTo>
                    <a:pt x="2000" y="16114"/>
                    <a:pt x="1781" y="15335"/>
                    <a:pt x="1681" y="14524"/>
                  </a:cubicBezTo>
                  <a:cubicBezTo>
                    <a:pt x="1549" y="13394"/>
                    <a:pt x="1699" y="12255"/>
                    <a:pt x="1914" y="11147"/>
                  </a:cubicBezTo>
                  <a:cubicBezTo>
                    <a:pt x="2364" y="8846"/>
                    <a:pt x="3308" y="6682"/>
                    <a:pt x="4829" y="4897"/>
                  </a:cubicBezTo>
                  <a:cubicBezTo>
                    <a:pt x="7143" y="2181"/>
                    <a:pt x="10782" y="1014"/>
                    <a:pt x="14302" y="1014"/>
                  </a:cubicBezTo>
                  <a:close/>
                  <a:moveTo>
                    <a:pt x="14279" y="0"/>
                  </a:moveTo>
                  <a:cubicBezTo>
                    <a:pt x="10488" y="0"/>
                    <a:pt x="6697" y="1460"/>
                    <a:pt x="4118" y="4272"/>
                  </a:cubicBezTo>
                  <a:cubicBezTo>
                    <a:pt x="934" y="7749"/>
                    <a:pt x="0" y="13148"/>
                    <a:pt x="1603" y="17481"/>
                  </a:cubicBezTo>
                  <a:cubicBezTo>
                    <a:pt x="1656" y="17621"/>
                    <a:pt x="1784" y="17686"/>
                    <a:pt x="1910" y="17686"/>
                  </a:cubicBezTo>
                  <a:cubicBezTo>
                    <a:pt x="2025" y="17686"/>
                    <a:pt x="2139" y="17632"/>
                    <a:pt x="2191" y="17531"/>
                  </a:cubicBezTo>
                  <a:cubicBezTo>
                    <a:pt x="6907" y="18019"/>
                    <a:pt x="11646" y="18456"/>
                    <a:pt x="16375" y="18898"/>
                  </a:cubicBezTo>
                  <a:cubicBezTo>
                    <a:pt x="17770" y="19027"/>
                    <a:pt x="19171" y="19066"/>
                    <a:pt x="20573" y="19066"/>
                  </a:cubicBezTo>
                  <a:cubicBezTo>
                    <a:pt x="22661" y="19066"/>
                    <a:pt x="24753" y="18980"/>
                    <a:pt x="26839" y="18980"/>
                  </a:cubicBezTo>
                  <a:cubicBezTo>
                    <a:pt x="28434" y="18980"/>
                    <a:pt x="30025" y="19030"/>
                    <a:pt x="31607" y="19207"/>
                  </a:cubicBezTo>
                  <a:cubicBezTo>
                    <a:pt x="31623" y="19209"/>
                    <a:pt x="31640" y="19210"/>
                    <a:pt x="31656" y="19210"/>
                  </a:cubicBezTo>
                  <a:cubicBezTo>
                    <a:pt x="31958" y="19210"/>
                    <a:pt x="32167" y="18885"/>
                    <a:pt x="32089" y="18643"/>
                  </a:cubicBezTo>
                  <a:cubicBezTo>
                    <a:pt x="32112" y="18597"/>
                    <a:pt x="32135" y="18551"/>
                    <a:pt x="32149" y="18497"/>
                  </a:cubicBezTo>
                  <a:cubicBezTo>
                    <a:pt x="32646" y="16433"/>
                    <a:pt x="32131" y="13799"/>
                    <a:pt x="31557" y="11781"/>
                  </a:cubicBezTo>
                  <a:cubicBezTo>
                    <a:pt x="30960" y="9671"/>
                    <a:pt x="29748" y="7799"/>
                    <a:pt x="28304" y="6172"/>
                  </a:cubicBezTo>
                  <a:cubicBezTo>
                    <a:pt x="25342" y="2846"/>
                    <a:pt x="20767" y="800"/>
                    <a:pt x="16420" y="157"/>
                  </a:cubicBezTo>
                  <a:cubicBezTo>
                    <a:pt x="15712" y="52"/>
                    <a:pt x="14996" y="0"/>
                    <a:pt x="14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3" name="Google Shape;363;p25"/>
            <p:cNvGrpSpPr/>
            <p:nvPr/>
          </p:nvGrpSpPr>
          <p:grpSpPr>
            <a:xfrm>
              <a:off x="5952058" y="2440517"/>
              <a:ext cx="658452" cy="678263"/>
              <a:chOff x="5952058" y="2440517"/>
              <a:chExt cx="658452" cy="678263"/>
            </a:xfrm>
          </p:grpSpPr>
          <p:sp>
            <p:nvSpPr>
              <p:cNvPr id="364" name="Google Shape;364;p25"/>
              <p:cNvSpPr/>
              <p:nvPr/>
            </p:nvSpPr>
            <p:spPr>
              <a:xfrm>
                <a:off x="5952058" y="2927127"/>
                <a:ext cx="65007" cy="19165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8252" extrusionOk="0">
                    <a:moveTo>
                      <a:pt x="2474" y="1"/>
                    </a:moveTo>
                    <a:cubicBezTo>
                      <a:pt x="2361" y="1"/>
                      <a:pt x="2244" y="49"/>
                      <a:pt x="2178" y="147"/>
                    </a:cubicBezTo>
                    <a:cubicBezTo>
                      <a:pt x="1399" y="1281"/>
                      <a:pt x="1044" y="2648"/>
                      <a:pt x="702" y="3970"/>
                    </a:cubicBezTo>
                    <a:cubicBezTo>
                      <a:pt x="388" y="5186"/>
                      <a:pt x="1" y="6831"/>
                      <a:pt x="487" y="8021"/>
                    </a:cubicBezTo>
                    <a:cubicBezTo>
                      <a:pt x="542" y="8151"/>
                      <a:pt x="690" y="8251"/>
                      <a:pt x="826" y="8251"/>
                    </a:cubicBezTo>
                    <a:cubicBezTo>
                      <a:pt x="919" y="8251"/>
                      <a:pt x="1006" y="8206"/>
                      <a:pt x="1057" y="8094"/>
                    </a:cubicBezTo>
                    <a:cubicBezTo>
                      <a:pt x="1591" y="6923"/>
                      <a:pt x="1532" y="5537"/>
                      <a:pt x="1823" y="4280"/>
                    </a:cubicBezTo>
                    <a:cubicBezTo>
                      <a:pt x="2133" y="2949"/>
                      <a:pt x="2657" y="1674"/>
                      <a:pt x="2779" y="311"/>
                    </a:cubicBezTo>
                    <a:cubicBezTo>
                      <a:pt x="2798" y="105"/>
                      <a:pt x="2640" y="1"/>
                      <a:pt x="2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6067718" y="2643736"/>
                <a:ext cx="133102" cy="184987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7965" extrusionOk="0">
                    <a:moveTo>
                      <a:pt x="5338" y="1"/>
                    </a:moveTo>
                    <a:cubicBezTo>
                      <a:pt x="5283" y="1"/>
                      <a:pt x="5226" y="18"/>
                      <a:pt x="5172" y="56"/>
                    </a:cubicBezTo>
                    <a:cubicBezTo>
                      <a:pt x="2871" y="1706"/>
                      <a:pt x="1622" y="4913"/>
                      <a:pt x="192" y="7283"/>
                    </a:cubicBezTo>
                    <a:cubicBezTo>
                      <a:pt x="1" y="7596"/>
                      <a:pt x="306" y="7964"/>
                      <a:pt x="605" y="7964"/>
                    </a:cubicBezTo>
                    <a:cubicBezTo>
                      <a:pt x="707" y="7964"/>
                      <a:pt x="808" y="7922"/>
                      <a:pt x="889" y="7820"/>
                    </a:cubicBezTo>
                    <a:cubicBezTo>
                      <a:pt x="1809" y="6659"/>
                      <a:pt x="2684" y="5473"/>
                      <a:pt x="3545" y="4271"/>
                    </a:cubicBezTo>
                    <a:cubicBezTo>
                      <a:pt x="4398" y="3077"/>
                      <a:pt x="5290" y="1875"/>
                      <a:pt x="5673" y="443"/>
                    </a:cubicBezTo>
                    <a:cubicBezTo>
                      <a:pt x="5730" y="232"/>
                      <a:pt x="5545" y="1"/>
                      <a:pt x="5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6269265" y="2514721"/>
                <a:ext cx="175929" cy="101586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4374" extrusionOk="0">
                    <a:moveTo>
                      <a:pt x="6426" y="1"/>
                    </a:moveTo>
                    <a:cubicBezTo>
                      <a:pt x="4123" y="1"/>
                      <a:pt x="1629" y="2266"/>
                      <a:pt x="225" y="3748"/>
                    </a:cubicBezTo>
                    <a:cubicBezTo>
                      <a:pt x="0" y="3984"/>
                      <a:pt x="204" y="4373"/>
                      <a:pt x="478" y="4373"/>
                    </a:cubicBezTo>
                    <a:cubicBezTo>
                      <a:pt x="537" y="4373"/>
                      <a:pt x="600" y="4355"/>
                      <a:pt x="662" y="4313"/>
                    </a:cubicBezTo>
                    <a:cubicBezTo>
                      <a:pt x="1646" y="3647"/>
                      <a:pt x="2649" y="3005"/>
                      <a:pt x="3670" y="2395"/>
                    </a:cubicBezTo>
                    <a:cubicBezTo>
                      <a:pt x="4832" y="1702"/>
                      <a:pt x="6163" y="1388"/>
                      <a:pt x="7324" y="713"/>
                    </a:cubicBezTo>
                    <a:cubicBezTo>
                      <a:pt x="7574" y="572"/>
                      <a:pt x="7524" y="175"/>
                      <a:pt x="7242" y="103"/>
                    </a:cubicBezTo>
                    <a:cubicBezTo>
                      <a:pt x="6974" y="33"/>
                      <a:pt x="6701" y="1"/>
                      <a:pt x="6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6500725" y="2440517"/>
                <a:ext cx="109785" cy="48238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077" extrusionOk="0">
                    <a:moveTo>
                      <a:pt x="4089" y="0"/>
                    </a:moveTo>
                    <a:cubicBezTo>
                      <a:pt x="4037" y="0"/>
                      <a:pt x="3986" y="9"/>
                      <a:pt x="3938" y="26"/>
                    </a:cubicBezTo>
                    <a:cubicBezTo>
                      <a:pt x="2735" y="478"/>
                      <a:pt x="1505" y="838"/>
                      <a:pt x="342" y="1402"/>
                    </a:cubicBezTo>
                    <a:cubicBezTo>
                      <a:pt x="1" y="1569"/>
                      <a:pt x="193" y="2077"/>
                      <a:pt x="525" y="2077"/>
                    </a:cubicBezTo>
                    <a:cubicBezTo>
                      <a:pt x="556" y="2077"/>
                      <a:pt x="587" y="2073"/>
                      <a:pt x="620" y="2064"/>
                    </a:cubicBezTo>
                    <a:cubicBezTo>
                      <a:pt x="1823" y="1721"/>
                      <a:pt x="3072" y="1593"/>
                      <a:pt x="4261" y="1197"/>
                    </a:cubicBezTo>
                    <a:cubicBezTo>
                      <a:pt x="4539" y="1107"/>
                      <a:pt x="4680" y="897"/>
                      <a:pt x="4708" y="615"/>
                    </a:cubicBezTo>
                    <a:cubicBezTo>
                      <a:pt x="4726" y="423"/>
                      <a:pt x="4666" y="314"/>
                      <a:pt x="4529" y="186"/>
                    </a:cubicBezTo>
                    <a:cubicBezTo>
                      <a:pt x="4416" y="79"/>
                      <a:pt x="4250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8" name="Google Shape;368;p25"/>
          <p:cNvSpPr/>
          <p:nvPr/>
        </p:nvSpPr>
        <p:spPr>
          <a:xfrm>
            <a:off x="7283181" y="107649"/>
            <a:ext cx="422165" cy="557188"/>
          </a:xfrm>
          <a:custGeom>
            <a:avLst/>
            <a:gdLst/>
            <a:ahLst/>
            <a:cxnLst/>
            <a:rect l="l" t="t" r="r" b="b"/>
            <a:pathLst>
              <a:path w="14914" h="19684" extrusionOk="0">
                <a:moveTo>
                  <a:pt x="11854" y="1664"/>
                </a:moveTo>
                <a:cubicBezTo>
                  <a:pt x="12302" y="1664"/>
                  <a:pt x="12739" y="1952"/>
                  <a:pt x="13041" y="2667"/>
                </a:cubicBezTo>
                <a:cubicBezTo>
                  <a:pt x="13483" y="3716"/>
                  <a:pt x="13515" y="4872"/>
                  <a:pt x="13465" y="5993"/>
                </a:cubicBezTo>
                <a:cubicBezTo>
                  <a:pt x="13364" y="8454"/>
                  <a:pt x="12521" y="11147"/>
                  <a:pt x="12016" y="13566"/>
                </a:cubicBezTo>
                <a:cubicBezTo>
                  <a:pt x="11848" y="14386"/>
                  <a:pt x="11487" y="15402"/>
                  <a:pt x="11524" y="16245"/>
                </a:cubicBezTo>
                <a:cubicBezTo>
                  <a:pt x="11547" y="16664"/>
                  <a:pt x="11588" y="17092"/>
                  <a:pt x="11592" y="17517"/>
                </a:cubicBezTo>
                <a:cubicBezTo>
                  <a:pt x="10557" y="15958"/>
                  <a:pt x="9478" y="14459"/>
                  <a:pt x="8184" y="13088"/>
                </a:cubicBezTo>
                <a:cubicBezTo>
                  <a:pt x="6626" y="11442"/>
                  <a:pt x="4703" y="10212"/>
                  <a:pt x="3167" y="8536"/>
                </a:cubicBezTo>
                <a:cubicBezTo>
                  <a:pt x="1956" y="7210"/>
                  <a:pt x="1577" y="5716"/>
                  <a:pt x="2301" y="4039"/>
                </a:cubicBezTo>
                <a:cubicBezTo>
                  <a:pt x="2584" y="3384"/>
                  <a:pt x="3012" y="3146"/>
                  <a:pt x="3483" y="3146"/>
                </a:cubicBezTo>
                <a:cubicBezTo>
                  <a:pt x="4175" y="3146"/>
                  <a:pt x="4959" y="3659"/>
                  <a:pt x="5510" y="4111"/>
                </a:cubicBezTo>
                <a:cubicBezTo>
                  <a:pt x="6881" y="5246"/>
                  <a:pt x="8029" y="6992"/>
                  <a:pt x="8412" y="8731"/>
                </a:cubicBezTo>
                <a:cubicBezTo>
                  <a:pt x="8458" y="8941"/>
                  <a:pt x="8631" y="9032"/>
                  <a:pt x="8808" y="9037"/>
                </a:cubicBezTo>
                <a:cubicBezTo>
                  <a:pt x="8841" y="9374"/>
                  <a:pt x="8872" y="9707"/>
                  <a:pt x="8904" y="10044"/>
                </a:cubicBezTo>
                <a:cubicBezTo>
                  <a:pt x="8931" y="10305"/>
                  <a:pt x="9126" y="10437"/>
                  <a:pt x="9317" y="10437"/>
                </a:cubicBezTo>
                <a:cubicBezTo>
                  <a:pt x="9507" y="10437"/>
                  <a:pt x="9695" y="10307"/>
                  <a:pt x="9715" y="10044"/>
                </a:cubicBezTo>
                <a:cubicBezTo>
                  <a:pt x="9888" y="7866"/>
                  <a:pt x="9655" y="5670"/>
                  <a:pt x="10080" y="3514"/>
                </a:cubicBezTo>
                <a:cubicBezTo>
                  <a:pt x="10278" y="2518"/>
                  <a:pt x="11082" y="1664"/>
                  <a:pt x="11854" y="1664"/>
                </a:cubicBezTo>
                <a:close/>
                <a:moveTo>
                  <a:pt x="11674" y="0"/>
                </a:moveTo>
                <a:cubicBezTo>
                  <a:pt x="11040" y="0"/>
                  <a:pt x="10411" y="324"/>
                  <a:pt x="10025" y="982"/>
                </a:cubicBezTo>
                <a:cubicBezTo>
                  <a:pt x="8967" y="2795"/>
                  <a:pt x="8681" y="4750"/>
                  <a:pt x="8690" y="6754"/>
                </a:cubicBezTo>
                <a:cubicBezTo>
                  <a:pt x="7639" y="4541"/>
                  <a:pt x="5353" y="1744"/>
                  <a:pt x="3438" y="1744"/>
                </a:cubicBezTo>
                <a:cubicBezTo>
                  <a:pt x="2728" y="1744"/>
                  <a:pt x="2068" y="2129"/>
                  <a:pt x="1541" y="3073"/>
                </a:cubicBezTo>
                <a:cubicBezTo>
                  <a:pt x="1" y="5834"/>
                  <a:pt x="1222" y="8149"/>
                  <a:pt x="3268" y="10212"/>
                </a:cubicBezTo>
                <a:cubicBezTo>
                  <a:pt x="4562" y="11520"/>
                  <a:pt x="6088" y="12577"/>
                  <a:pt x="7392" y="13885"/>
                </a:cubicBezTo>
                <a:cubicBezTo>
                  <a:pt x="9009" y="15502"/>
                  <a:pt x="10216" y="17475"/>
                  <a:pt x="11428" y="19398"/>
                </a:cubicBezTo>
                <a:cubicBezTo>
                  <a:pt x="11551" y="19596"/>
                  <a:pt x="11728" y="19683"/>
                  <a:pt x="11904" y="19683"/>
                </a:cubicBezTo>
                <a:cubicBezTo>
                  <a:pt x="12145" y="19683"/>
                  <a:pt x="12386" y="19522"/>
                  <a:pt x="12494" y="19261"/>
                </a:cubicBezTo>
                <a:cubicBezTo>
                  <a:pt x="13095" y="17831"/>
                  <a:pt x="12799" y="16254"/>
                  <a:pt x="13095" y="14746"/>
                </a:cubicBezTo>
                <a:cubicBezTo>
                  <a:pt x="13492" y="12760"/>
                  <a:pt x="13888" y="10773"/>
                  <a:pt x="14326" y="8791"/>
                </a:cubicBezTo>
                <a:cubicBezTo>
                  <a:pt x="14914" y="6149"/>
                  <a:pt x="14900" y="3182"/>
                  <a:pt x="13305" y="885"/>
                </a:cubicBezTo>
                <a:cubicBezTo>
                  <a:pt x="12897" y="299"/>
                  <a:pt x="12283" y="0"/>
                  <a:pt x="116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9382348" y="895232"/>
            <a:ext cx="670603" cy="659812"/>
          </a:xfrm>
          <a:custGeom>
            <a:avLst/>
            <a:gdLst/>
            <a:ahLst/>
            <a:cxnLst/>
            <a:rect l="l" t="t" r="r" b="b"/>
            <a:pathLst>
              <a:path w="21999" h="21645" extrusionOk="0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10458820" y="4757993"/>
            <a:ext cx="589976" cy="584036"/>
          </a:xfrm>
          <a:custGeom>
            <a:avLst/>
            <a:gdLst/>
            <a:ahLst/>
            <a:cxnLst/>
            <a:rect l="l" t="t" r="r" b="b"/>
            <a:pathLst>
              <a:path w="16887" h="16717" extrusionOk="0">
                <a:moveTo>
                  <a:pt x="12371" y="1386"/>
                </a:moveTo>
                <a:cubicBezTo>
                  <a:pt x="12912" y="1386"/>
                  <a:pt x="13363" y="1789"/>
                  <a:pt x="13429" y="2781"/>
                </a:cubicBezTo>
                <a:cubicBezTo>
                  <a:pt x="13493" y="3769"/>
                  <a:pt x="13228" y="5195"/>
                  <a:pt x="12572" y="6152"/>
                </a:cubicBezTo>
                <a:cubicBezTo>
                  <a:pt x="12317" y="6289"/>
                  <a:pt x="12071" y="6476"/>
                  <a:pt x="11848" y="6736"/>
                </a:cubicBezTo>
                <a:cubicBezTo>
                  <a:pt x="11434" y="6057"/>
                  <a:pt x="10755" y="5506"/>
                  <a:pt x="9989" y="5187"/>
                </a:cubicBezTo>
                <a:cubicBezTo>
                  <a:pt x="9957" y="5145"/>
                  <a:pt x="9920" y="5113"/>
                  <a:pt x="9884" y="5077"/>
                </a:cubicBezTo>
                <a:cubicBezTo>
                  <a:pt x="10016" y="4417"/>
                  <a:pt x="10225" y="3784"/>
                  <a:pt x="10426" y="3136"/>
                </a:cubicBezTo>
                <a:cubicBezTo>
                  <a:pt x="10748" y="2122"/>
                  <a:pt x="11641" y="1386"/>
                  <a:pt x="12371" y="1386"/>
                </a:cubicBezTo>
                <a:close/>
                <a:moveTo>
                  <a:pt x="8674" y="5385"/>
                </a:moveTo>
                <a:cubicBezTo>
                  <a:pt x="8826" y="5385"/>
                  <a:pt x="8984" y="5404"/>
                  <a:pt x="9146" y="5441"/>
                </a:cubicBezTo>
                <a:cubicBezTo>
                  <a:pt x="10412" y="6253"/>
                  <a:pt x="11930" y="7351"/>
                  <a:pt x="11201" y="9050"/>
                </a:cubicBezTo>
                <a:cubicBezTo>
                  <a:pt x="10842" y="9891"/>
                  <a:pt x="9994" y="10281"/>
                  <a:pt x="9139" y="10281"/>
                </a:cubicBezTo>
                <a:cubicBezTo>
                  <a:pt x="8887" y="10281"/>
                  <a:pt x="8634" y="10247"/>
                  <a:pt x="8394" y="10181"/>
                </a:cubicBezTo>
                <a:cubicBezTo>
                  <a:pt x="6932" y="9779"/>
                  <a:pt x="6604" y="8158"/>
                  <a:pt x="6978" y="6873"/>
                </a:cubicBezTo>
                <a:cubicBezTo>
                  <a:pt x="7263" y="5884"/>
                  <a:pt x="7891" y="5385"/>
                  <a:pt x="8674" y="5385"/>
                </a:cubicBezTo>
                <a:close/>
                <a:moveTo>
                  <a:pt x="13572" y="7022"/>
                </a:moveTo>
                <a:cubicBezTo>
                  <a:pt x="15072" y="7022"/>
                  <a:pt x="16886" y="9195"/>
                  <a:pt x="14837" y="10494"/>
                </a:cubicBezTo>
                <a:cubicBezTo>
                  <a:pt x="14456" y="10736"/>
                  <a:pt x="14016" y="10838"/>
                  <a:pt x="13566" y="10838"/>
                </a:cubicBezTo>
                <a:cubicBezTo>
                  <a:pt x="12810" y="10838"/>
                  <a:pt x="12027" y="10550"/>
                  <a:pt x="11455" y="10153"/>
                </a:cubicBezTo>
                <a:cubicBezTo>
                  <a:pt x="11647" y="9956"/>
                  <a:pt x="11816" y="9733"/>
                  <a:pt x="11948" y="9483"/>
                </a:cubicBezTo>
                <a:cubicBezTo>
                  <a:pt x="11985" y="9410"/>
                  <a:pt x="12012" y="9338"/>
                  <a:pt x="12044" y="9264"/>
                </a:cubicBezTo>
                <a:cubicBezTo>
                  <a:pt x="12463" y="9386"/>
                  <a:pt x="12952" y="9575"/>
                  <a:pt x="13406" y="9575"/>
                </a:cubicBezTo>
                <a:cubicBezTo>
                  <a:pt x="13593" y="9575"/>
                  <a:pt x="13775" y="9543"/>
                  <a:pt x="13943" y="9460"/>
                </a:cubicBezTo>
                <a:cubicBezTo>
                  <a:pt x="14208" y="9328"/>
                  <a:pt x="14167" y="8955"/>
                  <a:pt x="13943" y="8818"/>
                </a:cubicBezTo>
                <a:cubicBezTo>
                  <a:pt x="13670" y="8644"/>
                  <a:pt x="13342" y="8667"/>
                  <a:pt x="13024" y="8627"/>
                </a:cubicBezTo>
                <a:cubicBezTo>
                  <a:pt x="12943" y="8617"/>
                  <a:pt x="12863" y="8613"/>
                  <a:pt x="12783" y="8613"/>
                </a:cubicBezTo>
                <a:cubicBezTo>
                  <a:pt x="12598" y="8613"/>
                  <a:pt x="12417" y="8636"/>
                  <a:pt x="12235" y="8667"/>
                </a:cubicBezTo>
                <a:cubicBezTo>
                  <a:pt x="12290" y="8385"/>
                  <a:pt x="12294" y="8103"/>
                  <a:pt x="12258" y="7834"/>
                </a:cubicBezTo>
                <a:cubicBezTo>
                  <a:pt x="12582" y="7656"/>
                  <a:pt x="12873" y="7397"/>
                  <a:pt x="13133" y="7091"/>
                </a:cubicBezTo>
                <a:cubicBezTo>
                  <a:pt x="13273" y="7044"/>
                  <a:pt x="13421" y="7022"/>
                  <a:pt x="13572" y="7022"/>
                </a:cubicBezTo>
                <a:close/>
                <a:moveTo>
                  <a:pt x="4743" y="995"/>
                </a:moveTo>
                <a:cubicBezTo>
                  <a:pt x="5737" y="995"/>
                  <a:pt x="6755" y="1466"/>
                  <a:pt x="7310" y="2297"/>
                </a:cubicBezTo>
                <a:cubicBezTo>
                  <a:pt x="7743" y="2945"/>
                  <a:pt x="7929" y="3669"/>
                  <a:pt x="8267" y="4343"/>
                </a:cubicBezTo>
                <a:cubicBezTo>
                  <a:pt x="7947" y="4362"/>
                  <a:pt x="7638" y="4476"/>
                  <a:pt x="7350" y="4663"/>
                </a:cubicBezTo>
                <a:cubicBezTo>
                  <a:pt x="7068" y="4389"/>
                  <a:pt x="6709" y="4184"/>
                  <a:pt x="6403" y="3952"/>
                </a:cubicBezTo>
                <a:cubicBezTo>
                  <a:pt x="5838" y="3528"/>
                  <a:pt x="5474" y="2972"/>
                  <a:pt x="4963" y="2507"/>
                </a:cubicBezTo>
                <a:cubicBezTo>
                  <a:pt x="4930" y="2478"/>
                  <a:pt x="4886" y="2463"/>
                  <a:pt x="4842" y="2463"/>
                </a:cubicBezTo>
                <a:cubicBezTo>
                  <a:pt x="4771" y="2463"/>
                  <a:pt x="4702" y="2502"/>
                  <a:pt x="4686" y="2581"/>
                </a:cubicBezTo>
                <a:cubicBezTo>
                  <a:pt x="4549" y="3259"/>
                  <a:pt x="5123" y="3828"/>
                  <a:pt x="5573" y="4261"/>
                </a:cubicBezTo>
                <a:cubicBezTo>
                  <a:pt x="5906" y="4581"/>
                  <a:pt x="6303" y="4968"/>
                  <a:pt x="6745" y="5232"/>
                </a:cubicBezTo>
                <a:cubicBezTo>
                  <a:pt x="6599" y="5424"/>
                  <a:pt x="6471" y="5637"/>
                  <a:pt x="6366" y="5883"/>
                </a:cubicBezTo>
                <a:cubicBezTo>
                  <a:pt x="5916" y="6913"/>
                  <a:pt x="5897" y="8120"/>
                  <a:pt x="6321" y="9123"/>
                </a:cubicBezTo>
                <a:cubicBezTo>
                  <a:pt x="5760" y="9292"/>
                  <a:pt x="5365" y="9952"/>
                  <a:pt x="5119" y="10454"/>
                </a:cubicBezTo>
                <a:cubicBezTo>
                  <a:pt x="5037" y="10627"/>
                  <a:pt x="5160" y="10802"/>
                  <a:pt x="5324" y="10802"/>
                </a:cubicBezTo>
                <a:cubicBezTo>
                  <a:pt x="5362" y="10802"/>
                  <a:pt x="5401" y="10793"/>
                  <a:pt x="5441" y="10772"/>
                </a:cubicBezTo>
                <a:cubicBezTo>
                  <a:pt x="5720" y="10631"/>
                  <a:pt x="5966" y="10458"/>
                  <a:pt x="6230" y="10290"/>
                </a:cubicBezTo>
                <a:cubicBezTo>
                  <a:pt x="6425" y="10166"/>
                  <a:pt x="6627" y="10076"/>
                  <a:pt x="6814" y="9952"/>
                </a:cubicBezTo>
                <a:cubicBezTo>
                  <a:pt x="7064" y="10263"/>
                  <a:pt x="7369" y="10526"/>
                  <a:pt x="7738" y="10732"/>
                </a:cubicBezTo>
                <a:cubicBezTo>
                  <a:pt x="8120" y="10946"/>
                  <a:pt x="8530" y="11060"/>
                  <a:pt x="8950" y="11091"/>
                </a:cubicBezTo>
                <a:cubicBezTo>
                  <a:pt x="8927" y="11247"/>
                  <a:pt x="8940" y="11420"/>
                  <a:pt x="8963" y="11575"/>
                </a:cubicBezTo>
                <a:cubicBezTo>
                  <a:pt x="8896" y="11884"/>
                  <a:pt x="8927" y="12198"/>
                  <a:pt x="8955" y="12536"/>
                </a:cubicBezTo>
                <a:cubicBezTo>
                  <a:pt x="8991" y="12964"/>
                  <a:pt x="9037" y="13324"/>
                  <a:pt x="9274" y="13697"/>
                </a:cubicBezTo>
                <a:cubicBezTo>
                  <a:pt x="9318" y="13762"/>
                  <a:pt x="9389" y="13797"/>
                  <a:pt x="9459" y="13797"/>
                </a:cubicBezTo>
                <a:cubicBezTo>
                  <a:pt x="9528" y="13797"/>
                  <a:pt x="9596" y="13765"/>
                  <a:pt x="9638" y="13697"/>
                </a:cubicBezTo>
                <a:cubicBezTo>
                  <a:pt x="9843" y="13346"/>
                  <a:pt x="9848" y="12996"/>
                  <a:pt x="9802" y="12614"/>
                </a:cubicBezTo>
                <a:cubicBezTo>
                  <a:pt x="9815" y="12591"/>
                  <a:pt x="9834" y="12568"/>
                  <a:pt x="9838" y="12540"/>
                </a:cubicBezTo>
                <a:cubicBezTo>
                  <a:pt x="9925" y="12194"/>
                  <a:pt x="9925" y="11876"/>
                  <a:pt x="9848" y="11520"/>
                </a:cubicBezTo>
                <a:cubicBezTo>
                  <a:pt x="9821" y="11383"/>
                  <a:pt x="9788" y="11210"/>
                  <a:pt x="9733" y="11050"/>
                </a:cubicBezTo>
                <a:cubicBezTo>
                  <a:pt x="10080" y="10991"/>
                  <a:pt x="10422" y="10877"/>
                  <a:pt x="10732" y="10704"/>
                </a:cubicBezTo>
                <a:cubicBezTo>
                  <a:pt x="10963" y="12044"/>
                  <a:pt x="11205" y="13434"/>
                  <a:pt x="10919" y="14782"/>
                </a:cubicBezTo>
                <a:cubicBezTo>
                  <a:pt x="10475" y="15488"/>
                  <a:pt x="10011" y="15841"/>
                  <a:pt x="9526" y="15841"/>
                </a:cubicBezTo>
                <a:cubicBezTo>
                  <a:pt x="9058" y="15841"/>
                  <a:pt x="8571" y="15513"/>
                  <a:pt x="8066" y="14855"/>
                </a:cubicBezTo>
                <a:cubicBezTo>
                  <a:pt x="7792" y="14313"/>
                  <a:pt x="7642" y="13735"/>
                  <a:pt x="7615" y="13128"/>
                </a:cubicBezTo>
                <a:cubicBezTo>
                  <a:pt x="7579" y="12818"/>
                  <a:pt x="7701" y="12181"/>
                  <a:pt x="7670" y="11853"/>
                </a:cubicBezTo>
                <a:cubicBezTo>
                  <a:pt x="7765" y="11716"/>
                  <a:pt x="7852" y="11575"/>
                  <a:pt x="7920" y="11424"/>
                </a:cubicBezTo>
                <a:cubicBezTo>
                  <a:pt x="8057" y="11119"/>
                  <a:pt x="7897" y="10795"/>
                  <a:pt x="7546" y="10777"/>
                </a:cubicBezTo>
                <a:cubicBezTo>
                  <a:pt x="7497" y="10772"/>
                  <a:pt x="7442" y="10768"/>
                  <a:pt x="7388" y="10763"/>
                </a:cubicBezTo>
                <a:cubicBezTo>
                  <a:pt x="7379" y="10763"/>
                  <a:pt x="7371" y="10763"/>
                  <a:pt x="7363" y="10763"/>
                </a:cubicBezTo>
                <a:cubicBezTo>
                  <a:pt x="7173" y="10763"/>
                  <a:pt x="7020" y="10916"/>
                  <a:pt x="6963" y="11087"/>
                </a:cubicBezTo>
                <a:cubicBezTo>
                  <a:pt x="6896" y="11292"/>
                  <a:pt x="6841" y="11502"/>
                  <a:pt x="6795" y="11720"/>
                </a:cubicBezTo>
                <a:cubicBezTo>
                  <a:pt x="6393" y="12214"/>
                  <a:pt x="5790" y="12375"/>
                  <a:pt x="5174" y="12375"/>
                </a:cubicBezTo>
                <a:cubicBezTo>
                  <a:pt x="4813" y="12375"/>
                  <a:pt x="4448" y="12320"/>
                  <a:pt x="4116" y="12244"/>
                </a:cubicBezTo>
                <a:cubicBezTo>
                  <a:pt x="812" y="11474"/>
                  <a:pt x="3752" y="8294"/>
                  <a:pt x="5323" y="8253"/>
                </a:cubicBezTo>
                <a:cubicBezTo>
                  <a:pt x="5956" y="8240"/>
                  <a:pt x="6038" y="7387"/>
                  <a:pt x="5468" y="7187"/>
                </a:cubicBezTo>
                <a:cubicBezTo>
                  <a:pt x="3478" y="6485"/>
                  <a:pt x="375" y="3401"/>
                  <a:pt x="3178" y="1460"/>
                </a:cubicBezTo>
                <a:cubicBezTo>
                  <a:pt x="3634" y="1143"/>
                  <a:pt x="4185" y="995"/>
                  <a:pt x="4743" y="995"/>
                </a:cubicBezTo>
                <a:close/>
                <a:moveTo>
                  <a:pt x="5000" y="1"/>
                </a:moveTo>
                <a:cubicBezTo>
                  <a:pt x="3909" y="1"/>
                  <a:pt x="2730" y="350"/>
                  <a:pt x="2111" y="1004"/>
                </a:cubicBezTo>
                <a:cubicBezTo>
                  <a:pt x="1" y="3227"/>
                  <a:pt x="1578" y="6120"/>
                  <a:pt x="3824" y="7569"/>
                </a:cubicBezTo>
                <a:cubicBezTo>
                  <a:pt x="2116" y="8426"/>
                  <a:pt x="1094" y="10476"/>
                  <a:pt x="2371" y="12240"/>
                </a:cubicBezTo>
                <a:cubicBezTo>
                  <a:pt x="2910" y="12989"/>
                  <a:pt x="3762" y="13314"/>
                  <a:pt x="4645" y="13314"/>
                </a:cubicBezTo>
                <a:cubicBezTo>
                  <a:pt x="5350" y="13314"/>
                  <a:pt x="6076" y="13107"/>
                  <a:pt x="6681" y="12745"/>
                </a:cubicBezTo>
                <a:lnTo>
                  <a:pt x="6681" y="12745"/>
                </a:lnTo>
                <a:cubicBezTo>
                  <a:pt x="6646" y="14700"/>
                  <a:pt x="7589" y="16716"/>
                  <a:pt x="9701" y="16716"/>
                </a:cubicBezTo>
                <a:cubicBezTo>
                  <a:pt x="9823" y="16716"/>
                  <a:pt x="9949" y="16710"/>
                  <a:pt x="10080" y="16696"/>
                </a:cubicBezTo>
                <a:cubicBezTo>
                  <a:pt x="12381" y="16454"/>
                  <a:pt x="11993" y="13319"/>
                  <a:pt x="11775" y="11401"/>
                </a:cubicBezTo>
                <a:lnTo>
                  <a:pt x="11775" y="11401"/>
                </a:lnTo>
                <a:cubicBezTo>
                  <a:pt x="12334" y="11609"/>
                  <a:pt x="12985" y="11724"/>
                  <a:pt x="13631" y="11724"/>
                </a:cubicBezTo>
                <a:cubicBezTo>
                  <a:pt x="15274" y="11724"/>
                  <a:pt x="16877" y="10980"/>
                  <a:pt x="16805" y="9142"/>
                </a:cubicBezTo>
                <a:cubicBezTo>
                  <a:pt x="16737" y="7479"/>
                  <a:pt x="15320" y="6074"/>
                  <a:pt x="13871" y="5916"/>
                </a:cubicBezTo>
                <a:cubicBezTo>
                  <a:pt x="14622" y="4280"/>
                  <a:pt x="14723" y="2129"/>
                  <a:pt x="13848" y="872"/>
                </a:cubicBezTo>
                <a:cubicBezTo>
                  <a:pt x="13525" y="406"/>
                  <a:pt x="13045" y="240"/>
                  <a:pt x="12541" y="240"/>
                </a:cubicBezTo>
                <a:cubicBezTo>
                  <a:pt x="12083" y="240"/>
                  <a:pt x="11604" y="377"/>
                  <a:pt x="11205" y="552"/>
                </a:cubicBezTo>
                <a:cubicBezTo>
                  <a:pt x="9829" y="1159"/>
                  <a:pt x="9296" y="3182"/>
                  <a:pt x="9314" y="4612"/>
                </a:cubicBezTo>
                <a:cubicBezTo>
                  <a:pt x="9241" y="4567"/>
                  <a:pt x="9169" y="4535"/>
                  <a:pt x="9096" y="4503"/>
                </a:cubicBezTo>
                <a:cubicBezTo>
                  <a:pt x="8900" y="2931"/>
                  <a:pt x="8112" y="1145"/>
                  <a:pt x="6690" y="366"/>
                </a:cubicBezTo>
                <a:cubicBezTo>
                  <a:pt x="6242" y="119"/>
                  <a:pt x="5636" y="1"/>
                  <a:pt x="50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71" name="Google Shape;371;p25"/>
          <p:cNvGrpSpPr/>
          <p:nvPr/>
        </p:nvGrpSpPr>
        <p:grpSpPr>
          <a:xfrm>
            <a:off x="9607209" y="1328505"/>
            <a:ext cx="1209292" cy="1699228"/>
            <a:chOff x="7014262" y="1153463"/>
            <a:chExt cx="848587" cy="1192385"/>
          </a:xfrm>
        </p:grpSpPr>
        <p:sp>
          <p:nvSpPr>
            <p:cNvPr id="372" name="Google Shape;372;p25"/>
            <p:cNvSpPr/>
            <p:nvPr/>
          </p:nvSpPr>
          <p:spPr>
            <a:xfrm>
              <a:off x="7069652" y="1596481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7014262" y="1153463"/>
              <a:ext cx="848587" cy="1192385"/>
            </a:xfrm>
            <a:custGeom>
              <a:avLst/>
              <a:gdLst/>
              <a:ahLst/>
              <a:cxnLst/>
              <a:rect l="l" t="t" r="r" b="b"/>
              <a:pathLst>
                <a:path w="34615" h="48639" extrusionOk="0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25"/>
          <p:cNvSpPr/>
          <p:nvPr/>
        </p:nvSpPr>
        <p:spPr>
          <a:xfrm rot="-827396">
            <a:off x="824640" y="3359073"/>
            <a:ext cx="521092" cy="725337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75" name="Google Shape;375;p25"/>
          <p:cNvGrpSpPr/>
          <p:nvPr/>
        </p:nvGrpSpPr>
        <p:grpSpPr>
          <a:xfrm>
            <a:off x="7340767" y="6227230"/>
            <a:ext cx="325004" cy="321732"/>
            <a:chOff x="1317625" y="2312315"/>
            <a:chExt cx="392201" cy="388252"/>
          </a:xfrm>
        </p:grpSpPr>
        <p:sp>
          <p:nvSpPr>
            <p:cNvPr id="376" name="Google Shape;376;p25"/>
            <p:cNvSpPr/>
            <p:nvPr/>
          </p:nvSpPr>
          <p:spPr>
            <a:xfrm>
              <a:off x="1317625" y="2312315"/>
              <a:ext cx="392201" cy="388252"/>
            </a:xfrm>
            <a:custGeom>
              <a:avLst/>
              <a:gdLst/>
              <a:ahLst/>
              <a:cxn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1563740" y="2375789"/>
              <a:ext cx="48308" cy="61871"/>
            </a:xfrm>
            <a:custGeom>
              <a:avLst/>
              <a:gdLst/>
              <a:ahLst/>
              <a:cxnLst/>
              <a:rect l="l" t="t" r="r" b="b"/>
              <a:pathLst>
                <a:path w="2080" h="2664" extrusionOk="0">
                  <a:moveTo>
                    <a:pt x="1723" y="1"/>
                  </a:moveTo>
                  <a:cubicBezTo>
                    <a:pt x="1685" y="1"/>
                    <a:pt x="1647" y="9"/>
                    <a:pt x="1611" y="25"/>
                  </a:cubicBezTo>
                  <a:cubicBezTo>
                    <a:pt x="1178" y="212"/>
                    <a:pt x="1001" y="727"/>
                    <a:pt x="814" y="1118"/>
                  </a:cubicBezTo>
                  <a:cubicBezTo>
                    <a:pt x="700" y="1351"/>
                    <a:pt x="585" y="1583"/>
                    <a:pt x="444" y="1797"/>
                  </a:cubicBezTo>
                  <a:cubicBezTo>
                    <a:pt x="381" y="1902"/>
                    <a:pt x="326" y="2007"/>
                    <a:pt x="257" y="2111"/>
                  </a:cubicBezTo>
                  <a:cubicBezTo>
                    <a:pt x="221" y="2148"/>
                    <a:pt x="194" y="2193"/>
                    <a:pt x="180" y="2248"/>
                  </a:cubicBezTo>
                  <a:cubicBezTo>
                    <a:pt x="175" y="2262"/>
                    <a:pt x="175" y="2267"/>
                    <a:pt x="175" y="2275"/>
                  </a:cubicBezTo>
                  <a:cubicBezTo>
                    <a:pt x="1" y="2383"/>
                    <a:pt x="125" y="2625"/>
                    <a:pt x="303" y="2625"/>
                  </a:cubicBezTo>
                  <a:cubicBezTo>
                    <a:pt x="315" y="2625"/>
                    <a:pt x="327" y="2624"/>
                    <a:pt x="339" y="2622"/>
                  </a:cubicBezTo>
                  <a:lnTo>
                    <a:pt x="339" y="2622"/>
                  </a:lnTo>
                  <a:cubicBezTo>
                    <a:pt x="225" y="2645"/>
                    <a:pt x="458" y="2663"/>
                    <a:pt x="494" y="2663"/>
                  </a:cubicBezTo>
                  <a:cubicBezTo>
                    <a:pt x="608" y="2663"/>
                    <a:pt x="717" y="2599"/>
                    <a:pt x="814" y="2549"/>
                  </a:cubicBezTo>
                  <a:cubicBezTo>
                    <a:pt x="1091" y="2412"/>
                    <a:pt x="1264" y="2125"/>
                    <a:pt x="1424" y="1875"/>
                  </a:cubicBezTo>
                  <a:cubicBezTo>
                    <a:pt x="1725" y="1410"/>
                    <a:pt x="2080" y="717"/>
                    <a:pt x="1925" y="153"/>
                  </a:cubicBezTo>
                  <a:cubicBezTo>
                    <a:pt x="1899" y="49"/>
                    <a:pt x="181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25"/>
          <p:cNvSpPr/>
          <p:nvPr/>
        </p:nvSpPr>
        <p:spPr>
          <a:xfrm>
            <a:off x="2250583" y="3228223"/>
            <a:ext cx="422076" cy="506659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8825041" y="1015058"/>
            <a:ext cx="297108" cy="413580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 rot="2173891">
            <a:off x="8004255" y="2866079"/>
            <a:ext cx="734423" cy="84342"/>
          </a:xfrm>
          <a:prstGeom prst="roundRect">
            <a:avLst>
              <a:gd name="adj" fmla="val 39786"/>
            </a:avLst>
          </a:prstGeom>
          <a:noFill/>
          <a:ln w="50800">
            <a:solidFill>
              <a:schemeClr val="bg1"/>
            </a:solidFill>
          </a:ln>
          <a:effectLst>
            <a:glow rad="165100">
              <a:schemeClr val="tx2">
                <a:lumMod val="40000"/>
                <a:lumOff val="60000"/>
                <a:alpha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122" name="Rounded Rectangle 121"/>
          <p:cNvSpPr/>
          <p:nvPr/>
        </p:nvSpPr>
        <p:spPr>
          <a:xfrm rot="371067" flipV="1">
            <a:off x="8141591" y="2761479"/>
            <a:ext cx="601756" cy="92866"/>
          </a:xfrm>
          <a:prstGeom prst="roundRect">
            <a:avLst>
              <a:gd name="adj" fmla="val 39786"/>
            </a:avLst>
          </a:prstGeom>
          <a:noFill/>
          <a:ln w="50800">
            <a:solidFill>
              <a:schemeClr val="bg1"/>
            </a:solidFill>
          </a:ln>
          <a:effectLst>
            <a:glow rad="165100">
              <a:schemeClr val="tx2">
                <a:lumMod val="40000"/>
                <a:lumOff val="60000"/>
                <a:alpha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123" name="Rounded Rectangle 122"/>
          <p:cNvSpPr/>
          <p:nvPr/>
        </p:nvSpPr>
        <p:spPr>
          <a:xfrm rot="3471252">
            <a:off x="7959822" y="2931888"/>
            <a:ext cx="526708" cy="94173"/>
          </a:xfrm>
          <a:prstGeom prst="roundRect">
            <a:avLst>
              <a:gd name="adj" fmla="val 39786"/>
            </a:avLst>
          </a:prstGeom>
          <a:noFill/>
          <a:ln w="50800">
            <a:solidFill>
              <a:schemeClr val="bg1"/>
            </a:solidFill>
          </a:ln>
          <a:effectLst>
            <a:glow rad="165100">
              <a:schemeClr val="tx2">
                <a:lumMod val="40000"/>
                <a:lumOff val="60000"/>
                <a:alpha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bg1"/>
                </a:solidFill>
              </a:ln>
            </a:endParaRPr>
          </a:p>
        </p:txBody>
      </p:sp>
      <p:grpSp>
        <p:nvGrpSpPr>
          <p:cNvPr id="5" name="Group 4"/>
          <p:cNvGrpSpPr/>
          <p:nvPr/>
        </p:nvGrpSpPr>
        <p:grpSpPr>
          <a:xfrm rot="11430284">
            <a:off x="2779029" y="1632743"/>
            <a:ext cx="746375" cy="514868"/>
            <a:chOff x="8786211" y="3365422"/>
            <a:chExt cx="734423" cy="523352"/>
          </a:xfrm>
        </p:grpSpPr>
        <p:sp>
          <p:nvSpPr>
            <p:cNvPr id="129" name="Rounded Rectangle 128"/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0" name="Diamond 9">
            <a:extLst>
              <a:ext uri="{FF2B5EF4-FFF2-40B4-BE49-F238E27FC236}">
                <a16:creationId xmlns:a16="http://schemas.microsoft.com/office/drawing/2014/main" id="{4B72B7F9-02E0-4ED7-6541-BE2A0B7B758A}"/>
              </a:ext>
            </a:extLst>
          </p:cNvPr>
          <p:cNvSpPr/>
          <p:nvPr/>
        </p:nvSpPr>
        <p:spPr>
          <a:xfrm>
            <a:off x="3633304" y="1206841"/>
            <a:ext cx="4336903" cy="4017110"/>
          </a:xfrm>
          <a:prstGeom prst="diamond">
            <a:avLst/>
          </a:prstGeom>
          <a:noFill/>
          <a:ln w="69850" cap="flat" cmpd="sng" algn="ctr">
            <a:solidFill>
              <a:schemeClr val="bg1">
                <a:alpha val="9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oogle Shape;265;p25">
            <a:extLst>
              <a:ext uri="{FF2B5EF4-FFF2-40B4-BE49-F238E27FC236}">
                <a16:creationId xmlns:a16="http://schemas.microsoft.com/office/drawing/2014/main" id="{6095C04B-7AAB-C01B-5D5D-5A2D7AE413AB}"/>
              </a:ext>
            </a:extLst>
          </p:cNvPr>
          <p:cNvSpPr txBox="1">
            <a:spLocks/>
          </p:cNvSpPr>
          <p:nvPr/>
        </p:nvSpPr>
        <p:spPr>
          <a:xfrm>
            <a:off x="3483588" y="1735681"/>
            <a:ext cx="5209010" cy="1287337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3">
                <a:lumMod val="60000"/>
                <a:lumOff val="40000"/>
              </a:schemeClr>
            </a:glo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sz="8400" b="0" i="0" u="none" strike="noStrike" cap="none">
                <a:solidFill>
                  <a:schemeClr val="accen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Joti One"/>
              <a:buNone/>
              <a:defRPr sz="4400" b="0" i="0" u="none" strike="noStrike" cap="none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pPr algn="l"/>
            <a:r>
              <a:rPr lang="en-GB" sz="9600" kern="0">
                <a:ln w="38100">
                  <a:solidFill>
                    <a:schemeClr val="bg1"/>
                  </a:solidFill>
                </a:ln>
                <a:noFill/>
                <a:effectLst>
                  <a:glow rad="165100">
                    <a:schemeClr val="accent3">
                      <a:satMod val="175000"/>
                      <a:alpha val="59000"/>
                    </a:schemeClr>
                  </a:glow>
                </a:effectLst>
                <a:latin typeface=".VnVogue" panose="020B7200000000000000" pitchFamily="34" charset="0"/>
              </a:rPr>
              <a:t>Database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5CB732-968D-0C8C-2A7B-B9E540B1DE0A}"/>
              </a:ext>
            </a:extLst>
          </p:cNvPr>
          <p:cNvSpPr/>
          <p:nvPr/>
        </p:nvSpPr>
        <p:spPr>
          <a:xfrm>
            <a:off x="3411178" y="4107699"/>
            <a:ext cx="573858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/>
            <a:endParaRPr lang="en-GB" sz="2400" b="1" kern="0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pPr marL="0" indent="0"/>
            <a:r>
              <a:rPr lang="vi-VN" sz="2400" b="1" kern="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NGUYỄN THẾ TRUNG - 211202747</a:t>
            </a:r>
          </a:p>
          <a:p>
            <a:pPr marL="0" indent="0"/>
            <a:r>
              <a:rPr lang="vi-VN" sz="2400" b="1" kern="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NGUYỄN TIẾN TÙNG - 211200893</a:t>
            </a:r>
          </a:p>
          <a:p>
            <a:pPr marL="0" indent="0"/>
            <a:r>
              <a:rPr lang="vi-VN" sz="2400" b="1" kern="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NHỮ ĐÌNH ĐỨC - 211202522</a:t>
            </a:r>
            <a:endParaRPr lang="en-GB" sz="24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1BE668-CA1F-3C7B-1A51-DC3BA5C417BF}"/>
              </a:ext>
            </a:extLst>
          </p:cNvPr>
          <p:cNvSpPr/>
          <p:nvPr/>
        </p:nvSpPr>
        <p:spPr>
          <a:xfrm>
            <a:off x="752030" y="3221773"/>
            <a:ext cx="1039415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ker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NHÓM 21</a:t>
            </a:r>
            <a:endParaRPr lang="en-GB" sz="3200" b="1" kern="0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vi-VN" sz="3200" b="1" kern="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CHỦ ĐỀ : QUẢN LÝ PHÒNG KHÁM TƯ </a:t>
            </a:r>
            <a:endParaRPr lang="en-GB" sz="32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7D7479-85C5-BE33-E63F-64028F99FB79}"/>
                  </a:ext>
                </a:extLst>
              </p14:cNvPr>
              <p14:cNvContentPartPr/>
              <p14:nvPr/>
            </p14:nvContentPartPr>
            <p14:xfrm>
              <a:off x="5165651" y="49003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7D7479-85C5-BE33-E63F-64028F99FB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11" y="38239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80B8B09-CD25-B5D1-18A9-53D424BBE059}"/>
                  </a:ext>
                </a:extLst>
              </p14:cNvPr>
              <p14:cNvContentPartPr/>
              <p14:nvPr/>
            </p14:nvContentPartPr>
            <p14:xfrm>
              <a:off x="4967651" y="631518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80B8B09-CD25-B5D1-18A9-53D424BBE0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9651" y="52387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DA6638B-AB1C-2689-A33F-7710A0FB96CA}"/>
                  </a:ext>
                </a:extLst>
              </p14:cNvPr>
              <p14:cNvContentPartPr/>
              <p14:nvPr/>
            </p14:nvContentPartPr>
            <p14:xfrm>
              <a:off x="4958291" y="311118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DA6638B-AB1C-2689-A33F-7710A0FB96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0651" y="20311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BC001A-8B7A-4EFE-27CF-AB8587E41DFD}"/>
                  </a:ext>
                </a:extLst>
              </p14:cNvPr>
              <p14:cNvContentPartPr/>
              <p14:nvPr/>
            </p14:nvContentPartPr>
            <p14:xfrm>
              <a:off x="395651" y="4816878"/>
              <a:ext cx="354960" cy="1018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BC001A-8B7A-4EFE-27CF-AB8587E41D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1651" y="4708878"/>
                <a:ext cx="462600" cy="12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FC0E6C-4D1C-5F7C-1C4C-DE66A8D906E4}"/>
                  </a:ext>
                </a:extLst>
              </p14:cNvPr>
              <p14:cNvContentPartPr/>
              <p14:nvPr/>
            </p14:nvContentPartPr>
            <p14:xfrm>
              <a:off x="752771" y="4672878"/>
              <a:ext cx="202320" cy="1095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FC0E6C-4D1C-5F7C-1C4C-DE66A8D906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771" y="4565238"/>
                <a:ext cx="309960" cy="13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D33774B-6638-EE8E-04AE-01C5CD21C8F4}"/>
                  </a:ext>
                </a:extLst>
              </p14:cNvPr>
              <p14:cNvContentPartPr/>
              <p14:nvPr/>
            </p14:nvContentPartPr>
            <p14:xfrm>
              <a:off x="433811" y="4364358"/>
              <a:ext cx="396000" cy="94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D33774B-6638-EE8E-04AE-01C5CD21C8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811" y="4184718"/>
                <a:ext cx="575640" cy="13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4B39C62-8FDC-FF31-7B55-8BE56C7A0975}"/>
                  </a:ext>
                </a:extLst>
              </p14:cNvPr>
              <p14:cNvContentPartPr/>
              <p14:nvPr/>
            </p14:nvContentPartPr>
            <p14:xfrm>
              <a:off x="537131" y="4713198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4B39C62-8FDC-FF31-7B55-8BE56C7A09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491" y="453355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E25F4F3-A7C8-4821-D2AB-7E668D52C44E}"/>
                  </a:ext>
                </a:extLst>
              </p14:cNvPr>
              <p14:cNvContentPartPr/>
              <p14:nvPr/>
            </p14:nvContentPartPr>
            <p14:xfrm>
              <a:off x="385067" y="4186895"/>
              <a:ext cx="10080" cy="906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E25F4F3-A7C8-4821-D2AB-7E668D52C4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067" y="4007255"/>
                <a:ext cx="189720" cy="12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5D2DC76-6991-7025-FA5A-183CE9AEE8E9}"/>
                  </a:ext>
                </a:extLst>
              </p14:cNvPr>
              <p14:cNvContentPartPr/>
              <p14:nvPr/>
            </p14:nvContentPartPr>
            <p14:xfrm>
              <a:off x="675540" y="4057665"/>
              <a:ext cx="147600" cy="639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5D2DC76-6991-7025-FA5A-183CE9AEE8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5540" y="3878025"/>
                <a:ext cx="32724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05AC65E-5BD2-D655-A1A8-ADA1FB5904A8}"/>
                  </a:ext>
                </a:extLst>
              </p14:cNvPr>
              <p14:cNvContentPartPr/>
              <p14:nvPr/>
            </p14:nvContentPartPr>
            <p14:xfrm>
              <a:off x="83700" y="4391025"/>
              <a:ext cx="637200" cy="624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05AC65E-5BD2-D655-A1A8-ADA1FB5904A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5940" y="4211025"/>
                <a:ext cx="81684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B298A26-9623-9FBA-95A8-4AD7CB08512B}"/>
                  </a:ext>
                </a:extLst>
              </p14:cNvPr>
              <p14:cNvContentPartPr/>
              <p14:nvPr/>
            </p14:nvContentPartPr>
            <p14:xfrm>
              <a:off x="638325" y="4657785"/>
              <a:ext cx="43200" cy="445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B298A26-9623-9FBA-95A8-4AD7CB08512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8325" y="4477785"/>
                <a:ext cx="22284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772E31D-7430-3237-8B2E-DF6DDCE3C224}"/>
                  </a:ext>
                </a:extLst>
              </p14:cNvPr>
              <p14:cNvContentPartPr/>
              <p14:nvPr/>
            </p14:nvContentPartPr>
            <p14:xfrm>
              <a:off x="657045" y="4219305"/>
              <a:ext cx="48960" cy="808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772E31D-7430-3237-8B2E-DF6DDCE3C2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7045" y="4039665"/>
                <a:ext cx="228600" cy="11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A3C5CBF-7CA4-EA5E-F1D6-D6D600C3C545}"/>
                  </a:ext>
                </a:extLst>
              </p14:cNvPr>
              <p14:cNvContentPartPr/>
              <p14:nvPr/>
            </p14:nvContentPartPr>
            <p14:xfrm>
              <a:off x="4723965" y="4228665"/>
              <a:ext cx="10080" cy="161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A3C5CBF-7CA4-EA5E-F1D6-D6D600C3C5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05965" y="4211025"/>
                <a:ext cx="457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C6CED8A-42A0-C095-9D7D-BC49C196DD29}"/>
                  </a:ext>
                </a:extLst>
              </p14:cNvPr>
              <p14:cNvContentPartPr/>
              <p14:nvPr/>
            </p14:nvContentPartPr>
            <p14:xfrm>
              <a:off x="2943045" y="4228665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C6CED8A-42A0-C095-9D7D-BC49C196DD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25405" y="42110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9A7B473-FD20-5037-DDB2-97BC2CC2B189}"/>
                  </a:ext>
                </a:extLst>
              </p14:cNvPr>
              <p14:cNvContentPartPr/>
              <p14:nvPr/>
            </p14:nvContentPartPr>
            <p14:xfrm>
              <a:off x="4295565" y="1438305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9A7B473-FD20-5037-DDB2-97BC2CC2B1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7565" y="14203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2E2FDBD-C682-422C-6BD4-F7C9C00DCE8B}"/>
                  </a:ext>
                </a:extLst>
              </p14:cNvPr>
              <p14:cNvContentPartPr/>
              <p14:nvPr/>
            </p14:nvContentPartPr>
            <p14:xfrm>
              <a:off x="6448365" y="1781025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2E2FDBD-C682-422C-6BD4-F7C9C00DCE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30725" y="17630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767EF25-A589-5634-4946-11FB674F6AE2}"/>
                  </a:ext>
                </a:extLst>
              </p14:cNvPr>
              <p14:cNvContentPartPr/>
              <p14:nvPr/>
            </p14:nvContentPartPr>
            <p14:xfrm>
              <a:off x="8010405" y="1981185"/>
              <a:ext cx="1800" cy="3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767EF25-A589-5634-4946-11FB674F6AE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92405" y="1963185"/>
                <a:ext cx="374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D04E1CF-AB86-B7E7-36A8-9C081F58962E}"/>
                  </a:ext>
                </a:extLst>
              </p14:cNvPr>
              <p14:cNvContentPartPr/>
              <p14:nvPr/>
            </p14:nvContentPartPr>
            <p14:xfrm>
              <a:off x="8467245" y="2933745"/>
              <a:ext cx="25200" cy="81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D04E1CF-AB86-B7E7-36A8-9C081F5896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49605" y="2915745"/>
                <a:ext cx="608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E8EE20E-BC66-D340-7045-871D505E5345}"/>
                  </a:ext>
                </a:extLst>
              </p14:cNvPr>
              <p14:cNvContentPartPr/>
              <p14:nvPr/>
            </p14:nvContentPartPr>
            <p14:xfrm>
              <a:off x="8496045" y="4495425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E8EE20E-BC66-D340-7045-871D505E534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78045" y="44777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4813E41-B9FD-53D0-EC41-136245EA8715}"/>
                  </a:ext>
                </a:extLst>
              </p14:cNvPr>
              <p14:cNvContentPartPr/>
              <p14:nvPr/>
            </p14:nvContentPartPr>
            <p14:xfrm>
              <a:off x="3705165" y="3790905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4813E41-B9FD-53D0-EC41-136245EA871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87525" y="37732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584CD2B-80DF-7C3B-694F-017E4909E4F8}"/>
                  </a:ext>
                </a:extLst>
              </p14:cNvPr>
              <p14:cNvContentPartPr/>
              <p14:nvPr/>
            </p14:nvContentPartPr>
            <p14:xfrm>
              <a:off x="2933685" y="3829065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584CD2B-80DF-7C3B-694F-017E4909E4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16045" y="38110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6753D03-3A61-D045-E74B-5CC71D28A659}"/>
                  </a:ext>
                </a:extLst>
              </p14:cNvPr>
              <p14:cNvContentPartPr/>
              <p14:nvPr/>
            </p14:nvContentPartPr>
            <p14:xfrm>
              <a:off x="5609925" y="3933465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6753D03-3A61-D045-E74B-5CC71D28A6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91925" y="39154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2E10496-E038-2206-1F70-79E3B5BC2000}"/>
                  </a:ext>
                </a:extLst>
              </p14:cNvPr>
              <p14:cNvContentPartPr/>
              <p14:nvPr/>
            </p14:nvContentPartPr>
            <p14:xfrm>
              <a:off x="8715285" y="4142985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2E10496-E038-2206-1F70-79E3B5BC20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97645" y="41249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76AE58-9B54-7BEB-8E0D-EB0563498077}"/>
                  </a:ext>
                </a:extLst>
              </p14:cNvPr>
              <p14:cNvContentPartPr/>
              <p14:nvPr/>
            </p14:nvContentPartPr>
            <p14:xfrm>
              <a:off x="8314965" y="5276625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76AE58-9B54-7BEB-8E0D-EB05634980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325" y="52586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A8C0D8-EF49-CB82-DBF7-BACDDF9A9B2F}"/>
                  </a:ext>
                </a:extLst>
              </p14:cNvPr>
              <p14:cNvContentPartPr/>
              <p14:nvPr/>
            </p14:nvContentPartPr>
            <p14:xfrm>
              <a:off x="6991245" y="5343585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A8C0D8-EF49-CB82-DBF7-BACDDF9A9B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73605" y="53255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94AB7A2-D43A-FFFB-2DC0-61CCC604582D}"/>
                  </a:ext>
                </a:extLst>
              </p14:cNvPr>
              <p14:cNvContentPartPr/>
              <p14:nvPr/>
            </p14:nvContentPartPr>
            <p14:xfrm>
              <a:off x="5447925" y="5857665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94AB7A2-D43A-FFFB-2DC0-61CCC604582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430285" y="58400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6BD18BF-999B-BA87-AF82-7CBB526AE5F9}"/>
                  </a:ext>
                </a:extLst>
              </p14:cNvPr>
              <p14:cNvContentPartPr/>
              <p14:nvPr/>
            </p14:nvContentPartPr>
            <p14:xfrm>
              <a:off x="4648005" y="5324145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6BD18BF-999B-BA87-AF82-7CBB526AE5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30005" y="53065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47F7566-584E-139A-9C71-D1C5A1E0B5BD}"/>
                  </a:ext>
                </a:extLst>
              </p14:cNvPr>
              <p14:cNvContentPartPr/>
              <p14:nvPr/>
            </p14:nvContentPartPr>
            <p14:xfrm>
              <a:off x="514125" y="544798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47F7566-584E-139A-9C71-D1C5A1E0B5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6125" y="54303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A2482A7-A007-94C3-8C01-02AA4ECB2A1B}"/>
                  </a:ext>
                </a:extLst>
              </p14:cNvPr>
              <p14:cNvContentPartPr/>
              <p14:nvPr/>
            </p14:nvContentPartPr>
            <p14:xfrm>
              <a:off x="723645" y="6057825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A2482A7-A007-94C3-8C01-02AA4ECB2A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5645" y="60401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6A0E316-39EB-F076-444D-AB3AE8556182}"/>
                  </a:ext>
                </a:extLst>
              </p14:cNvPr>
              <p14:cNvContentPartPr/>
              <p14:nvPr/>
            </p14:nvContentPartPr>
            <p14:xfrm>
              <a:off x="1456965" y="5598825"/>
              <a:ext cx="1800" cy="1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6A0E316-39EB-F076-444D-AB3AE85561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39325" y="5580825"/>
                <a:ext cx="374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27DE426-4AFA-0924-0DC1-A3D4748B8105}"/>
                  </a:ext>
                </a:extLst>
              </p14:cNvPr>
              <p14:cNvContentPartPr/>
              <p14:nvPr/>
            </p14:nvContentPartPr>
            <p14:xfrm>
              <a:off x="1031445" y="4959465"/>
              <a:ext cx="140040" cy="108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27DE426-4AFA-0924-0DC1-A3D4748B810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3445" y="4941465"/>
                <a:ext cx="1756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7F287B6-998E-7E0D-1171-C34CB4F073D1}"/>
                  </a:ext>
                </a:extLst>
              </p14:cNvPr>
              <p14:cNvContentPartPr/>
              <p14:nvPr/>
            </p14:nvContentPartPr>
            <p14:xfrm>
              <a:off x="428805" y="4380945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7F287B6-998E-7E0D-1171-C34CB4F073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0805" y="43633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FDB2B00-9582-86A9-4108-CBC7B4C3DB30}"/>
                  </a:ext>
                </a:extLst>
              </p14:cNvPr>
              <p14:cNvContentPartPr/>
              <p14:nvPr/>
            </p14:nvContentPartPr>
            <p14:xfrm>
              <a:off x="523845" y="3829065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FDB2B00-9582-86A9-4108-CBC7B4C3DB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5845" y="381106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318EAC5C-36A4-5C20-57A5-A199EFD361E2}"/>
              </a:ext>
            </a:extLst>
          </p:cNvPr>
          <p:cNvGrpSpPr/>
          <p:nvPr/>
        </p:nvGrpSpPr>
        <p:grpSpPr>
          <a:xfrm>
            <a:off x="2714445" y="3524145"/>
            <a:ext cx="360" cy="9360"/>
            <a:chOff x="2714445" y="3524145"/>
            <a:chExt cx="360" cy="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2F3AE76-A10C-5331-66FE-27FD6A904BB2}"/>
                    </a:ext>
                  </a:extLst>
                </p14:cNvPr>
                <p14:cNvContentPartPr/>
                <p14:nvPr/>
              </p14:nvContentPartPr>
              <p14:xfrm>
                <a:off x="2714445" y="3531705"/>
                <a:ext cx="360" cy="1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2F3AE76-A10C-5331-66FE-27FD6A904B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96445" y="3514065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C77376-5B5D-2E2D-E677-1557C037931C}"/>
                    </a:ext>
                  </a:extLst>
                </p14:cNvPr>
                <p14:cNvContentPartPr/>
                <p14:nvPr/>
              </p14:nvContentPartPr>
              <p14:xfrm>
                <a:off x="2714445" y="3524145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C77376-5B5D-2E2D-E677-1557C03793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96445" y="3506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37853EA3-9BB2-5AFD-5F66-CFAE973F399F}"/>
              </a:ext>
            </a:extLst>
          </p:cNvPr>
          <p:cNvSpPr/>
          <p:nvPr/>
        </p:nvSpPr>
        <p:spPr>
          <a:xfrm>
            <a:off x="11262560" y="5845383"/>
            <a:ext cx="809843" cy="753251"/>
          </a:xfrm>
          <a:prstGeom prst="star7">
            <a:avLst/>
          </a:prstGeom>
          <a:noFill/>
          <a:ln w="698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94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 rot="2857804" flipH="1">
            <a:off x="-1931517" y="4298009"/>
            <a:ext cx="1340699" cy="1371283"/>
            <a:chOff x="2489257" y="2639067"/>
            <a:chExt cx="2406830" cy="1875488"/>
          </a:xfrm>
          <a:effectLst>
            <a:glow rad="76200">
              <a:schemeClr val="accent1">
                <a:alpha val="32000"/>
              </a:schemeClr>
            </a:glow>
            <a:outerShdw blurRad="50800" sx="124000" sy="124000" algn="ctr" rotWithShape="0">
              <a:prstClr val="black">
                <a:alpha val="87000"/>
              </a:prstClr>
            </a:outerShdw>
          </a:effectLst>
        </p:grpSpPr>
        <p:sp>
          <p:nvSpPr>
            <p:cNvPr id="606" name="Google Shape;606;p31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ahLst/>
              <a:cxn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ahLst/>
              <a:cxn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ahLst/>
              <a:cxn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ahLst/>
              <a:cxn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ahLst/>
              <a:cxn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ahLst/>
              <a:cxn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ahLst/>
              <a:cxn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ahLst/>
              <a:cxn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ahLst/>
              <a:cxn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ahLst/>
              <a:cxn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ahLst/>
              <a:cxn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ahLst/>
              <a:cxn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ahLst/>
              <a:cxn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ahLst/>
              <a:cxn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" name="Group 4"/>
          <p:cNvGrpSpPr/>
          <p:nvPr/>
        </p:nvGrpSpPr>
        <p:grpSpPr>
          <a:xfrm rot="21148365">
            <a:off x="12310984" y="4924210"/>
            <a:ext cx="2925736" cy="1444676"/>
            <a:chOff x="7980008" y="4526594"/>
            <a:chExt cx="2788075" cy="1401298"/>
          </a:xfrm>
        </p:grpSpPr>
        <p:sp>
          <p:nvSpPr>
            <p:cNvPr id="621" name="Google Shape;621;p31"/>
            <p:cNvSpPr/>
            <p:nvPr/>
          </p:nvSpPr>
          <p:spPr>
            <a:xfrm>
              <a:off x="8142797" y="4608865"/>
              <a:ext cx="1075784" cy="105782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22" name="Google Shape;622;p31"/>
            <p:cNvGrpSpPr/>
            <p:nvPr/>
          </p:nvGrpSpPr>
          <p:grpSpPr>
            <a:xfrm>
              <a:off x="7980008" y="4526594"/>
              <a:ext cx="2788075" cy="1401298"/>
              <a:chOff x="3354887" y="4040758"/>
              <a:chExt cx="1612222" cy="949748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3354887" y="4040758"/>
                <a:ext cx="804020" cy="794391"/>
              </a:xfrm>
              <a:custGeom>
                <a:avLst/>
                <a:gdLst/>
                <a:ahLst/>
                <a:cxnLst/>
                <a:rect l="l" t="t" r="r" b="b"/>
                <a:pathLst>
                  <a:path w="51187" h="50574" extrusionOk="0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3657" extrusionOk="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594" extrusionOk="0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5651" extrusionOk="0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5485" extrusionOk="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avLst/>
                <a:gdLst/>
                <a:ahLst/>
                <a:cxnLst/>
                <a:rect l="l" t="t" r="r" b="b"/>
                <a:pathLst>
                  <a:path w="9486" h="2212" extrusionOk="0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5720" extrusionOk="0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31" name="Google Shape;371;p25"/>
          <p:cNvGrpSpPr/>
          <p:nvPr/>
        </p:nvGrpSpPr>
        <p:grpSpPr>
          <a:xfrm>
            <a:off x="7754537" y="-1759096"/>
            <a:ext cx="1086879" cy="1473892"/>
            <a:chOff x="7014262" y="1153463"/>
            <a:chExt cx="848587" cy="1192385"/>
          </a:xfrm>
        </p:grpSpPr>
        <p:sp>
          <p:nvSpPr>
            <p:cNvPr id="32" name="Google Shape;372;p25"/>
            <p:cNvSpPr/>
            <p:nvPr/>
          </p:nvSpPr>
          <p:spPr>
            <a:xfrm>
              <a:off x="7069652" y="1596481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3;p25"/>
            <p:cNvSpPr/>
            <p:nvPr/>
          </p:nvSpPr>
          <p:spPr>
            <a:xfrm>
              <a:off x="7014262" y="1153463"/>
              <a:ext cx="848587" cy="1192385"/>
            </a:xfrm>
            <a:custGeom>
              <a:avLst/>
              <a:gdLst/>
              <a:ahLst/>
              <a:cxnLst/>
              <a:rect l="l" t="t" r="r" b="b"/>
              <a:pathLst>
                <a:path w="34615" h="48639" extrusionOk="0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459;p28"/>
          <p:cNvSpPr/>
          <p:nvPr/>
        </p:nvSpPr>
        <p:spPr>
          <a:xfrm rot="18776975" flipH="1">
            <a:off x="-1036058" y="1055126"/>
            <a:ext cx="515937" cy="818276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305;p53"/>
          <p:cNvSpPr/>
          <p:nvPr/>
        </p:nvSpPr>
        <p:spPr>
          <a:xfrm flipH="1">
            <a:off x="1552365" y="245029"/>
            <a:ext cx="1996637" cy="906459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2349;p54"/>
          <p:cNvGrpSpPr/>
          <p:nvPr/>
        </p:nvGrpSpPr>
        <p:grpSpPr>
          <a:xfrm>
            <a:off x="12387457" y="56634"/>
            <a:ext cx="1542863" cy="1635085"/>
            <a:chOff x="3212018" y="862708"/>
            <a:chExt cx="1158515" cy="1090302"/>
          </a:xfrm>
        </p:grpSpPr>
        <p:grpSp>
          <p:nvGrpSpPr>
            <p:cNvPr id="40" name="Google Shape;2350;p54"/>
            <p:cNvGrpSpPr/>
            <p:nvPr/>
          </p:nvGrpSpPr>
          <p:grpSpPr>
            <a:xfrm>
              <a:off x="3387275" y="1070575"/>
              <a:ext cx="865769" cy="355643"/>
              <a:chOff x="3387275" y="1070575"/>
              <a:chExt cx="865769" cy="355643"/>
            </a:xfrm>
          </p:grpSpPr>
          <p:sp>
            <p:nvSpPr>
              <p:cNvPr id="58" name="Google Shape;2351;p54"/>
              <p:cNvSpPr/>
              <p:nvPr/>
            </p:nvSpPr>
            <p:spPr>
              <a:xfrm>
                <a:off x="4052975" y="1218550"/>
                <a:ext cx="200069" cy="151723"/>
              </a:xfrm>
              <a:custGeom>
                <a:avLst/>
                <a:gdLst/>
                <a:ahLst/>
                <a:cxnLst/>
                <a:rect l="l" t="t" r="r" b="b"/>
                <a:pathLst>
                  <a:path w="10659" h="7927" extrusionOk="0">
                    <a:moveTo>
                      <a:pt x="10659" y="0"/>
                    </a:moveTo>
                    <a:cubicBezTo>
                      <a:pt x="6850" y="2258"/>
                      <a:pt x="3713" y="5515"/>
                      <a:pt x="0" y="7927"/>
                    </a:cubicBezTo>
                  </a:path>
                </a:pathLst>
              </a:custGeom>
              <a:noFill/>
              <a:ln w="9525" cap="flat" cmpd="sng">
                <a:solidFill>
                  <a:srgbClr val="F9CB9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9" name="Google Shape;2352;p54"/>
              <p:cNvGrpSpPr/>
              <p:nvPr/>
            </p:nvGrpSpPr>
            <p:grpSpPr>
              <a:xfrm>
                <a:off x="3387275" y="1070575"/>
                <a:ext cx="826901" cy="355643"/>
                <a:chOff x="3387275" y="1070575"/>
                <a:chExt cx="826901" cy="355643"/>
              </a:xfrm>
            </p:grpSpPr>
            <p:sp>
              <p:nvSpPr>
                <p:cNvPr id="60" name="Google Shape;2353;p54"/>
                <p:cNvSpPr/>
                <p:nvPr/>
              </p:nvSpPr>
              <p:spPr>
                <a:xfrm>
                  <a:off x="3514350" y="11256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" name="Google Shape;2354;p54"/>
                <p:cNvSpPr/>
                <p:nvPr/>
              </p:nvSpPr>
              <p:spPr>
                <a:xfrm>
                  <a:off x="3558925" y="1137000"/>
                  <a:ext cx="436200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8" h="6410" extrusionOk="0">
                      <a:moveTo>
                        <a:pt x="0" y="6410"/>
                      </a:moveTo>
                      <a:cubicBezTo>
                        <a:pt x="5823" y="4294"/>
                        <a:pt x="11906" y="2771"/>
                        <a:pt x="17448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2" name="Google Shape;2355;p54"/>
                <p:cNvSpPr/>
                <p:nvPr/>
              </p:nvSpPr>
              <p:spPr>
                <a:xfrm>
                  <a:off x="3602525" y="1148350"/>
                  <a:ext cx="417250" cy="17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0" h="6828" extrusionOk="0">
                      <a:moveTo>
                        <a:pt x="0" y="6828"/>
                      </a:moveTo>
                      <a:cubicBezTo>
                        <a:pt x="5473" y="4344"/>
                        <a:pt x="11914" y="3650"/>
                        <a:pt x="1669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" name="Google Shape;2356;p54"/>
                <p:cNvSpPr/>
                <p:nvPr/>
              </p:nvSpPr>
              <p:spPr>
                <a:xfrm>
                  <a:off x="3665100" y="1158800"/>
                  <a:ext cx="393550" cy="18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2" h="7510" extrusionOk="0">
                      <a:moveTo>
                        <a:pt x="15742" y="0"/>
                      </a:moveTo>
                      <a:cubicBezTo>
                        <a:pt x="11152" y="3568"/>
                        <a:pt x="5345" y="5223"/>
                        <a:pt x="0" y="751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4" name="Google Shape;2357;p54"/>
                <p:cNvSpPr/>
                <p:nvPr/>
              </p:nvSpPr>
              <p:spPr>
                <a:xfrm>
                  <a:off x="3732450" y="1172075"/>
                  <a:ext cx="375512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" h="7738" extrusionOk="0">
                      <a:moveTo>
                        <a:pt x="14338" y="0"/>
                      </a:moveTo>
                      <a:cubicBezTo>
                        <a:pt x="9297" y="2022"/>
                        <a:pt x="4583" y="4824"/>
                        <a:pt x="0" y="7738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" name="Google Shape;2358;p54"/>
                <p:cNvSpPr/>
                <p:nvPr/>
              </p:nvSpPr>
              <p:spPr>
                <a:xfrm>
                  <a:off x="3772275" y="1192950"/>
                  <a:ext cx="380259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9" h="8193" extrusionOk="0">
                      <a:moveTo>
                        <a:pt x="14679" y="0"/>
                      </a:moveTo>
                      <a:cubicBezTo>
                        <a:pt x="9386" y="1839"/>
                        <a:pt x="4900" y="5474"/>
                        <a:pt x="0" y="8193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" name="Google Shape;2359;p54"/>
                <p:cNvSpPr/>
                <p:nvPr/>
              </p:nvSpPr>
              <p:spPr>
                <a:xfrm>
                  <a:off x="3810225" y="1201500"/>
                  <a:ext cx="375525" cy="2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1" h="8762" extrusionOk="0">
                      <a:moveTo>
                        <a:pt x="15021" y="0"/>
                      </a:moveTo>
                      <a:cubicBezTo>
                        <a:pt x="9987" y="2874"/>
                        <a:pt x="5015" y="5855"/>
                        <a:pt x="0" y="876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7" name="Google Shape;2360;p54"/>
                <p:cNvSpPr/>
                <p:nvPr/>
              </p:nvSpPr>
              <p:spPr>
                <a:xfrm>
                  <a:off x="3914525" y="1207175"/>
                  <a:ext cx="299651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9" h="7927" extrusionOk="0">
                      <a:moveTo>
                        <a:pt x="10659" y="0"/>
                      </a:moveTo>
                      <a:cubicBezTo>
                        <a:pt x="6850" y="2258"/>
                        <a:pt x="3713" y="5515"/>
                        <a:pt x="0" y="792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" name="Google Shape;2361;p54"/>
                <p:cNvSpPr/>
                <p:nvPr/>
              </p:nvSpPr>
              <p:spPr>
                <a:xfrm>
                  <a:off x="3465050" y="11056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9" name="Google Shape;2362;p54"/>
                <p:cNvSpPr/>
                <p:nvPr/>
              </p:nvSpPr>
              <p:spPr>
                <a:xfrm>
                  <a:off x="3425200" y="10848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0" name="Google Shape;2363;p54"/>
                <p:cNvSpPr/>
                <p:nvPr/>
              </p:nvSpPr>
              <p:spPr>
                <a:xfrm>
                  <a:off x="3387275" y="10705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1" name="Google Shape;2364;p54"/>
            <p:cNvGrpSpPr/>
            <p:nvPr/>
          </p:nvGrpSpPr>
          <p:grpSpPr>
            <a:xfrm rot="760823">
              <a:off x="3284544" y="965717"/>
              <a:ext cx="1013463" cy="884284"/>
              <a:chOff x="2066156" y="1353175"/>
              <a:chExt cx="1177077" cy="963511"/>
            </a:xfrm>
          </p:grpSpPr>
          <p:sp>
            <p:nvSpPr>
              <p:cNvPr id="42" name="Google Shape;2365;p54"/>
              <p:cNvSpPr/>
              <p:nvPr/>
            </p:nvSpPr>
            <p:spPr>
              <a:xfrm rot="-537420">
                <a:off x="2112570" y="1672588"/>
                <a:ext cx="621734" cy="250542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3551" extrusionOk="0">
                    <a:moveTo>
                      <a:pt x="103" y="1"/>
                    </a:moveTo>
                    <a:cubicBezTo>
                      <a:pt x="25" y="1"/>
                      <a:pt x="1" y="132"/>
                      <a:pt x="88" y="166"/>
                    </a:cubicBezTo>
                    <a:cubicBezTo>
                      <a:pt x="2973" y="1243"/>
                      <a:pt x="5835" y="2370"/>
                      <a:pt x="8680" y="3544"/>
                    </a:cubicBezTo>
                    <a:cubicBezTo>
                      <a:pt x="8691" y="3548"/>
                      <a:pt x="8701" y="3550"/>
                      <a:pt x="8711" y="3550"/>
                    </a:cubicBezTo>
                    <a:cubicBezTo>
                      <a:pt x="8788" y="3550"/>
                      <a:pt x="8812" y="3422"/>
                      <a:pt x="8725" y="3385"/>
                    </a:cubicBezTo>
                    <a:cubicBezTo>
                      <a:pt x="5880" y="2210"/>
                      <a:pt x="3015" y="1084"/>
                      <a:pt x="133" y="7"/>
                    </a:cubicBezTo>
                    <a:cubicBezTo>
                      <a:pt x="122" y="3"/>
                      <a:pt x="112" y="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366;p54"/>
              <p:cNvSpPr/>
              <p:nvPr/>
            </p:nvSpPr>
            <p:spPr>
              <a:xfrm rot="-537420">
                <a:off x="2079314" y="1486312"/>
                <a:ext cx="515478" cy="209408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2968" extrusionOk="0">
                    <a:moveTo>
                      <a:pt x="7200" y="1"/>
                    </a:moveTo>
                    <a:cubicBezTo>
                      <a:pt x="7191" y="1"/>
                      <a:pt x="7182" y="2"/>
                      <a:pt x="7173" y="5"/>
                    </a:cubicBezTo>
                    <a:cubicBezTo>
                      <a:pt x="4786" y="868"/>
                      <a:pt x="2454" y="1884"/>
                      <a:pt x="88" y="2802"/>
                    </a:cubicBezTo>
                    <a:cubicBezTo>
                      <a:pt x="1" y="2836"/>
                      <a:pt x="28" y="2967"/>
                      <a:pt x="104" y="2967"/>
                    </a:cubicBezTo>
                    <a:cubicBezTo>
                      <a:pt x="113" y="2967"/>
                      <a:pt x="123" y="2965"/>
                      <a:pt x="133" y="2961"/>
                    </a:cubicBezTo>
                    <a:cubicBezTo>
                      <a:pt x="2499" y="2039"/>
                      <a:pt x="4828" y="1028"/>
                      <a:pt x="7218" y="165"/>
                    </a:cubicBezTo>
                    <a:cubicBezTo>
                      <a:pt x="7306" y="133"/>
                      <a:pt x="7280" y="1"/>
                      <a:pt x="7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367;p54"/>
              <p:cNvSpPr/>
              <p:nvPr/>
            </p:nvSpPr>
            <p:spPr>
              <a:xfrm rot="-537420">
                <a:off x="2569414" y="1400531"/>
                <a:ext cx="621946" cy="173778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2463" extrusionOk="0">
                    <a:moveTo>
                      <a:pt x="112" y="0"/>
                    </a:moveTo>
                    <a:cubicBezTo>
                      <a:pt x="30" y="0"/>
                      <a:pt x="1" y="132"/>
                      <a:pt x="92" y="164"/>
                    </a:cubicBezTo>
                    <a:cubicBezTo>
                      <a:pt x="2895" y="1079"/>
                      <a:pt x="5757" y="1990"/>
                      <a:pt x="8674" y="2462"/>
                    </a:cubicBezTo>
                    <a:cubicBezTo>
                      <a:pt x="8679" y="2462"/>
                      <a:pt x="8684" y="2463"/>
                      <a:pt x="8689" y="2463"/>
                    </a:cubicBezTo>
                    <a:cubicBezTo>
                      <a:pt x="8779" y="2463"/>
                      <a:pt x="8814" y="2322"/>
                      <a:pt x="8716" y="2305"/>
                    </a:cubicBezTo>
                    <a:cubicBezTo>
                      <a:pt x="5799" y="1834"/>
                      <a:pt x="2940" y="923"/>
                      <a:pt x="137" y="4"/>
                    </a:cubicBezTo>
                    <a:cubicBezTo>
                      <a:pt x="128" y="2"/>
                      <a:pt x="120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368;p54"/>
              <p:cNvSpPr/>
              <p:nvPr/>
            </p:nvSpPr>
            <p:spPr>
              <a:xfrm rot="-537420">
                <a:off x="2708293" y="1551825"/>
                <a:ext cx="515901" cy="284973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4039" extrusionOk="0">
                    <a:moveTo>
                      <a:pt x="7198" y="0"/>
                    </a:moveTo>
                    <a:cubicBezTo>
                      <a:pt x="7185" y="0"/>
                      <a:pt x="7171" y="4"/>
                      <a:pt x="7156" y="14"/>
                    </a:cubicBezTo>
                    <a:cubicBezTo>
                      <a:pt x="4929" y="1501"/>
                      <a:pt x="2507" y="2755"/>
                      <a:pt x="85" y="3888"/>
                    </a:cubicBezTo>
                    <a:cubicBezTo>
                      <a:pt x="0" y="3927"/>
                      <a:pt x="52" y="4039"/>
                      <a:pt x="130" y="4039"/>
                    </a:cubicBezTo>
                    <a:cubicBezTo>
                      <a:pt x="142" y="4039"/>
                      <a:pt x="155" y="4036"/>
                      <a:pt x="168" y="4030"/>
                    </a:cubicBezTo>
                    <a:cubicBezTo>
                      <a:pt x="2590" y="2897"/>
                      <a:pt x="5012" y="1643"/>
                      <a:pt x="7239" y="156"/>
                    </a:cubicBezTo>
                    <a:cubicBezTo>
                      <a:pt x="7312" y="107"/>
                      <a:pt x="7266" y="0"/>
                      <a:pt x="7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369;p54"/>
              <p:cNvSpPr/>
              <p:nvPr/>
            </p:nvSpPr>
            <p:spPr>
              <a:xfrm rot="-537420">
                <a:off x="2355419" y="1768013"/>
                <a:ext cx="36759" cy="26684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782" extrusionOk="0">
                    <a:moveTo>
                      <a:pt x="99" y="1"/>
                    </a:moveTo>
                    <a:cubicBezTo>
                      <a:pt x="51" y="1"/>
                      <a:pt x="0" y="41"/>
                      <a:pt x="15" y="101"/>
                    </a:cubicBezTo>
                    <a:cubicBezTo>
                      <a:pt x="296" y="1266"/>
                      <a:pt x="358" y="2506"/>
                      <a:pt x="347" y="3702"/>
                    </a:cubicBezTo>
                    <a:cubicBezTo>
                      <a:pt x="347" y="3755"/>
                      <a:pt x="389" y="3781"/>
                      <a:pt x="430" y="3781"/>
                    </a:cubicBezTo>
                    <a:cubicBezTo>
                      <a:pt x="471" y="3781"/>
                      <a:pt x="512" y="3755"/>
                      <a:pt x="514" y="3702"/>
                    </a:cubicBezTo>
                    <a:cubicBezTo>
                      <a:pt x="520" y="2492"/>
                      <a:pt x="458" y="1238"/>
                      <a:pt x="171" y="60"/>
                    </a:cubicBezTo>
                    <a:cubicBezTo>
                      <a:pt x="161" y="19"/>
                      <a:pt x="131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370;p54"/>
              <p:cNvSpPr/>
              <p:nvPr/>
            </p:nvSpPr>
            <p:spPr>
              <a:xfrm rot="-537420">
                <a:off x="2923937" y="1733368"/>
                <a:ext cx="29633" cy="19212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723" extrusionOk="0">
                    <a:moveTo>
                      <a:pt x="149" y="1"/>
                    </a:moveTo>
                    <a:cubicBezTo>
                      <a:pt x="108" y="1"/>
                      <a:pt x="66" y="27"/>
                      <a:pt x="63" y="79"/>
                    </a:cubicBezTo>
                    <a:cubicBezTo>
                      <a:pt x="0" y="928"/>
                      <a:pt x="87" y="1828"/>
                      <a:pt x="250" y="2664"/>
                    </a:cubicBezTo>
                    <a:cubicBezTo>
                      <a:pt x="258" y="2705"/>
                      <a:pt x="287" y="2723"/>
                      <a:pt x="318" y="2723"/>
                    </a:cubicBezTo>
                    <a:cubicBezTo>
                      <a:pt x="366" y="2723"/>
                      <a:pt x="419" y="2681"/>
                      <a:pt x="409" y="2618"/>
                    </a:cubicBezTo>
                    <a:cubicBezTo>
                      <a:pt x="246" y="1801"/>
                      <a:pt x="167" y="913"/>
                      <a:pt x="226" y="79"/>
                    </a:cubicBezTo>
                    <a:cubicBezTo>
                      <a:pt x="229" y="27"/>
                      <a:pt x="190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371;p54"/>
              <p:cNvSpPr/>
              <p:nvPr/>
            </p:nvSpPr>
            <p:spPr>
              <a:xfrm rot="-537420">
                <a:off x="2395631" y="1955258"/>
                <a:ext cx="582364" cy="72601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29" extrusionOk="0">
                    <a:moveTo>
                      <a:pt x="8126" y="0"/>
                    </a:moveTo>
                    <a:cubicBezTo>
                      <a:pt x="8115" y="0"/>
                      <a:pt x="8102" y="3"/>
                      <a:pt x="8090" y="9"/>
                    </a:cubicBezTo>
                    <a:cubicBezTo>
                      <a:pt x="6821" y="611"/>
                      <a:pt x="5400" y="866"/>
                      <a:pt x="3971" y="866"/>
                    </a:cubicBezTo>
                    <a:cubicBezTo>
                      <a:pt x="2661" y="866"/>
                      <a:pt x="1345" y="651"/>
                      <a:pt x="134" y="293"/>
                    </a:cubicBezTo>
                    <a:cubicBezTo>
                      <a:pt x="126" y="291"/>
                      <a:pt x="118" y="290"/>
                      <a:pt x="111" y="290"/>
                    </a:cubicBezTo>
                    <a:cubicBezTo>
                      <a:pt x="28" y="290"/>
                      <a:pt x="1" y="424"/>
                      <a:pt x="93" y="452"/>
                    </a:cubicBezTo>
                    <a:cubicBezTo>
                      <a:pt x="1319" y="813"/>
                      <a:pt x="2647" y="1028"/>
                      <a:pt x="3969" y="1028"/>
                    </a:cubicBezTo>
                    <a:cubicBezTo>
                      <a:pt x="5426" y="1028"/>
                      <a:pt x="6876" y="767"/>
                      <a:pt x="8173" y="151"/>
                    </a:cubicBezTo>
                    <a:cubicBezTo>
                      <a:pt x="8254" y="112"/>
                      <a:pt x="8202" y="0"/>
                      <a:pt x="8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372;p54"/>
              <p:cNvSpPr/>
              <p:nvPr/>
            </p:nvSpPr>
            <p:spPr>
              <a:xfrm rot="-537420">
                <a:off x="2207481" y="1664306"/>
                <a:ext cx="473850" cy="57362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813" extrusionOk="0">
                    <a:moveTo>
                      <a:pt x="6621" y="0"/>
                    </a:moveTo>
                    <a:cubicBezTo>
                      <a:pt x="6618" y="0"/>
                      <a:pt x="6615" y="0"/>
                      <a:pt x="6612" y="1"/>
                    </a:cubicBezTo>
                    <a:cubicBezTo>
                      <a:pt x="4443" y="215"/>
                      <a:pt x="2273" y="431"/>
                      <a:pt x="105" y="649"/>
                    </a:cubicBezTo>
                    <a:cubicBezTo>
                      <a:pt x="4" y="659"/>
                      <a:pt x="1" y="812"/>
                      <a:pt x="95" y="812"/>
                    </a:cubicBezTo>
                    <a:cubicBezTo>
                      <a:pt x="98" y="812"/>
                      <a:pt x="101" y="812"/>
                      <a:pt x="105" y="812"/>
                    </a:cubicBezTo>
                    <a:cubicBezTo>
                      <a:pt x="2273" y="597"/>
                      <a:pt x="4443" y="382"/>
                      <a:pt x="6612" y="164"/>
                    </a:cubicBezTo>
                    <a:cubicBezTo>
                      <a:pt x="6712" y="153"/>
                      <a:pt x="6715" y="0"/>
                      <a:pt x="6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373;p54"/>
              <p:cNvSpPr/>
              <p:nvPr/>
            </p:nvSpPr>
            <p:spPr>
              <a:xfrm rot="-537420">
                <a:off x="2242524" y="1739765"/>
                <a:ext cx="62653" cy="38241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420" extrusionOk="0">
                    <a:moveTo>
                      <a:pt x="100" y="0"/>
                    </a:moveTo>
                    <a:cubicBezTo>
                      <a:pt x="49" y="0"/>
                      <a:pt x="1" y="40"/>
                      <a:pt x="24" y="100"/>
                    </a:cubicBezTo>
                    <a:cubicBezTo>
                      <a:pt x="724" y="1833"/>
                      <a:pt x="184" y="3566"/>
                      <a:pt x="454" y="5360"/>
                    </a:cubicBezTo>
                    <a:cubicBezTo>
                      <a:pt x="461" y="5402"/>
                      <a:pt x="490" y="5419"/>
                      <a:pt x="522" y="5419"/>
                    </a:cubicBezTo>
                    <a:cubicBezTo>
                      <a:pt x="570" y="5419"/>
                      <a:pt x="623" y="5379"/>
                      <a:pt x="613" y="5319"/>
                    </a:cubicBezTo>
                    <a:cubicBezTo>
                      <a:pt x="339" y="3513"/>
                      <a:pt x="887" y="1799"/>
                      <a:pt x="184" y="56"/>
                    </a:cubicBezTo>
                    <a:cubicBezTo>
                      <a:pt x="167" y="17"/>
                      <a:pt x="133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374;p54"/>
              <p:cNvSpPr/>
              <p:nvPr/>
            </p:nvSpPr>
            <p:spPr>
              <a:xfrm rot="-537420">
                <a:off x="2283470" y="2087822"/>
                <a:ext cx="50941" cy="5094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362" y="0"/>
                    </a:moveTo>
                    <a:cubicBezTo>
                      <a:pt x="164" y="0"/>
                      <a:pt x="1" y="160"/>
                      <a:pt x="1" y="360"/>
                    </a:cubicBezTo>
                    <a:cubicBezTo>
                      <a:pt x="1" y="558"/>
                      <a:pt x="164" y="721"/>
                      <a:pt x="362" y="721"/>
                    </a:cubicBezTo>
                    <a:cubicBezTo>
                      <a:pt x="562" y="721"/>
                      <a:pt x="722" y="558"/>
                      <a:pt x="722" y="360"/>
                    </a:cubicBezTo>
                    <a:cubicBezTo>
                      <a:pt x="722" y="160"/>
                      <a:pt x="562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75;p54"/>
              <p:cNvSpPr/>
              <p:nvPr/>
            </p:nvSpPr>
            <p:spPr>
              <a:xfrm rot="-537420">
                <a:off x="2289301" y="2127205"/>
                <a:ext cx="36971" cy="18774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661" extrusionOk="0">
                    <a:moveTo>
                      <a:pt x="357" y="0"/>
                    </a:moveTo>
                    <a:cubicBezTo>
                      <a:pt x="310" y="0"/>
                      <a:pt x="258" y="42"/>
                      <a:pt x="270" y="104"/>
                    </a:cubicBezTo>
                    <a:cubicBezTo>
                      <a:pt x="447" y="963"/>
                      <a:pt x="0" y="1757"/>
                      <a:pt x="260" y="2602"/>
                    </a:cubicBezTo>
                    <a:cubicBezTo>
                      <a:pt x="271" y="2643"/>
                      <a:pt x="303" y="2660"/>
                      <a:pt x="336" y="2660"/>
                    </a:cubicBezTo>
                    <a:cubicBezTo>
                      <a:pt x="385" y="2660"/>
                      <a:pt x="434" y="2621"/>
                      <a:pt x="416" y="2561"/>
                    </a:cubicBezTo>
                    <a:cubicBezTo>
                      <a:pt x="256" y="2030"/>
                      <a:pt x="392" y="1625"/>
                      <a:pt x="472" y="1109"/>
                    </a:cubicBezTo>
                    <a:cubicBezTo>
                      <a:pt x="523" y="752"/>
                      <a:pt x="499" y="409"/>
                      <a:pt x="426" y="59"/>
                    </a:cubicBezTo>
                    <a:cubicBezTo>
                      <a:pt x="418" y="18"/>
                      <a:pt x="388" y="0"/>
                      <a:pt x="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76;p54"/>
              <p:cNvSpPr/>
              <p:nvPr/>
            </p:nvSpPr>
            <p:spPr>
              <a:xfrm rot="-537420">
                <a:off x="2318428" y="2115253"/>
                <a:ext cx="30409" cy="161219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285" extrusionOk="0">
                    <a:moveTo>
                      <a:pt x="132" y="1"/>
                    </a:moveTo>
                    <a:cubicBezTo>
                      <a:pt x="91" y="1"/>
                      <a:pt x="47" y="28"/>
                      <a:pt x="42" y="80"/>
                    </a:cubicBezTo>
                    <a:cubicBezTo>
                      <a:pt x="0" y="454"/>
                      <a:pt x="91" y="798"/>
                      <a:pt x="136" y="1169"/>
                    </a:cubicBezTo>
                    <a:cubicBezTo>
                      <a:pt x="177" y="1525"/>
                      <a:pt x="170" y="1879"/>
                      <a:pt x="257" y="2226"/>
                    </a:cubicBezTo>
                    <a:cubicBezTo>
                      <a:pt x="267" y="2267"/>
                      <a:pt x="298" y="2285"/>
                      <a:pt x="330" y="2285"/>
                    </a:cubicBezTo>
                    <a:cubicBezTo>
                      <a:pt x="379" y="2285"/>
                      <a:pt x="431" y="2244"/>
                      <a:pt x="416" y="2184"/>
                    </a:cubicBezTo>
                    <a:cubicBezTo>
                      <a:pt x="330" y="1841"/>
                      <a:pt x="340" y="1498"/>
                      <a:pt x="299" y="1148"/>
                    </a:cubicBezTo>
                    <a:cubicBezTo>
                      <a:pt x="257" y="787"/>
                      <a:pt x="163" y="448"/>
                      <a:pt x="205" y="80"/>
                    </a:cubicBezTo>
                    <a:cubicBezTo>
                      <a:pt x="210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77;p54"/>
              <p:cNvSpPr/>
              <p:nvPr/>
            </p:nvSpPr>
            <p:spPr>
              <a:xfrm rot="-537420">
                <a:off x="2318152" y="2112716"/>
                <a:ext cx="73871" cy="147602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092" extrusionOk="0">
                    <a:moveTo>
                      <a:pt x="102" y="1"/>
                    </a:moveTo>
                    <a:cubicBezTo>
                      <a:pt x="51" y="1"/>
                      <a:pt x="1" y="41"/>
                      <a:pt x="22" y="102"/>
                    </a:cubicBezTo>
                    <a:cubicBezTo>
                      <a:pt x="144" y="452"/>
                      <a:pt x="372" y="750"/>
                      <a:pt x="483" y="1111"/>
                    </a:cubicBezTo>
                    <a:cubicBezTo>
                      <a:pt x="587" y="1443"/>
                      <a:pt x="660" y="1769"/>
                      <a:pt x="864" y="2056"/>
                    </a:cubicBezTo>
                    <a:cubicBezTo>
                      <a:pt x="881" y="2081"/>
                      <a:pt x="906" y="2091"/>
                      <a:pt x="931" y="2091"/>
                    </a:cubicBezTo>
                    <a:cubicBezTo>
                      <a:pt x="989" y="2091"/>
                      <a:pt x="1046" y="2034"/>
                      <a:pt x="1003" y="1973"/>
                    </a:cubicBezTo>
                    <a:cubicBezTo>
                      <a:pt x="785" y="1665"/>
                      <a:pt x="729" y="1305"/>
                      <a:pt x="604" y="951"/>
                    </a:cubicBezTo>
                    <a:cubicBezTo>
                      <a:pt x="494" y="639"/>
                      <a:pt x="289" y="372"/>
                      <a:pt x="182" y="57"/>
                    </a:cubicBezTo>
                    <a:cubicBezTo>
                      <a:pt x="168" y="18"/>
                      <a:pt x="135" y="1"/>
                      <a:pt x="1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78;p54"/>
              <p:cNvSpPr/>
              <p:nvPr/>
            </p:nvSpPr>
            <p:spPr>
              <a:xfrm rot="-537420">
                <a:off x="2393228" y="1955685"/>
                <a:ext cx="307269" cy="62794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890" extrusionOk="0">
                    <a:moveTo>
                      <a:pt x="117" y="0"/>
                    </a:moveTo>
                    <a:cubicBezTo>
                      <a:pt x="47" y="0"/>
                      <a:pt x="0" y="109"/>
                      <a:pt x="79" y="155"/>
                    </a:cubicBezTo>
                    <a:cubicBezTo>
                      <a:pt x="1302" y="890"/>
                      <a:pt x="2875" y="754"/>
                      <a:pt x="4251" y="810"/>
                    </a:cubicBezTo>
                    <a:cubicBezTo>
                      <a:pt x="4253" y="810"/>
                      <a:pt x="4255" y="810"/>
                      <a:pt x="4257" y="810"/>
                    </a:cubicBezTo>
                    <a:cubicBezTo>
                      <a:pt x="4355" y="810"/>
                      <a:pt x="4353" y="650"/>
                      <a:pt x="4251" y="647"/>
                    </a:cubicBezTo>
                    <a:cubicBezTo>
                      <a:pt x="2906" y="592"/>
                      <a:pt x="1358" y="727"/>
                      <a:pt x="159" y="13"/>
                    </a:cubicBezTo>
                    <a:cubicBezTo>
                      <a:pt x="144" y="4"/>
                      <a:pt x="130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379;p54"/>
              <p:cNvSpPr/>
              <p:nvPr/>
            </p:nvSpPr>
            <p:spPr>
              <a:xfrm rot="-537420">
                <a:off x="2721093" y="1890674"/>
                <a:ext cx="238971" cy="73307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039" extrusionOk="0">
                    <a:moveTo>
                      <a:pt x="3282" y="1"/>
                    </a:moveTo>
                    <a:cubicBezTo>
                      <a:pt x="3274" y="1"/>
                      <a:pt x="3264" y="3"/>
                      <a:pt x="3255" y="6"/>
                    </a:cubicBezTo>
                    <a:cubicBezTo>
                      <a:pt x="2222" y="359"/>
                      <a:pt x="1200" y="758"/>
                      <a:pt x="105" y="876"/>
                    </a:cubicBezTo>
                    <a:cubicBezTo>
                      <a:pt x="5" y="885"/>
                      <a:pt x="1" y="1039"/>
                      <a:pt x="93" y="1039"/>
                    </a:cubicBezTo>
                    <a:cubicBezTo>
                      <a:pt x="96" y="1039"/>
                      <a:pt x="100" y="1038"/>
                      <a:pt x="105" y="1038"/>
                    </a:cubicBezTo>
                    <a:cubicBezTo>
                      <a:pt x="1217" y="921"/>
                      <a:pt x="2249" y="526"/>
                      <a:pt x="3300" y="161"/>
                    </a:cubicBezTo>
                    <a:cubicBezTo>
                      <a:pt x="3387" y="134"/>
                      <a:pt x="3361" y="1"/>
                      <a:pt x="3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80;p54"/>
              <p:cNvSpPr/>
              <p:nvPr/>
            </p:nvSpPr>
            <p:spPr>
              <a:xfrm rot="-537420">
                <a:off x="2639605" y="1597191"/>
                <a:ext cx="53269" cy="6674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946" extrusionOk="0">
                    <a:moveTo>
                      <a:pt x="641" y="1"/>
                    </a:moveTo>
                    <a:cubicBezTo>
                      <a:pt x="615" y="1"/>
                      <a:pt x="589" y="12"/>
                      <a:pt x="571" y="39"/>
                    </a:cubicBezTo>
                    <a:cubicBezTo>
                      <a:pt x="394" y="300"/>
                      <a:pt x="218" y="562"/>
                      <a:pt x="41" y="826"/>
                    </a:cubicBezTo>
                    <a:cubicBezTo>
                      <a:pt x="0" y="887"/>
                      <a:pt x="57" y="946"/>
                      <a:pt x="116" y="946"/>
                    </a:cubicBezTo>
                    <a:cubicBezTo>
                      <a:pt x="140" y="946"/>
                      <a:pt x="165" y="935"/>
                      <a:pt x="183" y="909"/>
                    </a:cubicBezTo>
                    <a:cubicBezTo>
                      <a:pt x="360" y="646"/>
                      <a:pt x="536" y="383"/>
                      <a:pt x="714" y="119"/>
                    </a:cubicBezTo>
                    <a:cubicBezTo>
                      <a:pt x="755" y="59"/>
                      <a:pt x="699" y="1"/>
                      <a:pt x="6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2166C0A-C51B-A9FF-38FD-181C0D8AA844}"/>
                  </a:ext>
                </a:extLst>
              </p14:cNvPr>
              <p14:cNvContentPartPr/>
              <p14:nvPr/>
            </p14:nvContentPartPr>
            <p14:xfrm>
              <a:off x="7210125" y="45434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2166C0A-C51B-A9FF-38FD-181C0D8AA8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1485" y="4534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69A72E-F2B1-66A1-E3E5-A7A017CB697C}"/>
                  </a:ext>
                </a:extLst>
              </p14:cNvPr>
              <p14:cNvContentPartPr/>
              <p14:nvPr/>
            </p14:nvContentPartPr>
            <p14:xfrm>
              <a:off x="1552365" y="581964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69A72E-F2B1-66A1-E3E5-A7A017CB69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3365" y="5811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786F697-CA4E-DFAD-8964-A63A50CCFDFA}"/>
                  </a:ext>
                </a:extLst>
              </p14:cNvPr>
              <p14:cNvContentPartPr/>
              <p14:nvPr/>
            </p14:nvContentPartPr>
            <p14:xfrm>
              <a:off x="1400085" y="589560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786F697-CA4E-DFAD-8964-A63A50CCFD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1085" y="58869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oogle Shape;782;p37">
            <a:extLst>
              <a:ext uri="{FF2B5EF4-FFF2-40B4-BE49-F238E27FC236}">
                <a16:creationId xmlns:a16="http://schemas.microsoft.com/office/drawing/2014/main" id="{D4BE16CC-DFCD-2AC7-D109-03BC1698A331}"/>
              </a:ext>
            </a:extLst>
          </p:cNvPr>
          <p:cNvGrpSpPr/>
          <p:nvPr/>
        </p:nvGrpSpPr>
        <p:grpSpPr>
          <a:xfrm>
            <a:off x="10411658" y="-5072576"/>
            <a:ext cx="1494362" cy="5131776"/>
            <a:chOff x="3341163" y="-296155"/>
            <a:chExt cx="506501" cy="1782918"/>
          </a:xfrm>
        </p:grpSpPr>
        <p:sp>
          <p:nvSpPr>
            <p:cNvPr id="25" name="Google Shape;783;p37">
              <a:extLst>
                <a:ext uri="{FF2B5EF4-FFF2-40B4-BE49-F238E27FC236}">
                  <a16:creationId xmlns:a16="http://schemas.microsoft.com/office/drawing/2014/main" id="{A4297A69-2364-891D-81F3-0F4884A36716}"/>
                </a:ext>
              </a:extLst>
            </p:cNvPr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784;p37">
              <a:extLst>
                <a:ext uri="{FF2B5EF4-FFF2-40B4-BE49-F238E27FC236}">
                  <a16:creationId xmlns:a16="http://schemas.microsoft.com/office/drawing/2014/main" id="{5A306FBB-D09D-93FA-6A11-6CAE8A4612EF}"/>
                </a:ext>
              </a:extLst>
            </p:cNvPr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785;p37">
              <a:extLst>
                <a:ext uri="{FF2B5EF4-FFF2-40B4-BE49-F238E27FC236}">
                  <a16:creationId xmlns:a16="http://schemas.microsoft.com/office/drawing/2014/main" id="{F948B501-EA28-A0FA-D9BE-15A087023D85}"/>
                </a:ext>
              </a:extLst>
            </p:cNvPr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786;p37">
              <a:extLst>
                <a:ext uri="{FF2B5EF4-FFF2-40B4-BE49-F238E27FC236}">
                  <a16:creationId xmlns:a16="http://schemas.microsoft.com/office/drawing/2014/main" id="{DC829AE5-6849-BF63-0E81-18DCA40714EB}"/>
                </a:ext>
              </a:extLst>
            </p:cNvPr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787;p37">
              <a:extLst>
                <a:ext uri="{FF2B5EF4-FFF2-40B4-BE49-F238E27FC236}">
                  <a16:creationId xmlns:a16="http://schemas.microsoft.com/office/drawing/2014/main" id="{14B5C63A-D559-6B1E-D869-FD3649467A25}"/>
                </a:ext>
              </a:extLst>
            </p:cNvPr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788;p37">
              <a:extLst>
                <a:ext uri="{FF2B5EF4-FFF2-40B4-BE49-F238E27FC236}">
                  <a16:creationId xmlns:a16="http://schemas.microsoft.com/office/drawing/2014/main" id="{F4C7FEDD-F86A-02FB-58FB-13B7C4A7CC52}"/>
                </a:ext>
              </a:extLst>
            </p:cNvPr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789;p37">
              <a:extLst>
                <a:ext uri="{FF2B5EF4-FFF2-40B4-BE49-F238E27FC236}">
                  <a16:creationId xmlns:a16="http://schemas.microsoft.com/office/drawing/2014/main" id="{7FA892CB-A629-985A-CD87-0BFA0768E52F}"/>
                </a:ext>
              </a:extLst>
            </p:cNvPr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790;p37">
              <a:extLst>
                <a:ext uri="{FF2B5EF4-FFF2-40B4-BE49-F238E27FC236}">
                  <a16:creationId xmlns:a16="http://schemas.microsoft.com/office/drawing/2014/main" id="{3C82072D-F5FF-F50F-350E-7C04E561B6BB}"/>
                </a:ext>
              </a:extLst>
            </p:cNvPr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791;p37">
              <a:extLst>
                <a:ext uri="{FF2B5EF4-FFF2-40B4-BE49-F238E27FC236}">
                  <a16:creationId xmlns:a16="http://schemas.microsoft.com/office/drawing/2014/main" id="{97D34088-B37B-846B-263E-CA025ED7D4DB}"/>
                </a:ext>
              </a:extLst>
            </p:cNvPr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92;p37">
              <a:extLst>
                <a:ext uri="{FF2B5EF4-FFF2-40B4-BE49-F238E27FC236}">
                  <a16:creationId xmlns:a16="http://schemas.microsoft.com/office/drawing/2014/main" id="{5F3FF84F-8C8A-09CA-53A6-5567A42FE8D5}"/>
                </a:ext>
              </a:extLst>
            </p:cNvPr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93;p37">
              <a:extLst>
                <a:ext uri="{FF2B5EF4-FFF2-40B4-BE49-F238E27FC236}">
                  <a16:creationId xmlns:a16="http://schemas.microsoft.com/office/drawing/2014/main" id="{93BA6958-AE4D-1DFB-4270-1FB747B11CA1}"/>
                </a:ext>
              </a:extLst>
            </p:cNvPr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94;p37">
              <a:extLst>
                <a:ext uri="{FF2B5EF4-FFF2-40B4-BE49-F238E27FC236}">
                  <a16:creationId xmlns:a16="http://schemas.microsoft.com/office/drawing/2014/main" id="{E7F8E0DB-63FF-3DBA-B8A8-0791AB044DFC}"/>
                </a:ext>
              </a:extLst>
            </p:cNvPr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95;p37">
              <a:extLst>
                <a:ext uri="{FF2B5EF4-FFF2-40B4-BE49-F238E27FC236}">
                  <a16:creationId xmlns:a16="http://schemas.microsoft.com/office/drawing/2014/main" id="{C46AFFC7-4FB2-F3CF-41EA-7E75C9CF7880}"/>
                </a:ext>
              </a:extLst>
            </p:cNvPr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96;p37">
              <a:extLst>
                <a:ext uri="{FF2B5EF4-FFF2-40B4-BE49-F238E27FC236}">
                  <a16:creationId xmlns:a16="http://schemas.microsoft.com/office/drawing/2014/main" id="{0C8833E9-EDA9-DB7A-2E4F-672F34E29AA7}"/>
                </a:ext>
              </a:extLst>
            </p:cNvPr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97;p37">
              <a:extLst>
                <a:ext uri="{FF2B5EF4-FFF2-40B4-BE49-F238E27FC236}">
                  <a16:creationId xmlns:a16="http://schemas.microsoft.com/office/drawing/2014/main" id="{7A408A01-D334-D6FC-44D1-66C4150C0069}"/>
                </a:ext>
              </a:extLst>
            </p:cNvPr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98;p37">
              <a:extLst>
                <a:ext uri="{FF2B5EF4-FFF2-40B4-BE49-F238E27FC236}">
                  <a16:creationId xmlns:a16="http://schemas.microsoft.com/office/drawing/2014/main" id="{C861C228-CABC-9960-0787-16D306DC3D32}"/>
                </a:ext>
              </a:extLst>
            </p:cNvPr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799;p37">
              <a:extLst>
                <a:ext uri="{FF2B5EF4-FFF2-40B4-BE49-F238E27FC236}">
                  <a16:creationId xmlns:a16="http://schemas.microsoft.com/office/drawing/2014/main" id="{8BE78D91-31EC-8F7A-5392-FDA6E2CF432D}"/>
                </a:ext>
              </a:extLst>
            </p:cNvPr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800;p37">
              <a:extLst>
                <a:ext uri="{FF2B5EF4-FFF2-40B4-BE49-F238E27FC236}">
                  <a16:creationId xmlns:a16="http://schemas.microsoft.com/office/drawing/2014/main" id="{260FE108-79E0-CDAE-3C55-7743556BE1F0}"/>
                </a:ext>
              </a:extLst>
            </p:cNvPr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1;p37">
              <a:extLst>
                <a:ext uri="{FF2B5EF4-FFF2-40B4-BE49-F238E27FC236}">
                  <a16:creationId xmlns:a16="http://schemas.microsoft.com/office/drawing/2014/main" id="{3F585220-5170-9F42-A610-F34C20C3CD70}"/>
                </a:ext>
              </a:extLst>
            </p:cNvPr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02;p37">
              <a:extLst>
                <a:ext uri="{FF2B5EF4-FFF2-40B4-BE49-F238E27FC236}">
                  <a16:creationId xmlns:a16="http://schemas.microsoft.com/office/drawing/2014/main" id="{52A135AA-AD95-0BC6-DE6C-7B620879BF05}"/>
                </a:ext>
              </a:extLst>
            </p:cNvPr>
            <p:cNvSpPr/>
            <p:nvPr/>
          </p:nvSpPr>
          <p:spPr>
            <a:xfrm>
              <a:off x="3591995" y="-296155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101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1"/>
          <p:cNvSpPr txBox="1">
            <a:spLocks noGrp="1"/>
          </p:cNvSpPr>
          <p:nvPr>
            <p:ph type="title"/>
          </p:nvPr>
        </p:nvSpPr>
        <p:spPr>
          <a:xfrm>
            <a:off x="518297" y="321877"/>
            <a:ext cx="5772350" cy="2548319"/>
          </a:xfrm>
          <a:prstGeom prst="rect">
            <a:avLst/>
          </a:prstGeom>
          <a:effectLst>
            <a:outerShdw blurRad="190500" dir="5400000" sx="121000" sy="121000" algn="ctr" rotWithShape="0">
              <a:srgbClr val="000000">
                <a:alpha val="69000"/>
              </a:srgbClr>
            </a:outerShdw>
          </a:effectLst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GB" sz="4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1. </a:t>
            </a:r>
            <a:r>
              <a:rPr lang="en-GB" sz="4400" b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Giới</a:t>
            </a:r>
            <a:r>
              <a:rPr lang="en-GB" sz="4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4400" b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thiệu</a:t>
            </a:r>
            <a:r>
              <a:rPr lang="en-GB" sz="4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4400" b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đề</a:t>
            </a:r>
            <a:r>
              <a:rPr lang="en-GB" sz="4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4400" b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tài</a:t>
            </a:r>
            <a:r>
              <a:rPr lang="en" sz="44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br>
              <a:rPr lang="en"/>
            </a:br>
            <a:br>
              <a:rPr lang="en"/>
            </a:br>
            <a:endParaRPr>
              <a:solidFill>
                <a:schemeClr val="accent4"/>
              </a:solidFill>
            </a:endParaRPr>
          </a:p>
        </p:txBody>
      </p:sp>
      <p:sp>
        <p:nvSpPr>
          <p:cNvPr id="603" name="Google Shape;603;p31"/>
          <p:cNvSpPr txBox="1">
            <a:spLocks noGrp="1"/>
          </p:cNvSpPr>
          <p:nvPr>
            <p:ph type="subTitle" idx="1"/>
          </p:nvPr>
        </p:nvSpPr>
        <p:spPr>
          <a:xfrm>
            <a:off x="647157" y="1836809"/>
            <a:ext cx="10150709" cy="442974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 algn="just" fontAlgn="base"/>
            <a:r>
              <a:rPr lang="vi-VN" sz="2600" b="1">
                <a:solidFill>
                  <a:schemeClr val="accent1"/>
                </a:solidFill>
              </a:rPr>
              <a:t>a. </a:t>
            </a:r>
            <a:r>
              <a:rPr lang="en-GB" sz="2600" b="1">
                <a:solidFill>
                  <a:schemeClr val="accent1"/>
                </a:solidFill>
              </a:rPr>
              <a:t>Cơ </a:t>
            </a:r>
            <a:r>
              <a:rPr lang="en-GB" sz="2600" b="1" err="1">
                <a:solidFill>
                  <a:schemeClr val="accent1"/>
                </a:solidFill>
              </a:rPr>
              <a:t>sở</a:t>
            </a:r>
            <a:r>
              <a:rPr lang="en-GB" sz="2600" b="1">
                <a:solidFill>
                  <a:schemeClr val="accent1"/>
                </a:solidFill>
              </a:rPr>
              <a:t> </a:t>
            </a:r>
            <a:r>
              <a:rPr lang="en-GB" sz="2600" b="1" err="1">
                <a:solidFill>
                  <a:schemeClr val="accent1"/>
                </a:solidFill>
              </a:rPr>
              <a:t>dữ</a:t>
            </a:r>
            <a:r>
              <a:rPr lang="en-GB" sz="2600" b="1">
                <a:solidFill>
                  <a:schemeClr val="accent1"/>
                </a:solidFill>
              </a:rPr>
              <a:t> </a:t>
            </a:r>
            <a:r>
              <a:rPr lang="en-GB" sz="2600" b="1" err="1">
                <a:solidFill>
                  <a:schemeClr val="accent1"/>
                </a:solidFill>
              </a:rPr>
              <a:t>liệu</a:t>
            </a:r>
            <a:r>
              <a:rPr lang="en-GB" sz="2600" b="1">
                <a:solidFill>
                  <a:schemeClr val="accent1"/>
                </a:solidFill>
              </a:rPr>
              <a:t> </a:t>
            </a:r>
            <a:r>
              <a:rPr lang="en-GB" sz="2600" b="1" err="1">
                <a:solidFill>
                  <a:schemeClr val="accent1"/>
                </a:solidFill>
              </a:rPr>
              <a:t>biểu</a:t>
            </a:r>
            <a:r>
              <a:rPr lang="en-GB" sz="2600" b="1">
                <a:solidFill>
                  <a:schemeClr val="accent1"/>
                </a:solidFill>
              </a:rPr>
              <a:t> </a:t>
            </a:r>
            <a:r>
              <a:rPr lang="en-GB" sz="2600" b="1" err="1">
                <a:solidFill>
                  <a:schemeClr val="accent1"/>
                </a:solidFill>
              </a:rPr>
              <a:t>diễn</a:t>
            </a:r>
            <a:r>
              <a:rPr lang="en-GB" sz="2600" b="1">
                <a:solidFill>
                  <a:schemeClr val="accent1"/>
                </a:solidFill>
              </a:rPr>
              <a:t> </a:t>
            </a:r>
            <a:r>
              <a:rPr lang="en-GB" sz="2600" b="1" err="1">
                <a:solidFill>
                  <a:schemeClr val="accent1"/>
                </a:solidFill>
              </a:rPr>
              <a:t>thao</a:t>
            </a:r>
            <a:r>
              <a:rPr lang="en-GB" sz="2600" b="1">
                <a:solidFill>
                  <a:schemeClr val="accent1"/>
                </a:solidFill>
              </a:rPr>
              <a:t> </a:t>
            </a:r>
            <a:r>
              <a:rPr lang="en-GB" sz="2600" b="1" err="1">
                <a:solidFill>
                  <a:schemeClr val="accent1"/>
                </a:solidFill>
              </a:rPr>
              <a:t>tác</a:t>
            </a:r>
            <a:r>
              <a:rPr lang="en-GB" sz="2600" b="1">
                <a:solidFill>
                  <a:schemeClr val="accent1"/>
                </a:solidFill>
              </a:rPr>
              <a:t> </a:t>
            </a:r>
            <a:r>
              <a:rPr lang="en-GB" sz="2600" b="1" err="1">
                <a:solidFill>
                  <a:schemeClr val="accent1">
                    <a:lumMod val="75000"/>
                  </a:schemeClr>
                </a:solidFill>
              </a:rPr>
              <a:t>quản</a:t>
            </a:r>
            <a:r>
              <a:rPr lang="en-GB" sz="26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600" b="1" err="1">
                <a:solidFill>
                  <a:schemeClr val="accent1">
                    <a:lumMod val="75000"/>
                  </a:schemeClr>
                </a:solidFill>
              </a:rPr>
              <a:t>lý</a:t>
            </a:r>
            <a:r>
              <a:rPr lang="en-GB" sz="26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600" b="1" err="1">
                <a:solidFill>
                  <a:schemeClr val="accent1">
                    <a:lumMod val="75000"/>
                  </a:schemeClr>
                </a:solidFill>
              </a:rPr>
              <a:t>cơ</a:t>
            </a:r>
            <a:r>
              <a:rPr lang="en-GB" sz="26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600" b="1" err="1">
                <a:solidFill>
                  <a:schemeClr val="accent1">
                    <a:lumMod val="75000"/>
                  </a:schemeClr>
                </a:solidFill>
              </a:rPr>
              <a:t>bản</a:t>
            </a:r>
            <a:r>
              <a:rPr lang="en-GB" sz="26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600" b="1" err="1">
                <a:solidFill>
                  <a:schemeClr val="accent1"/>
                </a:solidFill>
              </a:rPr>
              <a:t>của</a:t>
            </a:r>
            <a:r>
              <a:rPr lang="en-GB" sz="2600" b="1">
                <a:solidFill>
                  <a:schemeClr val="accent1"/>
                </a:solidFill>
              </a:rPr>
              <a:t> </a:t>
            </a:r>
            <a:r>
              <a:rPr lang="en-GB" sz="2600" b="1" err="1">
                <a:solidFill>
                  <a:schemeClr val="accent1"/>
                </a:solidFill>
              </a:rPr>
              <a:t>phòng</a:t>
            </a:r>
            <a:r>
              <a:rPr lang="en-GB" sz="2600" b="1">
                <a:solidFill>
                  <a:schemeClr val="accent1"/>
                </a:solidFill>
              </a:rPr>
              <a:t> </a:t>
            </a:r>
            <a:r>
              <a:rPr lang="en-GB" sz="2600" b="1" err="1">
                <a:solidFill>
                  <a:schemeClr val="accent1"/>
                </a:solidFill>
              </a:rPr>
              <a:t>khám</a:t>
            </a:r>
            <a:r>
              <a:rPr lang="en-GB" sz="2600" b="1">
                <a:solidFill>
                  <a:schemeClr val="accent1"/>
                </a:solidFill>
              </a:rPr>
              <a:t> </a:t>
            </a:r>
            <a:r>
              <a:rPr lang="en-GB" sz="2600" b="1" err="1">
                <a:solidFill>
                  <a:schemeClr val="accent1"/>
                </a:solidFill>
              </a:rPr>
              <a:t>tư</a:t>
            </a:r>
            <a:r>
              <a:rPr lang="en-GB" sz="2600" b="1">
                <a:solidFill>
                  <a:schemeClr val="accent1"/>
                </a:solidFill>
              </a:rPr>
              <a:t> </a:t>
            </a:r>
            <a:r>
              <a:rPr lang="en-GB" sz="2600" b="1" err="1">
                <a:solidFill>
                  <a:schemeClr val="accent1"/>
                </a:solidFill>
              </a:rPr>
              <a:t>nhân</a:t>
            </a:r>
            <a:r>
              <a:rPr lang="en-GB" sz="2600" b="1">
                <a:solidFill>
                  <a:schemeClr val="accent1"/>
                </a:solidFill>
              </a:rPr>
              <a:t>, </a:t>
            </a:r>
            <a:r>
              <a:rPr lang="en-GB" sz="2600" b="1" err="1">
                <a:solidFill>
                  <a:schemeClr val="accent1"/>
                </a:solidFill>
              </a:rPr>
              <a:t>gồm</a:t>
            </a:r>
            <a:r>
              <a:rPr lang="en-GB" sz="2600" b="1">
                <a:solidFill>
                  <a:schemeClr val="accent1"/>
                </a:solidFill>
              </a:rPr>
              <a:t>:</a:t>
            </a:r>
          </a:p>
          <a:p>
            <a:pPr marL="342900" indent="-342900" algn="just" fontAlgn="base">
              <a:buFontTx/>
              <a:buChar char="-"/>
            </a:pPr>
            <a:r>
              <a:rPr lang="vi-VN" b="1">
                <a:solidFill>
                  <a:schemeClr val="bg2">
                    <a:lumMod val="20000"/>
                    <a:lumOff val="80000"/>
                  </a:schemeClr>
                </a:solidFill>
              </a:rPr>
              <a:t>Quản lý </a:t>
            </a:r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bác sĩ</a:t>
            </a:r>
            <a:endParaRPr lang="vi-VN" b="1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 algn="just" fontAlgn="base">
              <a:buFontTx/>
              <a:buChar char="-"/>
            </a:pPr>
            <a:r>
              <a:rPr lang="en-GB" b="1">
                <a:solidFill>
                  <a:schemeClr val="bg2">
                    <a:lumMod val="20000"/>
                    <a:lumOff val="80000"/>
                  </a:schemeClr>
                </a:solidFill>
              </a:rPr>
              <a:t>Quản </a:t>
            </a:r>
            <a:r>
              <a:rPr lang="en-GB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lý</a:t>
            </a:r>
            <a:r>
              <a:rPr lang="en-GB" b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bệnh</a:t>
            </a:r>
            <a:r>
              <a:rPr lang="en-GB" b="1">
                <a:solidFill>
                  <a:schemeClr val="bg2">
                    <a:lumMod val="20000"/>
                    <a:lumOff val="80000"/>
                  </a:schemeClr>
                </a:solidFill>
              </a:rPr>
              <a:t> nhân</a:t>
            </a:r>
          </a:p>
          <a:p>
            <a:pPr marL="342900" indent="-342900" algn="just" fontAlgn="base">
              <a:buFontTx/>
              <a:buChar char="-"/>
            </a:pPr>
            <a:r>
              <a:rPr lang="en-US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Quản</a:t>
            </a:r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lý</a:t>
            </a:r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lịch</a:t>
            </a:r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 hẹn </a:t>
            </a:r>
            <a:endParaRPr lang="vi-VN" b="1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 algn="just" fontAlgn="base">
              <a:buFontTx/>
              <a:buChar char="-"/>
            </a:pPr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Quản </a:t>
            </a:r>
            <a:r>
              <a:rPr lang="en-US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lý</a:t>
            </a:r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dịch</a:t>
            </a:r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vụ</a:t>
            </a:r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khám</a:t>
            </a:r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 bệnh</a:t>
            </a:r>
            <a:r>
              <a:rPr lang="vi-VN" b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42900" indent="-342900" algn="just" fontAlgn="base">
              <a:buFontTx/>
              <a:buChar char="-"/>
            </a:pPr>
            <a:r>
              <a:rPr lang="en-GB" b="1">
                <a:solidFill>
                  <a:schemeClr val="bg2">
                    <a:lumMod val="20000"/>
                    <a:lumOff val="80000"/>
                  </a:schemeClr>
                </a:solidFill>
              </a:rPr>
              <a:t>Quản </a:t>
            </a:r>
            <a:r>
              <a:rPr lang="en-GB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lý</a:t>
            </a:r>
            <a:r>
              <a:rPr lang="en-GB" b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vi-VN" b="1">
                <a:solidFill>
                  <a:schemeClr val="bg2">
                    <a:lumMod val="20000"/>
                    <a:lumOff val="80000"/>
                  </a:schemeClr>
                </a:solidFill>
              </a:rPr>
              <a:t>hóa đơn thanh toán</a:t>
            </a:r>
            <a:endParaRPr lang="en-GB" b="1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 algn="just" fontAlgn="base">
              <a:buFontTx/>
              <a:buChar char="-"/>
            </a:pPr>
            <a:r>
              <a:rPr lang="en-US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Quản</a:t>
            </a:r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lý</a:t>
            </a:r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kho</a:t>
            </a:r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thuốc</a:t>
            </a:r>
            <a:r>
              <a:rPr 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 </a:t>
            </a:r>
            <a:endParaRPr lang="en-GB" b="1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indent="0" algn="just" fontAlgn="base"/>
            <a:r>
              <a:rPr lang="vi-VN" sz="2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b. Phạm vi </a:t>
            </a:r>
          </a:p>
          <a:p>
            <a:pPr marL="342900" indent="-342900" algn="just" fontAlgn="base">
              <a:buFontTx/>
              <a:buChar char="-"/>
            </a:pPr>
            <a:r>
              <a:rPr lang="vi-VN" b="1">
                <a:solidFill>
                  <a:schemeClr val="bg2">
                    <a:lumMod val="20000"/>
                    <a:lumOff val="80000"/>
                  </a:schemeClr>
                </a:solidFill>
              </a:rPr>
              <a:t>Mô hình quản lý phòng khám tư nhân.</a:t>
            </a:r>
          </a:p>
          <a:p>
            <a:pPr marL="342900" indent="-342900" algn="just" fontAlgn="base">
              <a:buFontTx/>
              <a:buChar char="-"/>
            </a:pPr>
            <a:endParaRPr lang="vi-VN" b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indent="-457200" algn="just" fontAlgn="base">
              <a:buFontTx/>
              <a:buChar char="-"/>
            </a:pPr>
            <a:endParaRPr lang="en-GB" sz="2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 fontAlgn="base"/>
            <a:endParaRPr lang="vi-VN" sz="26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05" name="Google Shape;605;p31"/>
          <p:cNvGrpSpPr/>
          <p:nvPr/>
        </p:nvGrpSpPr>
        <p:grpSpPr>
          <a:xfrm rot="2857804" flipH="1">
            <a:off x="2993933" y="5550824"/>
            <a:ext cx="1340699" cy="1371283"/>
            <a:chOff x="2489257" y="2639067"/>
            <a:chExt cx="2406830" cy="1875488"/>
          </a:xfrm>
          <a:effectLst>
            <a:glow rad="76200">
              <a:schemeClr val="accent1">
                <a:alpha val="32000"/>
              </a:schemeClr>
            </a:glow>
            <a:outerShdw blurRad="50800" sx="124000" sy="124000" algn="ctr" rotWithShape="0">
              <a:prstClr val="black">
                <a:alpha val="87000"/>
              </a:prstClr>
            </a:outerShdw>
          </a:effectLst>
        </p:grpSpPr>
        <p:sp>
          <p:nvSpPr>
            <p:cNvPr id="606" name="Google Shape;606;p31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ahLst/>
              <a:cxn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ahLst/>
              <a:cxn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ahLst/>
              <a:cxn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ahLst/>
              <a:cxn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ahLst/>
              <a:cxn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ahLst/>
              <a:cxn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ahLst/>
              <a:cxn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ahLst/>
              <a:cxn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ahLst/>
              <a:cxn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ahLst/>
              <a:cxn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ahLst/>
              <a:cxn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ahLst/>
              <a:cxn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ahLst/>
              <a:cxn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ahLst/>
              <a:cxn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" name="Group 4"/>
          <p:cNvGrpSpPr/>
          <p:nvPr/>
        </p:nvGrpSpPr>
        <p:grpSpPr>
          <a:xfrm rot="21148365">
            <a:off x="7324206" y="5032730"/>
            <a:ext cx="2925736" cy="1444676"/>
            <a:chOff x="7980008" y="4526594"/>
            <a:chExt cx="2788075" cy="1401298"/>
          </a:xfrm>
        </p:grpSpPr>
        <p:sp>
          <p:nvSpPr>
            <p:cNvPr id="621" name="Google Shape;621;p31"/>
            <p:cNvSpPr/>
            <p:nvPr/>
          </p:nvSpPr>
          <p:spPr>
            <a:xfrm>
              <a:off x="8142797" y="4608865"/>
              <a:ext cx="1075784" cy="1057828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22" name="Google Shape;622;p31"/>
            <p:cNvGrpSpPr/>
            <p:nvPr/>
          </p:nvGrpSpPr>
          <p:grpSpPr>
            <a:xfrm>
              <a:off x="7980008" y="4526594"/>
              <a:ext cx="2788075" cy="1401298"/>
              <a:chOff x="3354887" y="4040758"/>
              <a:chExt cx="1612222" cy="949748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3354887" y="4040758"/>
                <a:ext cx="804020" cy="794391"/>
              </a:xfrm>
              <a:custGeom>
                <a:avLst/>
                <a:gdLst/>
                <a:ahLst/>
                <a:cxnLst/>
                <a:rect l="l" t="t" r="r" b="b"/>
                <a:pathLst>
                  <a:path w="51187" h="50574" extrusionOk="0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3657" extrusionOk="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594" extrusionOk="0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5651" extrusionOk="0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5485" extrusionOk="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avLst/>
                <a:gdLst/>
                <a:ahLst/>
                <a:cxnLst/>
                <a:rect l="l" t="t" r="r" b="b"/>
                <a:pathLst>
                  <a:path w="9486" h="2212" extrusionOk="0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5720" extrusionOk="0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996122" y="1154873"/>
            <a:ext cx="529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phạm vi</a:t>
            </a:r>
            <a:endParaRPr lang="en-US" sz="280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oogle Shape;371;p25"/>
          <p:cNvGrpSpPr/>
          <p:nvPr/>
        </p:nvGrpSpPr>
        <p:grpSpPr>
          <a:xfrm>
            <a:off x="9087202" y="59200"/>
            <a:ext cx="1086879" cy="1473892"/>
            <a:chOff x="7014262" y="1153463"/>
            <a:chExt cx="848587" cy="1192385"/>
          </a:xfrm>
        </p:grpSpPr>
        <p:sp>
          <p:nvSpPr>
            <p:cNvPr id="32" name="Google Shape;372;p25"/>
            <p:cNvSpPr/>
            <p:nvPr/>
          </p:nvSpPr>
          <p:spPr>
            <a:xfrm>
              <a:off x="7069652" y="1596481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3;p25"/>
            <p:cNvSpPr/>
            <p:nvPr/>
          </p:nvSpPr>
          <p:spPr>
            <a:xfrm>
              <a:off x="7014262" y="1153463"/>
              <a:ext cx="848587" cy="1192385"/>
            </a:xfrm>
            <a:custGeom>
              <a:avLst/>
              <a:gdLst/>
              <a:ahLst/>
              <a:cxnLst/>
              <a:rect l="l" t="t" r="r" b="b"/>
              <a:pathLst>
                <a:path w="34615" h="48639" extrusionOk="0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459;p28"/>
          <p:cNvSpPr/>
          <p:nvPr/>
        </p:nvSpPr>
        <p:spPr>
          <a:xfrm rot="18776975" flipH="1">
            <a:off x="222471" y="960083"/>
            <a:ext cx="515937" cy="818276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305;p53"/>
          <p:cNvSpPr/>
          <p:nvPr/>
        </p:nvSpPr>
        <p:spPr>
          <a:xfrm flipH="1">
            <a:off x="1552365" y="245029"/>
            <a:ext cx="1996637" cy="906459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2349;p54"/>
          <p:cNvGrpSpPr/>
          <p:nvPr/>
        </p:nvGrpSpPr>
        <p:grpSpPr>
          <a:xfrm>
            <a:off x="7400678" y="204239"/>
            <a:ext cx="1542863" cy="1635085"/>
            <a:chOff x="3212018" y="862708"/>
            <a:chExt cx="1158515" cy="1090302"/>
          </a:xfrm>
        </p:grpSpPr>
        <p:grpSp>
          <p:nvGrpSpPr>
            <p:cNvPr id="40" name="Google Shape;2350;p54"/>
            <p:cNvGrpSpPr/>
            <p:nvPr/>
          </p:nvGrpSpPr>
          <p:grpSpPr>
            <a:xfrm>
              <a:off x="3387275" y="1070575"/>
              <a:ext cx="865769" cy="355643"/>
              <a:chOff x="3387275" y="1070575"/>
              <a:chExt cx="865769" cy="355643"/>
            </a:xfrm>
          </p:grpSpPr>
          <p:sp>
            <p:nvSpPr>
              <p:cNvPr id="58" name="Google Shape;2351;p54"/>
              <p:cNvSpPr/>
              <p:nvPr/>
            </p:nvSpPr>
            <p:spPr>
              <a:xfrm>
                <a:off x="4052975" y="1218550"/>
                <a:ext cx="200069" cy="151723"/>
              </a:xfrm>
              <a:custGeom>
                <a:avLst/>
                <a:gdLst/>
                <a:ahLst/>
                <a:cxnLst/>
                <a:rect l="l" t="t" r="r" b="b"/>
                <a:pathLst>
                  <a:path w="10659" h="7927" extrusionOk="0">
                    <a:moveTo>
                      <a:pt x="10659" y="0"/>
                    </a:moveTo>
                    <a:cubicBezTo>
                      <a:pt x="6850" y="2258"/>
                      <a:pt x="3713" y="5515"/>
                      <a:pt x="0" y="7927"/>
                    </a:cubicBezTo>
                  </a:path>
                </a:pathLst>
              </a:custGeom>
              <a:noFill/>
              <a:ln w="9525" cap="flat" cmpd="sng">
                <a:solidFill>
                  <a:srgbClr val="F9CB9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59" name="Google Shape;2352;p54"/>
              <p:cNvGrpSpPr/>
              <p:nvPr/>
            </p:nvGrpSpPr>
            <p:grpSpPr>
              <a:xfrm>
                <a:off x="3387275" y="1070575"/>
                <a:ext cx="826901" cy="355643"/>
                <a:chOff x="3387275" y="1070575"/>
                <a:chExt cx="826901" cy="355643"/>
              </a:xfrm>
            </p:grpSpPr>
            <p:sp>
              <p:nvSpPr>
                <p:cNvPr id="60" name="Google Shape;2353;p54"/>
                <p:cNvSpPr/>
                <p:nvPr/>
              </p:nvSpPr>
              <p:spPr>
                <a:xfrm>
                  <a:off x="3514350" y="11256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" name="Google Shape;2354;p54"/>
                <p:cNvSpPr/>
                <p:nvPr/>
              </p:nvSpPr>
              <p:spPr>
                <a:xfrm>
                  <a:off x="3558925" y="1137000"/>
                  <a:ext cx="436200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8" h="6410" extrusionOk="0">
                      <a:moveTo>
                        <a:pt x="0" y="6410"/>
                      </a:moveTo>
                      <a:cubicBezTo>
                        <a:pt x="5823" y="4294"/>
                        <a:pt x="11906" y="2771"/>
                        <a:pt x="17448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2" name="Google Shape;2355;p54"/>
                <p:cNvSpPr/>
                <p:nvPr/>
              </p:nvSpPr>
              <p:spPr>
                <a:xfrm>
                  <a:off x="3602525" y="1148350"/>
                  <a:ext cx="417250" cy="17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0" h="6828" extrusionOk="0">
                      <a:moveTo>
                        <a:pt x="0" y="6828"/>
                      </a:moveTo>
                      <a:cubicBezTo>
                        <a:pt x="5473" y="4344"/>
                        <a:pt x="11914" y="3650"/>
                        <a:pt x="1669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" name="Google Shape;2356;p54"/>
                <p:cNvSpPr/>
                <p:nvPr/>
              </p:nvSpPr>
              <p:spPr>
                <a:xfrm>
                  <a:off x="3665100" y="1158800"/>
                  <a:ext cx="393550" cy="18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2" h="7510" extrusionOk="0">
                      <a:moveTo>
                        <a:pt x="15742" y="0"/>
                      </a:moveTo>
                      <a:cubicBezTo>
                        <a:pt x="11152" y="3568"/>
                        <a:pt x="5345" y="5223"/>
                        <a:pt x="0" y="751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4" name="Google Shape;2357;p54"/>
                <p:cNvSpPr/>
                <p:nvPr/>
              </p:nvSpPr>
              <p:spPr>
                <a:xfrm>
                  <a:off x="3732450" y="1172075"/>
                  <a:ext cx="375512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" h="7738" extrusionOk="0">
                      <a:moveTo>
                        <a:pt x="14338" y="0"/>
                      </a:moveTo>
                      <a:cubicBezTo>
                        <a:pt x="9297" y="2022"/>
                        <a:pt x="4583" y="4824"/>
                        <a:pt x="0" y="7738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" name="Google Shape;2358;p54"/>
                <p:cNvSpPr/>
                <p:nvPr/>
              </p:nvSpPr>
              <p:spPr>
                <a:xfrm>
                  <a:off x="3772275" y="1192950"/>
                  <a:ext cx="380259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9" h="8193" extrusionOk="0">
                      <a:moveTo>
                        <a:pt x="14679" y="0"/>
                      </a:moveTo>
                      <a:cubicBezTo>
                        <a:pt x="9386" y="1839"/>
                        <a:pt x="4900" y="5474"/>
                        <a:pt x="0" y="8193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" name="Google Shape;2359;p54"/>
                <p:cNvSpPr/>
                <p:nvPr/>
              </p:nvSpPr>
              <p:spPr>
                <a:xfrm>
                  <a:off x="3810225" y="1201500"/>
                  <a:ext cx="375525" cy="2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1" h="8762" extrusionOk="0">
                      <a:moveTo>
                        <a:pt x="15021" y="0"/>
                      </a:moveTo>
                      <a:cubicBezTo>
                        <a:pt x="9987" y="2874"/>
                        <a:pt x="5015" y="5855"/>
                        <a:pt x="0" y="876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7" name="Google Shape;2360;p54"/>
                <p:cNvSpPr/>
                <p:nvPr/>
              </p:nvSpPr>
              <p:spPr>
                <a:xfrm>
                  <a:off x="3914525" y="1207175"/>
                  <a:ext cx="299651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9" h="7927" extrusionOk="0">
                      <a:moveTo>
                        <a:pt x="10659" y="0"/>
                      </a:moveTo>
                      <a:cubicBezTo>
                        <a:pt x="6850" y="2258"/>
                        <a:pt x="3713" y="5515"/>
                        <a:pt x="0" y="792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" name="Google Shape;2361;p54"/>
                <p:cNvSpPr/>
                <p:nvPr/>
              </p:nvSpPr>
              <p:spPr>
                <a:xfrm>
                  <a:off x="3465050" y="11056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9" name="Google Shape;2362;p54"/>
                <p:cNvSpPr/>
                <p:nvPr/>
              </p:nvSpPr>
              <p:spPr>
                <a:xfrm>
                  <a:off x="3425200" y="10848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0" name="Google Shape;2363;p54"/>
                <p:cNvSpPr/>
                <p:nvPr/>
              </p:nvSpPr>
              <p:spPr>
                <a:xfrm>
                  <a:off x="3387275" y="10705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1" name="Google Shape;2364;p54"/>
            <p:cNvGrpSpPr/>
            <p:nvPr/>
          </p:nvGrpSpPr>
          <p:grpSpPr>
            <a:xfrm rot="760823">
              <a:off x="3284544" y="965717"/>
              <a:ext cx="1013463" cy="884284"/>
              <a:chOff x="2066156" y="1353175"/>
              <a:chExt cx="1177077" cy="963511"/>
            </a:xfrm>
          </p:grpSpPr>
          <p:sp>
            <p:nvSpPr>
              <p:cNvPr id="42" name="Google Shape;2365;p54"/>
              <p:cNvSpPr/>
              <p:nvPr/>
            </p:nvSpPr>
            <p:spPr>
              <a:xfrm rot="-537420">
                <a:off x="2112570" y="1672588"/>
                <a:ext cx="621734" cy="250542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3551" extrusionOk="0">
                    <a:moveTo>
                      <a:pt x="103" y="1"/>
                    </a:moveTo>
                    <a:cubicBezTo>
                      <a:pt x="25" y="1"/>
                      <a:pt x="1" y="132"/>
                      <a:pt x="88" y="166"/>
                    </a:cubicBezTo>
                    <a:cubicBezTo>
                      <a:pt x="2973" y="1243"/>
                      <a:pt x="5835" y="2370"/>
                      <a:pt x="8680" y="3544"/>
                    </a:cubicBezTo>
                    <a:cubicBezTo>
                      <a:pt x="8691" y="3548"/>
                      <a:pt x="8701" y="3550"/>
                      <a:pt x="8711" y="3550"/>
                    </a:cubicBezTo>
                    <a:cubicBezTo>
                      <a:pt x="8788" y="3550"/>
                      <a:pt x="8812" y="3422"/>
                      <a:pt x="8725" y="3385"/>
                    </a:cubicBezTo>
                    <a:cubicBezTo>
                      <a:pt x="5880" y="2210"/>
                      <a:pt x="3015" y="1084"/>
                      <a:pt x="133" y="7"/>
                    </a:cubicBezTo>
                    <a:cubicBezTo>
                      <a:pt x="122" y="3"/>
                      <a:pt x="112" y="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366;p54"/>
              <p:cNvSpPr/>
              <p:nvPr/>
            </p:nvSpPr>
            <p:spPr>
              <a:xfrm rot="-537420">
                <a:off x="2079314" y="1486312"/>
                <a:ext cx="515478" cy="209408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2968" extrusionOk="0">
                    <a:moveTo>
                      <a:pt x="7200" y="1"/>
                    </a:moveTo>
                    <a:cubicBezTo>
                      <a:pt x="7191" y="1"/>
                      <a:pt x="7182" y="2"/>
                      <a:pt x="7173" y="5"/>
                    </a:cubicBezTo>
                    <a:cubicBezTo>
                      <a:pt x="4786" y="868"/>
                      <a:pt x="2454" y="1884"/>
                      <a:pt x="88" y="2802"/>
                    </a:cubicBezTo>
                    <a:cubicBezTo>
                      <a:pt x="1" y="2836"/>
                      <a:pt x="28" y="2967"/>
                      <a:pt x="104" y="2967"/>
                    </a:cubicBezTo>
                    <a:cubicBezTo>
                      <a:pt x="113" y="2967"/>
                      <a:pt x="123" y="2965"/>
                      <a:pt x="133" y="2961"/>
                    </a:cubicBezTo>
                    <a:cubicBezTo>
                      <a:pt x="2499" y="2039"/>
                      <a:pt x="4828" y="1028"/>
                      <a:pt x="7218" y="165"/>
                    </a:cubicBezTo>
                    <a:cubicBezTo>
                      <a:pt x="7306" y="133"/>
                      <a:pt x="7280" y="1"/>
                      <a:pt x="7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367;p54"/>
              <p:cNvSpPr/>
              <p:nvPr/>
            </p:nvSpPr>
            <p:spPr>
              <a:xfrm rot="-537420">
                <a:off x="2569414" y="1400531"/>
                <a:ext cx="621946" cy="173778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2463" extrusionOk="0">
                    <a:moveTo>
                      <a:pt x="112" y="0"/>
                    </a:moveTo>
                    <a:cubicBezTo>
                      <a:pt x="30" y="0"/>
                      <a:pt x="1" y="132"/>
                      <a:pt x="92" y="164"/>
                    </a:cubicBezTo>
                    <a:cubicBezTo>
                      <a:pt x="2895" y="1079"/>
                      <a:pt x="5757" y="1990"/>
                      <a:pt x="8674" y="2462"/>
                    </a:cubicBezTo>
                    <a:cubicBezTo>
                      <a:pt x="8679" y="2462"/>
                      <a:pt x="8684" y="2463"/>
                      <a:pt x="8689" y="2463"/>
                    </a:cubicBezTo>
                    <a:cubicBezTo>
                      <a:pt x="8779" y="2463"/>
                      <a:pt x="8814" y="2322"/>
                      <a:pt x="8716" y="2305"/>
                    </a:cubicBezTo>
                    <a:cubicBezTo>
                      <a:pt x="5799" y="1834"/>
                      <a:pt x="2940" y="923"/>
                      <a:pt x="137" y="4"/>
                    </a:cubicBezTo>
                    <a:cubicBezTo>
                      <a:pt x="128" y="2"/>
                      <a:pt x="120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368;p54"/>
              <p:cNvSpPr/>
              <p:nvPr/>
            </p:nvSpPr>
            <p:spPr>
              <a:xfrm rot="-537420">
                <a:off x="2708293" y="1551825"/>
                <a:ext cx="515901" cy="284973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4039" extrusionOk="0">
                    <a:moveTo>
                      <a:pt x="7198" y="0"/>
                    </a:moveTo>
                    <a:cubicBezTo>
                      <a:pt x="7185" y="0"/>
                      <a:pt x="7171" y="4"/>
                      <a:pt x="7156" y="14"/>
                    </a:cubicBezTo>
                    <a:cubicBezTo>
                      <a:pt x="4929" y="1501"/>
                      <a:pt x="2507" y="2755"/>
                      <a:pt x="85" y="3888"/>
                    </a:cubicBezTo>
                    <a:cubicBezTo>
                      <a:pt x="0" y="3927"/>
                      <a:pt x="52" y="4039"/>
                      <a:pt x="130" y="4039"/>
                    </a:cubicBezTo>
                    <a:cubicBezTo>
                      <a:pt x="142" y="4039"/>
                      <a:pt x="155" y="4036"/>
                      <a:pt x="168" y="4030"/>
                    </a:cubicBezTo>
                    <a:cubicBezTo>
                      <a:pt x="2590" y="2897"/>
                      <a:pt x="5012" y="1643"/>
                      <a:pt x="7239" y="156"/>
                    </a:cubicBezTo>
                    <a:cubicBezTo>
                      <a:pt x="7312" y="107"/>
                      <a:pt x="7266" y="0"/>
                      <a:pt x="7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369;p54"/>
              <p:cNvSpPr/>
              <p:nvPr/>
            </p:nvSpPr>
            <p:spPr>
              <a:xfrm rot="-537420">
                <a:off x="2355419" y="1768013"/>
                <a:ext cx="36759" cy="26684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782" extrusionOk="0">
                    <a:moveTo>
                      <a:pt x="99" y="1"/>
                    </a:moveTo>
                    <a:cubicBezTo>
                      <a:pt x="51" y="1"/>
                      <a:pt x="0" y="41"/>
                      <a:pt x="15" y="101"/>
                    </a:cubicBezTo>
                    <a:cubicBezTo>
                      <a:pt x="296" y="1266"/>
                      <a:pt x="358" y="2506"/>
                      <a:pt x="347" y="3702"/>
                    </a:cubicBezTo>
                    <a:cubicBezTo>
                      <a:pt x="347" y="3755"/>
                      <a:pt x="389" y="3781"/>
                      <a:pt x="430" y="3781"/>
                    </a:cubicBezTo>
                    <a:cubicBezTo>
                      <a:pt x="471" y="3781"/>
                      <a:pt x="512" y="3755"/>
                      <a:pt x="514" y="3702"/>
                    </a:cubicBezTo>
                    <a:cubicBezTo>
                      <a:pt x="520" y="2492"/>
                      <a:pt x="458" y="1238"/>
                      <a:pt x="171" y="60"/>
                    </a:cubicBezTo>
                    <a:cubicBezTo>
                      <a:pt x="161" y="19"/>
                      <a:pt x="131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370;p54"/>
              <p:cNvSpPr/>
              <p:nvPr/>
            </p:nvSpPr>
            <p:spPr>
              <a:xfrm rot="-537420">
                <a:off x="2923937" y="1733368"/>
                <a:ext cx="29633" cy="19212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723" extrusionOk="0">
                    <a:moveTo>
                      <a:pt x="149" y="1"/>
                    </a:moveTo>
                    <a:cubicBezTo>
                      <a:pt x="108" y="1"/>
                      <a:pt x="66" y="27"/>
                      <a:pt x="63" y="79"/>
                    </a:cubicBezTo>
                    <a:cubicBezTo>
                      <a:pt x="0" y="928"/>
                      <a:pt x="87" y="1828"/>
                      <a:pt x="250" y="2664"/>
                    </a:cubicBezTo>
                    <a:cubicBezTo>
                      <a:pt x="258" y="2705"/>
                      <a:pt x="287" y="2723"/>
                      <a:pt x="318" y="2723"/>
                    </a:cubicBezTo>
                    <a:cubicBezTo>
                      <a:pt x="366" y="2723"/>
                      <a:pt x="419" y="2681"/>
                      <a:pt x="409" y="2618"/>
                    </a:cubicBezTo>
                    <a:cubicBezTo>
                      <a:pt x="246" y="1801"/>
                      <a:pt x="167" y="913"/>
                      <a:pt x="226" y="79"/>
                    </a:cubicBezTo>
                    <a:cubicBezTo>
                      <a:pt x="229" y="27"/>
                      <a:pt x="190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371;p54"/>
              <p:cNvSpPr/>
              <p:nvPr/>
            </p:nvSpPr>
            <p:spPr>
              <a:xfrm rot="-537420">
                <a:off x="2395631" y="1955258"/>
                <a:ext cx="582364" cy="72601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29" extrusionOk="0">
                    <a:moveTo>
                      <a:pt x="8126" y="0"/>
                    </a:moveTo>
                    <a:cubicBezTo>
                      <a:pt x="8115" y="0"/>
                      <a:pt x="8102" y="3"/>
                      <a:pt x="8090" y="9"/>
                    </a:cubicBezTo>
                    <a:cubicBezTo>
                      <a:pt x="6821" y="611"/>
                      <a:pt x="5400" y="866"/>
                      <a:pt x="3971" y="866"/>
                    </a:cubicBezTo>
                    <a:cubicBezTo>
                      <a:pt x="2661" y="866"/>
                      <a:pt x="1345" y="651"/>
                      <a:pt x="134" y="293"/>
                    </a:cubicBezTo>
                    <a:cubicBezTo>
                      <a:pt x="126" y="291"/>
                      <a:pt x="118" y="290"/>
                      <a:pt x="111" y="290"/>
                    </a:cubicBezTo>
                    <a:cubicBezTo>
                      <a:pt x="28" y="290"/>
                      <a:pt x="1" y="424"/>
                      <a:pt x="93" y="452"/>
                    </a:cubicBezTo>
                    <a:cubicBezTo>
                      <a:pt x="1319" y="813"/>
                      <a:pt x="2647" y="1028"/>
                      <a:pt x="3969" y="1028"/>
                    </a:cubicBezTo>
                    <a:cubicBezTo>
                      <a:pt x="5426" y="1028"/>
                      <a:pt x="6876" y="767"/>
                      <a:pt x="8173" y="151"/>
                    </a:cubicBezTo>
                    <a:cubicBezTo>
                      <a:pt x="8254" y="112"/>
                      <a:pt x="8202" y="0"/>
                      <a:pt x="8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372;p54"/>
              <p:cNvSpPr/>
              <p:nvPr/>
            </p:nvSpPr>
            <p:spPr>
              <a:xfrm rot="-537420">
                <a:off x="2207481" y="1664306"/>
                <a:ext cx="473850" cy="57362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813" extrusionOk="0">
                    <a:moveTo>
                      <a:pt x="6621" y="0"/>
                    </a:moveTo>
                    <a:cubicBezTo>
                      <a:pt x="6618" y="0"/>
                      <a:pt x="6615" y="0"/>
                      <a:pt x="6612" y="1"/>
                    </a:cubicBezTo>
                    <a:cubicBezTo>
                      <a:pt x="4443" y="215"/>
                      <a:pt x="2273" y="431"/>
                      <a:pt x="105" y="649"/>
                    </a:cubicBezTo>
                    <a:cubicBezTo>
                      <a:pt x="4" y="659"/>
                      <a:pt x="1" y="812"/>
                      <a:pt x="95" y="812"/>
                    </a:cubicBezTo>
                    <a:cubicBezTo>
                      <a:pt x="98" y="812"/>
                      <a:pt x="101" y="812"/>
                      <a:pt x="105" y="812"/>
                    </a:cubicBezTo>
                    <a:cubicBezTo>
                      <a:pt x="2273" y="597"/>
                      <a:pt x="4443" y="382"/>
                      <a:pt x="6612" y="164"/>
                    </a:cubicBezTo>
                    <a:cubicBezTo>
                      <a:pt x="6712" y="153"/>
                      <a:pt x="6715" y="0"/>
                      <a:pt x="6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373;p54"/>
              <p:cNvSpPr/>
              <p:nvPr/>
            </p:nvSpPr>
            <p:spPr>
              <a:xfrm rot="-537420">
                <a:off x="2242524" y="1739765"/>
                <a:ext cx="62653" cy="38241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420" extrusionOk="0">
                    <a:moveTo>
                      <a:pt x="100" y="0"/>
                    </a:moveTo>
                    <a:cubicBezTo>
                      <a:pt x="49" y="0"/>
                      <a:pt x="1" y="40"/>
                      <a:pt x="24" y="100"/>
                    </a:cubicBezTo>
                    <a:cubicBezTo>
                      <a:pt x="724" y="1833"/>
                      <a:pt x="184" y="3566"/>
                      <a:pt x="454" y="5360"/>
                    </a:cubicBezTo>
                    <a:cubicBezTo>
                      <a:pt x="461" y="5402"/>
                      <a:pt x="490" y="5419"/>
                      <a:pt x="522" y="5419"/>
                    </a:cubicBezTo>
                    <a:cubicBezTo>
                      <a:pt x="570" y="5419"/>
                      <a:pt x="623" y="5379"/>
                      <a:pt x="613" y="5319"/>
                    </a:cubicBezTo>
                    <a:cubicBezTo>
                      <a:pt x="339" y="3513"/>
                      <a:pt x="887" y="1799"/>
                      <a:pt x="184" y="56"/>
                    </a:cubicBezTo>
                    <a:cubicBezTo>
                      <a:pt x="167" y="17"/>
                      <a:pt x="133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374;p54"/>
              <p:cNvSpPr/>
              <p:nvPr/>
            </p:nvSpPr>
            <p:spPr>
              <a:xfrm rot="-537420">
                <a:off x="2283470" y="2087822"/>
                <a:ext cx="50941" cy="5094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362" y="0"/>
                    </a:moveTo>
                    <a:cubicBezTo>
                      <a:pt x="164" y="0"/>
                      <a:pt x="1" y="160"/>
                      <a:pt x="1" y="360"/>
                    </a:cubicBezTo>
                    <a:cubicBezTo>
                      <a:pt x="1" y="558"/>
                      <a:pt x="164" y="721"/>
                      <a:pt x="362" y="721"/>
                    </a:cubicBezTo>
                    <a:cubicBezTo>
                      <a:pt x="562" y="721"/>
                      <a:pt x="722" y="558"/>
                      <a:pt x="722" y="360"/>
                    </a:cubicBezTo>
                    <a:cubicBezTo>
                      <a:pt x="722" y="160"/>
                      <a:pt x="562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75;p54"/>
              <p:cNvSpPr/>
              <p:nvPr/>
            </p:nvSpPr>
            <p:spPr>
              <a:xfrm rot="-537420">
                <a:off x="2289301" y="2127205"/>
                <a:ext cx="36971" cy="18774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661" extrusionOk="0">
                    <a:moveTo>
                      <a:pt x="357" y="0"/>
                    </a:moveTo>
                    <a:cubicBezTo>
                      <a:pt x="310" y="0"/>
                      <a:pt x="258" y="42"/>
                      <a:pt x="270" y="104"/>
                    </a:cubicBezTo>
                    <a:cubicBezTo>
                      <a:pt x="447" y="963"/>
                      <a:pt x="0" y="1757"/>
                      <a:pt x="260" y="2602"/>
                    </a:cubicBezTo>
                    <a:cubicBezTo>
                      <a:pt x="271" y="2643"/>
                      <a:pt x="303" y="2660"/>
                      <a:pt x="336" y="2660"/>
                    </a:cubicBezTo>
                    <a:cubicBezTo>
                      <a:pt x="385" y="2660"/>
                      <a:pt x="434" y="2621"/>
                      <a:pt x="416" y="2561"/>
                    </a:cubicBezTo>
                    <a:cubicBezTo>
                      <a:pt x="256" y="2030"/>
                      <a:pt x="392" y="1625"/>
                      <a:pt x="472" y="1109"/>
                    </a:cubicBezTo>
                    <a:cubicBezTo>
                      <a:pt x="523" y="752"/>
                      <a:pt x="499" y="409"/>
                      <a:pt x="426" y="59"/>
                    </a:cubicBezTo>
                    <a:cubicBezTo>
                      <a:pt x="418" y="18"/>
                      <a:pt x="388" y="0"/>
                      <a:pt x="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76;p54"/>
              <p:cNvSpPr/>
              <p:nvPr/>
            </p:nvSpPr>
            <p:spPr>
              <a:xfrm rot="-537420">
                <a:off x="2318428" y="2115253"/>
                <a:ext cx="30409" cy="161219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285" extrusionOk="0">
                    <a:moveTo>
                      <a:pt x="132" y="1"/>
                    </a:moveTo>
                    <a:cubicBezTo>
                      <a:pt x="91" y="1"/>
                      <a:pt x="47" y="28"/>
                      <a:pt x="42" y="80"/>
                    </a:cubicBezTo>
                    <a:cubicBezTo>
                      <a:pt x="0" y="454"/>
                      <a:pt x="91" y="798"/>
                      <a:pt x="136" y="1169"/>
                    </a:cubicBezTo>
                    <a:cubicBezTo>
                      <a:pt x="177" y="1525"/>
                      <a:pt x="170" y="1879"/>
                      <a:pt x="257" y="2226"/>
                    </a:cubicBezTo>
                    <a:cubicBezTo>
                      <a:pt x="267" y="2267"/>
                      <a:pt x="298" y="2285"/>
                      <a:pt x="330" y="2285"/>
                    </a:cubicBezTo>
                    <a:cubicBezTo>
                      <a:pt x="379" y="2285"/>
                      <a:pt x="431" y="2244"/>
                      <a:pt x="416" y="2184"/>
                    </a:cubicBezTo>
                    <a:cubicBezTo>
                      <a:pt x="330" y="1841"/>
                      <a:pt x="340" y="1498"/>
                      <a:pt x="299" y="1148"/>
                    </a:cubicBezTo>
                    <a:cubicBezTo>
                      <a:pt x="257" y="787"/>
                      <a:pt x="163" y="448"/>
                      <a:pt x="205" y="80"/>
                    </a:cubicBezTo>
                    <a:cubicBezTo>
                      <a:pt x="210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377;p54"/>
              <p:cNvSpPr/>
              <p:nvPr/>
            </p:nvSpPr>
            <p:spPr>
              <a:xfrm rot="-537420">
                <a:off x="2318152" y="2112716"/>
                <a:ext cx="73871" cy="147602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092" extrusionOk="0">
                    <a:moveTo>
                      <a:pt x="102" y="1"/>
                    </a:moveTo>
                    <a:cubicBezTo>
                      <a:pt x="51" y="1"/>
                      <a:pt x="1" y="41"/>
                      <a:pt x="22" y="102"/>
                    </a:cubicBezTo>
                    <a:cubicBezTo>
                      <a:pt x="144" y="452"/>
                      <a:pt x="372" y="750"/>
                      <a:pt x="483" y="1111"/>
                    </a:cubicBezTo>
                    <a:cubicBezTo>
                      <a:pt x="587" y="1443"/>
                      <a:pt x="660" y="1769"/>
                      <a:pt x="864" y="2056"/>
                    </a:cubicBezTo>
                    <a:cubicBezTo>
                      <a:pt x="881" y="2081"/>
                      <a:pt x="906" y="2091"/>
                      <a:pt x="931" y="2091"/>
                    </a:cubicBezTo>
                    <a:cubicBezTo>
                      <a:pt x="989" y="2091"/>
                      <a:pt x="1046" y="2034"/>
                      <a:pt x="1003" y="1973"/>
                    </a:cubicBezTo>
                    <a:cubicBezTo>
                      <a:pt x="785" y="1665"/>
                      <a:pt x="729" y="1305"/>
                      <a:pt x="604" y="951"/>
                    </a:cubicBezTo>
                    <a:cubicBezTo>
                      <a:pt x="494" y="639"/>
                      <a:pt x="289" y="372"/>
                      <a:pt x="182" y="57"/>
                    </a:cubicBezTo>
                    <a:cubicBezTo>
                      <a:pt x="168" y="18"/>
                      <a:pt x="135" y="1"/>
                      <a:pt x="1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78;p54"/>
              <p:cNvSpPr/>
              <p:nvPr/>
            </p:nvSpPr>
            <p:spPr>
              <a:xfrm rot="-537420">
                <a:off x="2393228" y="1955685"/>
                <a:ext cx="307269" cy="62794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890" extrusionOk="0">
                    <a:moveTo>
                      <a:pt x="117" y="0"/>
                    </a:moveTo>
                    <a:cubicBezTo>
                      <a:pt x="47" y="0"/>
                      <a:pt x="0" y="109"/>
                      <a:pt x="79" y="155"/>
                    </a:cubicBezTo>
                    <a:cubicBezTo>
                      <a:pt x="1302" y="890"/>
                      <a:pt x="2875" y="754"/>
                      <a:pt x="4251" y="810"/>
                    </a:cubicBezTo>
                    <a:cubicBezTo>
                      <a:pt x="4253" y="810"/>
                      <a:pt x="4255" y="810"/>
                      <a:pt x="4257" y="810"/>
                    </a:cubicBezTo>
                    <a:cubicBezTo>
                      <a:pt x="4355" y="810"/>
                      <a:pt x="4353" y="650"/>
                      <a:pt x="4251" y="647"/>
                    </a:cubicBezTo>
                    <a:cubicBezTo>
                      <a:pt x="2906" y="592"/>
                      <a:pt x="1358" y="727"/>
                      <a:pt x="159" y="13"/>
                    </a:cubicBezTo>
                    <a:cubicBezTo>
                      <a:pt x="144" y="4"/>
                      <a:pt x="130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379;p54"/>
              <p:cNvSpPr/>
              <p:nvPr/>
            </p:nvSpPr>
            <p:spPr>
              <a:xfrm rot="-537420">
                <a:off x="2721093" y="1890674"/>
                <a:ext cx="238971" cy="73307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039" extrusionOk="0">
                    <a:moveTo>
                      <a:pt x="3282" y="1"/>
                    </a:moveTo>
                    <a:cubicBezTo>
                      <a:pt x="3274" y="1"/>
                      <a:pt x="3264" y="3"/>
                      <a:pt x="3255" y="6"/>
                    </a:cubicBezTo>
                    <a:cubicBezTo>
                      <a:pt x="2222" y="359"/>
                      <a:pt x="1200" y="758"/>
                      <a:pt x="105" y="876"/>
                    </a:cubicBezTo>
                    <a:cubicBezTo>
                      <a:pt x="5" y="885"/>
                      <a:pt x="1" y="1039"/>
                      <a:pt x="93" y="1039"/>
                    </a:cubicBezTo>
                    <a:cubicBezTo>
                      <a:pt x="96" y="1039"/>
                      <a:pt x="100" y="1038"/>
                      <a:pt x="105" y="1038"/>
                    </a:cubicBezTo>
                    <a:cubicBezTo>
                      <a:pt x="1217" y="921"/>
                      <a:pt x="2249" y="526"/>
                      <a:pt x="3300" y="161"/>
                    </a:cubicBezTo>
                    <a:cubicBezTo>
                      <a:pt x="3387" y="134"/>
                      <a:pt x="3361" y="1"/>
                      <a:pt x="3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80;p54"/>
              <p:cNvSpPr/>
              <p:nvPr/>
            </p:nvSpPr>
            <p:spPr>
              <a:xfrm rot="-537420">
                <a:off x="2639605" y="1597191"/>
                <a:ext cx="53269" cy="6674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946" extrusionOk="0">
                    <a:moveTo>
                      <a:pt x="641" y="1"/>
                    </a:moveTo>
                    <a:cubicBezTo>
                      <a:pt x="615" y="1"/>
                      <a:pt x="589" y="12"/>
                      <a:pt x="571" y="39"/>
                    </a:cubicBezTo>
                    <a:cubicBezTo>
                      <a:pt x="394" y="300"/>
                      <a:pt x="218" y="562"/>
                      <a:pt x="41" y="826"/>
                    </a:cubicBezTo>
                    <a:cubicBezTo>
                      <a:pt x="0" y="887"/>
                      <a:pt x="57" y="946"/>
                      <a:pt x="116" y="946"/>
                    </a:cubicBezTo>
                    <a:cubicBezTo>
                      <a:pt x="140" y="946"/>
                      <a:pt x="165" y="935"/>
                      <a:pt x="183" y="909"/>
                    </a:cubicBezTo>
                    <a:cubicBezTo>
                      <a:pt x="360" y="646"/>
                      <a:pt x="536" y="383"/>
                      <a:pt x="714" y="119"/>
                    </a:cubicBezTo>
                    <a:cubicBezTo>
                      <a:pt x="755" y="59"/>
                      <a:pt x="699" y="1"/>
                      <a:pt x="6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2166C0A-C51B-A9FF-38FD-181C0D8AA844}"/>
                  </a:ext>
                </a:extLst>
              </p14:cNvPr>
              <p14:cNvContentPartPr/>
              <p14:nvPr/>
            </p14:nvContentPartPr>
            <p14:xfrm>
              <a:off x="7210125" y="45434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2166C0A-C51B-A9FF-38FD-181C0D8AA8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1485" y="4534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69A72E-F2B1-66A1-E3E5-A7A017CB697C}"/>
                  </a:ext>
                </a:extLst>
              </p14:cNvPr>
              <p14:cNvContentPartPr/>
              <p14:nvPr/>
            </p14:nvContentPartPr>
            <p14:xfrm>
              <a:off x="1552365" y="581964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69A72E-F2B1-66A1-E3E5-A7A017CB69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3365" y="5811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786F697-CA4E-DFAD-8964-A63A50CCFDFA}"/>
                  </a:ext>
                </a:extLst>
              </p14:cNvPr>
              <p14:cNvContentPartPr/>
              <p14:nvPr/>
            </p14:nvContentPartPr>
            <p14:xfrm>
              <a:off x="1400085" y="589560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786F697-CA4E-DFAD-8964-A63A50CCFD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1085" y="58869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oogle Shape;782;p37">
            <a:extLst>
              <a:ext uri="{FF2B5EF4-FFF2-40B4-BE49-F238E27FC236}">
                <a16:creationId xmlns:a16="http://schemas.microsoft.com/office/drawing/2014/main" id="{D4BE16CC-DFCD-2AC7-D109-03BC1698A331}"/>
              </a:ext>
            </a:extLst>
          </p:cNvPr>
          <p:cNvGrpSpPr/>
          <p:nvPr/>
        </p:nvGrpSpPr>
        <p:grpSpPr>
          <a:xfrm>
            <a:off x="10667297" y="-1680820"/>
            <a:ext cx="1494362" cy="5131776"/>
            <a:chOff x="3341163" y="-296155"/>
            <a:chExt cx="506501" cy="1782918"/>
          </a:xfrm>
        </p:grpSpPr>
        <p:sp>
          <p:nvSpPr>
            <p:cNvPr id="25" name="Google Shape;783;p37">
              <a:extLst>
                <a:ext uri="{FF2B5EF4-FFF2-40B4-BE49-F238E27FC236}">
                  <a16:creationId xmlns:a16="http://schemas.microsoft.com/office/drawing/2014/main" id="{A4297A69-2364-891D-81F3-0F4884A36716}"/>
                </a:ext>
              </a:extLst>
            </p:cNvPr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784;p37">
              <a:extLst>
                <a:ext uri="{FF2B5EF4-FFF2-40B4-BE49-F238E27FC236}">
                  <a16:creationId xmlns:a16="http://schemas.microsoft.com/office/drawing/2014/main" id="{5A306FBB-D09D-93FA-6A11-6CAE8A4612EF}"/>
                </a:ext>
              </a:extLst>
            </p:cNvPr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785;p37">
              <a:extLst>
                <a:ext uri="{FF2B5EF4-FFF2-40B4-BE49-F238E27FC236}">
                  <a16:creationId xmlns:a16="http://schemas.microsoft.com/office/drawing/2014/main" id="{F948B501-EA28-A0FA-D9BE-15A087023D85}"/>
                </a:ext>
              </a:extLst>
            </p:cNvPr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786;p37">
              <a:extLst>
                <a:ext uri="{FF2B5EF4-FFF2-40B4-BE49-F238E27FC236}">
                  <a16:creationId xmlns:a16="http://schemas.microsoft.com/office/drawing/2014/main" id="{DC829AE5-6849-BF63-0E81-18DCA40714EB}"/>
                </a:ext>
              </a:extLst>
            </p:cNvPr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787;p37">
              <a:extLst>
                <a:ext uri="{FF2B5EF4-FFF2-40B4-BE49-F238E27FC236}">
                  <a16:creationId xmlns:a16="http://schemas.microsoft.com/office/drawing/2014/main" id="{14B5C63A-D559-6B1E-D869-FD3649467A25}"/>
                </a:ext>
              </a:extLst>
            </p:cNvPr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788;p37">
              <a:extLst>
                <a:ext uri="{FF2B5EF4-FFF2-40B4-BE49-F238E27FC236}">
                  <a16:creationId xmlns:a16="http://schemas.microsoft.com/office/drawing/2014/main" id="{F4C7FEDD-F86A-02FB-58FB-13B7C4A7CC52}"/>
                </a:ext>
              </a:extLst>
            </p:cNvPr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789;p37">
              <a:extLst>
                <a:ext uri="{FF2B5EF4-FFF2-40B4-BE49-F238E27FC236}">
                  <a16:creationId xmlns:a16="http://schemas.microsoft.com/office/drawing/2014/main" id="{7FA892CB-A629-985A-CD87-0BFA0768E52F}"/>
                </a:ext>
              </a:extLst>
            </p:cNvPr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790;p37">
              <a:extLst>
                <a:ext uri="{FF2B5EF4-FFF2-40B4-BE49-F238E27FC236}">
                  <a16:creationId xmlns:a16="http://schemas.microsoft.com/office/drawing/2014/main" id="{3C82072D-F5FF-F50F-350E-7C04E561B6BB}"/>
                </a:ext>
              </a:extLst>
            </p:cNvPr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791;p37">
              <a:extLst>
                <a:ext uri="{FF2B5EF4-FFF2-40B4-BE49-F238E27FC236}">
                  <a16:creationId xmlns:a16="http://schemas.microsoft.com/office/drawing/2014/main" id="{97D34088-B37B-846B-263E-CA025ED7D4DB}"/>
                </a:ext>
              </a:extLst>
            </p:cNvPr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92;p37">
              <a:extLst>
                <a:ext uri="{FF2B5EF4-FFF2-40B4-BE49-F238E27FC236}">
                  <a16:creationId xmlns:a16="http://schemas.microsoft.com/office/drawing/2014/main" id="{5F3FF84F-8C8A-09CA-53A6-5567A42FE8D5}"/>
                </a:ext>
              </a:extLst>
            </p:cNvPr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93;p37">
              <a:extLst>
                <a:ext uri="{FF2B5EF4-FFF2-40B4-BE49-F238E27FC236}">
                  <a16:creationId xmlns:a16="http://schemas.microsoft.com/office/drawing/2014/main" id="{93BA6958-AE4D-1DFB-4270-1FB747B11CA1}"/>
                </a:ext>
              </a:extLst>
            </p:cNvPr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94;p37">
              <a:extLst>
                <a:ext uri="{FF2B5EF4-FFF2-40B4-BE49-F238E27FC236}">
                  <a16:creationId xmlns:a16="http://schemas.microsoft.com/office/drawing/2014/main" id="{E7F8E0DB-63FF-3DBA-B8A8-0791AB044DFC}"/>
                </a:ext>
              </a:extLst>
            </p:cNvPr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95;p37">
              <a:extLst>
                <a:ext uri="{FF2B5EF4-FFF2-40B4-BE49-F238E27FC236}">
                  <a16:creationId xmlns:a16="http://schemas.microsoft.com/office/drawing/2014/main" id="{C46AFFC7-4FB2-F3CF-41EA-7E75C9CF7880}"/>
                </a:ext>
              </a:extLst>
            </p:cNvPr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96;p37">
              <a:extLst>
                <a:ext uri="{FF2B5EF4-FFF2-40B4-BE49-F238E27FC236}">
                  <a16:creationId xmlns:a16="http://schemas.microsoft.com/office/drawing/2014/main" id="{0C8833E9-EDA9-DB7A-2E4F-672F34E29AA7}"/>
                </a:ext>
              </a:extLst>
            </p:cNvPr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97;p37">
              <a:extLst>
                <a:ext uri="{FF2B5EF4-FFF2-40B4-BE49-F238E27FC236}">
                  <a16:creationId xmlns:a16="http://schemas.microsoft.com/office/drawing/2014/main" id="{7A408A01-D334-D6FC-44D1-66C4150C0069}"/>
                </a:ext>
              </a:extLst>
            </p:cNvPr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98;p37">
              <a:extLst>
                <a:ext uri="{FF2B5EF4-FFF2-40B4-BE49-F238E27FC236}">
                  <a16:creationId xmlns:a16="http://schemas.microsoft.com/office/drawing/2014/main" id="{C861C228-CABC-9960-0787-16D306DC3D32}"/>
                </a:ext>
              </a:extLst>
            </p:cNvPr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799;p37">
              <a:extLst>
                <a:ext uri="{FF2B5EF4-FFF2-40B4-BE49-F238E27FC236}">
                  <a16:creationId xmlns:a16="http://schemas.microsoft.com/office/drawing/2014/main" id="{8BE78D91-31EC-8F7A-5392-FDA6E2CF432D}"/>
                </a:ext>
              </a:extLst>
            </p:cNvPr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800;p37">
              <a:extLst>
                <a:ext uri="{FF2B5EF4-FFF2-40B4-BE49-F238E27FC236}">
                  <a16:creationId xmlns:a16="http://schemas.microsoft.com/office/drawing/2014/main" id="{260FE108-79E0-CDAE-3C55-7743556BE1F0}"/>
                </a:ext>
              </a:extLst>
            </p:cNvPr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1;p37">
              <a:extLst>
                <a:ext uri="{FF2B5EF4-FFF2-40B4-BE49-F238E27FC236}">
                  <a16:creationId xmlns:a16="http://schemas.microsoft.com/office/drawing/2014/main" id="{3F585220-5170-9F42-A610-F34C20C3CD70}"/>
                </a:ext>
              </a:extLst>
            </p:cNvPr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02;p37">
              <a:extLst>
                <a:ext uri="{FF2B5EF4-FFF2-40B4-BE49-F238E27FC236}">
                  <a16:creationId xmlns:a16="http://schemas.microsoft.com/office/drawing/2014/main" id="{52A135AA-AD95-0BC6-DE6C-7B620879BF05}"/>
                </a:ext>
              </a:extLst>
            </p:cNvPr>
            <p:cNvSpPr/>
            <p:nvPr/>
          </p:nvSpPr>
          <p:spPr>
            <a:xfrm>
              <a:off x="3591995" y="-296155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Star: 7 Points 2">
            <a:extLst>
              <a:ext uri="{FF2B5EF4-FFF2-40B4-BE49-F238E27FC236}">
                <a16:creationId xmlns:a16="http://schemas.microsoft.com/office/drawing/2014/main" id="{87217121-38B9-F932-9CAF-A9503AE94423}"/>
              </a:ext>
            </a:extLst>
          </p:cNvPr>
          <p:cNvSpPr/>
          <p:nvPr/>
        </p:nvSpPr>
        <p:spPr>
          <a:xfrm>
            <a:off x="11158695" y="5817348"/>
            <a:ext cx="809843" cy="753251"/>
          </a:xfrm>
          <a:prstGeom prst="star7">
            <a:avLst/>
          </a:prstGeom>
          <a:noFill/>
          <a:ln w="69850" cap="flat" cmpd="sng" algn="ctr">
            <a:solidFill>
              <a:schemeClr val="bg1">
                <a:alpha val="88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80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43200000">
                                      <p:cBhvr>
                                        <p:cTn id="6" dur="2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utoRev="1" fill="remove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animRot by="-43200000">
                                      <p:cBhvr>
                                        <p:cTn id="8" dur="2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3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7"/>
          <p:cNvGrpSpPr/>
          <p:nvPr/>
        </p:nvGrpSpPr>
        <p:grpSpPr>
          <a:xfrm>
            <a:off x="8136015" y="-4888094"/>
            <a:ext cx="1494362" cy="5131776"/>
            <a:chOff x="3341163" y="-296155"/>
            <a:chExt cx="506501" cy="1782918"/>
          </a:xfrm>
        </p:grpSpPr>
        <p:sp>
          <p:nvSpPr>
            <p:cNvPr id="783" name="Google Shape;783;p37"/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591995" y="-296155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03" name="Google Shape;803;p37"/>
          <p:cNvGrpSpPr/>
          <p:nvPr/>
        </p:nvGrpSpPr>
        <p:grpSpPr>
          <a:xfrm>
            <a:off x="9460268" y="-5080041"/>
            <a:ext cx="1436640" cy="5057068"/>
            <a:chOff x="3341163" y="-296155"/>
            <a:chExt cx="506501" cy="1782918"/>
          </a:xfrm>
        </p:grpSpPr>
        <p:sp>
          <p:nvSpPr>
            <p:cNvPr id="804" name="Google Shape;804;p37"/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591995" y="-296155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340;p25"/>
          <p:cNvSpPr/>
          <p:nvPr/>
        </p:nvSpPr>
        <p:spPr>
          <a:xfrm>
            <a:off x="-1956081" y="368363"/>
            <a:ext cx="1943148" cy="103806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-4443564" y="4884306"/>
            <a:ext cx="4182005" cy="1188525"/>
            <a:chOff x="1891249" y="5157684"/>
            <a:chExt cx="2803142" cy="1010048"/>
          </a:xfrm>
        </p:grpSpPr>
        <p:sp>
          <p:nvSpPr>
            <p:cNvPr id="48" name="Google Shape;2962;p57"/>
            <p:cNvSpPr/>
            <p:nvPr/>
          </p:nvSpPr>
          <p:spPr>
            <a:xfrm>
              <a:off x="1944324" y="5157684"/>
              <a:ext cx="2750067" cy="781635"/>
            </a:xfrm>
            <a:custGeom>
              <a:avLst/>
              <a:gdLst/>
              <a:ahLst/>
              <a:cxnLst/>
              <a:rect l="l" t="t" r="r" b="b"/>
              <a:pathLst>
                <a:path w="65268" h="14462" extrusionOk="0">
                  <a:moveTo>
                    <a:pt x="56960" y="12649"/>
                  </a:moveTo>
                  <a:cubicBezTo>
                    <a:pt x="56960" y="12651"/>
                    <a:pt x="56961" y="12652"/>
                    <a:pt x="56962" y="12653"/>
                  </a:cubicBezTo>
                  <a:cubicBezTo>
                    <a:pt x="56961" y="12652"/>
                    <a:pt x="56960" y="12651"/>
                    <a:pt x="56960" y="12649"/>
                  </a:cubicBezTo>
                  <a:close/>
                  <a:moveTo>
                    <a:pt x="22540" y="1"/>
                  </a:moveTo>
                  <a:cubicBezTo>
                    <a:pt x="22511" y="1"/>
                    <a:pt x="22481" y="9"/>
                    <a:pt x="22456" y="27"/>
                  </a:cubicBezTo>
                  <a:cubicBezTo>
                    <a:pt x="22425" y="48"/>
                    <a:pt x="22401" y="86"/>
                    <a:pt x="22390" y="124"/>
                  </a:cubicBezTo>
                  <a:cubicBezTo>
                    <a:pt x="22390" y="138"/>
                    <a:pt x="22387" y="152"/>
                    <a:pt x="22425" y="228"/>
                  </a:cubicBezTo>
                  <a:lnTo>
                    <a:pt x="22414" y="235"/>
                  </a:lnTo>
                  <a:lnTo>
                    <a:pt x="22422" y="239"/>
                  </a:lnTo>
                  <a:cubicBezTo>
                    <a:pt x="22422" y="242"/>
                    <a:pt x="22428" y="249"/>
                    <a:pt x="22435" y="260"/>
                  </a:cubicBezTo>
                  <a:lnTo>
                    <a:pt x="22449" y="276"/>
                  </a:lnTo>
                  <a:cubicBezTo>
                    <a:pt x="22792" y="917"/>
                    <a:pt x="24878" y="4043"/>
                    <a:pt x="28658" y="9569"/>
                  </a:cubicBezTo>
                  <a:cubicBezTo>
                    <a:pt x="28201" y="8974"/>
                    <a:pt x="27677" y="8294"/>
                    <a:pt x="27151" y="7611"/>
                  </a:cubicBezTo>
                  <a:cubicBezTo>
                    <a:pt x="22696" y="1843"/>
                    <a:pt x="22121" y="1172"/>
                    <a:pt x="21934" y="1172"/>
                  </a:cubicBezTo>
                  <a:cubicBezTo>
                    <a:pt x="21909" y="1172"/>
                    <a:pt x="21890" y="1185"/>
                    <a:pt x="21870" y="1198"/>
                  </a:cubicBezTo>
                  <a:cubicBezTo>
                    <a:pt x="21836" y="1219"/>
                    <a:pt x="21811" y="1257"/>
                    <a:pt x="21805" y="1295"/>
                  </a:cubicBezTo>
                  <a:cubicBezTo>
                    <a:pt x="21784" y="1413"/>
                    <a:pt x="21777" y="1448"/>
                    <a:pt x="25238" y="6420"/>
                  </a:cubicBezTo>
                  <a:cubicBezTo>
                    <a:pt x="26347" y="8017"/>
                    <a:pt x="27719" y="9985"/>
                    <a:pt x="28772" y="11534"/>
                  </a:cubicBezTo>
                  <a:cubicBezTo>
                    <a:pt x="28717" y="11465"/>
                    <a:pt x="28665" y="11395"/>
                    <a:pt x="28609" y="11323"/>
                  </a:cubicBezTo>
                  <a:cubicBezTo>
                    <a:pt x="24888" y="6489"/>
                    <a:pt x="22972" y="4029"/>
                    <a:pt x="21992" y="2830"/>
                  </a:cubicBezTo>
                  <a:cubicBezTo>
                    <a:pt x="21220" y="1886"/>
                    <a:pt x="21019" y="1714"/>
                    <a:pt x="20922" y="1714"/>
                  </a:cubicBezTo>
                  <a:cubicBezTo>
                    <a:pt x="20897" y="1714"/>
                    <a:pt x="20878" y="1726"/>
                    <a:pt x="20858" y="1739"/>
                  </a:cubicBezTo>
                  <a:cubicBezTo>
                    <a:pt x="20824" y="1760"/>
                    <a:pt x="20800" y="1798"/>
                    <a:pt x="20793" y="1835"/>
                  </a:cubicBezTo>
                  <a:cubicBezTo>
                    <a:pt x="20775" y="1926"/>
                    <a:pt x="20769" y="1974"/>
                    <a:pt x="26628" y="10588"/>
                  </a:cubicBezTo>
                  <a:cubicBezTo>
                    <a:pt x="26087" y="9895"/>
                    <a:pt x="25491" y="9132"/>
                    <a:pt x="24912" y="8391"/>
                  </a:cubicBezTo>
                  <a:lnTo>
                    <a:pt x="24778" y="8218"/>
                  </a:lnTo>
                  <a:cubicBezTo>
                    <a:pt x="21129" y="3527"/>
                    <a:pt x="20159" y="2286"/>
                    <a:pt x="19812" y="1964"/>
                  </a:cubicBezTo>
                  <a:lnTo>
                    <a:pt x="19785" y="1926"/>
                  </a:lnTo>
                  <a:lnTo>
                    <a:pt x="19777" y="1929"/>
                  </a:lnTo>
                  <a:cubicBezTo>
                    <a:pt x="19716" y="1879"/>
                    <a:pt x="19678" y="1863"/>
                    <a:pt x="19649" y="1863"/>
                  </a:cubicBezTo>
                  <a:cubicBezTo>
                    <a:pt x="19623" y="1863"/>
                    <a:pt x="19605" y="1875"/>
                    <a:pt x="19584" y="1888"/>
                  </a:cubicBezTo>
                  <a:cubicBezTo>
                    <a:pt x="19549" y="1912"/>
                    <a:pt x="19525" y="1947"/>
                    <a:pt x="19518" y="1985"/>
                  </a:cubicBezTo>
                  <a:cubicBezTo>
                    <a:pt x="19511" y="2023"/>
                    <a:pt x="19521" y="2064"/>
                    <a:pt x="19542" y="2096"/>
                  </a:cubicBezTo>
                  <a:lnTo>
                    <a:pt x="25997" y="11669"/>
                  </a:lnTo>
                  <a:cubicBezTo>
                    <a:pt x="24199" y="9476"/>
                    <a:pt x="21133" y="5561"/>
                    <a:pt x="19022" y="2837"/>
                  </a:cubicBezTo>
                  <a:cubicBezTo>
                    <a:pt x="18993" y="2799"/>
                    <a:pt x="18948" y="2779"/>
                    <a:pt x="18903" y="2779"/>
                  </a:cubicBezTo>
                  <a:cubicBezTo>
                    <a:pt x="18875" y="2779"/>
                    <a:pt x="18847" y="2787"/>
                    <a:pt x="18821" y="2803"/>
                  </a:cubicBezTo>
                  <a:cubicBezTo>
                    <a:pt x="18790" y="2827"/>
                    <a:pt x="18763" y="2865"/>
                    <a:pt x="18755" y="2903"/>
                  </a:cubicBezTo>
                  <a:cubicBezTo>
                    <a:pt x="18731" y="3041"/>
                    <a:pt x="18877" y="3298"/>
                    <a:pt x="22310" y="8225"/>
                  </a:cubicBezTo>
                  <a:lnTo>
                    <a:pt x="22352" y="8284"/>
                  </a:lnTo>
                  <a:cubicBezTo>
                    <a:pt x="23233" y="9552"/>
                    <a:pt x="24226" y="10979"/>
                    <a:pt x="25010" y="12126"/>
                  </a:cubicBezTo>
                  <a:lnTo>
                    <a:pt x="18375" y="3914"/>
                  </a:lnTo>
                  <a:cubicBezTo>
                    <a:pt x="18344" y="3877"/>
                    <a:pt x="18300" y="3858"/>
                    <a:pt x="18255" y="3858"/>
                  </a:cubicBezTo>
                  <a:cubicBezTo>
                    <a:pt x="18224" y="3858"/>
                    <a:pt x="18194" y="3867"/>
                    <a:pt x="18167" y="3887"/>
                  </a:cubicBezTo>
                  <a:cubicBezTo>
                    <a:pt x="18101" y="3939"/>
                    <a:pt x="18087" y="4029"/>
                    <a:pt x="18135" y="4095"/>
                  </a:cubicBezTo>
                  <a:cubicBezTo>
                    <a:pt x="19886" y="6593"/>
                    <a:pt x="22411" y="10238"/>
                    <a:pt x="23863" y="12414"/>
                  </a:cubicBezTo>
                  <a:cubicBezTo>
                    <a:pt x="23156" y="11548"/>
                    <a:pt x="22276" y="10456"/>
                    <a:pt x="21427" y="9399"/>
                  </a:cubicBezTo>
                  <a:lnTo>
                    <a:pt x="21320" y="9268"/>
                  </a:lnTo>
                  <a:cubicBezTo>
                    <a:pt x="20311" y="8021"/>
                    <a:pt x="19268" y="6725"/>
                    <a:pt x="18485" y="5765"/>
                  </a:cubicBezTo>
                  <a:cubicBezTo>
                    <a:pt x="17345" y="4356"/>
                    <a:pt x="17136" y="4097"/>
                    <a:pt x="17028" y="4097"/>
                  </a:cubicBezTo>
                  <a:cubicBezTo>
                    <a:pt x="17004" y="4097"/>
                    <a:pt x="16984" y="4110"/>
                    <a:pt x="16961" y="4126"/>
                  </a:cubicBezTo>
                  <a:cubicBezTo>
                    <a:pt x="16926" y="4147"/>
                    <a:pt x="16902" y="4185"/>
                    <a:pt x="16895" y="4223"/>
                  </a:cubicBezTo>
                  <a:cubicBezTo>
                    <a:pt x="16874" y="4330"/>
                    <a:pt x="16871" y="4362"/>
                    <a:pt x="21427" y="11032"/>
                  </a:cubicBezTo>
                  <a:lnTo>
                    <a:pt x="21600" y="11288"/>
                  </a:lnTo>
                  <a:cubicBezTo>
                    <a:pt x="21648" y="11357"/>
                    <a:pt x="21694" y="11427"/>
                    <a:pt x="21739" y="11492"/>
                  </a:cubicBezTo>
                  <a:cubicBezTo>
                    <a:pt x="21486" y="11177"/>
                    <a:pt x="21223" y="10848"/>
                    <a:pt x="20956" y="10522"/>
                  </a:cubicBezTo>
                  <a:lnTo>
                    <a:pt x="20821" y="10352"/>
                  </a:lnTo>
                  <a:cubicBezTo>
                    <a:pt x="16981" y="5590"/>
                    <a:pt x="16447" y="4976"/>
                    <a:pt x="16253" y="4976"/>
                  </a:cubicBezTo>
                  <a:cubicBezTo>
                    <a:pt x="16224" y="4976"/>
                    <a:pt x="16202" y="4990"/>
                    <a:pt x="16178" y="5006"/>
                  </a:cubicBezTo>
                  <a:cubicBezTo>
                    <a:pt x="16144" y="5030"/>
                    <a:pt x="16119" y="5069"/>
                    <a:pt x="16112" y="5107"/>
                  </a:cubicBezTo>
                  <a:cubicBezTo>
                    <a:pt x="16098" y="5179"/>
                    <a:pt x="16070" y="5332"/>
                    <a:pt x="20415" y="11624"/>
                  </a:cubicBezTo>
                  <a:lnTo>
                    <a:pt x="15966" y="6471"/>
                  </a:lnTo>
                  <a:cubicBezTo>
                    <a:pt x="15937" y="6438"/>
                    <a:pt x="15894" y="6420"/>
                    <a:pt x="15852" y="6420"/>
                  </a:cubicBezTo>
                  <a:cubicBezTo>
                    <a:pt x="15820" y="6420"/>
                    <a:pt x="15788" y="6430"/>
                    <a:pt x="15762" y="6451"/>
                  </a:cubicBezTo>
                  <a:cubicBezTo>
                    <a:pt x="15699" y="6500"/>
                    <a:pt x="15686" y="6589"/>
                    <a:pt x="15731" y="6655"/>
                  </a:cubicBezTo>
                  <a:cubicBezTo>
                    <a:pt x="16812" y="8214"/>
                    <a:pt x="18419" y="10557"/>
                    <a:pt x="19456" y="12095"/>
                  </a:cubicBezTo>
                  <a:lnTo>
                    <a:pt x="15097" y="7224"/>
                  </a:lnTo>
                  <a:cubicBezTo>
                    <a:pt x="15066" y="7191"/>
                    <a:pt x="15025" y="7173"/>
                    <a:pt x="14983" y="7173"/>
                  </a:cubicBezTo>
                  <a:cubicBezTo>
                    <a:pt x="14951" y="7173"/>
                    <a:pt x="14919" y="7184"/>
                    <a:pt x="14892" y="7206"/>
                  </a:cubicBezTo>
                  <a:cubicBezTo>
                    <a:pt x="14830" y="7255"/>
                    <a:pt x="14816" y="7344"/>
                    <a:pt x="14861" y="7407"/>
                  </a:cubicBezTo>
                  <a:cubicBezTo>
                    <a:pt x="15960" y="8963"/>
                    <a:pt x="17532" y="11225"/>
                    <a:pt x="18405" y="12546"/>
                  </a:cubicBezTo>
                  <a:cubicBezTo>
                    <a:pt x="17353" y="11406"/>
                    <a:pt x="15606" y="9444"/>
                    <a:pt x="14757" y="8492"/>
                  </a:cubicBezTo>
                  <a:lnTo>
                    <a:pt x="14740" y="8475"/>
                  </a:lnTo>
                  <a:cubicBezTo>
                    <a:pt x="14366" y="8055"/>
                    <a:pt x="14182" y="7848"/>
                    <a:pt x="14065" y="7733"/>
                  </a:cubicBezTo>
                  <a:cubicBezTo>
                    <a:pt x="14044" y="7702"/>
                    <a:pt x="14033" y="7685"/>
                    <a:pt x="14033" y="7685"/>
                  </a:cubicBezTo>
                  <a:lnTo>
                    <a:pt x="14030" y="7681"/>
                  </a:lnTo>
                  <a:lnTo>
                    <a:pt x="14016" y="7688"/>
                  </a:lnTo>
                  <a:cubicBezTo>
                    <a:pt x="13958" y="7636"/>
                    <a:pt x="13924" y="7617"/>
                    <a:pt x="13895" y="7617"/>
                  </a:cubicBezTo>
                  <a:cubicBezTo>
                    <a:pt x="13872" y="7617"/>
                    <a:pt x="13851" y="7629"/>
                    <a:pt x="13825" y="7646"/>
                  </a:cubicBezTo>
                  <a:cubicBezTo>
                    <a:pt x="13794" y="7667"/>
                    <a:pt x="13769" y="7702"/>
                    <a:pt x="13763" y="7739"/>
                  </a:cubicBezTo>
                  <a:cubicBezTo>
                    <a:pt x="13756" y="7778"/>
                    <a:pt x="13763" y="7819"/>
                    <a:pt x="13784" y="7854"/>
                  </a:cubicBezTo>
                  <a:cubicBezTo>
                    <a:pt x="14470" y="8866"/>
                    <a:pt x="15807" y="10841"/>
                    <a:pt x="16729" y="12206"/>
                  </a:cubicBezTo>
                  <a:cubicBezTo>
                    <a:pt x="16358" y="11793"/>
                    <a:pt x="15946" y="11340"/>
                    <a:pt x="15551" y="10899"/>
                  </a:cubicBezTo>
                  <a:lnTo>
                    <a:pt x="15523" y="10869"/>
                  </a:lnTo>
                  <a:cubicBezTo>
                    <a:pt x="13711" y="8859"/>
                    <a:pt x="13101" y="8184"/>
                    <a:pt x="12841" y="7962"/>
                  </a:cubicBezTo>
                  <a:cubicBezTo>
                    <a:pt x="12831" y="7947"/>
                    <a:pt x="12827" y="7937"/>
                    <a:pt x="12824" y="7937"/>
                  </a:cubicBezTo>
                  <a:lnTo>
                    <a:pt x="12821" y="7931"/>
                  </a:lnTo>
                  <a:lnTo>
                    <a:pt x="12810" y="7937"/>
                  </a:lnTo>
                  <a:cubicBezTo>
                    <a:pt x="12748" y="7887"/>
                    <a:pt x="12710" y="7869"/>
                    <a:pt x="12680" y="7869"/>
                  </a:cubicBezTo>
                  <a:cubicBezTo>
                    <a:pt x="12656" y="7869"/>
                    <a:pt x="12637" y="7880"/>
                    <a:pt x="12616" y="7896"/>
                  </a:cubicBezTo>
                  <a:cubicBezTo>
                    <a:pt x="12584" y="7917"/>
                    <a:pt x="12564" y="7944"/>
                    <a:pt x="12554" y="7979"/>
                  </a:cubicBezTo>
                  <a:cubicBezTo>
                    <a:pt x="12550" y="8000"/>
                    <a:pt x="12547" y="8014"/>
                    <a:pt x="12619" y="8134"/>
                  </a:cubicBezTo>
                  <a:lnTo>
                    <a:pt x="12616" y="8139"/>
                  </a:lnTo>
                  <a:lnTo>
                    <a:pt x="12623" y="8145"/>
                  </a:lnTo>
                  <a:cubicBezTo>
                    <a:pt x="12623" y="8145"/>
                    <a:pt x="12626" y="8149"/>
                    <a:pt x="12630" y="8152"/>
                  </a:cubicBezTo>
                  <a:cubicBezTo>
                    <a:pt x="12803" y="8436"/>
                    <a:pt x="13358" y="9261"/>
                    <a:pt x="15291" y="12130"/>
                  </a:cubicBezTo>
                  <a:cubicBezTo>
                    <a:pt x="13219" y="9981"/>
                    <a:pt x="12453" y="9220"/>
                    <a:pt x="12162" y="8998"/>
                  </a:cubicBezTo>
                  <a:lnTo>
                    <a:pt x="12145" y="8970"/>
                  </a:lnTo>
                  <a:lnTo>
                    <a:pt x="12135" y="8977"/>
                  </a:lnTo>
                  <a:cubicBezTo>
                    <a:pt x="12068" y="8928"/>
                    <a:pt x="12028" y="8911"/>
                    <a:pt x="11998" y="8911"/>
                  </a:cubicBezTo>
                  <a:cubicBezTo>
                    <a:pt x="11975" y="8911"/>
                    <a:pt x="11958" y="8921"/>
                    <a:pt x="11940" y="8935"/>
                  </a:cubicBezTo>
                  <a:cubicBezTo>
                    <a:pt x="11906" y="8956"/>
                    <a:pt x="11885" y="8991"/>
                    <a:pt x="11878" y="9028"/>
                  </a:cubicBezTo>
                  <a:cubicBezTo>
                    <a:pt x="11868" y="9070"/>
                    <a:pt x="11878" y="9108"/>
                    <a:pt x="11898" y="9143"/>
                  </a:cubicBezTo>
                  <a:lnTo>
                    <a:pt x="14081" y="12375"/>
                  </a:lnTo>
                  <a:cubicBezTo>
                    <a:pt x="13576" y="11860"/>
                    <a:pt x="12966" y="11222"/>
                    <a:pt x="12471" y="10709"/>
                  </a:cubicBezTo>
                  <a:cubicBezTo>
                    <a:pt x="11008" y="9189"/>
                    <a:pt x="10751" y="8923"/>
                    <a:pt x="10636" y="8923"/>
                  </a:cubicBezTo>
                  <a:cubicBezTo>
                    <a:pt x="10612" y="8923"/>
                    <a:pt x="10594" y="8935"/>
                    <a:pt x="10572" y="8949"/>
                  </a:cubicBezTo>
                  <a:cubicBezTo>
                    <a:pt x="10540" y="8970"/>
                    <a:pt x="10516" y="9008"/>
                    <a:pt x="10510" y="9046"/>
                  </a:cubicBezTo>
                  <a:cubicBezTo>
                    <a:pt x="10489" y="9143"/>
                    <a:pt x="10485" y="9167"/>
                    <a:pt x="12352" y="11867"/>
                  </a:cubicBezTo>
                  <a:lnTo>
                    <a:pt x="12505" y="12084"/>
                  </a:lnTo>
                  <a:cubicBezTo>
                    <a:pt x="12595" y="12217"/>
                    <a:pt x="12682" y="12345"/>
                    <a:pt x="12768" y="12466"/>
                  </a:cubicBezTo>
                  <a:cubicBezTo>
                    <a:pt x="11844" y="11548"/>
                    <a:pt x="10454" y="10130"/>
                    <a:pt x="9533" y="9185"/>
                  </a:cubicBezTo>
                  <a:cubicBezTo>
                    <a:pt x="9505" y="9155"/>
                    <a:pt x="9466" y="9140"/>
                    <a:pt x="9427" y="9140"/>
                  </a:cubicBezTo>
                  <a:cubicBezTo>
                    <a:pt x="9393" y="9140"/>
                    <a:pt x="9359" y="9151"/>
                    <a:pt x="9331" y="9174"/>
                  </a:cubicBezTo>
                  <a:cubicBezTo>
                    <a:pt x="9269" y="9223"/>
                    <a:pt x="9258" y="9309"/>
                    <a:pt x="9300" y="9372"/>
                  </a:cubicBezTo>
                  <a:cubicBezTo>
                    <a:pt x="10011" y="10421"/>
                    <a:pt x="11036" y="11939"/>
                    <a:pt x="11708" y="12937"/>
                  </a:cubicBezTo>
                  <a:cubicBezTo>
                    <a:pt x="10655" y="11929"/>
                    <a:pt x="9106" y="10439"/>
                    <a:pt x="8805" y="10148"/>
                  </a:cubicBezTo>
                  <a:cubicBezTo>
                    <a:pt x="8776" y="10121"/>
                    <a:pt x="8738" y="10107"/>
                    <a:pt x="8700" y="10107"/>
                  </a:cubicBezTo>
                  <a:cubicBezTo>
                    <a:pt x="8666" y="10107"/>
                    <a:pt x="8632" y="10118"/>
                    <a:pt x="8604" y="10141"/>
                  </a:cubicBezTo>
                  <a:cubicBezTo>
                    <a:pt x="8545" y="10189"/>
                    <a:pt x="8535" y="10276"/>
                    <a:pt x="8576" y="10338"/>
                  </a:cubicBezTo>
                  <a:cubicBezTo>
                    <a:pt x="8874" y="10779"/>
                    <a:pt x="9626" y="11881"/>
                    <a:pt x="10208" y="12746"/>
                  </a:cubicBezTo>
                  <a:lnTo>
                    <a:pt x="9266" y="11846"/>
                  </a:lnTo>
                  <a:lnTo>
                    <a:pt x="9262" y="11846"/>
                  </a:lnTo>
                  <a:cubicBezTo>
                    <a:pt x="8087" y="10726"/>
                    <a:pt x="7603" y="10262"/>
                    <a:pt x="7381" y="10085"/>
                  </a:cubicBezTo>
                  <a:lnTo>
                    <a:pt x="7381" y="10082"/>
                  </a:lnTo>
                  <a:lnTo>
                    <a:pt x="7377" y="10075"/>
                  </a:lnTo>
                  <a:lnTo>
                    <a:pt x="7371" y="10079"/>
                  </a:lnTo>
                  <a:cubicBezTo>
                    <a:pt x="7286" y="10011"/>
                    <a:pt x="7242" y="9988"/>
                    <a:pt x="7211" y="9988"/>
                  </a:cubicBezTo>
                  <a:cubicBezTo>
                    <a:pt x="7191" y="9988"/>
                    <a:pt x="7176" y="9997"/>
                    <a:pt x="7159" y="10010"/>
                  </a:cubicBezTo>
                  <a:cubicBezTo>
                    <a:pt x="7124" y="10030"/>
                    <a:pt x="7100" y="10068"/>
                    <a:pt x="7093" y="10106"/>
                  </a:cubicBezTo>
                  <a:cubicBezTo>
                    <a:pt x="7075" y="10197"/>
                    <a:pt x="7075" y="10197"/>
                    <a:pt x="8174" y="11777"/>
                  </a:cubicBezTo>
                  <a:lnTo>
                    <a:pt x="8188" y="11797"/>
                  </a:lnTo>
                  <a:cubicBezTo>
                    <a:pt x="8506" y="12251"/>
                    <a:pt x="8895" y="12812"/>
                    <a:pt x="9196" y="13253"/>
                  </a:cubicBezTo>
                  <a:cubicBezTo>
                    <a:pt x="8482" y="12639"/>
                    <a:pt x="7412" y="11700"/>
                    <a:pt x="6635" y="11017"/>
                  </a:cubicBezTo>
                  <a:cubicBezTo>
                    <a:pt x="6607" y="10994"/>
                    <a:pt x="6573" y="10982"/>
                    <a:pt x="6538" y="10982"/>
                  </a:cubicBezTo>
                  <a:cubicBezTo>
                    <a:pt x="6521" y="10982"/>
                    <a:pt x="6504" y="10984"/>
                    <a:pt x="6487" y="10990"/>
                  </a:cubicBezTo>
                  <a:cubicBezTo>
                    <a:pt x="6438" y="11008"/>
                    <a:pt x="6400" y="11049"/>
                    <a:pt x="6389" y="11104"/>
                  </a:cubicBezTo>
                  <a:cubicBezTo>
                    <a:pt x="6376" y="11174"/>
                    <a:pt x="6369" y="11201"/>
                    <a:pt x="7748" y="13214"/>
                  </a:cubicBezTo>
                  <a:cubicBezTo>
                    <a:pt x="7609" y="13090"/>
                    <a:pt x="7460" y="12962"/>
                    <a:pt x="7315" y="12833"/>
                  </a:cubicBezTo>
                  <a:cubicBezTo>
                    <a:pt x="5616" y="11341"/>
                    <a:pt x="5322" y="11082"/>
                    <a:pt x="5204" y="11082"/>
                  </a:cubicBezTo>
                  <a:cubicBezTo>
                    <a:pt x="5179" y="11082"/>
                    <a:pt x="5162" y="11094"/>
                    <a:pt x="5142" y="11107"/>
                  </a:cubicBezTo>
                  <a:cubicBezTo>
                    <a:pt x="5111" y="11128"/>
                    <a:pt x="5087" y="11163"/>
                    <a:pt x="5080" y="11205"/>
                  </a:cubicBezTo>
                  <a:cubicBezTo>
                    <a:pt x="5066" y="11270"/>
                    <a:pt x="5066" y="11270"/>
                    <a:pt x="5565" y="11991"/>
                  </a:cubicBezTo>
                  <a:cubicBezTo>
                    <a:pt x="5776" y="12296"/>
                    <a:pt x="6092" y="12750"/>
                    <a:pt x="6348" y="13128"/>
                  </a:cubicBezTo>
                  <a:cubicBezTo>
                    <a:pt x="4560" y="11815"/>
                    <a:pt x="4260" y="11602"/>
                    <a:pt x="4160" y="11602"/>
                  </a:cubicBezTo>
                  <a:cubicBezTo>
                    <a:pt x="4140" y="11602"/>
                    <a:pt x="4128" y="11611"/>
                    <a:pt x="4113" y="11620"/>
                  </a:cubicBezTo>
                  <a:cubicBezTo>
                    <a:pt x="4078" y="11641"/>
                    <a:pt x="4054" y="11676"/>
                    <a:pt x="4048" y="11718"/>
                  </a:cubicBezTo>
                  <a:cubicBezTo>
                    <a:pt x="4034" y="11797"/>
                    <a:pt x="4034" y="11797"/>
                    <a:pt x="4924" y="13093"/>
                  </a:cubicBezTo>
                  <a:cubicBezTo>
                    <a:pt x="5028" y="13242"/>
                    <a:pt x="5135" y="13402"/>
                    <a:pt x="5243" y="13554"/>
                  </a:cubicBezTo>
                  <a:cubicBezTo>
                    <a:pt x="3450" y="12125"/>
                    <a:pt x="3116" y="11879"/>
                    <a:pt x="2992" y="11879"/>
                  </a:cubicBezTo>
                  <a:cubicBezTo>
                    <a:pt x="2965" y="11879"/>
                    <a:pt x="2948" y="11891"/>
                    <a:pt x="2928" y="11905"/>
                  </a:cubicBezTo>
                  <a:cubicBezTo>
                    <a:pt x="2893" y="11926"/>
                    <a:pt x="2869" y="11960"/>
                    <a:pt x="2863" y="12001"/>
                  </a:cubicBezTo>
                  <a:cubicBezTo>
                    <a:pt x="2855" y="12039"/>
                    <a:pt x="2866" y="12081"/>
                    <a:pt x="2887" y="12113"/>
                  </a:cubicBezTo>
                  <a:cubicBezTo>
                    <a:pt x="3195" y="12559"/>
                    <a:pt x="3663" y="13239"/>
                    <a:pt x="3975" y="13706"/>
                  </a:cubicBezTo>
                  <a:lnTo>
                    <a:pt x="2311" y="12799"/>
                  </a:lnTo>
                  <a:cubicBezTo>
                    <a:pt x="2290" y="12786"/>
                    <a:pt x="2266" y="12780"/>
                    <a:pt x="2243" y="12780"/>
                  </a:cubicBezTo>
                  <a:cubicBezTo>
                    <a:pt x="2221" y="12780"/>
                    <a:pt x="2198" y="12785"/>
                    <a:pt x="2177" y="12795"/>
                  </a:cubicBezTo>
                  <a:cubicBezTo>
                    <a:pt x="2132" y="12816"/>
                    <a:pt x="2104" y="12854"/>
                    <a:pt x="2094" y="12903"/>
                  </a:cubicBezTo>
                  <a:cubicBezTo>
                    <a:pt x="2079" y="12968"/>
                    <a:pt x="2079" y="12986"/>
                    <a:pt x="2558" y="13675"/>
                  </a:cubicBezTo>
                  <a:cubicBezTo>
                    <a:pt x="2471" y="13637"/>
                    <a:pt x="2385" y="13592"/>
                    <a:pt x="2298" y="13550"/>
                  </a:cubicBezTo>
                  <a:lnTo>
                    <a:pt x="2228" y="13515"/>
                  </a:lnTo>
                  <a:cubicBezTo>
                    <a:pt x="1249" y="13032"/>
                    <a:pt x="1024" y="12922"/>
                    <a:pt x="934" y="12922"/>
                  </a:cubicBezTo>
                  <a:cubicBezTo>
                    <a:pt x="907" y="12922"/>
                    <a:pt x="893" y="12931"/>
                    <a:pt x="874" y="12944"/>
                  </a:cubicBezTo>
                  <a:cubicBezTo>
                    <a:pt x="843" y="12965"/>
                    <a:pt x="818" y="13003"/>
                    <a:pt x="811" y="13041"/>
                  </a:cubicBezTo>
                  <a:cubicBezTo>
                    <a:pt x="797" y="13111"/>
                    <a:pt x="797" y="13114"/>
                    <a:pt x="1324" y="13883"/>
                  </a:cubicBezTo>
                  <a:cubicBezTo>
                    <a:pt x="998" y="13856"/>
                    <a:pt x="499" y="13807"/>
                    <a:pt x="170" y="13772"/>
                  </a:cubicBezTo>
                  <a:cubicBezTo>
                    <a:pt x="111" y="13772"/>
                    <a:pt x="56" y="13800"/>
                    <a:pt x="28" y="13845"/>
                  </a:cubicBezTo>
                  <a:cubicBezTo>
                    <a:pt x="0" y="13897"/>
                    <a:pt x="0" y="13960"/>
                    <a:pt x="32" y="14008"/>
                  </a:cubicBezTo>
                  <a:cubicBezTo>
                    <a:pt x="35" y="14008"/>
                    <a:pt x="160" y="14195"/>
                    <a:pt x="170" y="14212"/>
                  </a:cubicBezTo>
                  <a:lnTo>
                    <a:pt x="173" y="14216"/>
                  </a:lnTo>
                  <a:lnTo>
                    <a:pt x="298" y="14139"/>
                  </a:lnTo>
                  <a:lnTo>
                    <a:pt x="420" y="14205"/>
                  </a:lnTo>
                  <a:lnTo>
                    <a:pt x="427" y="14205"/>
                  </a:lnTo>
                  <a:lnTo>
                    <a:pt x="430" y="14202"/>
                  </a:lnTo>
                  <a:cubicBezTo>
                    <a:pt x="448" y="14163"/>
                    <a:pt x="461" y="14142"/>
                    <a:pt x="444" y="14101"/>
                  </a:cubicBezTo>
                  <a:lnTo>
                    <a:pt x="444" y="14101"/>
                  </a:lnTo>
                  <a:cubicBezTo>
                    <a:pt x="1194" y="14175"/>
                    <a:pt x="1477" y="14201"/>
                    <a:pt x="1598" y="14201"/>
                  </a:cubicBezTo>
                  <a:cubicBezTo>
                    <a:pt x="1670" y="14201"/>
                    <a:pt x="1684" y="14192"/>
                    <a:pt x="1705" y="14177"/>
                  </a:cubicBezTo>
                  <a:cubicBezTo>
                    <a:pt x="1740" y="14157"/>
                    <a:pt x="1761" y="14122"/>
                    <a:pt x="1771" y="14084"/>
                  </a:cubicBezTo>
                  <a:cubicBezTo>
                    <a:pt x="1778" y="14043"/>
                    <a:pt x="1768" y="14001"/>
                    <a:pt x="1747" y="13970"/>
                  </a:cubicBezTo>
                  <a:cubicBezTo>
                    <a:pt x="1639" y="13814"/>
                    <a:pt x="1501" y="13609"/>
                    <a:pt x="1379" y="13432"/>
                  </a:cubicBezTo>
                  <a:lnTo>
                    <a:pt x="1379" y="13432"/>
                  </a:lnTo>
                  <a:cubicBezTo>
                    <a:pt x="1580" y="13530"/>
                    <a:pt x="1823" y="13648"/>
                    <a:pt x="2034" y="13755"/>
                  </a:cubicBezTo>
                  <a:lnTo>
                    <a:pt x="2111" y="13793"/>
                  </a:lnTo>
                  <a:cubicBezTo>
                    <a:pt x="2778" y="14120"/>
                    <a:pt x="2949" y="14204"/>
                    <a:pt x="3024" y="14204"/>
                  </a:cubicBezTo>
                  <a:cubicBezTo>
                    <a:pt x="3050" y="14204"/>
                    <a:pt x="3064" y="14194"/>
                    <a:pt x="3084" y="14181"/>
                  </a:cubicBezTo>
                  <a:cubicBezTo>
                    <a:pt x="3119" y="14160"/>
                    <a:pt x="3143" y="14126"/>
                    <a:pt x="3150" y="14084"/>
                  </a:cubicBezTo>
                  <a:cubicBezTo>
                    <a:pt x="3157" y="14046"/>
                    <a:pt x="3146" y="14004"/>
                    <a:pt x="3125" y="13973"/>
                  </a:cubicBezTo>
                  <a:cubicBezTo>
                    <a:pt x="3012" y="13807"/>
                    <a:pt x="2845" y="13568"/>
                    <a:pt x="2693" y="13346"/>
                  </a:cubicBezTo>
                  <a:lnTo>
                    <a:pt x="2693" y="13346"/>
                  </a:lnTo>
                  <a:lnTo>
                    <a:pt x="4349" y="14246"/>
                  </a:lnTo>
                  <a:cubicBezTo>
                    <a:pt x="4371" y="14260"/>
                    <a:pt x="4396" y="14266"/>
                    <a:pt x="4421" y="14266"/>
                  </a:cubicBezTo>
                  <a:cubicBezTo>
                    <a:pt x="4442" y="14266"/>
                    <a:pt x="4464" y="14262"/>
                    <a:pt x="4484" y="14254"/>
                  </a:cubicBezTo>
                  <a:cubicBezTo>
                    <a:pt x="4526" y="14233"/>
                    <a:pt x="4557" y="14192"/>
                    <a:pt x="4567" y="14147"/>
                  </a:cubicBezTo>
                  <a:cubicBezTo>
                    <a:pt x="4581" y="14073"/>
                    <a:pt x="4585" y="14049"/>
                    <a:pt x="3642" y="12677"/>
                  </a:cubicBezTo>
                  <a:lnTo>
                    <a:pt x="3642" y="12677"/>
                  </a:lnTo>
                  <a:cubicBezTo>
                    <a:pt x="4283" y="13176"/>
                    <a:pt x="5204" y="13907"/>
                    <a:pt x="5807" y="14385"/>
                  </a:cubicBezTo>
                  <a:cubicBezTo>
                    <a:pt x="5832" y="14408"/>
                    <a:pt x="5866" y="14419"/>
                    <a:pt x="5899" y="14419"/>
                  </a:cubicBezTo>
                  <a:cubicBezTo>
                    <a:pt x="5918" y="14419"/>
                    <a:pt x="5936" y="14416"/>
                    <a:pt x="5953" y="14409"/>
                  </a:cubicBezTo>
                  <a:cubicBezTo>
                    <a:pt x="6002" y="14392"/>
                    <a:pt x="6036" y="14347"/>
                    <a:pt x="6047" y="14299"/>
                  </a:cubicBezTo>
                  <a:cubicBezTo>
                    <a:pt x="6061" y="14219"/>
                    <a:pt x="6061" y="14219"/>
                    <a:pt x="5174" y="12923"/>
                  </a:cubicBezTo>
                  <a:cubicBezTo>
                    <a:pt x="5046" y="12740"/>
                    <a:pt x="4903" y="12535"/>
                    <a:pt x="4779" y="12348"/>
                  </a:cubicBezTo>
                  <a:lnTo>
                    <a:pt x="4779" y="12348"/>
                  </a:lnTo>
                  <a:cubicBezTo>
                    <a:pt x="5396" y="12799"/>
                    <a:pt x="6261" y="13436"/>
                    <a:pt x="6823" y="13848"/>
                  </a:cubicBezTo>
                  <a:cubicBezTo>
                    <a:pt x="6848" y="13868"/>
                    <a:pt x="6879" y="13877"/>
                    <a:pt x="6910" y="13877"/>
                  </a:cubicBezTo>
                  <a:cubicBezTo>
                    <a:pt x="6940" y="13877"/>
                    <a:pt x="6971" y="13869"/>
                    <a:pt x="6996" y="13851"/>
                  </a:cubicBezTo>
                  <a:cubicBezTo>
                    <a:pt x="7027" y="13827"/>
                    <a:pt x="7051" y="13793"/>
                    <a:pt x="7059" y="13755"/>
                  </a:cubicBezTo>
                  <a:cubicBezTo>
                    <a:pt x="7075" y="13664"/>
                    <a:pt x="7075" y="13651"/>
                    <a:pt x="5978" y="12057"/>
                  </a:cubicBezTo>
                  <a:lnTo>
                    <a:pt x="5978" y="12057"/>
                  </a:lnTo>
                  <a:cubicBezTo>
                    <a:pt x="6341" y="12375"/>
                    <a:pt x="6771" y="12754"/>
                    <a:pt x="7117" y="13058"/>
                  </a:cubicBezTo>
                  <a:cubicBezTo>
                    <a:pt x="7876" y="13723"/>
                    <a:pt x="8223" y="14029"/>
                    <a:pt x="8396" y="14153"/>
                  </a:cubicBezTo>
                  <a:cubicBezTo>
                    <a:pt x="8399" y="14157"/>
                    <a:pt x="8399" y="14163"/>
                    <a:pt x="8403" y="14167"/>
                  </a:cubicBezTo>
                  <a:lnTo>
                    <a:pt x="8410" y="14174"/>
                  </a:lnTo>
                  <a:lnTo>
                    <a:pt x="8417" y="14167"/>
                  </a:lnTo>
                  <a:cubicBezTo>
                    <a:pt x="8483" y="14214"/>
                    <a:pt x="8520" y="14231"/>
                    <a:pt x="8549" y="14231"/>
                  </a:cubicBezTo>
                  <a:cubicBezTo>
                    <a:pt x="8572" y="14231"/>
                    <a:pt x="8589" y="14220"/>
                    <a:pt x="8610" y="14205"/>
                  </a:cubicBezTo>
                  <a:cubicBezTo>
                    <a:pt x="8645" y="14184"/>
                    <a:pt x="8666" y="14150"/>
                    <a:pt x="8673" y="14112"/>
                  </a:cubicBezTo>
                  <a:cubicBezTo>
                    <a:pt x="8684" y="14070"/>
                    <a:pt x="8673" y="14032"/>
                    <a:pt x="8652" y="13997"/>
                  </a:cubicBezTo>
                  <a:cubicBezTo>
                    <a:pt x="8143" y="13259"/>
                    <a:pt x="7630" y="12508"/>
                    <a:pt x="7267" y="11970"/>
                  </a:cubicBezTo>
                  <a:lnTo>
                    <a:pt x="7267" y="11970"/>
                  </a:lnTo>
                  <a:cubicBezTo>
                    <a:pt x="9385" y="13834"/>
                    <a:pt x="9734" y="14129"/>
                    <a:pt x="9861" y="14129"/>
                  </a:cubicBezTo>
                  <a:cubicBezTo>
                    <a:pt x="9885" y="14129"/>
                    <a:pt x="9901" y="14118"/>
                    <a:pt x="9920" y="14105"/>
                  </a:cubicBezTo>
                  <a:cubicBezTo>
                    <a:pt x="9952" y="14084"/>
                    <a:pt x="9976" y="14046"/>
                    <a:pt x="9982" y="14008"/>
                  </a:cubicBezTo>
                  <a:cubicBezTo>
                    <a:pt x="10003" y="13910"/>
                    <a:pt x="10007" y="13886"/>
                    <a:pt x="8420" y="11603"/>
                  </a:cubicBezTo>
                  <a:cubicBezTo>
                    <a:pt x="8319" y="11457"/>
                    <a:pt x="8215" y="11309"/>
                    <a:pt x="8115" y="11163"/>
                  </a:cubicBezTo>
                  <a:lnTo>
                    <a:pt x="8115" y="11163"/>
                  </a:lnTo>
                  <a:cubicBezTo>
                    <a:pt x="9158" y="12154"/>
                    <a:pt x="10676" y="13606"/>
                    <a:pt x="10974" y="13890"/>
                  </a:cubicBezTo>
                  <a:cubicBezTo>
                    <a:pt x="11003" y="13917"/>
                    <a:pt x="11040" y="13932"/>
                    <a:pt x="11078" y="13932"/>
                  </a:cubicBezTo>
                  <a:cubicBezTo>
                    <a:pt x="11093" y="13932"/>
                    <a:pt x="11108" y="13930"/>
                    <a:pt x="11123" y="13925"/>
                  </a:cubicBezTo>
                  <a:cubicBezTo>
                    <a:pt x="11175" y="13907"/>
                    <a:pt x="11217" y="13862"/>
                    <a:pt x="11227" y="13810"/>
                  </a:cubicBezTo>
                  <a:cubicBezTo>
                    <a:pt x="11230" y="13786"/>
                    <a:pt x="11233" y="13768"/>
                    <a:pt x="11185" y="13682"/>
                  </a:cubicBezTo>
                  <a:lnTo>
                    <a:pt x="11185" y="13678"/>
                  </a:lnTo>
                  <a:lnTo>
                    <a:pt x="11178" y="13672"/>
                  </a:lnTo>
                  <a:cubicBezTo>
                    <a:pt x="11067" y="13474"/>
                    <a:pt x="10710" y="12944"/>
                    <a:pt x="9632" y="11361"/>
                  </a:cubicBezTo>
                  <a:lnTo>
                    <a:pt x="9632" y="11361"/>
                  </a:lnTo>
                  <a:cubicBezTo>
                    <a:pt x="9913" y="11631"/>
                    <a:pt x="10225" y="11929"/>
                    <a:pt x="10537" y="12230"/>
                  </a:cubicBezTo>
                  <a:cubicBezTo>
                    <a:pt x="11719" y="13367"/>
                    <a:pt x="12210" y="13838"/>
                    <a:pt x="12439" y="14022"/>
                  </a:cubicBezTo>
                  <a:cubicBezTo>
                    <a:pt x="12453" y="14043"/>
                    <a:pt x="12464" y="14056"/>
                    <a:pt x="12464" y="14063"/>
                  </a:cubicBezTo>
                  <a:lnTo>
                    <a:pt x="12467" y="14067"/>
                  </a:lnTo>
                  <a:lnTo>
                    <a:pt x="12485" y="14059"/>
                  </a:lnTo>
                  <a:cubicBezTo>
                    <a:pt x="12554" y="14112"/>
                    <a:pt x="12593" y="14129"/>
                    <a:pt x="12622" y="14129"/>
                  </a:cubicBezTo>
                  <a:cubicBezTo>
                    <a:pt x="12644" y="14129"/>
                    <a:pt x="12659" y="14120"/>
                    <a:pt x="12678" y="14108"/>
                  </a:cubicBezTo>
                  <a:cubicBezTo>
                    <a:pt x="12709" y="14084"/>
                    <a:pt x="12730" y="14053"/>
                    <a:pt x="12737" y="14014"/>
                  </a:cubicBezTo>
                  <a:cubicBezTo>
                    <a:pt x="12744" y="13997"/>
                    <a:pt x="12744" y="13984"/>
                    <a:pt x="12682" y="13880"/>
                  </a:cubicBezTo>
                  <a:lnTo>
                    <a:pt x="12688" y="13872"/>
                  </a:lnTo>
                  <a:lnTo>
                    <a:pt x="12685" y="13866"/>
                  </a:lnTo>
                  <a:cubicBezTo>
                    <a:pt x="12682" y="13862"/>
                    <a:pt x="12675" y="13859"/>
                    <a:pt x="12668" y="13851"/>
                  </a:cubicBezTo>
                  <a:cubicBezTo>
                    <a:pt x="12509" y="13592"/>
                    <a:pt x="12031" y="12882"/>
                    <a:pt x="10481" y="10588"/>
                  </a:cubicBezTo>
                  <a:lnTo>
                    <a:pt x="10481" y="10588"/>
                  </a:lnTo>
                  <a:cubicBezTo>
                    <a:pt x="13107" y="13273"/>
                    <a:pt x="13522" y="13646"/>
                    <a:pt x="13665" y="13646"/>
                  </a:cubicBezTo>
                  <a:cubicBezTo>
                    <a:pt x="13690" y="13646"/>
                    <a:pt x="13706" y="13635"/>
                    <a:pt x="13725" y="13623"/>
                  </a:cubicBezTo>
                  <a:cubicBezTo>
                    <a:pt x="13759" y="13599"/>
                    <a:pt x="13780" y="13565"/>
                    <a:pt x="13787" y="13526"/>
                  </a:cubicBezTo>
                  <a:cubicBezTo>
                    <a:pt x="13804" y="13440"/>
                    <a:pt x="13804" y="13440"/>
                    <a:pt x="12599" y="11697"/>
                  </a:cubicBezTo>
                  <a:cubicBezTo>
                    <a:pt x="12308" y="11274"/>
                    <a:pt x="11909" y="10699"/>
                    <a:pt x="11573" y="10207"/>
                  </a:cubicBezTo>
                  <a:lnTo>
                    <a:pt x="11573" y="10207"/>
                  </a:lnTo>
                  <a:cubicBezTo>
                    <a:pt x="11770" y="10415"/>
                    <a:pt x="12002" y="10654"/>
                    <a:pt x="12256" y="10917"/>
                  </a:cubicBezTo>
                  <a:cubicBezTo>
                    <a:pt x="14511" y="13263"/>
                    <a:pt x="14871" y="13637"/>
                    <a:pt x="15021" y="13637"/>
                  </a:cubicBezTo>
                  <a:cubicBezTo>
                    <a:pt x="15048" y="13637"/>
                    <a:pt x="15069" y="13623"/>
                    <a:pt x="15093" y="13606"/>
                  </a:cubicBezTo>
                  <a:cubicBezTo>
                    <a:pt x="15125" y="13585"/>
                    <a:pt x="15149" y="13550"/>
                    <a:pt x="15156" y="13512"/>
                  </a:cubicBezTo>
                  <a:cubicBezTo>
                    <a:pt x="15162" y="13474"/>
                    <a:pt x="15156" y="13432"/>
                    <a:pt x="15131" y="13398"/>
                  </a:cubicBezTo>
                  <a:lnTo>
                    <a:pt x="12945" y="10158"/>
                  </a:lnTo>
                  <a:lnTo>
                    <a:pt x="12945" y="10158"/>
                  </a:lnTo>
                  <a:cubicBezTo>
                    <a:pt x="13905" y="11128"/>
                    <a:pt x="15329" y="12594"/>
                    <a:pt x="16268" y="13571"/>
                  </a:cubicBezTo>
                  <a:cubicBezTo>
                    <a:pt x="16297" y="13602"/>
                    <a:pt x="16336" y="13618"/>
                    <a:pt x="16377" y="13618"/>
                  </a:cubicBezTo>
                  <a:cubicBezTo>
                    <a:pt x="16409" y="13618"/>
                    <a:pt x="16442" y="13607"/>
                    <a:pt x="16469" y="13585"/>
                  </a:cubicBezTo>
                  <a:cubicBezTo>
                    <a:pt x="16531" y="13536"/>
                    <a:pt x="16545" y="13450"/>
                    <a:pt x="16500" y="13384"/>
                  </a:cubicBezTo>
                  <a:cubicBezTo>
                    <a:pt x="16479" y="13357"/>
                    <a:pt x="15499" y="11901"/>
                    <a:pt x="14546" y="10491"/>
                  </a:cubicBezTo>
                  <a:lnTo>
                    <a:pt x="13870" y="9486"/>
                  </a:lnTo>
                  <a:lnTo>
                    <a:pt x="13870" y="9486"/>
                  </a:lnTo>
                  <a:cubicBezTo>
                    <a:pt x="14338" y="10002"/>
                    <a:pt x="14875" y="10595"/>
                    <a:pt x="15308" y="11080"/>
                  </a:cubicBezTo>
                  <a:cubicBezTo>
                    <a:pt x="16902" y="12847"/>
                    <a:pt x="17501" y="13512"/>
                    <a:pt x="17748" y="13727"/>
                  </a:cubicBezTo>
                  <a:lnTo>
                    <a:pt x="17751" y="13731"/>
                  </a:lnTo>
                  <a:cubicBezTo>
                    <a:pt x="17754" y="13738"/>
                    <a:pt x="17758" y="13741"/>
                    <a:pt x="17758" y="13744"/>
                  </a:cubicBezTo>
                  <a:lnTo>
                    <a:pt x="17761" y="13752"/>
                  </a:lnTo>
                  <a:lnTo>
                    <a:pt x="17772" y="13744"/>
                  </a:lnTo>
                  <a:cubicBezTo>
                    <a:pt x="17840" y="13802"/>
                    <a:pt x="17880" y="13822"/>
                    <a:pt x="17912" y="13822"/>
                  </a:cubicBezTo>
                  <a:cubicBezTo>
                    <a:pt x="17935" y="13822"/>
                    <a:pt x="17954" y="13811"/>
                    <a:pt x="17976" y="13797"/>
                  </a:cubicBezTo>
                  <a:cubicBezTo>
                    <a:pt x="18101" y="13710"/>
                    <a:pt x="18101" y="13710"/>
                    <a:pt x="17397" y="12663"/>
                  </a:cubicBezTo>
                  <a:cubicBezTo>
                    <a:pt x="17047" y="12143"/>
                    <a:pt x="16597" y="11475"/>
                    <a:pt x="16029" y="10633"/>
                  </a:cubicBezTo>
                  <a:cubicBezTo>
                    <a:pt x="15776" y="10259"/>
                    <a:pt x="15520" y="9885"/>
                    <a:pt x="15284" y="9531"/>
                  </a:cubicBezTo>
                  <a:lnTo>
                    <a:pt x="15284" y="9531"/>
                  </a:lnTo>
                  <a:cubicBezTo>
                    <a:pt x="18551" y="13197"/>
                    <a:pt x="19026" y="13682"/>
                    <a:pt x="19192" y="13682"/>
                  </a:cubicBezTo>
                  <a:cubicBezTo>
                    <a:pt x="19216" y="13682"/>
                    <a:pt x="19237" y="13672"/>
                    <a:pt x="19258" y="13658"/>
                  </a:cubicBezTo>
                  <a:cubicBezTo>
                    <a:pt x="19289" y="13634"/>
                    <a:pt x="19317" y="13595"/>
                    <a:pt x="19324" y="13554"/>
                  </a:cubicBezTo>
                  <a:cubicBezTo>
                    <a:pt x="19334" y="13491"/>
                    <a:pt x="19362" y="13339"/>
                    <a:pt x="16552" y="9299"/>
                  </a:cubicBezTo>
                  <a:lnTo>
                    <a:pt x="16552" y="9299"/>
                  </a:lnTo>
                  <a:lnTo>
                    <a:pt x="20468" y="13675"/>
                  </a:lnTo>
                  <a:cubicBezTo>
                    <a:pt x="20498" y="13708"/>
                    <a:pt x="20539" y="13725"/>
                    <a:pt x="20580" y="13725"/>
                  </a:cubicBezTo>
                  <a:cubicBezTo>
                    <a:pt x="20610" y="13725"/>
                    <a:pt x="20639" y="13716"/>
                    <a:pt x="20665" y="13699"/>
                  </a:cubicBezTo>
                  <a:cubicBezTo>
                    <a:pt x="20696" y="13678"/>
                    <a:pt x="20720" y="13640"/>
                    <a:pt x="20727" y="13602"/>
                  </a:cubicBezTo>
                  <a:cubicBezTo>
                    <a:pt x="20730" y="13585"/>
                    <a:pt x="20734" y="13568"/>
                    <a:pt x="20692" y="13485"/>
                  </a:cubicBezTo>
                  <a:lnTo>
                    <a:pt x="20696" y="13481"/>
                  </a:lnTo>
                  <a:lnTo>
                    <a:pt x="20689" y="13474"/>
                  </a:lnTo>
                  <a:cubicBezTo>
                    <a:pt x="20567" y="13235"/>
                    <a:pt x="20107" y="12484"/>
                    <a:pt x="17546" y="8762"/>
                  </a:cubicBezTo>
                  <a:lnTo>
                    <a:pt x="17546" y="8762"/>
                  </a:lnTo>
                  <a:lnTo>
                    <a:pt x="22030" y="13952"/>
                  </a:lnTo>
                  <a:cubicBezTo>
                    <a:pt x="22060" y="13986"/>
                    <a:pt x="22102" y="14004"/>
                    <a:pt x="22144" y="14004"/>
                  </a:cubicBezTo>
                  <a:cubicBezTo>
                    <a:pt x="22176" y="14004"/>
                    <a:pt x="22208" y="13994"/>
                    <a:pt x="22235" y="13973"/>
                  </a:cubicBezTo>
                  <a:cubicBezTo>
                    <a:pt x="22300" y="13925"/>
                    <a:pt x="22314" y="13835"/>
                    <a:pt x="22265" y="13768"/>
                  </a:cubicBezTo>
                  <a:cubicBezTo>
                    <a:pt x="20692" y="11506"/>
                    <a:pt x="18454" y="8253"/>
                    <a:pt x="17238" y="6426"/>
                  </a:cubicBezTo>
                  <a:lnTo>
                    <a:pt x="17238" y="6426"/>
                  </a:lnTo>
                  <a:cubicBezTo>
                    <a:pt x="18146" y="7515"/>
                    <a:pt x="19483" y="9171"/>
                    <a:pt x="20561" y="10509"/>
                  </a:cubicBezTo>
                  <a:lnTo>
                    <a:pt x="20588" y="10539"/>
                  </a:lnTo>
                  <a:cubicBezTo>
                    <a:pt x="22505" y="12920"/>
                    <a:pt x="23153" y="13723"/>
                    <a:pt x="23409" y="13952"/>
                  </a:cubicBezTo>
                  <a:lnTo>
                    <a:pt x="23423" y="13966"/>
                  </a:lnTo>
                  <a:cubicBezTo>
                    <a:pt x="23486" y="14020"/>
                    <a:pt x="23525" y="14039"/>
                    <a:pt x="23557" y="14039"/>
                  </a:cubicBezTo>
                  <a:cubicBezTo>
                    <a:pt x="23582" y="14039"/>
                    <a:pt x="23603" y="14027"/>
                    <a:pt x="23628" y="14011"/>
                  </a:cubicBezTo>
                  <a:cubicBezTo>
                    <a:pt x="23658" y="13987"/>
                    <a:pt x="23682" y="13952"/>
                    <a:pt x="23690" y="13914"/>
                  </a:cubicBezTo>
                  <a:cubicBezTo>
                    <a:pt x="23703" y="13838"/>
                    <a:pt x="23703" y="13838"/>
                    <a:pt x="21673" y="10862"/>
                  </a:cubicBezTo>
                  <a:lnTo>
                    <a:pt x="21597" y="10754"/>
                  </a:lnTo>
                  <a:cubicBezTo>
                    <a:pt x="20703" y="9444"/>
                    <a:pt x="19598" y="7823"/>
                    <a:pt x="18714" y="6520"/>
                  </a:cubicBezTo>
                  <a:lnTo>
                    <a:pt x="18714" y="6520"/>
                  </a:lnTo>
                  <a:cubicBezTo>
                    <a:pt x="19431" y="7407"/>
                    <a:pt x="20273" y="8450"/>
                    <a:pt x="21091" y="9462"/>
                  </a:cubicBezTo>
                  <a:lnTo>
                    <a:pt x="21105" y="9479"/>
                  </a:lnTo>
                  <a:cubicBezTo>
                    <a:pt x="22189" y="10827"/>
                    <a:pt x="23076" y="11926"/>
                    <a:pt x="23776" y="12785"/>
                  </a:cubicBezTo>
                  <a:cubicBezTo>
                    <a:pt x="24824" y="14077"/>
                    <a:pt x="25022" y="14322"/>
                    <a:pt x="25126" y="14322"/>
                  </a:cubicBezTo>
                  <a:cubicBezTo>
                    <a:pt x="25151" y="14322"/>
                    <a:pt x="25170" y="14309"/>
                    <a:pt x="25193" y="14292"/>
                  </a:cubicBezTo>
                  <a:cubicBezTo>
                    <a:pt x="25228" y="14271"/>
                    <a:pt x="25252" y="14230"/>
                    <a:pt x="25262" y="14192"/>
                  </a:cubicBezTo>
                  <a:cubicBezTo>
                    <a:pt x="25297" y="14001"/>
                    <a:pt x="23794" y="11710"/>
                    <a:pt x="20796" y="7386"/>
                  </a:cubicBezTo>
                  <a:lnTo>
                    <a:pt x="20796" y="7386"/>
                  </a:lnTo>
                  <a:lnTo>
                    <a:pt x="26458" y="14392"/>
                  </a:lnTo>
                  <a:cubicBezTo>
                    <a:pt x="26487" y="14429"/>
                    <a:pt x="26531" y="14448"/>
                    <a:pt x="26575" y="14448"/>
                  </a:cubicBezTo>
                  <a:cubicBezTo>
                    <a:pt x="26605" y="14448"/>
                    <a:pt x="26634" y="14440"/>
                    <a:pt x="26659" y="14424"/>
                  </a:cubicBezTo>
                  <a:cubicBezTo>
                    <a:pt x="26693" y="14403"/>
                    <a:pt x="26718" y="14361"/>
                    <a:pt x="26725" y="14323"/>
                  </a:cubicBezTo>
                  <a:cubicBezTo>
                    <a:pt x="26759" y="14147"/>
                    <a:pt x="26271" y="13391"/>
                    <a:pt x="22553" y="8055"/>
                  </a:cubicBezTo>
                  <a:cubicBezTo>
                    <a:pt x="22131" y="7445"/>
                    <a:pt x="21680" y="6797"/>
                    <a:pt x="21253" y="6188"/>
                  </a:cubicBezTo>
                  <a:lnTo>
                    <a:pt x="21253" y="6188"/>
                  </a:lnTo>
                  <a:cubicBezTo>
                    <a:pt x="21877" y="6981"/>
                    <a:pt x="22425" y="7677"/>
                    <a:pt x="22924" y="8308"/>
                  </a:cubicBezTo>
                  <a:cubicBezTo>
                    <a:pt x="26604" y="12968"/>
                    <a:pt x="27162" y="13547"/>
                    <a:pt x="27352" y="13547"/>
                  </a:cubicBezTo>
                  <a:cubicBezTo>
                    <a:pt x="27383" y="13547"/>
                    <a:pt x="27404" y="13533"/>
                    <a:pt x="27424" y="13515"/>
                  </a:cubicBezTo>
                  <a:cubicBezTo>
                    <a:pt x="27459" y="13495"/>
                    <a:pt x="27480" y="13461"/>
                    <a:pt x="27487" y="13422"/>
                  </a:cubicBezTo>
                  <a:cubicBezTo>
                    <a:pt x="27498" y="13384"/>
                    <a:pt x="27487" y="13343"/>
                    <a:pt x="27466" y="13308"/>
                  </a:cubicBezTo>
                  <a:lnTo>
                    <a:pt x="21673" y="4722"/>
                  </a:lnTo>
                  <a:lnTo>
                    <a:pt x="21673" y="4722"/>
                  </a:lnTo>
                  <a:cubicBezTo>
                    <a:pt x="22567" y="5862"/>
                    <a:pt x="23613" y="7206"/>
                    <a:pt x="24542" y="8401"/>
                  </a:cubicBezTo>
                  <a:cubicBezTo>
                    <a:pt x="27511" y="12213"/>
                    <a:pt x="28409" y="13367"/>
                    <a:pt x="28748" y="13706"/>
                  </a:cubicBezTo>
                  <a:cubicBezTo>
                    <a:pt x="28769" y="13734"/>
                    <a:pt x="28783" y="13755"/>
                    <a:pt x="28786" y="13762"/>
                  </a:cubicBezTo>
                  <a:lnTo>
                    <a:pt x="28793" y="13768"/>
                  </a:lnTo>
                  <a:lnTo>
                    <a:pt x="28807" y="13762"/>
                  </a:lnTo>
                  <a:cubicBezTo>
                    <a:pt x="28868" y="13814"/>
                    <a:pt x="28905" y="13833"/>
                    <a:pt x="28935" y="13833"/>
                  </a:cubicBezTo>
                  <a:cubicBezTo>
                    <a:pt x="28958" y="13833"/>
                    <a:pt x="28977" y="13822"/>
                    <a:pt x="28998" y="13807"/>
                  </a:cubicBezTo>
                  <a:cubicBezTo>
                    <a:pt x="29028" y="13786"/>
                    <a:pt x="29053" y="13752"/>
                    <a:pt x="29060" y="13713"/>
                  </a:cubicBezTo>
                  <a:cubicBezTo>
                    <a:pt x="29074" y="13651"/>
                    <a:pt x="29074" y="13651"/>
                    <a:pt x="28360" y="12601"/>
                  </a:cubicBezTo>
                  <a:lnTo>
                    <a:pt x="28339" y="12573"/>
                  </a:lnTo>
                  <a:cubicBezTo>
                    <a:pt x="27068" y="10706"/>
                    <a:pt x="24119" y="6375"/>
                    <a:pt x="22390" y="3800"/>
                  </a:cubicBezTo>
                  <a:lnTo>
                    <a:pt x="22390" y="3800"/>
                  </a:lnTo>
                  <a:cubicBezTo>
                    <a:pt x="24064" y="5907"/>
                    <a:pt x="26753" y="9399"/>
                    <a:pt x="28374" y="11506"/>
                  </a:cubicBezTo>
                  <a:lnTo>
                    <a:pt x="28564" y="11756"/>
                  </a:lnTo>
                  <a:cubicBezTo>
                    <a:pt x="29081" y="12428"/>
                    <a:pt x="29527" y="13007"/>
                    <a:pt x="29853" y="13426"/>
                  </a:cubicBezTo>
                  <a:lnTo>
                    <a:pt x="29864" y="13443"/>
                  </a:lnTo>
                  <a:cubicBezTo>
                    <a:pt x="30365" y="14086"/>
                    <a:pt x="30484" y="14240"/>
                    <a:pt x="30567" y="14240"/>
                  </a:cubicBezTo>
                  <a:cubicBezTo>
                    <a:pt x="30592" y="14240"/>
                    <a:pt x="30614" y="14225"/>
                    <a:pt x="30643" y="14205"/>
                  </a:cubicBezTo>
                  <a:cubicBezTo>
                    <a:pt x="30678" y="14184"/>
                    <a:pt x="30702" y="14142"/>
                    <a:pt x="30712" y="14101"/>
                  </a:cubicBezTo>
                  <a:cubicBezTo>
                    <a:pt x="30751" y="13886"/>
                    <a:pt x="29774" y="12417"/>
                    <a:pt x="25484" y="6250"/>
                  </a:cubicBezTo>
                  <a:lnTo>
                    <a:pt x="25390" y="6118"/>
                  </a:lnTo>
                  <a:cubicBezTo>
                    <a:pt x="24784" y="5245"/>
                    <a:pt x="24157" y="4344"/>
                    <a:pt x="23623" y="3568"/>
                  </a:cubicBezTo>
                  <a:lnTo>
                    <a:pt x="23623" y="3568"/>
                  </a:lnTo>
                  <a:cubicBezTo>
                    <a:pt x="25782" y="6305"/>
                    <a:pt x="29396" y="11011"/>
                    <a:pt x="31877" y="14257"/>
                  </a:cubicBezTo>
                  <a:cubicBezTo>
                    <a:pt x="31906" y="14296"/>
                    <a:pt x="31951" y="14317"/>
                    <a:pt x="31996" y="14317"/>
                  </a:cubicBezTo>
                  <a:cubicBezTo>
                    <a:pt x="32026" y="14317"/>
                    <a:pt x="32056" y="14308"/>
                    <a:pt x="32081" y="14288"/>
                  </a:cubicBezTo>
                  <a:cubicBezTo>
                    <a:pt x="32147" y="14240"/>
                    <a:pt x="32164" y="14150"/>
                    <a:pt x="32119" y="14084"/>
                  </a:cubicBezTo>
                  <a:cubicBezTo>
                    <a:pt x="30072" y="11107"/>
                    <a:pt x="27189" y="6895"/>
                    <a:pt x="25131" y="3845"/>
                  </a:cubicBezTo>
                  <a:lnTo>
                    <a:pt x="25131" y="3845"/>
                  </a:lnTo>
                  <a:cubicBezTo>
                    <a:pt x="26039" y="5048"/>
                    <a:pt x="26946" y="6247"/>
                    <a:pt x="27771" y="7331"/>
                  </a:cubicBezTo>
                  <a:cubicBezTo>
                    <a:pt x="32588" y="13661"/>
                    <a:pt x="33225" y="14368"/>
                    <a:pt x="33422" y="14368"/>
                  </a:cubicBezTo>
                  <a:cubicBezTo>
                    <a:pt x="33450" y="14368"/>
                    <a:pt x="33471" y="14355"/>
                    <a:pt x="33491" y="14340"/>
                  </a:cubicBezTo>
                  <a:cubicBezTo>
                    <a:pt x="33523" y="14320"/>
                    <a:pt x="33547" y="14285"/>
                    <a:pt x="33554" y="14246"/>
                  </a:cubicBezTo>
                  <a:cubicBezTo>
                    <a:pt x="33568" y="14163"/>
                    <a:pt x="33578" y="14115"/>
                    <a:pt x="29906" y="8734"/>
                  </a:cubicBezTo>
                  <a:lnTo>
                    <a:pt x="29906" y="8734"/>
                  </a:lnTo>
                  <a:cubicBezTo>
                    <a:pt x="31482" y="10536"/>
                    <a:pt x="33651" y="13020"/>
                    <a:pt x="34288" y="13747"/>
                  </a:cubicBezTo>
                  <a:cubicBezTo>
                    <a:pt x="34318" y="13781"/>
                    <a:pt x="34360" y="13799"/>
                    <a:pt x="34403" y="13799"/>
                  </a:cubicBezTo>
                  <a:cubicBezTo>
                    <a:pt x="34434" y="13799"/>
                    <a:pt x="34466" y="13789"/>
                    <a:pt x="34493" y="13768"/>
                  </a:cubicBezTo>
                  <a:cubicBezTo>
                    <a:pt x="34555" y="13720"/>
                    <a:pt x="34569" y="13630"/>
                    <a:pt x="34524" y="13568"/>
                  </a:cubicBezTo>
                  <a:lnTo>
                    <a:pt x="31264" y="8734"/>
                  </a:lnTo>
                  <a:lnTo>
                    <a:pt x="31264" y="8734"/>
                  </a:lnTo>
                  <a:cubicBezTo>
                    <a:pt x="31766" y="9334"/>
                    <a:pt x="32258" y="9912"/>
                    <a:pt x="32719" y="10463"/>
                  </a:cubicBezTo>
                  <a:cubicBezTo>
                    <a:pt x="35075" y="13253"/>
                    <a:pt x="35764" y="14070"/>
                    <a:pt x="36045" y="14316"/>
                  </a:cubicBezTo>
                  <a:lnTo>
                    <a:pt x="36066" y="14344"/>
                  </a:lnTo>
                  <a:lnTo>
                    <a:pt x="36073" y="14340"/>
                  </a:lnTo>
                  <a:cubicBezTo>
                    <a:pt x="36133" y="14390"/>
                    <a:pt x="36173" y="14406"/>
                    <a:pt x="36203" y="14406"/>
                  </a:cubicBezTo>
                  <a:cubicBezTo>
                    <a:pt x="36230" y="14406"/>
                    <a:pt x="36249" y="14393"/>
                    <a:pt x="36270" y="14379"/>
                  </a:cubicBezTo>
                  <a:cubicBezTo>
                    <a:pt x="36301" y="14358"/>
                    <a:pt x="36325" y="14323"/>
                    <a:pt x="36333" y="14285"/>
                  </a:cubicBezTo>
                  <a:cubicBezTo>
                    <a:pt x="36340" y="14246"/>
                    <a:pt x="36333" y="14205"/>
                    <a:pt x="36309" y="14171"/>
                  </a:cubicBezTo>
                  <a:lnTo>
                    <a:pt x="32435" y="8426"/>
                  </a:lnTo>
                  <a:lnTo>
                    <a:pt x="32435" y="8426"/>
                  </a:lnTo>
                  <a:cubicBezTo>
                    <a:pt x="33848" y="10085"/>
                    <a:pt x="35917" y="12528"/>
                    <a:pt x="37403" y="14281"/>
                  </a:cubicBezTo>
                  <a:cubicBezTo>
                    <a:pt x="37432" y="14317"/>
                    <a:pt x="37474" y="14336"/>
                    <a:pt x="37517" y="14336"/>
                  </a:cubicBezTo>
                  <a:cubicBezTo>
                    <a:pt x="37545" y="14336"/>
                    <a:pt x="37575" y="14327"/>
                    <a:pt x="37601" y="14309"/>
                  </a:cubicBezTo>
                  <a:cubicBezTo>
                    <a:pt x="37632" y="14288"/>
                    <a:pt x="37660" y="14251"/>
                    <a:pt x="37667" y="14209"/>
                  </a:cubicBezTo>
                  <a:cubicBezTo>
                    <a:pt x="37677" y="14139"/>
                    <a:pt x="37712" y="13952"/>
                    <a:pt x="33367" y="7698"/>
                  </a:cubicBezTo>
                  <a:lnTo>
                    <a:pt x="33367" y="7698"/>
                  </a:lnTo>
                  <a:cubicBezTo>
                    <a:pt x="34833" y="9417"/>
                    <a:pt x="36977" y="11998"/>
                    <a:pt x="38394" y="13713"/>
                  </a:cubicBezTo>
                  <a:cubicBezTo>
                    <a:pt x="38422" y="13746"/>
                    <a:pt x="38466" y="13766"/>
                    <a:pt x="38511" y="13766"/>
                  </a:cubicBezTo>
                  <a:cubicBezTo>
                    <a:pt x="38523" y="13766"/>
                    <a:pt x="38535" y="13765"/>
                    <a:pt x="38546" y="13762"/>
                  </a:cubicBezTo>
                  <a:cubicBezTo>
                    <a:pt x="38602" y="13747"/>
                    <a:pt x="38644" y="13703"/>
                    <a:pt x="38654" y="13644"/>
                  </a:cubicBezTo>
                  <a:cubicBezTo>
                    <a:pt x="38658" y="13630"/>
                    <a:pt x="38661" y="13619"/>
                    <a:pt x="38612" y="13540"/>
                  </a:cubicBezTo>
                  <a:lnTo>
                    <a:pt x="38630" y="13526"/>
                  </a:lnTo>
                  <a:lnTo>
                    <a:pt x="38623" y="13523"/>
                  </a:lnTo>
                  <a:cubicBezTo>
                    <a:pt x="38623" y="13523"/>
                    <a:pt x="38591" y="13485"/>
                    <a:pt x="38536" y="13415"/>
                  </a:cubicBezTo>
                  <a:cubicBezTo>
                    <a:pt x="38273" y="13003"/>
                    <a:pt x="37469" y="11807"/>
                    <a:pt x="34857" y="7934"/>
                  </a:cubicBezTo>
                  <a:lnTo>
                    <a:pt x="34857" y="7934"/>
                  </a:lnTo>
                  <a:lnTo>
                    <a:pt x="39950" y="13976"/>
                  </a:lnTo>
                  <a:cubicBezTo>
                    <a:pt x="39980" y="14012"/>
                    <a:pt x="40023" y="14031"/>
                    <a:pt x="40066" y="14031"/>
                  </a:cubicBezTo>
                  <a:cubicBezTo>
                    <a:pt x="40097" y="14031"/>
                    <a:pt x="40129" y="14021"/>
                    <a:pt x="40155" y="14001"/>
                  </a:cubicBezTo>
                  <a:cubicBezTo>
                    <a:pt x="40220" y="13952"/>
                    <a:pt x="40234" y="13862"/>
                    <a:pt x="40185" y="13797"/>
                  </a:cubicBezTo>
                  <a:cubicBezTo>
                    <a:pt x="38848" y="11884"/>
                    <a:pt x="36853" y="9004"/>
                    <a:pt x="35570" y="7095"/>
                  </a:cubicBezTo>
                  <a:lnTo>
                    <a:pt x="35570" y="7095"/>
                  </a:lnTo>
                  <a:cubicBezTo>
                    <a:pt x="36371" y="8072"/>
                    <a:pt x="37105" y="8966"/>
                    <a:pt x="37756" y="9760"/>
                  </a:cubicBezTo>
                  <a:lnTo>
                    <a:pt x="37833" y="9853"/>
                  </a:lnTo>
                  <a:cubicBezTo>
                    <a:pt x="41032" y="13740"/>
                    <a:pt x="41461" y="14260"/>
                    <a:pt x="41617" y="14260"/>
                  </a:cubicBezTo>
                  <a:cubicBezTo>
                    <a:pt x="41641" y="14260"/>
                    <a:pt x="41659" y="14247"/>
                    <a:pt x="41679" y="14233"/>
                  </a:cubicBezTo>
                  <a:cubicBezTo>
                    <a:pt x="41714" y="14212"/>
                    <a:pt x="41738" y="14174"/>
                    <a:pt x="41745" y="14136"/>
                  </a:cubicBezTo>
                  <a:cubicBezTo>
                    <a:pt x="41755" y="14070"/>
                    <a:pt x="41776" y="13960"/>
                    <a:pt x="37871" y="8253"/>
                  </a:cubicBezTo>
                  <a:lnTo>
                    <a:pt x="37871" y="8253"/>
                  </a:lnTo>
                  <a:cubicBezTo>
                    <a:pt x="38273" y="8755"/>
                    <a:pt x="38650" y="9230"/>
                    <a:pt x="39000" y="9663"/>
                  </a:cubicBezTo>
                  <a:cubicBezTo>
                    <a:pt x="40903" y="12029"/>
                    <a:pt x="41949" y="13298"/>
                    <a:pt x="42496" y="13904"/>
                  </a:cubicBezTo>
                  <a:cubicBezTo>
                    <a:pt x="42885" y="14335"/>
                    <a:pt x="43022" y="14430"/>
                    <a:pt x="43099" y="14430"/>
                  </a:cubicBezTo>
                  <a:cubicBezTo>
                    <a:pt x="43127" y="14430"/>
                    <a:pt x="43147" y="14417"/>
                    <a:pt x="43169" y="14403"/>
                  </a:cubicBezTo>
                  <a:cubicBezTo>
                    <a:pt x="43203" y="14379"/>
                    <a:pt x="43227" y="14344"/>
                    <a:pt x="43235" y="14305"/>
                  </a:cubicBezTo>
                  <a:cubicBezTo>
                    <a:pt x="43252" y="14202"/>
                    <a:pt x="43256" y="14188"/>
                    <a:pt x="40529" y="10238"/>
                  </a:cubicBezTo>
                  <a:lnTo>
                    <a:pt x="40483" y="10168"/>
                  </a:lnTo>
                  <a:cubicBezTo>
                    <a:pt x="39731" y="9081"/>
                    <a:pt x="38887" y="7858"/>
                    <a:pt x="38201" y="6850"/>
                  </a:cubicBezTo>
                  <a:lnTo>
                    <a:pt x="38201" y="6850"/>
                  </a:lnTo>
                  <a:lnTo>
                    <a:pt x="44066" y="13955"/>
                  </a:lnTo>
                  <a:cubicBezTo>
                    <a:pt x="44096" y="13992"/>
                    <a:pt x="44140" y="14011"/>
                    <a:pt x="44184" y="14011"/>
                  </a:cubicBezTo>
                  <a:cubicBezTo>
                    <a:pt x="44213" y="14011"/>
                    <a:pt x="44241" y="14003"/>
                    <a:pt x="44267" y="13987"/>
                  </a:cubicBezTo>
                  <a:cubicBezTo>
                    <a:pt x="44298" y="13963"/>
                    <a:pt x="44322" y="13928"/>
                    <a:pt x="44329" y="13886"/>
                  </a:cubicBezTo>
                  <a:cubicBezTo>
                    <a:pt x="44354" y="13762"/>
                    <a:pt x="44233" y="13544"/>
                    <a:pt x="41104" y="9033"/>
                  </a:cubicBezTo>
                  <a:cubicBezTo>
                    <a:pt x="40598" y="8305"/>
                    <a:pt x="39978" y="7407"/>
                    <a:pt x="39434" y="6621"/>
                  </a:cubicBezTo>
                  <a:lnTo>
                    <a:pt x="39434" y="6621"/>
                  </a:lnTo>
                  <a:cubicBezTo>
                    <a:pt x="40130" y="7483"/>
                    <a:pt x="40871" y="8401"/>
                    <a:pt x="41610" y="9313"/>
                  </a:cubicBezTo>
                  <a:cubicBezTo>
                    <a:pt x="42698" y="10664"/>
                    <a:pt x="43705" y="11908"/>
                    <a:pt x="44444" y="12819"/>
                  </a:cubicBezTo>
                  <a:cubicBezTo>
                    <a:pt x="45573" y="14212"/>
                    <a:pt x="45778" y="14462"/>
                    <a:pt x="45882" y="14462"/>
                  </a:cubicBezTo>
                  <a:cubicBezTo>
                    <a:pt x="45906" y="14462"/>
                    <a:pt x="45923" y="14448"/>
                    <a:pt x="45947" y="14434"/>
                  </a:cubicBezTo>
                  <a:cubicBezTo>
                    <a:pt x="45979" y="14413"/>
                    <a:pt x="46003" y="14375"/>
                    <a:pt x="46010" y="14337"/>
                  </a:cubicBezTo>
                  <a:cubicBezTo>
                    <a:pt x="46030" y="14222"/>
                    <a:pt x="46041" y="14174"/>
                    <a:pt x="41374" y="7369"/>
                  </a:cubicBezTo>
                  <a:cubicBezTo>
                    <a:pt x="41340" y="7317"/>
                    <a:pt x="41305" y="7266"/>
                    <a:pt x="41270" y="7216"/>
                  </a:cubicBezTo>
                  <a:lnTo>
                    <a:pt x="41270" y="7216"/>
                  </a:lnTo>
                  <a:cubicBezTo>
                    <a:pt x="41821" y="7902"/>
                    <a:pt x="42365" y="8579"/>
                    <a:pt x="42881" y="9223"/>
                  </a:cubicBezTo>
                  <a:cubicBezTo>
                    <a:pt x="45747" y="12785"/>
                    <a:pt x="46627" y="13862"/>
                    <a:pt x="46949" y="14150"/>
                  </a:cubicBezTo>
                  <a:cubicBezTo>
                    <a:pt x="46959" y="14160"/>
                    <a:pt x="46963" y="14167"/>
                    <a:pt x="46966" y="14171"/>
                  </a:cubicBezTo>
                  <a:lnTo>
                    <a:pt x="46969" y="14174"/>
                  </a:lnTo>
                  <a:lnTo>
                    <a:pt x="46977" y="14171"/>
                  </a:lnTo>
                  <a:cubicBezTo>
                    <a:pt x="47041" y="14223"/>
                    <a:pt x="47080" y="14240"/>
                    <a:pt x="47110" y="14240"/>
                  </a:cubicBezTo>
                  <a:cubicBezTo>
                    <a:pt x="47135" y="14240"/>
                    <a:pt x="47153" y="14228"/>
                    <a:pt x="47174" y="14216"/>
                  </a:cubicBezTo>
                  <a:cubicBezTo>
                    <a:pt x="47209" y="14192"/>
                    <a:pt x="47230" y="14160"/>
                    <a:pt x="47236" y="14118"/>
                  </a:cubicBezTo>
                  <a:cubicBezTo>
                    <a:pt x="47250" y="14056"/>
                    <a:pt x="47250" y="14056"/>
                    <a:pt x="46720" y="13287"/>
                  </a:cubicBezTo>
                  <a:cubicBezTo>
                    <a:pt x="44503" y="10085"/>
                    <a:pt x="42840" y="7664"/>
                    <a:pt x="41780" y="6084"/>
                  </a:cubicBezTo>
                  <a:lnTo>
                    <a:pt x="41780" y="6084"/>
                  </a:lnTo>
                  <a:cubicBezTo>
                    <a:pt x="42389" y="6846"/>
                    <a:pt x="43269" y="7941"/>
                    <a:pt x="44180" y="9070"/>
                  </a:cubicBezTo>
                  <a:cubicBezTo>
                    <a:pt x="47841" y="13614"/>
                    <a:pt x="48295" y="14177"/>
                    <a:pt x="48454" y="14177"/>
                  </a:cubicBezTo>
                  <a:cubicBezTo>
                    <a:pt x="48476" y="14177"/>
                    <a:pt x="48493" y="14166"/>
                    <a:pt x="48512" y="14153"/>
                  </a:cubicBezTo>
                  <a:cubicBezTo>
                    <a:pt x="48543" y="14133"/>
                    <a:pt x="48570" y="14091"/>
                    <a:pt x="48578" y="14053"/>
                  </a:cubicBezTo>
                  <a:cubicBezTo>
                    <a:pt x="48612" y="13869"/>
                    <a:pt x="47964" y="12868"/>
                    <a:pt x="43862" y="6954"/>
                  </a:cubicBezTo>
                  <a:cubicBezTo>
                    <a:pt x="43606" y="6586"/>
                    <a:pt x="43356" y="6222"/>
                    <a:pt x="43117" y="5876"/>
                  </a:cubicBezTo>
                  <a:lnTo>
                    <a:pt x="43117" y="5876"/>
                  </a:lnTo>
                  <a:cubicBezTo>
                    <a:pt x="44849" y="7996"/>
                    <a:pt x="47434" y="11211"/>
                    <a:pt x="49298" y="13547"/>
                  </a:cubicBezTo>
                  <a:cubicBezTo>
                    <a:pt x="49328" y="13583"/>
                    <a:pt x="49371" y="13603"/>
                    <a:pt x="49415" y="13603"/>
                  </a:cubicBezTo>
                  <a:cubicBezTo>
                    <a:pt x="49427" y="13603"/>
                    <a:pt x="49439" y="13602"/>
                    <a:pt x="49451" y="13599"/>
                  </a:cubicBezTo>
                  <a:cubicBezTo>
                    <a:pt x="49510" y="13585"/>
                    <a:pt x="49551" y="13540"/>
                    <a:pt x="49565" y="13485"/>
                  </a:cubicBezTo>
                  <a:cubicBezTo>
                    <a:pt x="49568" y="13467"/>
                    <a:pt x="49568" y="13453"/>
                    <a:pt x="49526" y="13377"/>
                  </a:cubicBezTo>
                  <a:lnTo>
                    <a:pt x="49537" y="13367"/>
                  </a:lnTo>
                  <a:lnTo>
                    <a:pt x="49534" y="13360"/>
                  </a:lnTo>
                  <a:cubicBezTo>
                    <a:pt x="49534" y="13360"/>
                    <a:pt x="49513" y="13336"/>
                    <a:pt x="49475" y="13287"/>
                  </a:cubicBezTo>
                  <a:cubicBezTo>
                    <a:pt x="49243" y="12909"/>
                    <a:pt x="48432" y="11707"/>
                    <a:pt x="45584" y="7494"/>
                  </a:cubicBezTo>
                  <a:lnTo>
                    <a:pt x="45584" y="7494"/>
                  </a:lnTo>
                  <a:cubicBezTo>
                    <a:pt x="49104" y="11745"/>
                    <a:pt x="50241" y="13114"/>
                    <a:pt x="50615" y="13456"/>
                  </a:cubicBezTo>
                  <a:lnTo>
                    <a:pt x="50653" y="13512"/>
                  </a:lnTo>
                  <a:lnTo>
                    <a:pt x="50666" y="13502"/>
                  </a:lnTo>
                  <a:cubicBezTo>
                    <a:pt x="50727" y="13553"/>
                    <a:pt x="50765" y="13571"/>
                    <a:pt x="50795" y="13571"/>
                  </a:cubicBezTo>
                  <a:cubicBezTo>
                    <a:pt x="50818" y="13571"/>
                    <a:pt x="50836" y="13560"/>
                    <a:pt x="50857" y="13547"/>
                  </a:cubicBezTo>
                  <a:cubicBezTo>
                    <a:pt x="50888" y="13526"/>
                    <a:pt x="50913" y="13491"/>
                    <a:pt x="50919" y="13450"/>
                  </a:cubicBezTo>
                  <a:cubicBezTo>
                    <a:pt x="50927" y="13412"/>
                    <a:pt x="50919" y="13373"/>
                    <a:pt x="50895" y="13339"/>
                  </a:cubicBezTo>
                  <a:lnTo>
                    <a:pt x="46478" y="6787"/>
                  </a:lnTo>
                  <a:lnTo>
                    <a:pt x="46478" y="6787"/>
                  </a:lnTo>
                  <a:cubicBezTo>
                    <a:pt x="47999" y="8579"/>
                    <a:pt x="50452" y="11582"/>
                    <a:pt x="52112" y="13634"/>
                  </a:cubicBezTo>
                  <a:cubicBezTo>
                    <a:pt x="52142" y="13670"/>
                    <a:pt x="52186" y="13691"/>
                    <a:pt x="52231" y="13691"/>
                  </a:cubicBezTo>
                  <a:cubicBezTo>
                    <a:pt x="52262" y="13691"/>
                    <a:pt x="52293" y="13681"/>
                    <a:pt x="52320" y="13661"/>
                  </a:cubicBezTo>
                  <a:cubicBezTo>
                    <a:pt x="52382" y="13613"/>
                    <a:pt x="52399" y="13523"/>
                    <a:pt x="52350" y="13456"/>
                  </a:cubicBezTo>
                  <a:cubicBezTo>
                    <a:pt x="51148" y="11694"/>
                    <a:pt x="49377" y="9091"/>
                    <a:pt x="48283" y="7466"/>
                  </a:cubicBezTo>
                  <a:lnTo>
                    <a:pt x="48283" y="7466"/>
                  </a:lnTo>
                  <a:cubicBezTo>
                    <a:pt x="49742" y="9164"/>
                    <a:pt x="52184" y="12126"/>
                    <a:pt x="53850" y="14171"/>
                  </a:cubicBezTo>
                  <a:cubicBezTo>
                    <a:pt x="53881" y="14207"/>
                    <a:pt x="53923" y="14225"/>
                    <a:pt x="53966" y="14225"/>
                  </a:cubicBezTo>
                  <a:cubicBezTo>
                    <a:pt x="53997" y="14225"/>
                    <a:pt x="54029" y="14215"/>
                    <a:pt x="54055" y="14195"/>
                  </a:cubicBezTo>
                  <a:cubicBezTo>
                    <a:pt x="54121" y="14150"/>
                    <a:pt x="54135" y="14059"/>
                    <a:pt x="54090" y="13994"/>
                  </a:cubicBezTo>
                  <a:lnTo>
                    <a:pt x="51072" y="9517"/>
                  </a:lnTo>
                  <a:lnTo>
                    <a:pt x="55382" y="14396"/>
                  </a:lnTo>
                  <a:cubicBezTo>
                    <a:pt x="55409" y="14428"/>
                    <a:pt x="55451" y="14447"/>
                    <a:pt x="55492" y="14447"/>
                  </a:cubicBezTo>
                  <a:cubicBezTo>
                    <a:pt x="55505" y="14447"/>
                    <a:pt x="55519" y="14445"/>
                    <a:pt x="55531" y="14441"/>
                  </a:cubicBezTo>
                  <a:cubicBezTo>
                    <a:pt x="55587" y="14427"/>
                    <a:pt x="55628" y="14382"/>
                    <a:pt x="55638" y="14326"/>
                  </a:cubicBezTo>
                  <a:cubicBezTo>
                    <a:pt x="55646" y="14309"/>
                    <a:pt x="55646" y="14292"/>
                    <a:pt x="55597" y="14216"/>
                  </a:cubicBezTo>
                  <a:lnTo>
                    <a:pt x="55611" y="14205"/>
                  </a:lnTo>
                  <a:lnTo>
                    <a:pt x="55555" y="14142"/>
                  </a:lnTo>
                  <a:cubicBezTo>
                    <a:pt x="55358" y="13824"/>
                    <a:pt x="54693" y="12833"/>
                    <a:pt x="52843" y="10099"/>
                  </a:cubicBezTo>
                  <a:lnTo>
                    <a:pt x="52843" y="10099"/>
                  </a:lnTo>
                  <a:cubicBezTo>
                    <a:pt x="53317" y="10619"/>
                    <a:pt x="53871" y="11232"/>
                    <a:pt x="54364" y="11780"/>
                  </a:cubicBezTo>
                  <a:lnTo>
                    <a:pt x="54388" y="11801"/>
                  </a:lnTo>
                  <a:cubicBezTo>
                    <a:pt x="55881" y="13461"/>
                    <a:pt x="56442" y="14080"/>
                    <a:pt x="56678" y="14278"/>
                  </a:cubicBezTo>
                  <a:lnTo>
                    <a:pt x="56695" y="14305"/>
                  </a:lnTo>
                  <a:lnTo>
                    <a:pt x="56703" y="14299"/>
                  </a:lnTo>
                  <a:cubicBezTo>
                    <a:pt x="56766" y="14349"/>
                    <a:pt x="56805" y="14366"/>
                    <a:pt x="56834" y="14366"/>
                  </a:cubicBezTo>
                  <a:cubicBezTo>
                    <a:pt x="56859" y="14366"/>
                    <a:pt x="56878" y="14354"/>
                    <a:pt x="56900" y="14340"/>
                  </a:cubicBezTo>
                  <a:cubicBezTo>
                    <a:pt x="56931" y="14316"/>
                    <a:pt x="56955" y="14285"/>
                    <a:pt x="56962" y="14243"/>
                  </a:cubicBezTo>
                  <a:cubicBezTo>
                    <a:pt x="56969" y="14205"/>
                    <a:pt x="56962" y="14163"/>
                    <a:pt x="56938" y="14133"/>
                  </a:cubicBezTo>
                  <a:lnTo>
                    <a:pt x="54453" y="10446"/>
                  </a:lnTo>
                  <a:lnTo>
                    <a:pt x="54453" y="10446"/>
                  </a:lnTo>
                  <a:cubicBezTo>
                    <a:pt x="55181" y="11205"/>
                    <a:pt x="56113" y="12192"/>
                    <a:pt x="56737" y="12850"/>
                  </a:cubicBezTo>
                  <a:cubicBezTo>
                    <a:pt x="57434" y="13585"/>
                    <a:pt x="57752" y="13921"/>
                    <a:pt x="57918" y="14070"/>
                  </a:cubicBezTo>
                  <a:lnTo>
                    <a:pt x="57922" y="14077"/>
                  </a:lnTo>
                  <a:cubicBezTo>
                    <a:pt x="57925" y="14084"/>
                    <a:pt x="57929" y="14088"/>
                    <a:pt x="57933" y="14091"/>
                  </a:cubicBezTo>
                  <a:lnTo>
                    <a:pt x="57936" y="14098"/>
                  </a:lnTo>
                  <a:lnTo>
                    <a:pt x="57943" y="14091"/>
                  </a:lnTo>
                  <a:cubicBezTo>
                    <a:pt x="58017" y="14155"/>
                    <a:pt x="58058" y="14177"/>
                    <a:pt x="58091" y="14177"/>
                  </a:cubicBezTo>
                  <a:cubicBezTo>
                    <a:pt x="58112" y="14177"/>
                    <a:pt x="58130" y="14167"/>
                    <a:pt x="58150" y="14153"/>
                  </a:cubicBezTo>
                  <a:cubicBezTo>
                    <a:pt x="58182" y="14129"/>
                    <a:pt x="58206" y="14094"/>
                    <a:pt x="58213" y="14056"/>
                  </a:cubicBezTo>
                  <a:cubicBezTo>
                    <a:pt x="58227" y="13976"/>
                    <a:pt x="58227" y="13976"/>
                    <a:pt x="56733" y="11787"/>
                  </a:cubicBezTo>
                  <a:cubicBezTo>
                    <a:pt x="56522" y="11478"/>
                    <a:pt x="56304" y="11153"/>
                    <a:pt x="56100" y="10855"/>
                  </a:cubicBezTo>
                  <a:lnTo>
                    <a:pt x="56100" y="10855"/>
                  </a:lnTo>
                  <a:lnTo>
                    <a:pt x="59280" y="14046"/>
                  </a:lnTo>
                  <a:cubicBezTo>
                    <a:pt x="59308" y="14075"/>
                    <a:pt x="59346" y="14090"/>
                    <a:pt x="59384" y="14090"/>
                  </a:cubicBezTo>
                  <a:cubicBezTo>
                    <a:pt x="59418" y="14090"/>
                    <a:pt x="59452" y="14079"/>
                    <a:pt x="59481" y="14056"/>
                  </a:cubicBezTo>
                  <a:cubicBezTo>
                    <a:pt x="59540" y="14008"/>
                    <a:pt x="59551" y="13921"/>
                    <a:pt x="59509" y="13859"/>
                  </a:cubicBezTo>
                  <a:lnTo>
                    <a:pt x="56927" y="10030"/>
                  </a:lnTo>
                  <a:lnTo>
                    <a:pt x="56927" y="10030"/>
                  </a:lnTo>
                  <a:cubicBezTo>
                    <a:pt x="57922" y="11056"/>
                    <a:pt x="59401" y="12604"/>
                    <a:pt x="60375" y="13634"/>
                  </a:cubicBezTo>
                  <a:cubicBezTo>
                    <a:pt x="60405" y="13664"/>
                    <a:pt x="60445" y="13680"/>
                    <a:pt x="60486" y="13680"/>
                  </a:cubicBezTo>
                  <a:cubicBezTo>
                    <a:pt x="60518" y="13680"/>
                    <a:pt x="60551" y="13669"/>
                    <a:pt x="60579" y="13648"/>
                  </a:cubicBezTo>
                  <a:cubicBezTo>
                    <a:pt x="60638" y="13599"/>
                    <a:pt x="60653" y="13509"/>
                    <a:pt x="60607" y="13446"/>
                  </a:cubicBezTo>
                  <a:cubicBezTo>
                    <a:pt x="59863" y="12355"/>
                    <a:pt x="58795" y="10789"/>
                    <a:pt x="58008" y="9625"/>
                  </a:cubicBezTo>
                  <a:lnTo>
                    <a:pt x="58008" y="9625"/>
                  </a:lnTo>
                  <a:lnTo>
                    <a:pt x="61792" y="13693"/>
                  </a:lnTo>
                  <a:cubicBezTo>
                    <a:pt x="61820" y="13723"/>
                    <a:pt x="61861" y="13739"/>
                    <a:pt x="61902" y="13739"/>
                  </a:cubicBezTo>
                  <a:cubicBezTo>
                    <a:pt x="61931" y="13739"/>
                    <a:pt x="61960" y="13731"/>
                    <a:pt x="61986" y="13713"/>
                  </a:cubicBezTo>
                  <a:cubicBezTo>
                    <a:pt x="62017" y="13693"/>
                    <a:pt x="62041" y="13654"/>
                    <a:pt x="62049" y="13616"/>
                  </a:cubicBezTo>
                  <a:cubicBezTo>
                    <a:pt x="62070" y="13506"/>
                    <a:pt x="62073" y="13481"/>
                    <a:pt x="59495" y="9746"/>
                  </a:cubicBezTo>
                  <a:lnTo>
                    <a:pt x="59484" y="9732"/>
                  </a:lnTo>
                  <a:cubicBezTo>
                    <a:pt x="59239" y="9375"/>
                    <a:pt x="58985" y="9012"/>
                    <a:pt x="58743" y="8658"/>
                  </a:cubicBezTo>
                  <a:lnTo>
                    <a:pt x="58743" y="8658"/>
                  </a:lnTo>
                  <a:cubicBezTo>
                    <a:pt x="59225" y="9220"/>
                    <a:pt x="59769" y="9857"/>
                    <a:pt x="60312" y="10491"/>
                  </a:cubicBezTo>
                  <a:cubicBezTo>
                    <a:pt x="61269" y="11603"/>
                    <a:pt x="61990" y="12445"/>
                    <a:pt x="62519" y="13061"/>
                  </a:cubicBezTo>
                  <a:cubicBezTo>
                    <a:pt x="63036" y="13661"/>
                    <a:pt x="63320" y="13994"/>
                    <a:pt x="63472" y="14147"/>
                  </a:cubicBezTo>
                  <a:lnTo>
                    <a:pt x="63521" y="14216"/>
                  </a:lnTo>
                  <a:lnTo>
                    <a:pt x="63535" y="14205"/>
                  </a:lnTo>
                  <a:cubicBezTo>
                    <a:pt x="63595" y="14259"/>
                    <a:pt x="63631" y="14279"/>
                    <a:pt x="63661" y="14279"/>
                  </a:cubicBezTo>
                  <a:cubicBezTo>
                    <a:pt x="63684" y="14279"/>
                    <a:pt x="63703" y="14267"/>
                    <a:pt x="63725" y="14251"/>
                  </a:cubicBezTo>
                  <a:cubicBezTo>
                    <a:pt x="63795" y="14205"/>
                    <a:pt x="63812" y="14112"/>
                    <a:pt x="63763" y="14046"/>
                  </a:cubicBezTo>
                  <a:lnTo>
                    <a:pt x="59991" y="8446"/>
                  </a:lnTo>
                  <a:lnTo>
                    <a:pt x="59991" y="8446"/>
                  </a:lnTo>
                  <a:cubicBezTo>
                    <a:pt x="60465" y="9008"/>
                    <a:pt x="60978" y="9607"/>
                    <a:pt x="61494" y="10218"/>
                  </a:cubicBezTo>
                  <a:cubicBezTo>
                    <a:pt x="62415" y="11299"/>
                    <a:pt x="63192" y="12213"/>
                    <a:pt x="63743" y="12854"/>
                  </a:cubicBezTo>
                  <a:lnTo>
                    <a:pt x="63750" y="12861"/>
                  </a:lnTo>
                  <a:cubicBezTo>
                    <a:pt x="64336" y="13544"/>
                    <a:pt x="64606" y="13859"/>
                    <a:pt x="64751" y="13997"/>
                  </a:cubicBezTo>
                  <a:cubicBezTo>
                    <a:pt x="64758" y="14008"/>
                    <a:pt x="64765" y="14014"/>
                    <a:pt x="64765" y="14018"/>
                  </a:cubicBezTo>
                  <a:lnTo>
                    <a:pt x="64769" y="14025"/>
                  </a:lnTo>
                  <a:lnTo>
                    <a:pt x="64775" y="14022"/>
                  </a:lnTo>
                  <a:cubicBezTo>
                    <a:pt x="64840" y="14078"/>
                    <a:pt x="64878" y="14099"/>
                    <a:pt x="64910" y="14099"/>
                  </a:cubicBezTo>
                  <a:cubicBezTo>
                    <a:pt x="64934" y="14099"/>
                    <a:pt x="64954" y="14087"/>
                    <a:pt x="64980" y="14070"/>
                  </a:cubicBezTo>
                  <a:cubicBezTo>
                    <a:pt x="65042" y="14025"/>
                    <a:pt x="65066" y="14001"/>
                    <a:pt x="64987" y="13845"/>
                  </a:cubicBezTo>
                  <a:lnTo>
                    <a:pt x="64997" y="13835"/>
                  </a:lnTo>
                  <a:lnTo>
                    <a:pt x="64990" y="13831"/>
                  </a:lnTo>
                  <a:cubicBezTo>
                    <a:pt x="64983" y="13824"/>
                    <a:pt x="64977" y="13817"/>
                    <a:pt x="64963" y="13803"/>
                  </a:cubicBezTo>
                  <a:cubicBezTo>
                    <a:pt x="64859" y="13613"/>
                    <a:pt x="64616" y="13259"/>
                    <a:pt x="64141" y="12553"/>
                  </a:cubicBezTo>
                  <a:cubicBezTo>
                    <a:pt x="63597" y="11742"/>
                    <a:pt x="62856" y="10643"/>
                    <a:pt x="62201" y="9677"/>
                  </a:cubicBezTo>
                  <a:cubicBezTo>
                    <a:pt x="61588" y="8769"/>
                    <a:pt x="60974" y="7858"/>
                    <a:pt x="60475" y="7123"/>
                  </a:cubicBezTo>
                  <a:lnTo>
                    <a:pt x="60475" y="7123"/>
                  </a:lnTo>
                  <a:cubicBezTo>
                    <a:pt x="60936" y="7636"/>
                    <a:pt x="61459" y="8225"/>
                    <a:pt x="61927" y="8748"/>
                  </a:cubicBezTo>
                  <a:lnTo>
                    <a:pt x="61934" y="8758"/>
                  </a:lnTo>
                  <a:cubicBezTo>
                    <a:pt x="63600" y="10633"/>
                    <a:pt x="64228" y="11333"/>
                    <a:pt x="64481" y="11558"/>
                  </a:cubicBezTo>
                  <a:cubicBezTo>
                    <a:pt x="64491" y="11572"/>
                    <a:pt x="64499" y="11585"/>
                    <a:pt x="64508" y="11596"/>
                  </a:cubicBezTo>
                  <a:lnTo>
                    <a:pt x="64512" y="11603"/>
                  </a:lnTo>
                  <a:lnTo>
                    <a:pt x="64523" y="11596"/>
                  </a:lnTo>
                  <a:cubicBezTo>
                    <a:pt x="64584" y="11644"/>
                    <a:pt x="64622" y="11661"/>
                    <a:pt x="64652" y="11661"/>
                  </a:cubicBezTo>
                  <a:cubicBezTo>
                    <a:pt x="64676" y="11661"/>
                    <a:pt x="64695" y="11650"/>
                    <a:pt x="64716" y="11635"/>
                  </a:cubicBezTo>
                  <a:cubicBezTo>
                    <a:pt x="64748" y="11614"/>
                    <a:pt x="64772" y="11579"/>
                    <a:pt x="64779" y="11537"/>
                  </a:cubicBezTo>
                  <a:cubicBezTo>
                    <a:pt x="64785" y="11499"/>
                    <a:pt x="64775" y="11457"/>
                    <a:pt x="64755" y="11427"/>
                  </a:cubicBezTo>
                  <a:cubicBezTo>
                    <a:pt x="63590" y="9756"/>
                    <a:pt x="61872" y="7272"/>
                    <a:pt x="60811" y="5689"/>
                  </a:cubicBezTo>
                  <a:lnTo>
                    <a:pt x="60811" y="5689"/>
                  </a:lnTo>
                  <a:cubicBezTo>
                    <a:pt x="63701" y="8908"/>
                    <a:pt x="64598" y="9895"/>
                    <a:pt x="64938" y="10193"/>
                  </a:cubicBezTo>
                  <a:lnTo>
                    <a:pt x="64977" y="10248"/>
                  </a:lnTo>
                  <a:lnTo>
                    <a:pt x="64993" y="10238"/>
                  </a:lnTo>
                  <a:cubicBezTo>
                    <a:pt x="65057" y="10288"/>
                    <a:pt x="65094" y="10304"/>
                    <a:pt x="65123" y="10304"/>
                  </a:cubicBezTo>
                  <a:cubicBezTo>
                    <a:pt x="65144" y="10304"/>
                    <a:pt x="65161" y="10295"/>
                    <a:pt x="65180" y="10283"/>
                  </a:cubicBezTo>
                  <a:cubicBezTo>
                    <a:pt x="65247" y="10238"/>
                    <a:pt x="65268" y="10144"/>
                    <a:pt x="65219" y="10075"/>
                  </a:cubicBezTo>
                  <a:lnTo>
                    <a:pt x="62049" y="5374"/>
                  </a:lnTo>
                  <a:lnTo>
                    <a:pt x="62049" y="5374"/>
                  </a:lnTo>
                  <a:cubicBezTo>
                    <a:pt x="63947" y="7282"/>
                    <a:pt x="64689" y="7996"/>
                    <a:pt x="64973" y="8201"/>
                  </a:cubicBezTo>
                  <a:lnTo>
                    <a:pt x="64983" y="8218"/>
                  </a:lnTo>
                  <a:lnTo>
                    <a:pt x="64990" y="8214"/>
                  </a:lnTo>
                  <a:cubicBezTo>
                    <a:pt x="65056" y="8259"/>
                    <a:pt x="65096" y="8274"/>
                    <a:pt x="65126" y="8274"/>
                  </a:cubicBezTo>
                  <a:cubicBezTo>
                    <a:pt x="65150" y="8274"/>
                    <a:pt x="65168" y="8265"/>
                    <a:pt x="65188" y="8253"/>
                  </a:cubicBezTo>
                  <a:cubicBezTo>
                    <a:pt x="65219" y="8232"/>
                    <a:pt x="65243" y="8197"/>
                    <a:pt x="65250" y="8155"/>
                  </a:cubicBezTo>
                  <a:cubicBezTo>
                    <a:pt x="65257" y="8118"/>
                    <a:pt x="65250" y="8080"/>
                    <a:pt x="65226" y="8045"/>
                  </a:cubicBezTo>
                  <a:lnTo>
                    <a:pt x="62561" y="4095"/>
                  </a:lnTo>
                  <a:lnTo>
                    <a:pt x="62561" y="4095"/>
                  </a:lnTo>
                  <a:lnTo>
                    <a:pt x="64533" y="5491"/>
                  </a:lnTo>
                  <a:cubicBezTo>
                    <a:pt x="64559" y="5511"/>
                    <a:pt x="64590" y="5521"/>
                    <a:pt x="64622" y="5521"/>
                  </a:cubicBezTo>
                  <a:cubicBezTo>
                    <a:pt x="64660" y="5521"/>
                    <a:pt x="64698" y="5506"/>
                    <a:pt x="64727" y="5478"/>
                  </a:cubicBezTo>
                  <a:cubicBezTo>
                    <a:pt x="64779" y="5425"/>
                    <a:pt x="64785" y="5345"/>
                    <a:pt x="64740" y="5283"/>
                  </a:cubicBezTo>
                  <a:cubicBezTo>
                    <a:pt x="64176" y="4476"/>
                    <a:pt x="63445" y="3420"/>
                    <a:pt x="63074" y="2858"/>
                  </a:cubicBezTo>
                  <a:lnTo>
                    <a:pt x="63074" y="2858"/>
                  </a:lnTo>
                  <a:cubicBezTo>
                    <a:pt x="64314" y="3420"/>
                    <a:pt x="64590" y="3541"/>
                    <a:pt x="64689" y="3541"/>
                  </a:cubicBezTo>
                  <a:cubicBezTo>
                    <a:pt x="64717" y="3541"/>
                    <a:pt x="64730" y="3532"/>
                    <a:pt x="64748" y="3519"/>
                  </a:cubicBezTo>
                  <a:cubicBezTo>
                    <a:pt x="64782" y="3499"/>
                    <a:pt x="64803" y="3468"/>
                    <a:pt x="64814" y="3430"/>
                  </a:cubicBezTo>
                  <a:cubicBezTo>
                    <a:pt x="64827" y="3364"/>
                    <a:pt x="64827" y="3361"/>
                    <a:pt x="64048" y="2210"/>
                  </a:cubicBezTo>
                  <a:cubicBezTo>
                    <a:pt x="64315" y="2051"/>
                    <a:pt x="64894" y="1707"/>
                    <a:pt x="64894" y="1707"/>
                  </a:cubicBezTo>
                  <a:cubicBezTo>
                    <a:pt x="64928" y="1687"/>
                    <a:pt x="64952" y="1648"/>
                    <a:pt x="64963" y="1611"/>
                  </a:cubicBezTo>
                  <a:cubicBezTo>
                    <a:pt x="64969" y="1569"/>
                    <a:pt x="64963" y="1528"/>
                    <a:pt x="64938" y="1493"/>
                  </a:cubicBezTo>
                  <a:cubicBezTo>
                    <a:pt x="64782" y="1261"/>
                    <a:pt x="64515" y="872"/>
                    <a:pt x="64481" y="813"/>
                  </a:cubicBezTo>
                  <a:cubicBezTo>
                    <a:pt x="64478" y="807"/>
                    <a:pt x="64474" y="800"/>
                    <a:pt x="64470" y="796"/>
                  </a:cubicBezTo>
                  <a:cubicBezTo>
                    <a:pt x="64441" y="754"/>
                    <a:pt x="64394" y="731"/>
                    <a:pt x="64346" y="731"/>
                  </a:cubicBezTo>
                  <a:cubicBezTo>
                    <a:pt x="64316" y="731"/>
                    <a:pt x="64286" y="740"/>
                    <a:pt x="64259" y="759"/>
                  </a:cubicBezTo>
                  <a:cubicBezTo>
                    <a:pt x="64141" y="838"/>
                    <a:pt x="64134" y="845"/>
                    <a:pt x="64602" y="1531"/>
                  </a:cubicBezTo>
                  <a:cubicBezTo>
                    <a:pt x="63760" y="2033"/>
                    <a:pt x="63753" y="2037"/>
                    <a:pt x="63750" y="2040"/>
                  </a:cubicBezTo>
                  <a:cubicBezTo>
                    <a:pt x="63715" y="2061"/>
                    <a:pt x="63694" y="2096"/>
                    <a:pt x="63688" y="2134"/>
                  </a:cubicBezTo>
                  <a:cubicBezTo>
                    <a:pt x="63680" y="2172"/>
                    <a:pt x="63688" y="2214"/>
                    <a:pt x="63709" y="2248"/>
                  </a:cubicBezTo>
                  <a:lnTo>
                    <a:pt x="63781" y="2352"/>
                  </a:lnTo>
                  <a:cubicBezTo>
                    <a:pt x="63937" y="2581"/>
                    <a:pt x="64114" y="2844"/>
                    <a:pt x="64259" y="3062"/>
                  </a:cubicBezTo>
                  <a:cubicBezTo>
                    <a:pt x="63847" y="2879"/>
                    <a:pt x="63220" y="2595"/>
                    <a:pt x="62762" y="2387"/>
                  </a:cubicBezTo>
                  <a:cubicBezTo>
                    <a:pt x="62742" y="2378"/>
                    <a:pt x="62721" y="2374"/>
                    <a:pt x="62700" y="2374"/>
                  </a:cubicBezTo>
                  <a:cubicBezTo>
                    <a:pt x="62670" y="2374"/>
                    <a:pt x="62641" y="2382"/>
                    <a:pt x="62617" y="2401"/>
                  </a:cubicBezTo>
                  <a:cubicBezTo>
                    <a:pt x="62582" y="2422"/>
                    <a:pt x="62561" y="2459"/>
                    <a:pt x="62551" y="2497"/>
                  </a:cubicBezTo>
                  <a:cubicBezTo>
                    <a:pt x="62540" y="2567"/>
                    <a:pt x="62527" y="2630"/>
                    <a:pt x="64003" y="4750"/>
                  </a:cubicBezTo>
                  <a:lnTo>
                    <a:pt x="62066" y="3374"/>
                  </a:lnTo>
                  <a:cubicBezTo>
                    <a:pt x="62040" y="3356"/>
                    <a:pt x="62010" y="3347"/>
                    <a:pt x="61980" y="3347"/>
                  </a:cubicBezTo>
                  <a:cubicBezTo>
                    <a:pt x="61942" y="3347"/>
                    <a:pt x="61904" y="3361"/>
                    <a:pt x="61875" y="3388"/>
                  </a:cubicBezTo>
                  <a:cubicBezTo>
                    <a:pt x="61823" y="3440"/>
                    <a:pt x="61813" y="3519"/>
                    <a:pt x="61854" y="3578"/>
                  </a:cubicBezTo>
                  <a:lnTo>
                    <a:pt x="64256" y="7141"/>
                  </a:lnTo>
                  <a:cubicBezTo>
                    <a:pt x="63372" y="6278"/>
                    <a:pt x="62076" y="4975"/>
                    <a:pt x="61144" y="4036"/>
                  </a:cubicBezTo>
                  <a:cubicBezTo>
                    <a:pt x="61115" y="4006"/>
                    <a:pt x="61076" y="3992"/>
                    <a:pt x="61038" y="3992"/>
                  </a:cubicBezTo>
                  <a:cubicBezTo>
                    <a:pt x="61004" y="3992"/>
                    <a:pt x="60971" y="4003"/>
                    <a:pt x="60944" y="4026"/>
                  </a:cubicBezTo>
                  <a:cubicBezTo>
                    <a:pt x="60881" y="4074"/>
                    <a:pt x="60870" y="4160"/>
                    <a:pt x="60912" y="4226"/>
                  </a:cubicBezTo>
                  <a:lnTo>
                    <a:pt x="63912" y="8672"/>
                  </a:lnTo>
                  <a:cubicBezTo>
                    <a:pt x="62745" y="7390"/>
                    <a:pt x="61068" y="5526"/>
                    <a:pt x="59873" y="4195"/>
                  </a:cubicBezTo>
                  <a:cubicBezTo>
                    <a:pt x="59844" y="4163"/>
                    <a:pt x="59804" y="4146"/>
                    <a:pt x="59763" y="4146"/>
                  </a:cubicBezTo>
                  <a:cubicBezTo>
                    <a:pt x="59734" y="4146"/>
                    <a:pt x="59705" y="4154"/>
                    <a:pt x="59679" y="4171"/>
                  </a:cubicBezTo>
                  <a:cubicBezTo>
                    <a:pt x="59647" y="4192"/>
                    <a:pt x="59623" y="4230"/>
                    <a:pt x="59613" y="4272"/>
                  </a:cubicBezTo>
                  <a:cubicBezTo>
                    <a:pt x="59602" y="4341"/>
                    <a:pt x="59575" y="4483"/>
                    <a:pt x="63244" y="9777"/>
                  </a:cubicBezTo>
                  <a:cubicBezTo>
                    <a:pt x="62960" y="9458"/>
                    <a:pt x="62655" y="9116"/>
                    <a:pt x="62361" y="8786"/>
                  </a:cubicBezTo>
                  <a:lnTo>
                    <a:pt x="62149" y="8550"/>
                  </a:lnTo>
                  <a:cubicBezTo>
                    <a:pt x="60337" y="6510"/>
                    <a:pt x="59658" y="5748"/>
                    <a:pt x="59394" y="5523"/>
                  </a:cubicBezTo>
                  <a:cubicBezTo>
                    <a:pt x="59380" y="5502"/>
                    <a:pt x="59377" y="5494"/>
                    <a:pt x="59377" y="5494"/>
                  </a:cubicBezTo>
                  <a:lnTo>
                    <a:pt x="59370" y="5488"/>
                  </a:lnTo>
                  <a:lnTo>
                    <a:pt x="59364" y="5494"/>
                  </a:lnTo>
                  <a:cubicBezTo>
                    <a:pt x="59302" y="5445"/>
                    <a:pt x="59264" y="5428"/>
                    <a:pt x="59234" y="5428"/>
                  </a:cubicBezTo>
                  <a:cubicBezTo>
                    <a:pt x="59210" y="5428"/>
                    <a:pt x="59191" y="5439"/>
                    <a:pt x="59169" y="5453"/>
                  </a:cubicBezTo>
                  <a:cubicBezTo>
                    <a:pt x="59135" y="5478"/>
                    <a:pt x="59114" y="5512"/>
                    <a:pt x="59103" y="5550"/>
                  </a:cubicBezTo>
                  <a:cubicBezTo>
                    <a:pt x="59097" y="5588"/>
                    <a:pt x="59107" y="5630"/>
                    <a:pt x="59127" y="5661"/>
                  </a:cubicBezTo>
                  <a:cubicBezTo>
                    <a:pt x="60416" y="7570"/>
                    <a:pt x="62208" y="10221"/>
                    <a:pt x="63417" y="12012"/>
                  </a:cubicBezTo>
                  <a:cubicBezTo>
                    <a:pt x="61820" y="10141"/>
                    <a:pt x="59484" y="7390"/>
                    <a:pt x="58459" y="6177"/>
                  </a:cubicBezTo>
                  <a:cubicBezTo>
                    <a:pt x="58429" y="6143"/>
                    <a:pt x="58387" y="6126"/>
                    <a:pt x="58345" y="6126"/>
                  </a:cubicBezTo>
                  <a:cubicBezTo>
                    <a:pt x="58313" y="6126"/>
                    <a:pt x="58281" y="6136"/>
                    <a:pt x="58254" y="6156"/>
                  </a:cubicBezTo>
                  <a:cubicBezTo>
                    <a:pt x="58189" y="6201"/>
                    <a:pt x="58175" y="6292"/>
                    <a:pt x="58220" y="6357"/>
                  </a:cubicBezTo>
                  <a:lnTo>
                    <a:pt x="62111" y="12126"/>
                  </a:lnTo>
                  <a:cubicBezTo>
                    <a:pt x="60711" y="10498"/>
                    <a:pt x="58673" y="8121"/>
                    <a:pt x="57336" y="6555"/>
                  </a:cubicBezTo>
                  <a:cubicBezTo>
                    <a:pt x="57308" y="6522"/>
                    <a:pt x="57265" y="6504"/>
                    <a:pt x="57223" y="6504"/>
                  </a:cubicBezTo>
                  <a:cubicBezTo>
                    <a:pt x="57194" y="6504"/>
                    <a:pt x="57165" y="6512"/>
                    <a:pt x="57139" y="6530"/>
                  </a:cubicBezTo>
                  <a:cubicBezTo>
                    <a:pt x="57108" y="6551"/>
                    <a:pt x="57084" y="6586"/>
                    <a:pt x="57077" y="6628"/>
                  </a:cubicBezTo>
                  <a:cubicBezTo>
                    <a:pt x="57056" y="6732"/>
                    <a:pt x="57052" y="6742"/>
                    <a:pt x="59246" y="9916"/>
                  </a:cubicBezTo>
                  <a:lnTo>
                    <a:pt x="59252" y="9922"/>
                  </a:lnTo>
                  <a:cubicBezTo>
                    <a:pt x="59775" y="10678"/>
                    <a:pt x="60365" y="11531"/>
                    <a:pt x="60840" y="12227"/>
                  </a:cubicBezTo>
                  <a:lnTo>
                    <a:pt x="57000" y="8100"/>
                  </a:lnTo>
                  <a:cubicBezTo>
                    <a:pt x="56971" y="8071"/>
                    <a:pt x="56929" y="8054"/>
                    <a:pt x="56888" y="8054"/>
                  </a:cubicBezTo>
                  <a:cubicBezTo>
                    <a:pt x="56876" y="8054"/>
                    <a:pt x="56864" y="8056"/>
                    <a:pt x="56852" y="8059"/>
                  </a:cubicBezTo>
                  <a:cubicBezTo>
                    <a:pt x="56796" y="8076"/>
                    <a:pt x="56754" y="8121"/>
                    <a:pt x="56744" y="8176"/>
                  </a:cubicBezTo>
                  <a:cubicBezTo>
                    <a:pt x="56740" y="8197"/>
                    <a:pt x="56737" y="8214"/>
                    <a:pt x="56782" y="8297"/>
                  </a:cubicBezTo>
                  <a:lnTo>
                    <a:pt x="56778" y="8301"/>
                  </a:lnTo>
                  <a:lnTo>
                    <a:pt x="56796" y="8318"/>
                  </a:lnTo>
                  <a:cubicBezTo>
                    <a:pt x="56931" y="8564"/>
                    <a:pt x="57389" y="9261"/>
                    <a:pt x="59308" y="12074"/>
                  </a:cubicBezTo>
                  <a:cubicBezTo>
                    <a:pt x="57177" y="9833"/>
                    <a:pt x="56397" y="9039"/>
                    <a:pt x="56106" y="8814"/>
                  </a:cubicBezTo>
                  <a:lnTo>
                    <a:pt x="56089" y="8786"/>
                  </a:lnTo>
                  <a:lnTo>
                    <a:pt x="56079" y="8793"/>
                  </a:lnTo>
                  <a:cubicBezTo>
                    <a:pt x="56013" y="8745"/>
                    <a:pt x="55974" y="8728"/>
                    <a:pt x="55944" y="8728"/>
                  </a:cubicBezTo>
                  <a:cubicBezTo>
                    <a:pt x="55921" y="8728"/>
                    <a:pt x="55904" y="8738"/>
                    <a:pt x="55884" y="8751"/>
                  </a:cubicBezTo>
                  <a:cubicBezTo>
                    <a:pt x="55850" y="8772"/>
                    <a:pt x="55830" y="8807"/>
                    <a:pt x="55819" y="8849"/>
                  </a:cubicBezTo>
                  <a:cubicBezTo>
                    <a:pt x="55812" y="8887"/>
                    <a:pt x="55822" y="8924"/>
                    <a:pt x="55843" y="8959"/>
                  </a:cubicBezTo>
                  <a:lnTo>
                    <a:pt x="58382" y="12722"/>
                  </a:lnTo>
                  <a:lnTo>
                    <a:pt x="55223" y="9552"/>
                  </a:lnTo>
                  <a:cubicBezTo>
                    <a:pt x="55195" y="9524"/>
                    <a:pt x="55156" y="9507"/>
                    <a:pt x="55116" y="9507"/>
                  </a:cubicBezTo>
                  <a:cubicBezTo>
                    <a:pt x="55102" y="9507"/>
                    <a:pt x="55087" y="9509"/>
                    <a:pt x="55074" y="9514"/>
                  </a:cubicBezTo>
                  <a:cubicBezTo>
                    <a:pt x="55022" y="9531"/>
                    <a:pt x="54981" y="9573"/>
                    <a:pt x="54970" y="9628"/>
                  </a:cubicBezTo>
                  <a:cubicBezTo>
                    <a:pt x="54966" y="9652"/>
                    <a:pt x="54963" y="9673"/>
                    <a:pt x="55008" y="9753"/>
                  </a:cubicBezTo>
                  <a:lnTo>
                    <a:pt x="55005" y="9756"/>
                  </a:lnTo>
                  <a:lnTo>
                    <a:pt x="55011" y="9763"/>
                  </a:lnTo>
                  <a:cubicBezTo>
                    <a:pt x="55119" y="9947"/>
                    <a:pt x="55462" y="10456"/>
                    <a:pt x="56487" y="11956"/>
                  </a:cubicBezTo>
                  <a:lnTo>
                    <a:pt x="56650" y="12196"/>
                  </a:lnTo>
                  <a:cubicBezTo>
                    <a:pt x="56751" y="12344"/>
                    <a:pt x="56852" y="12491"/>
                    <a:pt x="56953" y="12640"/>
                  </a:cubicBezTo>
                  <a:lnTo>
                    <a:pt x="56953" y="12640"/>
                  </a:lnTo>
                  <a:cubicBezTo>
                    <a:pt x="54647" y="10209"/>
                    <a:pt x="53871" y="9386"/>
                    <a:pt x="53577" y="9146"/>
                  </a:cubicBezTo>
                  <a:lnTo>
                    <a:pt x="53553" y="9108"/>
                  </a:lnTo>
                  <a:lnTo>
                    <a:pt x="53543" y="9119"/>
                  </a:lnTo>
                  <a:cubicBezTo>
                    <a:pt x="53478" y="9068"/>
                    <a:pt x="53438" y="9050"/>
                    <a:pt x="53408" y="9050"/>
                  </a:cubicBezTo>
                  <a:cubicBezTo>
                    <a:pt x="53385" y="9050"/>
                    <a:pt x="53368" y="9060"/>
                    <a:pt x="53348" y="9074"/>
                  </a:cubicBezTo>
                  <a:cubicBezTo>
                    <a:pt x="53279" y="9122"/>
                    <a:pt x="53262" y="9216"/>
                    <a:pt x="53307" y="9282"/>
                  </a:cubicBezTo>
                  <a:lnTo>
                    <a:pt x="55646" y="12750"/>
                  </a:lnTo>
                  <a:cubicBezTo>
                    <a:pt x="55316" y="12386"/>
                    <a:pt x="54956" y="11988"/>
                    <a:pt x="54610" y="11603"/>
                  </a:cubicBezTo>
                  <a:cubicBezTo>
                    <a:pt x="52725" y="9517"/>
                    <a:pt x="52091" y="8814"/>
                    <a:pt x="51841" y="8617"/>
                  </a:cubicBezTo>
                  <a:lnTo>
                    <a:pt x="51838" y="8609"/>
                  </a:lnTo>
                  <a:lnTo>
                    <a:pt x="51834" y="8613"/>
                  </a:lnTo>
                  <a:cubicBezTo>
                    <a:pt x="51773" y="8564"/>
                    <a:pt x="51734" y="8547"/>
                    <a:pt x="51704" y="8547"/>
                  </a:cubicBezTo>
                  <a:cubicBezTo>
                    <a:pt x="51677" y="8547"/>
                    <a:pt x="51657" y="8562"/>
                    <a:pt x="51634" y="8579"/>
                  </a:cubicBezTo>
                  <a:cubicBezTo>
                    <a:pt x="51602" y="8599"/>
                    <a:pt x="51578" y="8633"/>
                    <a:pt x="51571" y="8672"/>
                  </a:cubicBezTo>
                  <a:cubicBezTo>
                    <a:pt x="51564" y="8710"/>
                    <a:pt x="51571" y="8751"/>
                    <a:pt x="51595" y="8786"/>
                  </a:cubicBezTo>
                  <a:lnTo>
                    <a:pt x="51706" y="8949"/>
                  </a:lnTo>
                  <a:cubicBezTo>
                    <a:pt x="52395" y="9971"/>
                    <a:pt x="53335" y="11361"/>
                    <a:pt x="54097" y="12490"/>
                  </a:cubicBezTo>
                  <a:lnTo>
                    <a:pt x="49772" y="7594"/>
                  </a:lnTo>
                  <a:cubicBezTo>
                    <a:pt x="49743" y="7561"/>
                    <a:pt x="49700" y="7543"/>
                    <a:pt x="49658" y="7543"/>
                  </a:cubicBezTo>
                  <a:cubicBezTo>
                    <a:pt x="49626" y="7543"/>
                    <a:pt x="49595" y="7553"/>
                    <a:pt x="49568" y="7573"/>
                  </a:cubicBezTo>
                  <a:cubicBezTo>
                    <a:pt x="49506" y="7622"/>
                    <a:pt x="49492" y="7709"/>
                    <a:pt x="49537" y="7774"/>
                  </a:cubicBezTo>
                  <a:lnTo>
                    <a:pt x="52059" y="11513"/>
                  </a:lnTo>
                  <a:cubicBezTo>
                    <a:pt x="51589" y="10941"/>
                    <a:pt x="51148" y="10411"/>
                    <a:pt x="50746" y="9930"/>
                  </a:cubicBezTo>
                  <a:cubicBezTo>
                    <a:pt x="47801" y="6381"/>
                    <a:pt x="47334" y="5899"/>
                    <a:pt x="47165" y="5899"/>
                  </a:cubicBezTo>
                  <a:cubicBezTo>
                    <a:pt x="47136" y="5899"/>
                    <a:pt x="47116" y="5913"/>
                    <a:pt x="47094" y="5928"/>
                  </a:cubicBezTo>
                  <a:cubicBezTo>
                    <a:pt x="47060" y="5948"/>
                    <a:pt x="47036" y="5983"/>
                    <a:pt x="47028" y="6025"/>
                  </a:cubicBezTo>
                  <a:cubicBezTo>
                    <a:pt x="47015" y="6094"/>
                    <a:pt x="47008" y="6139"/>
                    <a:pt x="50116" y="10706"/>
                  </a:cubicBezTo>
                  <a:cubicBezTo>
                    <a:pt x="49700" y="10200"/>
                    <a:pt x="49294" y="9704"/>
                    <a:pt x="48907" y="9236"/>
                  </a:cubicBezTo>
                  <a:cubicBezTo>
                    <a:pt x="45868" y="5548"/>
                    <a:pt x="45388" y="5054"/>
                    <a:pt x="45217" y="5054"/>
                  </a:cubicBezTo>
                  <a:cubicBezTo>
                    <a:pt x="45189" y="5054"/>
                    <a:pt x="45169" y="5068"/>
                    <a:pt x="45147" y="5083"/>
                  </a:cubicBezTo>
                  <a:cubicBezTo>
                    <a:pt x="45112" y="5103"/>
                    <a:pt x="45088" y="5138"/>
                    <a:pt x="45082" y="5176"/>
                  </a:cubicBezTo>
                  <a:cubicBezTo>
                    <a:pt x="45074" y="5217"/>
                    <a:pt x="45085" y="5256"/>
                    <a:pt x="45106" y="5291"/>
                  </a:cubicBezTo>
                  <a:lnTo>
                    <a:pt x="49256" y="11444"/>
                  </a:lnTo>
                  <a:cubicBezTo>
                    <a:pt x="48071" y="10030"/>
                    <a:pt x="46467" y="8093"/>
                    <a:pt x="45397" y="6801"/>
                  </a:cubicBezTo>
                  <a:lnTo>
                    <a:pt x="45306" y="6693"/>
                  </a:lnTo>
                  <a:cubicBezTo>
                    <a:pt x="44537" y="5765"/>
                    <a:pt x="44153" y="5301"/>
                    <a:pt x="43952" y="5086"/>
                  </a:cubicBezTo>
                  <a:cubicBezTo>
                    <a:pt x="43927" y="5051"/>
                    <a:pt x="43903" y="5013"/>
                    <a:pt x="43879" y="4979"/>
                  </a:cubicBezTo>
                  <a:lnTo>
                    <a:pt x="43876" y="4971"/>
                  </a:lnTo>
                  <a:lnTo>
                    <a:pt x="43855" y="4989"/>
                  </a:lnTo>
                  <a:cubicBezTo>
                    <a:pt x="43795" y="4933"/>
                    <a:pt x="43759" y="4914"/>
                    <a:pt x="43730" y="4914"/>
                  </a:cubicBezTo>
                  <a:cubicBezTo>
                    <a:pt x="43709" y="4914"/>
                    <a:pt x="43692" y="4924"/>
                    <a:pt x="43671" y="4937"/>
                  </a:cubicBezTo>
                  <a:cubicBezTo>
                    <a:pt x="43601" y="4985"/>
                    <a:pt x="43585" y="5079"/>
                    <a:pt x="43633" y="5145"/>
                  </a:cubicBezTo>
                  <a:cubicBezTo>
                    <a:pt x="44645" y="6642"/>
                    <a:pt x="46128" y="8835"/>
                    <a:pt x="47309" y="10588"/>
                  </a:cubicBezTo>
                  <a:cubicBezTo>
                    <a:pt x="46741" y="9877"/>
                    <a:pt x="46149" y="9143"/>
                    <a:pt x="45591" y="8454"/>
                  </a:cubicBezTo>
                  <a:cubicBezTo>
                    <a:pt x="42069" y="4092"/>
                    <a:pt x="41601" y="3543"/>
                    <a:pt x="41434" y="3543"/>
                  </a:cubicBezTo>
                  <a:cubicBezTo>
                    <a:pt x="41409" y="3543"/>
                    <a:pt x="41391" y="3555"/>
                    <a:pt x="41370" y="3568"/>
                  </a:cubicBezTo>
                  <a:cubicBezTo>
                    <a:pt x="41340" y="3593"/>
                    <a:pt x="41315" y="3627"/>
                    <a:pt x="41308" y="3665"/>
                  </a:cubicBezTo>
                  <a:cubicBezTo>
                    <a:pt x="41287" y="3769"/>
                    <a:pt x="41287" y="3769"/>
                    <a:pt x="43616" y="7123"/>
                  </a:cubicBezTo>
                  <a:cubicBezTo>
                    <a:pt x="44697" y="8682"/>
                    <a:pt x="46166" y="10800"/>
                    <a:pt x="47171" y="12292"/>
                  </a:cubicBezTo>
                  <a:cubicBezTo>
                    <a:pt x="45279" y="9968"/>
                    <a:pt x="41884" y="5740"/>
                    <a:pt x="40331" y="3800"/>
                  </a:cubicBezTo>
                  <a:cubicBezTo>
                    <a:pt x="40302" y="3763"/>
                    <a:pt x="40257" y="3743"/>
                    <a:pt x="40212" y="3743"/>
                  </a:cubicBezTo>
                  <a:cubicBezTo>
                    <a:pt x="40183" y="3743"/>
                    <a:pt x="40154" y="3751"/>
                    <a:pt x="40130" y="3769"/>
                  </a:cubicBezTo>
                  <a:cubicBezTo>
                    <a:pt x="40096" y="3790"/>
                    <a:pt x="40072" y="3828"/>
                    <a:pt x="40064" y="3869"/>
                  </a:cubicBezTo>
                  <a:cubicBezTo>
                    <a:pt x="40043" y="3981"/>
                    <a:pt x="40019" y="4109"/>
                    <a:pt x="45196" y="11610"/>
                  </a:cubicBezTo>
                  <a:cubicBezTo>
                    <a:pt x="43419" y="9423"/>
                    <a:pt x="40896" y="6274"/>
                    <a:pt x="39101" y="4022"/>
                  </a:cubicBezTo>
                  <a:cubicBezTo>
                    <a:pt x="39073" y="3986"/>
                    <a:pt x="39029" y="3966"/>
                    <a:pt x="38984" y="3966"/>
                  </a:cubicBezTo>
                  <a:cubicBezTo>
                    <a:pt x="38972" y="3966"/>
                    <a:pt x="38960" y="3967"/>
                    <a:pt x="38949" y="3970"/>
                  </a:cubicBezTo>
                  <a:cubicBezTo>
                    <a:pt x="38893" y="3984"/>
                    <a:pt x="38848" y="4029"/>
                    <a:pt x="38838" y="4088"/>
                  </a:cubicBezTo>
                  <a:cubicBezTo>
                    <a:pt x="38834" y="4109"/>
                    <a:pt x="38831" y="4126"/>
                    <a:pt x="38869" y="4199"/>
                  </a:cubicBezTo>
                  <a:lnTo>
                    <a:pt x="38866" y="4202"/>
                  </a:lnTo>
                  <a:lnTo>
                    <a:pt x="38890" y="4234"/>
                  </a:lnTo>
                  <a:cubicBezTo>
                    <a:pt x="39028" y="4472"/>
                    <a:pt x="39503" y="5169"/>
                    <a:pt x="41086" y="7480"/>
                  </a:cubicBezTo>
                  <a:lnTo>
                    <a:pt x="41128" y="7539"/>
                  </a:lnTo>
                  <a:cubicBezTo>
                    <a:pt x="42039" y="8866"/>
                    <a:pt x="43276" y="10667"/>
                    <a:pt x="44236" y="12089"/>
                  </a:cubicBezTo>
                  <a:cubicBezTo>
                    <a:pt x="42469" y="9909"/>
                    <a:pt x="39638" y="6399"/>
                    <a:pt x="37726" y="4022"/>
                  </a:cubicBezTo>
                  <a:cubicBezTo>
                    <a:pt x="37696" y="3985"/>
                    <a:pt x="37653" y="3966"/>
                    <a:pt x="37609" y="3966"/>
                  </a:cubicBezTo>
                  <a:cubicBezTo>
                    <a:pt x="37580" y="3966"/>
                    <a:pt x="37551" y="3974"/>
                    <a:pt x="37524" y="3991"/>
                  </a:cubicBezTo>
                  <a:cubicBezTo>
                    <a:pt x="37490" y="4015"/>
                    <a:pt x="37465" y="4050"/>
                    <a:pt x="37459" y="4091"/>
                  </a:cubicBezTo>
                  <a:cubicBezTo>
                    <a:pt x="37435" y="4220"/>
                    <a:pt x="37573" y="4469"/>
                    <a:pt x="40857" y="9202"/>
                  </a:cubicBezTo>
                  <a:cubicBezTo>
                    <a:pt x="41398" y="9981"/>
                    <a:pt x="42008" y="10862"/>
                    <a:pt x="42541" y="11638"/>
                  </a:cubicBezTo>
                  <a:lnTo>
                    <a:pt x="36766" y="4639"/>
                  </a:lnTo>
                  <a:cubicBezTo>
                    <a:pt x="36737" y="4604"/>
                    <a:pt x="36695" y="4586"/>
                    <a:pt x="36652" y="4586"/>
                  </a:cubicBezTo>
                  <a:cubicBezTo>
                    <a:pt x="36623" y="4586"/>
                    <a:pt x="36594" y="4594"/>
                    <a:pt x="36568" y="4611"/>
                  </a:cubicBezTo>
                  <a:cubicBezTo>
                    <a:pt x="36533" y="4635"/>
                    <a:pt x="36509" y="4670"/>
                    <a:pt x="36503" y="4712"/>
                  </a:cubicBezTo>
                  <a:cubicBezTo>
                    <a:pt x="36478" y="4840"/>
                    <a:pt x="36645" y="5131"/>
                    <a:pt x="40283" y="10408"/>
                  </a:cubicBezTo>
                  <a:lnTo>
                    <a:pt x="40369" y="10529"/>
                  </a:lnTo>
                  <a:cubicBezTo>
                    <a:pt x="40886" y="11281"/>
                    <a:pt x="41423" y="12060"/>
                    <a:pt x="41866" y="12705"/>
                  </a:cubicBezTo>
                  <a:cubicBezTo>
                    <a:pt x="40203" y="10706"/>
                    <a:pt x="37365" y="7151"/>
                    <a:pt x="35411" y="4674"/>
                  </a:cubicBezTo>
                  <a:cubicBezTo>
                    <a:pt x="35382" y="4637"/>
                    <a:pt x="35338" y="4617"/>
                    <a:pt x="35293" y="4617"/>
                  </a:cubicBezTo>
                  <a:cubicBezTo>
                    <a:pt x="35263" y="4617"/>
                    <a:pt x="35232" y="4626"/>
                    <a:pt x="35207" y="4646"/>
                  </a:cubicBezTo>
                  <a:cubicBezTo>
                    <a:pt x="35140" y="4694"/>
                    <a:pt x="35124" y="4784"/>
                    <a:pt x="35172" y="4850"/>
                  </a:cubicBezTo>
                  <a:cubicBezTo>
                    <a:pt x="36696" y="7064"/>
                    <a:pt x="38938" y="10335"/>
                    <a:pt x="40300" y="12365"/>
                  </a:cubicBezTo>
                  <a:cubicBezTo>
                    <a:pt x="38679" y="10418"/>
                    <a:pt x="36076" y="7245"/>
                    <a:pt x="34316" y="5089"/>
                  </a:cubicBezTo>
                  <a:cubicBezTo>
                    <a:pt x="34287" y="5054"/>
                    <a:pt x="34243" y="5035"/>
                    <a:pt x="34199" y="5035"/>
                  </a:cubicBezTo>
                  <a:cubicBezTo>
                    <a:pt x="34170" y="5035"/>
                    <a:pt x="34140" y="5043"/>
                    <a:pt x="34115" y="5062"/>
                  </a:cubicBezTo>
                  <a:cubicBezTo>
                    <a:pt x="34084" y="5083"/>
                    <a:pt x="34056" y="5124"/>
                    <a:pt x="34049" y="5162"/>
                  </a:cubicBezTo>
                  <a:cubicBezTo>
                    <a:pt x="34035" y="5235"/>
                    <a:pt x="34005" y="5422"/>
                    <a:pt x="38068" y="11281"/>
                  </a:cubicBezTo>
                  <a:lnTo>
                    <a:pt x="33280" y="5598"/>
                  </a:lnTo>
                  <a:cubicBezTo>
                    <a:pt x="33250" y="5563"/>
                    <a:pt x="33208" y="5545"/>
                    <a:pt x="33166" y="5545"/>
                  </a:cubicBezTo>
                  <a:cubicBezTo>
                    <a:pt x="33134" y="5545"/>
                    <a:pt x="33102" y="5555"/>
                    <a:pt x="33076" y="5574"/>
                  </a:cubicBezTo>
                  <a:cubicBezTo>
                    <a:pt x="33013" y="5623"/>
                    <a:pt x="32996" y="5713"/>
                    <a:pt x="33041" y="5779"/>
                  </a:cubicBezTo>
                  <a:cubicBezTo>
                    <a:pt x="33058" y="5799"/>
                    <a:pt x="33488" y="6437"/>
                    <a:pt x="34084" y="7320"/>
                  </a:cubicBezTo>
                  <a:cubicBezTo>
                    <a:pt x="34825" y="8422"/>
                    <a:pt x="35844" y="9933"/>
                    <a:pt x="36704" y="11205"/>
                  </a:cubicBezTo>
                  <a:cubicBezTo>
                    <a:pt x="36236" y="10640"/>
                    <a:pt x="35778" y="10096"/>
                    <a:pt x="35348" y="9583"/>
                  </a:cubicBezTo>
                  <a:cubicBezTo>
                    <a:pt x="32986" y="6762"/>
                    <a:pt x="32262" y="5931"/>
                    <a:pt x="31985" y="5716"/>
                  </a:cubicBezTo>
                  <a:lnTo>
                    <a:pt x="31980" y="5716"/>
                  </a:lnTo>
                  <a:cubicBezTo>
                    <a:pt x="31919" y="5669"/>
                    <a:pt x="31879" y="5654"/>
                    <a:pt x="31849" y="5654"/>
                  </a:cubicBezTo>
                  <a:cubicBezTo>
                    <a:pt x="31821" y="5654"/>
                    <a:pt x="31802" y="5667"/>
                    <a:pt x="31780" y="5681"/>
                  </a:cubicBezTo>
                  <a:cubicBezTo>
                    <a:pt x="31745" y="5702"/>
                    <a:pt x="31724" y="5740"/>
                    <a:pt x="31718" y="5779"/>
                  </a:cubicBezTo>
                  <a:cubicBezTo>
                    <a:pt x="31707" y="5817"/>
                    <a:pt x="31718" y="5859"/>
                    <a:pt x="31742" y="5889"/>
                  </a:cubicBezTo>
                  <a:cubicBezTo>
                    <a:pt x="33093" y="7823"/>
                    <a:pt x="35086" y="10699"/>
                    <a:pt x="36315" y="12535"/>
                  </a:cubicBezTo>
                  <a:cubicBezTo>
                    <a:pt x="35740" y="11856"/>
                    <a:pt x="35023" y="11014"/>
                    <a:pt x="34313" y="10176"/>
                  </a:cubicBezTo>
                  <a:cubicBezTo>
                    <a:pt x="33419" y="9122"/>
                    <a:pt x="32608" y="8169"/>
                    <a:pt x="32030" y="7490"/>
                  </a:cubicBezTo>
                  <a:cubicBezTo>
                    <a:pt x="31468" y="6829"/>
                    <a:pt x="31184" y="6500"/>
                    <a:pt x="31032" y="6343"/>
                  </a:cubicBezTo>
                  <a:lnTo>
                    <a:pt x="30990" y="6281"/>
                  </a:lnTo>
                  <a:lnTo>
                    <a:pt x="30976" y="6292"/>
                  </a:lnTo>
                  <a:cubicBezTo>
                    <a:pt x="30918" y="6239"/>
                    <a:pt x="30881" y="6220"/>
                    <a:pt x="30851" y="6220"/>
                  </a:cubicBezTo>
                  <a:cubicBezTo>
                    <a:pt x="30827" y="6220"/>
                    <a:pt x="30808" y="6232"/>
                    <a:pt x="30786" y="6247"/>
                  </a:cubicBezTo>
                  <a:cubicBezTo>
                    <a:pt x="30751" y="6271"/>
                    <a:pt x="30730" y="6305"/>
                    <a:pt x="30720" y="6343"/>
                  </a:cubicBezTo>
                  <a:cubicBezTo>
                    <a:pt x="30712" y="6382"/>
                    <a:pt x="30723" y="6423"/>
                    <a:pt x="30744" y="6455"/>
                  </a:cubicBezTo>
                  <a:lnTo>
                    <a:pt x="34756" y="12404"/>
                  </a:lnTo>
                  <a:cubicBezTo>
                    <a:pt x="33301" y="10699"/>
                    <a:pt x="31177" y="8166"/>
                    <a:pt x="29652" y="6343"/>
                  </a:cubicBezTo>
                  <a:cubicBezTo>
                    <a:pt x="29622" y="6309"/>
                    <a:pt x="29579" y="6291"/>
                    <a:pt x="29536" y="6291"/>
                  </a:cubicBezTo>
                  <a:cubicBezTo>
                    <a:pt x="29505" y="6291"/>
                    <a:pt x="29474" y="6300"/>
                    <a:pt x="29448" y="6319"/>
                  </a:cubicBezTo>
                  <a:cubicBezTo>
                    <a:pt x="29382" y="6367"/>
                    <a:pt x="29369" y="6458"/>
                    <a:pt x="29413" y="6524"/>
                  </a:cubicBezTo>
                  <a:lnTo>
                    <a:pt x="32937" y="11745"/>
                  </a:lnTo>
                  <a:lnTo>
                    <a:pt x="29438" y="7747"/>
                  </a:lnTo>
                  <a:cubicBezTo>
                    <a:pt x="28970" y="7210"/>
                    <a:pt x="28710" y="6915"/>
                    <a:pt x="28561" y="6770"/>
                  </a:cubicBezTo>
                  <a:lnTo>
                    <a:pt x="28502" y="6683"/>
                  </a:lnTo>
                  <a:lnTo>
                    <a:pt x="28485" y="6693"/>
                  </a:lnTo>
                  <a:cubicBezTo>
                    <a:pt x="28426" y="6646"/>
                    <a:pt x="28389" y="6629"/>
                    <a:pt x="28358" y="6629"/>
                  </a:cubicBezTo>
                  <a:cubicBezTo>
                    <a:pt x="28329" y="6629"/>
                    <a:pt x="28306" y="6644"/>
                    <a:pt x="28277" y="6663"/>
                  </a:cubicBezTo>
                  <a:lnTo>
                    <a:pt x="28277" y="6666"/>
                  </a:lnTo>
                  <a:cubicBezTo>
                    <a:pt x="28190" y="6752"/>
                    <a:pt x="28232" y="6815"/>
                    <a:pt x="28336" y="6967"/>
                  </a:cubicBezTo>
                  <a:cubicBezTo>
                    <a:pt x="29826" y="9146"/>
                    <a:pt x="31056" y="10952"/>
                    <a:pt x="31905" y="12209"/>
                  </a:cubicBezTo>
                  <a:cubicBezTo>
                    <a:pt x="29770" y="9493"/>
                    <a:pt x="25748" y="4185"/>
                    <a:pt x="22660" y="62"/>
                  </a:cubicBezTo>
                  <a:cubicBezTo>
                    <a:pt x="22631" y="22"/>
                    <a:pt x="22586" y="1"/>
                    <a:pt x="22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2963;p57"/>
            <p:cNvGrpSpPr/>
            <p:nvPr/>
          </p:nvGrpSpPr>
          <p:grpSpPr>
            <a:xfrm>
              <a:off x="1891249" y="6124457"/>
              <a:ext cx="2803121" cy="43275"/>
              <a:chOff x="2112700" y="2230375"/>
              <a:chExt cx="2803121" cy="43275"/>
            </a:xfrm>
          </p:grpSpPr>
          <p:sp>
            <p:nvSpPr>
              <p:cNvPr id="50" name="Google Shape;2964;p57"/>
              <p:cNvSpPr/>
              <p:nvPr/>
            </p:nvSpPr>
            <p:spPr>
              <a:xfrm>
                <a:off x="2112700" y="2230375"/>
                <a:ext cx="2803121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25735" h="432" extrusionOk="0">
                    <a:moveTo>
                      <a:pt x="9797" y="1"/>
                    </a:moveTo>
                    <a:cubicBezTo>
                      <a:pt x="6566" y="1"/>
                      <a:pt x="3339" y="23"/>
                      <a:pt x="129" y="68"/>
                    </a:cubicBezTo>
                    <a:cubicBezTo>
                      <a:pt x="57" y="71"/>
                      <a:pt x="1" y="126"/>
                      <a:pt x="4" y="196"/>
                    </a:cubicBezTo>
                    <a:cubicBezTo>
                      <a:pt x="4" y="263"/>
                      <a:pt x="57" y="321"/>
                      <a:pt x="127" y="321"/>
                    </a:cubicBezTo>
                    <a:cubicBezTo>
                      <a:pt x="128" y="321"/>
                      <a:pt x="130" y="321"/>
                      <a:pt x="132" y="321"/>
                    </a:cubicBezTo>
                    <a:cubicBezTo>
                      <a:pt x="3341" y="276"/>
                      <a:pt x="6567" y="254"/>
                      <a:pt x="9796" y="254"/>
                    </a:cubicBezTo>
                    <a:cubicBezTo>
                      <a:pt x="15075" y="254"/>
                      <a:pt x="20363" y="313"/>
                      <a:pt x="25606" y="431"/>
                    </a:cubicBezTo>
                    <a:lnTo>
                      <a:pt x="25610" y="431"/>
                    </a:lnTo>
                    <a:cubicBezTo>
                      <a:pt x="25675" y="431"/>
                      <a:pt x="25731" y="376"/>
                      <a:pt x="25734" y="306"/>
                    </a:cubicBezTo>
                    <a:cubicBezTo>
                      <a:pt x="25734" y="237"/>
                      <a:pt x="25679" y="182"/>
                      <a:pt x="25610" y="178"/>
                    </a:cubicBezTo>
                    <a:cubicBezTo>
                      <a:pt x="20366" y="60"/>
                      <a:pt x="15077" y="1"/>
                      <a:pt x="97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965;p57"/>
              <p:cNvSpPr/>
              <p:nvPr/>
            </p:nvSpPr>
            <p:spPr>
              <a:xfrm>
                <a:off x="2130455" y="2263800"/>
                <a:ext cx="2783841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25558" h="394" extrusionOk="0">
                    <a:moveTo>
                      <a:pt x="12045" y="1"/>
                    </a:moveTo>
                    <a:cubicBezTo>
                      <a:pt x="10708" y="1"/>
                      <a:pt x="9382" y="38"/>
                      <a:pt x="8091" y="71"/>
                    </a:cubicBezTo>
                    <a:cubicBezTo>
                      <a:pt x="6806" y="106"/>
                      <a:pt x="5500" y="141"/>
                      <a:pt x="4166" y="141"/>
                    </a:cubicBezTo>
                    <a:cubicBezTo>
                      <a:pt x="2853" y="141"/>
                      <a:pt x="1513" y="107"/>
                      <a:pt x="143" y="6"/>
                    </a:cubicBezTo>
                    <a:cubicBezTo>
                      <a:pt x="139" y="5"/>
                      <a:pt x="135" y="5"/>
                      <a:pt x="131" y="5"/>
                    </a:cubicBezTo>
                    <a:cubicBezTo>
                      <a:pt x="64" y="5"/>
                      <a:pt x="11" y="58"/>
                      <a:pt x="8" y="124"/>
                    </a:cubicBezTo>
                    <a:cubicBezTo>
                      <a:pt x="1" y="193"/>
                      <a:pt x="53" y="252"/>
                      <a:pt x="122" y="258"/>
                    </a:cubicBezTo>
                    <a:cubicBezTo>
                      <a:pt x="1501" y="359"/>
                      <a:pt x="2846" y="394"/>
                      <a:pt x="4162" y="394"/>
                    </a:cubicBezTo>
                    <a:cubicBezTo>
                      <a:pt x="5499" y="394"/>
                      <a:pt x="6809" y="359"/>
                      <a:pt x="8098" y="324"/>
                    </a:cubicBezTo>
                    <a:cubicBezTo>
                      <a:pt x="9373" y="289"/>
                      <a:pt x="10684" y="253"/>
                      <a:pt x="12004" y="253"/>
                    </a:cubicBezTo>
                    <a:cubicBezTo>
                      <a:pt x="12359" y="253"/>
                      <a:pt x="12715" y="256"/>
                      <a:pt x="13071" y="262"/>
                    </a:cubicBezTo>
                    <a:cubicBezTo>
                      <a:pt x="15632" y="303"/>
                      <a:pt x="18291" y="342"/>
                      <a:pt x="20926" y="342"/>
                    </a:cubicBezTo>
                    <a:cubicBezTo>
                      <a:pt x="22444" y="342"/>
                      <a:pt x="23954" y="329"/>
                      <a:pt x="25432" y="297"/>
                    </a:cubicBezTo>
                    <a:cubicBezTo>
                      <a:pt x="25502" y="297"/>
                      <a:pt x="25557" y="238"/>
                      <a:pt x="25554" y="169"/>
                    </a:cubicBezTo>
                    <a:cubicBezTo>
                      <a:pt x="25554" y="99"/>
                      <a:pt x="25498" y="44"/>
                      <a:pt x="25426" y="44"/>
                    </a:cubicBezTo>
                    <a:cubicBezTo>
                      <a:pt x="23948" y="77"/>
                      <a:pt x="22439" y="90"/>
                      <a:pt x="20922" y="90"/>
                    </a:cubicBezTo>
                    <a:cubicBezTo>
                      <a:pt x="18289" y="90"/>
                      <a:pt x="15633" y="51"/>
                      <a:pt x="13074" y="9"/>
                    </a:cubicBezTo>
                    <a:cubicBezTo>
                      <a:pt x="12730" y="3"/>
                      <a:pt x="12387" y="1"/>
                      <a:pt x="120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2349;p54">
            <a:extLst>
              <a:ext uri="{FF2B5EF4-FFF2-40B4-BE49-F238E27FC236}">
                <a16:creationId xmlns:a16="http://schemas.microsoft.com/office/drawing/2014/main" id="{E64CB183-DAC4-A15A-201A-CF8C35FF7FA5}"/>
              </a:ext>
            </a:extLst>
          </p:cNvPr>
          <p:cNvGrpSpPr/>
          <p:nvPr/>
        </p:nvGrpSpPr>
        <p:grpSpPr>
          <a:xfrm>
            <a:off x="-1812320" y="1793915"/>
            <a:ext cx="1542863" cy="1635085"/>
            <a:chOff x="3212018" y="862708"/>
            <a:chExt cx="1158515" cy="1090302"/>
          </a:xfrm>
        </p:grpSpPr>
        <p:grpSp>
          <p:nvGrpSpPr>
            <p:cNvPr id="6" name="Google Shape;2350;p54">
              <a:extLst>
                <a:ext uri="{FF2B5EF4-FFF2-40B4-BE49-F238E27FC236}">
                  <a16:creationId xmlns:a16="http://schemas.microsoft.com/office/drawing/2014/main" id="{CE09FDAD-F371-01BF-A628-7331D4E205C8}"/>
                </a:ext>
              </a:extLst>
            </p:cNvPr>
            <p:cNvGrpSpPr/>
            <p:nvPr/>
          </p:nvGrpSpPr>
          <p:grpSpPr>
            <a:xfrm>
              <a:off x="3387275" y="1070575"/>
              <a:ext cx="865769" cy="355643"/>
              <a:chOff x="3387275" y="1070575"/>
              <a:chExt cx="865769" cy="355643"/>
            </a:xfrm>
          </p:grpSpPr>
          <p:sp>
            <p:nvSpPr>
              <p:cNvPr id="24" name="Google Shape;2351;p54">
                <a:extLst>
                  <a:ext uri="{FF2B5EF4-FFF2-40B4-BE49-F238E27FC236}">
                    <a16:creationId xmlns:a16="http://schemas.microsoft.com/office/drawing/2014/main" id="{C74C0E52-FF2F-E4F6-43DE-26F60DE66BD9}"/>
                  </a:ext>
                </a:extLst>
              </p:cNvPr>
              <p:cNvSpPr/>
              <p:nvPr/>
            </p:nvSpPr>
            <p:spPr>
              <a:xfrm>
                <a:off x="4052975" y="1218550"/>
                <a:ext cx="200069" cy="151723"/>
              </a:xfrm>
              <a:custGeom>
                <a:avLst/>
                <a:gdLst/>
                <a:ahLst/>
                <a:cxnLst/>
                <a:rect l="l" t="t" r="r" b="b"/>
                <a:pathLst>
                  <a:path w="10659" h="7927" extrusionOk="0">
                    <a:moveTo>
                      <a:pt x="10659" y="0"/>
                    </a:moveTo>
                    <a:cubicBezTo>
                      <a:pt x="6850" y="2258"/>
                      <a:pt x="3713" y="5515"/>
                      <a:pt x="0" y="7927"/>
                    </a:cubicBezTo>
                  </a:path>
                </a:pathLst>
              </a:custGeom>
              <a:noFill/>
              <a:ln w="9525" cap="flat" cmpd="sng">
                <a:solidFill>
                  <a:srgbClr val="F9CB9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5" name="Google Shape;2352;p54">
                <a:extLst>
                  <a:ext uri="{FF2B5EF4-FFF2-40B4-BE49-F238E27FC236}">
                    <a16:creationId xmlns:a16="http://schemas.microsoft.com/office/drawing/2014/main" id="{EE4F2370-2780-DFDF-1AFE-F4E613D92855}"/>
                  </a:ext>
                </a:extLst>
              </p:cNvPr>
              <p:cNvGrpSpPr/>
              <p:nvPr/>
            </p:nvGrpSpPr>
            <p:grpSpPr>
              <a:xfrm>
                <a:off x="3387275" y="1070575"/>
                <a:ext cx="826901" cy="355643"/>
                <a:chOff x="3387275" y="1070575"/>
                <a:chExt cx="826901" cy="355643"/>
              </a:xfrm>
            </p:grpSpPr>
            <p:sp>
              <p:nvSpPr>
                <p:cNvPr id="26" name="Google Shape;2353;p54">
                  <a:extLst>
                    <a:ext uri="{FF2B5EF4-FFF2-40B4-BE49-F238E27FC236}">
                      <a16:creationId xmlns:a16="http://schemas.microsoft.com/office/drawing/2014/main" id="{FE6A2C40-D0DE-1833-8347-CE9834461275}"/>
                    </a:ext>
                  </a:extLst>
                </p:cNvPr>
                <p:cNvSpPr/>
                <p:nvPr/>
              </p:nvSpPr>
              <p:spPr>
                <a:xfrm>
                  <a:off x="3514350" y="11256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" name="Google Shape;2354;p54">
                  <a:extLst>
                    <a:ext uri="{FF2B5EF4-FFF2-40B4-BE49-F238E27FC236}">
                      <a16:creationId xmlns:a16="http://schemas.microsoft.com/office/drawing/2014/main" id="{BAA04AB9-ECF6-ADCA-F00F-2DF86B0403C5}"/>
                    </a:ext>
                  </a:extLst>
                </p:cNvPr>
                <p:cNvSpPr/>
                <p:nvPr/>
              </p:nvSpPr>
              <p:spPr>
                <a:xfrm>
                  <a:off x="3558925" y="1137000"/>
                  <a:ext cx="436200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8" h="6410" extrusionOk="0">
                      <a:moveTo>
                        <a:pt x="0" y="6410"/>
                      </a:moveTo>
                      <a:cubicBezTo>
                        <a:pt x="5823" y="4294"/>
                        <a:pt x="11906" y="2771"/>
                        <a:pt x="17448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8" name="Google Shape;2355;p54">
                  <a:extLst>
                    <a:ext uri="{FF2B5EF4-FFF2-40B4-BE49-F238E27FC236}">
                      <a16:creationId xmlns:a16="http://schemas.microsoft.com/office/drawing/2014/main" id="{259AC117-29F5-81AD-CC74-5A7927402010}"/>
                    </a:ext>
                  </a:extLst>
                </p:cNvPr>
                <p:cNvSpPr/>
                <p:nvPr/>
              </p:nvSpPr>
              <p:spPr>
                <a:xfrm>
                  <a:off x="3602525" y="1148350"/>
                  <a:ext cx="417250" cy="17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0" h="6828" extrusionOk="0">
                      <a:moveTo>
                        <a:pt x="0" y="6828"/>
                      </a:moveTo>
                      <a:cubicBezTo>
                        <a:pt x="5473" y="4344"/>
                        <a:pt x="11914" y="3650"/>
                        <a:pt x="1669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9" name="Google Shape;2356;p54">
                  <a:extLst>
                    <a:ext uri="{FF2B5EF4-FFF2-40B4-BE49-F238E27FC236}">
                      <a16:creationId xmlns:a16="http://schemas.microsoft.com/office/drawing/2014/main" id="{5C2F50FB-821B-B1C9-30A8-DB36D9870A19}"/>
                    </a:ext>
                  </a:extLst>
                </p:cNvPr>
                <p:cNvSpPr/>
                <p:nvPr/>
              </p:nvSpPr>
              <p:spPr>
                <a:xfrm>
                  <a:off x="3665100" y="1158800"/>
                  <a:ext cx="393550" cy="18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2" h="7510" extrusionOk="0">
                      <a:moveTo>
                        <a:pt x="15742" y="0"/>
                      </a:moveTo>
                      <a:cubicBezTo>
                        <a:pt x="11152" y="3568"/>
                        <a:pt x="5345" y="5223"/>
                        <a:pt x="0" y="751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" name="Google Shape;2357;p54">
                  <a:extLst>
                    <a:ext uri="{FF2B5EF4-FFF2-40B4-BE49-F238E27FC236}">
                      <a16:creationId xmlns:a16="http://schemas.microsoft.com/office/drawing/2014/main" id="{37D4A825-FD06-9806-4A3F-54E54096F08C}"/>
                    </a:ext>
                  </a:extLst>
                </p:cNvPr>
                <p:cNvSpPr/>
                <p:nvPr/>
              </p:nvSpPr>
              <p:spPr>
                <a:xfrm>
                  <a:off x="3732450" y="1172075"/>
                  <a:ext cx="375512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38" h="7738" extrusionOk="0">
                      <a:moveTo>
                        <a:pt x="14338" y="0"/>
                      </a:moveTo>
                      <a:cubicBezTo>
                        <a:pt x="9297" y="2022"/>
                        <a:pt x="4583" y="4824"/>
                        <a:pt x="0" y="7738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" name="Google Shape;2358;p54">
                  <a:extLst>
                    <a:ext uri="{FF2B5EF4-FFF2-40B4-BE49-F238E27FC236}">
                      <a16:creationId xmlns:a16="http://schemas.microsoft.com/office/drawing/2014/main" id="{385FBEF7-1EDF-ECB1-BB82-94AB506801E6}"/>
                    </a:ext>
                  </a:extLst>
                </p:cNvPr>
                <p:cNvSpPr/>
                <p:nvPr/>
              </p:nvSpPr>
              <p:spPr>
                <a:xfrm>
                  <a:off x="3772275" y="1192950"/>
                  <a:ext cx="380259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9" h="8193" extrusionOk="0">
                      <a:moveTo>
                        <a:pt x="14679" y="0"/>
                      </a:moveTo>
                      <a:cubicBezTo>
                        <a:pt x="9386" y="1839"/>
                        <a:pt x="4900" y="5474"/>
                        <a:pt x="0" y="8193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2" name="Google Shape;2359;p54">
                  <a:extLst>
                    <a:ext uri="{FF2B5EF4-FFF2-40B4-BE49-F238E27FC236}">
                      <a16:creationId xmlns:a16="http://schemas.microsoft.com/office/drawing/2014/main" id="{29F89B58-C654-FAA0-731A-93FF16BCE174}"/>
                    </a:ext>
                  </a:extLst>
                </p:cNvPr>
                <p:cNvSpPr/>
                <p:nvPr/>
              </p:nvSpPr>
              <p:spPr>
                <a:xfrm>
                  <a:off x="3810225" y="1201500"/>
                  <a:ext cx="375525" cy="2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1" h="8762" extrusionOk="0">
                      <a:moveTo>
                        <a:pt x="15021" y="0"/>
                      </a:moveTo>
                      <a:cubicBezTo>
                        <a:pt x="9987" y="2874"/>
                        <a:pt x="5015" y="5855"/>
                        <a:pt x="0" y="876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" name="Google Shape;2360;p54">
                  <a:extLst>
                    <a:ext uri="{FF2B5EF4-FFF2-40B4-BE49-F238E27FC236}">
                      <a16:creationId xmlns:a16="http://schemas.microsoft.com/office/drawing/2014/main" id="{FC96B24C-1163-CEE7-FD08-B092B1EBB7EA}"/>
                    </a:ext>
                  </a:extLst>
                </p:cNvPr>
                <p:cNvSpPr/>
                <p:nvPr/>
              </p:nvSpPr>
              <p:spPr>
                <a:xfrm>
                  <a:off x="3914525" y="1207175"/>
                  <a:ext cx="299651" cy="21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9" h="7927" extrusionOk="0">
                      <a:moveTo>
                        <a:pt x="10659" y="0"/>
                      </a:moveTo>
                      <a:cubicBezTo>
                        <a:pt x="6850" y="2258"/>
                        <a:pt x="3713" y="5515"/>
                        <a:pt x="0" y="792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4" name="Google Shape;2361;p54">
                  <a:extLst>
                    <a:ext uri="{FF2B5EF4-FFF2-40B4-BE49-F238E27FC236}">
                      <a16:creationId xmlns:a16="http://schemas.microsoft.com/office/drawing/2014/main" id="{919E2065-3DE2-929F-0B65-485627CC3699}"/>
                    </a:ext>
                  </a:extLst>
                </p:cNvPr>
                <p:cNvSpPr/>
                <p:nvPr/>
              </p:nvSpPr>
              <p:spPr>
                <a:xfrm>
                  <a:off x="3465050" y="11056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5" name="Google Shape;2362;p54">
                  <a:extLst>
                    <a:ext uri="{FF2B5EF4-FFF2-40B4-BE49-F238E27FC236}">
                      <a16:creationId xmlns:a16="http://schemas.microsoft.com/office/drawing/2014/main" id="{4C41A03A-EB8C-2E9E-1BA3-914F1B95C7D6}"/>
                    </a:ext>
                  </a:extLst>
                </p:cNvPr>
                <p:cNvSpPr/>
                <p:nvPr/>
              </p:nvSpPr>
              <p:spPr>
                <a:xfrm>
                  <a:off x="3425200" y="1084800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" name="Google Shape;2363;p54">
                  <a:extLst>
                    <a:ext uri="{FF2B5EF4-FFF2-40B4-BE49-F238E27FC236}">
                      <a16:creationId xmlns:a16="http://schemas.microsoft.com/office/drawing/2014/main" id="{0E2F3B32-4415-E03B-9FCA-946AF6CC3C04}"/>
                    </a:ext>
                  </a:extLst>
                </p:cNvPr>
                <p:cNvSpPr/>
                <p:nvPr/>
              </p:nvSpPr>
              <p:spPr>
                <a:xfrm>
                  <a:off x="3387275" y="1070575"/>
                  <a:ext cx="449483" cy="15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73" h="5917" extrusionOk="0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F9CB9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" name="Google Shape;2364;p54">
              <a:extLst>
                <a:ext uri="{FF2B5EF4-FFF2-40B4-BE49-F238E27FC236}">
                  <a16:creationId xmlns:a16="http://schemas.microsoft.com/office/drawing/2014/main" id="{C1430FB7-7BC8-6423-B444-FC0CF811EDBD}"/>
                </a:ext>
              </a:extLst>
            </p:cNvPr>
            <p:cNvGrpSpPr/>
            <p:nvPr/>
          </p:nvGrpSpPr>
          <p:grpSpPr>
            <a:xfrm rot="760823">
              <a:off x="3284544" y="965717"/>
              <a:ext cx="1013463" cy="884284"/>
              <a:chOff x="2066156" y="1353175"/>
              <a:chExt cx="1177077" cy="963511"/>
            </a:xfrm>
          </p:grpSpPr>
          <p:sp>
            <p:nvSpPr>
              <p:cNvPr id="8" name="Google Shape;2365;p54">
                <a:extLst>
                  <a:ext uri="{FF2B5EF4-FFF2-40B4-BE49-F238E27FC236}">
                    <a16:creationId xmlns:a16="http://schemas.microsoft.com/office/drawing/2014/main" id="{2E08D845-BFD2-C5B1-DC62-52BA9AC8DF05}"/>
                  </a:ext>
                </a:extLst>
              </p:cNvPr>
              <p:cNvSpPr/>
              <p:nvPr/>
            </p:nvSpPr>
            <p:spPr>
              <a:xfrm rot="-537420">
                <a:off x="2112570" y="1672588"/>
                <a:ext cx="621734" cy="250542"/>
              </a:xfrm>
              <a:custGeom>
                <a:avLst/>
                <a:gdLst/>
                <a:ahLst/>
                <a:cxnLst/>
                <a:rect l="l" t="t" r="r" b="b"/>
                <a:pathLst>
                  <a:path w="8812" h="3551" extrusionOk="0">
                    <a:moveTo>
                      <a:pt x="103" y="1"/>
                    </a:moveTo>
                    <a:cubicBezTo>
                      <a:pt x="25" y="1"/>
                      <a:pt x="1" y="132"/>
                      <a:pt x="88" y="166"/>
                    </a:cubicBezTo>
                    <a:cubicBezTo>
                      <a:pt x="2973" y="1243"/>
                      <a:pt x="5835" y="2370"/>
                      <a:pt x="8680" y="3544"/>
                    </a:cubicBezTo>
                    <a:cubicBezTo>
                      <a:pt x="8691" y="3548"/>
                      <a:pt x="8701" y="3550"/>
                      <a:pt x="8711" y="3550"/>
                    </a:cubicBezTo>
                    <a:cubicBezTo>
                      <a:pt x="8788" y="3550"/>
                      <a:pt x="8812" y="3422"/>
                      <a:pt x="8725" y="3385"/>
                    </a:cubicBezTo>
                    <a:cubicBezTo>
                      <a:pt x="5880" y="2210"/>
                      <a:pt x="3015" y="1084"/>
                      <a:pt x="133" y="7"/>
                    </a:cubicBezTo>
                    <a:cubicBezTo>
                      <a:pt x="122" y="3"/>
                      <a:pt x="112" y="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366;p54">
                <a:extLst>
                  <a:ext uri="{FF2B5EF4-FFF2-40B4-BE49-F238E27FC236}">
                    <a16:creationId xmlns:a16="http://schemas.microsoft.com/office/drawing/2014/main" id="{43A6119F-E9AE-473B-D083-77ED9F90F357}"/>
                  </a:ext>
                </a:extLst>
              </p:cNvPr>
              <p:cNvSpPr/>
              <p:nvPr/>
            </p:nvSpPr>
            <p:spPr>
              <a:xfrm rot="-537420">
                <a:off x="2079314" y="1486312"/>
                <a:ext cx="515478" cy="209408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2968" extrusionOk="0">
                    <a:moveTo>
                      <a:pt x="7200" y="1"/>
                    </a:moveTo>
                    <a:cubicBezTo>
                      <a:pt x="7191" y="1"/>
                      <a:pt x="7182" y="2"/>
                      <a:pt x="7173" y="5"/>
                    </a:cubicBezTo>
                    <a:cubicBezTo>
                      <a:pt x="4786" y="868"/>
                      <a:pt x="2454" y="1884"/>
                      <a:pt x="88" y="2802"/>
                    </a:cubicBezTo>
                    <a:cubicBezTo>
                      <a:pt x="1" y="2836"/>
                      <a:pt x="28" y="2967"/>
                      <a:pt x="104" y="2967"/>
                    </a:cubicBezTo>
                    <a:cubicBezTo>
                      <a:pt x="113" y="2967"/>
                      <a:pt x="123" y="2965"/>
                      <a:pt x="133" y="2961"/>
                    </a:cubicBezTo>
                    <a:cubicBezTo>
                      <a:pt x="2499" y="2039"/>
                      <a:pt x="4828" y="1028"/>
                      <a:pt x="7218" y="165"/>
                    </a:cubicBezTo>
                    <a:cubicBezTo>
                      <a:pt x="7306" y="133"/>
                      <a:pt x="7280" y="1"/>
                      <a:pt x="7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367;p54">
                <a:extLst>
                  <a:ext uri="{FF2B5EF4-FFF2-40B4-BE49-F238E27FC236}">
                    <a16:creationId xmlns:a16="http://schemas.microsoft.com/office/drawing/2014/main" id="{71549530-E768-719C-B525-32ECE7B42B86}"/>
                  </a:ext>
                </a:extLst>
              </p:cNvPr>
              <p:cNvSpPr/>
              <p:nvPr/>
            </p:nvSpPr>
            <p:spPr>
              <a:xfrm rot="-537420">
                <a:off x="2569414" y="1400531"/>
                <a:ext cx="621946" cy="173778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2463" extrusionOk="0">
                    <a:moveTo>
                      <a:pt x="112" y="0"/>
                    </a:moveTo>
                    <a:cubicBezTo>
                      <a:pt x="30" y="0"/>
                      <a:pt x="1" y="132"/>
                      <a:pt x="92" y="164"/>
                    </a:cubicBezTo>
                    <a:cubicBezTo>
                      <a:pt x="2895" y="1079"/>
                      <a:pt x="5757" y="1990"/>
                      <a:pt x="8674" y="2462"/>
                    </a:cubicBezTo>
                    <a:cubicBezTo>
                      <a:pt x="8679" y="2462"/>
                      <a:pt x="8684" y="2463"/>
                      <a:pt x="8689" y="2463"/>
                    </a:cubicBezTo>
                    <a:cubicBezTo>
                      <a:pt x="8779" y="2463"/>
                      <a:pt x="8814" y="2322"/>
                      <a:pt x="8716" y="2305"/>
                    </a:cubicBezTo>
                    <a:cubicBezTo>
                      <a:pt x="5799" y="1834"/>
                      <a:pt x="2940" y="923"/>
                      <a:pt x="137" y="4"/>
                    </a:cubicBezTo>
                    <a:cubicBezTo>
                      <a:pt x="128" y="2"/>
                      <a:pt x="120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368;p54">
                <a:extLst>
                  <a:ext uri="{FF2B5EF4-FFF2-40B4-BE49-F238E27FC236}">
                    <a16:creationId xmlns:a16="http://schemas.microsoft.com/office/drawing/2014/main" id="{FFD2E87B-8F65-FE61-642A-20EFA5716F8E}"/>
                  </a:ext>
                </a:extLst>
              </p:cNvPr>
              <p:cNvSpPr/>
              <p:nvPr/>
            </p:nvSpPr>
            <p:spPr>
              <a:xfrm rot="-537420">
                <a:off x="2708293" y="1551825"/>
                <a:ext cx="515901" cy="284973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4039" extrusionOk="0">
                    <a:moveTo>
                      <a:pt x="7198" y="0"/>
                    </a:moveTo>
                    <a:cubicBezTo>
                      <a:pt x="7185" y="0"/>
                      <a:pt x="7171" y="4"/>
                      <a:pt x="7156" y="14"/>
                    </a:cubicBezTo>
                    <a:cubicBezTo>
                      <a:pt x="4929" y="1501"/>
                      <a:pt x="2507" y="2755"/>
                      <a:pt x="85" y="3888"/>
                    </a:cubicBezTo>
                    <a:cubicBezTo>
                      <a:pt x="0" y="3927"/>
                      <a:pt x="52" y="4039"/>
                      <a:pt x="130" y="4039"/>
                    </a:cubicBezTo>
                    <a:cubicBezTo>
                      <a:pt x="142" y="4039"/>
                      <a:pt x="155" y="4036"/>
                      <a:pt x="168" y="4030"/>
                    </a:cubicBezTo>
                    <a:cubicBezTo>
                      <a:pt x="2590" y="2897"/>
                      <a:pt x="5012" y="1643"/>
                      <a:pt x="7239" y="156"/>
                    </a:cubicBezTo>
                    <a:cubicBezTo>
                      <a:pt x="7312" y="107"/>
                      <a:pt x="7266" y="0"/>
                      <a:pt x="7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369;p54">
                <a:extLst>
                  <a:ext uri="{FF2B5EF4-FFF2-40B4-BE49-F238E27FC236}">
                    <a16:creationId xmlns:a16="http://schemas.microsoft.com/office/drawing/2014/main" id="{33ACDD19-7CD4-2D20-0EC6-D9ACD9041FB8}"/>
                  </a:ext>
                </a:extLst>
              </p:cNvPr>
              <p:cNvSpPr/>
              <p:nvPr/>
            </p:nvSpPr>
            <p:spPr>
              <a:xfrm rot="-537420">
                <a:off x="2355419" y="1768013"/>
                <a:ext cx="36759" cy="26684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782" extrusionOk="0">
                    <a:moveTo>
                      <a:pt x="99" y="1"/>
                    </a:moveTo>
                    <a:cubicBezTo>
                      <a:pt x="51" y="1"/>
                      <a:pt x="0" y="41"/>
                      <a:pt x="15" y="101"/>
                    </a:cubicBezTo>
                    <a:cubicBezTo>
                      <a:pt x="296" y="1266"/>
                      <a:pt x="358" y="2506"/>
                      <a:pt x="347" y="3702"/>
                    </a:cubicBezTo>
                    <a:cubicBezTo>
                      <a:pt x="347" y="3755"/>
                      <a:pt x="389" y="3781"/>
                      <a:pt x="430" y="3781"/>
                    </a:cubicBezTo>
                    <a:cubicBezTo>
                      <a:pt x="471" y="3781"/>
                      <a:pt x="512" y="3755"/>
                      <a:pt x="514" y="3702"/>
                    </a:cubicBezTo>
                    <a:cubicBezTo>
                      <a:pt x="520" y="2492"/>
                      <a:pt x="458" y="1238"/>
                      <a:pt x="171" y="60"/>
                    </a:cubicBezTo>
                    <a:cubicBezTo>
                      <a:pt x="161" y="19"/>
                      <a:pt x="131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370;p54">
                <a:extLst>
                  <a:ext uri="{FF2B5EF4-FFF2-40B4-BE49-F238E27FC236}">
                    <a16:creationId xmlns:a16="http://schemas.microsoft.com/office/drawing/2014/main" id="{6E6091CF-1491-FFA8-6502-04D2109D3F39}"/>
                  </a:ext>
                </a:extLst>
              </p:cNvPr>
              <p:cNvSpPr/>
              <p:nvPr/>
            </p:nvSpPr>
            <p:spPr>
              <a:xfrm rot="-537420">
                <a:off x="2923937" y="1733368"/>
                <a:ext cx="29633" cy="192122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723" extrusionOk="0">
                    <a:moveTo>
                      <a:pt x="149" y="1"/>
                    </a:moveTo>
                    <a:cubicBezTo>
                      <a:pt x="108" y="1"/>
                      <a:pt x="66" y="27"/>
                      <a:pt x="63" y="79"/>
                    </a:cubicBezTo>
                    <a:cubicBezTo>
                      <a:pt x="0" y="928"/>
                      <a:pt x="87" y="1828"/>
                      <a:pt x="250" y="2664"/>
                    </a:cubicBezTo>
                    <a:cubicBezTo>
                      <a:pt x="258" y="2705"/>
                      <a:pt x="287" y="2723"/>
                      <a:pt x="318" y="2723"/>
                    </a:cubicBezTo>
                    <a:cubicBezTo>
                      <a:pt x="366" y="2723"/>
                      <a:pt x="419" y="2681"/>
                      <a:pt x="409" y="2618"/>
                    </a:cubicBezTo>
                    <a:cubicBezTo>
                      <a:pt x="246" y="1801"/>
                      <a:pt x="167" y="913"/>
                      <a:pt x="226" y="79"/>
                    </a:cubicBezTo>
                    <a:cubicBezTo>
                      <a:pt x="229" y="27"/>
                      <a:pt x="190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371;p54">
                <a:extLst>
                  <a:ext uri="{FF2B5EF4-FFF2-40B4-BE49-F238E27FC236}">
                    <a16:creationId xmlns:a16="http://schemas.microsoft.com/office/drawing/2014/main" id="{41103663-6893-9703-E1B1-1801F1B6A0EB}"/>
                  </a:ext>
                </a:extLst>
              </p:cNvPr>
              <p:cNvSpPr/>
              <p:nvPr/>
            </p:nvSpPr>
            <p:spPr>
              <a:xfrm rot="-537420">
                <a:off x="2395631" y="1955258"/>
                <a:ext cx="582364" cy="72601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29" extrusionOk="0">
                    <a:moveTo>
                      <a:pt x="8126" y="0"/>
                    </a:moveTo>
                    <a:cubicBezTo>
                      <a:pt x="8115" y="0"/>
                      <a:pt x="8102" y="3"/>
                      <a:pt x="8090" y="9"/>
                    </a:cubicBezTo>
                    <a:cubicBezTo>
                      <a:pt x="6821" y="611"/>
                      <a:pt x="5400" y="866"/>
                      <a:pt x="3971" y="866"/>
                    </a:cubicBezTo>
                    <a:cubicBezTo>
                      <a:pt x="2661" y="866"/>
                      <a:pt x="1345" y="651"/>
                      <a:pt x="134" y="293"/>
                    </a:cubicBezTo>
                    <a:cubicBezTo>
                      <a:pt x="126" y="291"/>
                      <a:pt x="118" y="290"/>
                      <a:pt x="111" y="290"/>
                    </a:cubicBezTo>
                    <a:cubicBezTo>
                      <a:pt x="28" y="290"/>
                      <a:pt x="1" y="424"/>
                      <a:pt x="93" y="452"/>
                    </a:cubicBezTo>
                    <a:cubicBezTo>
                      <a:pt x="1319" y="813"/>
                      <a:pt x="2647" y="1028"/>
                      <a:pt x="3969" y="1028"/>
                    </a:cubicBezTo>
                    <a:cubicBezTo>
                      <a:pt x="5426" y="1028"/>
                      <a:pt x="6876" y="767"/>
                      <a:pt x="8173" y="151"/>
                    </a:cubicBezTo>
                    <a:cubicBezTo>
                      <a:pt x="8254" y="112"/>
                      <a:pt x="8202" y="0"/>
                      <a:pt x="8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372;p54">
                <a:extLst>
                  <a:ext uri="{FF2B5EF4-FFF2-40B4-BE49-F238E27FC236}">
                    <a16:creationId xmlns:a16="http://schemas.microsoft.com/office/drawing/2014/main" id="{08E70C0C-AA21-DDF9-F35F-C492204A2E8C}"/>
                  </a:ext>
                </a:extLst>
              </p:cNvPr>
              <p:cNvSpPr/>
              <p:nvPr/>
            </p:nvSpPr>
            <p:spPr>
              <a:xfrm rot="-537420">
                <a:off x="2207481" y="1664306"/>
                <a:ext cx="473850" cy="57362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813" extrusionOk="0">
                    <a:moveTo>
                      <a:pt x="6621" y="0"/>
                    </a:moveTo>
                    <a:cubicBezTo>
                      <a:pt x="6618" y="0"/>
                      <a:pt x="6615" y="0"/>
                      <a:pt x="6612" y="1"/>
                    </a:cubicBezTo>
                    <a:cubicBezTo>
                      <a:pt x="4443" y="215"/>
                      <a:pt x="2273" y="431"/>
                      <a:pt x="105" y="649"/>
                    </a:cubicBezTo>
                    <a:cubicBezTo>
                      <a:pt x="4" y="659"/>
                      <a:pt x="1" y="812"/>
                      <a:pt x="95" y="812"/>
                    </a:cubicBezTo>
                    <a:cubicBezTo>
                      <a:pt x="98" y="812"/>
                      <a:pt x="101" y="812"/>
                      <a:pt x="105" y="812"/>
                    </a:cubicBezTo>
                    <a:cubicBezTo>
                      <a:pt x="2273" y="597"/>
                      <a:pt x="4443" y="382"/>
                      <a:pt x="6612" y="164"/>
                    </a:cubicBezTo>
                    <a:cubicBezTo>
                      <a:pt x="6712" y="153"/>
                      <a:pt x="6715" y="0"/>
                      <a:pt x="6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373;p54">
                <a:extLst>
                  <a:ext uri="{FF2B5EF4-FFF2-40B4-BE49-F238E27FC236}">
                    <a16:creationId xmlns:a16="http://schemas.microsoft.com/office/drawing/2014/main" id="{2D4598BE-FCE3-F4F1-7C7F-C3B4729EB778}"/>
                  </a:ext>
                </a:extLst>
              </p:cNvPr>
              <p:cNvSpPr/>
              <p:nvPr/>
            </p:nvSpPr>
            <p:spPr>
              <a:xfrm rot="-537420">
                <a:off x="2242524" y="1739765"/>
                <a:ext cx="62653" cy="38241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420" extrusionOk="0">
                    <a:moveTo>
                      <a:pt x="100" y="0"/>
                    </a:moveTo>
                    <a:cubicBezTo>
                      <a:pt x="49" y="0"/>
                      <a:pt x="1" y="40"/>
                      <a:pt x="24" y="100"/>
                    </a:cubicBezTo>
                    <a:cubicBezTo>
                      <a:pt x="724" y="1833"/>
                      <a:pt x="184" y="3566"/>
                      <a:pt x="454" y="5360"/>
                    </a:cubicBezTo>
                    <a:cubicBezTo>
                      <a:pt x="461" y="5402"/>
                      <a:pt x="490" y="5419"/>
                      <a:pt x="522" y="5419"/>
                    </a:cubicBezTo>
                    <a:cubicBezTo>
                      <a:pt x="570" y="5419"/>
                      <a:pt x="623" y="5379"/>
                      <a:pt x="613" y="5319"/>
                    </a:cubicBezTo>
                    <a:cubicBezTo>
                      <a:pt x="339" y="3513"/>
                      <a:pt x="887" y="1799"/>
                      <a:pt x="184" y="56"/>
                    </a:cubicBezTo>
                    <a:cubicBezTo>
                      <a:pt x="167" y="17"/>
                      <a:pt x="133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374;p54">
                <a:extLst>
                  <a:ext uri="{FF2B5EF4-FFF2-40B4-BE49-F238E27FC236}">
                    <a16:creationId xmlns:a16="http://schemas.microsoft.com/office/drawing/2014/main" id="{67FD940F-6166-F67D-D859-9FF5B9EF9990}"/>
                  </a:ext>
                </a:extLst>
              </p:cNvPr>
              <p:cNvSpPr/>
              <p:nvPr/>
            </p:nvSpPr>
            <p:spPr>
              <a:xfrm rot="-537420">
                <a:off x="2283470" y="2087822"/>
                <a:ext cx="50941" cy="5094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362" y="0"/>
                    </a:moveTo>
                    <a:cubicBezTo>
                      <a:pt x="164" y="0"/>
                      <a:pt x="1" y="160"/>
                      <a:pt x="1" y="360"/>
                    </a:cubicBezTo>
                    <a:cubicBezTo>
                      <a:pt x="1" y="558"/>
                      <a:pt x="164" y="721"/>
                      <a:pt x="362" y="721"/>
                    </a:cubicBezTo>
                    <a:cubicBezTo>
                      <a:pt x="562" y="721"/>
                      <a:pt x="722" y="558"/>
                      <a:pt x="722" y="360"/>
                    </a:cubicBezTo>
                    <a:cubicBezTo>
                      <a:pt x="722" y="160"/>
                      <a:pt x="562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375;p54">
                <a:extLst>
                  <a:ext uri="{FF2B5EF4-FFF2-40B4-BE49-F238E27FC236}">
                    <a16:creationId xmlns:a16="http://schemas.microsoft.com/office/drawing/2014/main" id="{A351AD3B-295F-3377-0937-DA64CE3CDB05}"/>
                  </a:ext>
                </a:extLst>
              </p:cNvPr>
              <p:cNvSpPr/>
              <p:nvPr/>
            </p:nvSpPr>
            <p:spPr>
              <a:xfrm rot="-537420">
                <a:off x="2289301" y="2127205"/>
                <a:ext cx="36971" cy="18774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661" extrusionOk="0">
                    <a:moveTo>
                      <a:pt x="357" y="0"/>
                    </a:moveTo>
                    <a:cubicBezTo>
                      <a:pt x="310" y="0"/>
                      <a:pt x="258" y="42"/>
                      <a:pt x="270" y="104"/>
                    </a:cubicBezTo>
                    <a:cubicBezTo>
                      <a:pt x="447" y="963"/>
                      <a:pt x="0" y="1757"/>
                      <a:pt x="260" y="2602"/>
                    </a:cubicBezTo>
                    <a:cubicBezTo>
                      <a:pt x="271" y="2643"/>
                      <a:pt x="303" y="2660"/>
                      <a:pt x="336" y="2660"/>
                    </a:cubicBezTo>
                    <a:cubicBezTo>
                      <a:pt x="385" y="2660"/>
                      <a:pt x="434" y="2621"/>
                      <a:pt x="416" y="2561"/>
                    </a:cubicBezTo>
                    <a:cubicBezTo>
                      <a:pt x="256" y="2030"/>
                      <a:pt x="392" y="1625"/>
                      <a:pt x="472" y="1109"/>
                    </a:cubicBezTo>
                    <a:cubicBezTo>
                      <a:pt x="523" y="752"/>
                      <a:pt x="499" y="409"/>
                      <a:pt x="426" y="59"/>
                    </a:cubicBezTo>
                    <a:cubicBezTo>
                      <a:pt x="418" y="18"/>
                      <a:pt x="388" y="0"/>
                      <a:pt x="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76;p54">
                <a:extLst>
                  <a:ext uri="{FF2B5EF4-FFF2-40B4-BE49-F238E27FC236}">
                    <a16:creationId xmlns:a16="http://schemas.microsoft.com/office/drawing/2014/main" id="{68474C54-13C7-D3DD-4C64-00E2317C08F4}"/>
                  </a:ext>
                </a:extLst>
              </p:cNvPr>
              <p:cNvSpPr/>
              <p:nvPr/>
            </p:nvSpPr>
            <p:spPr>
              <a:xfrm rot="-537420">
                <a:off x="2318428" y="2115253"/>
                <a:ext cx="30409" cy="161219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285" extrusionOk="0">
                    <a:moveTo>
                      <a:pt x="132" y="1"/>
                    </a:moveTo>
                    <a:cubicBezTo>
                      <a:pt x="91" y="1"/>
                      <a:pt x="47" y="28"/>
                      <a:pt x="42" y="80"/>
                    </a:cubicBezTo>
                    <a:cubicBezTo>
                      <a:pt x="0" y="454"/>
                      <a:pt x="91" y="798"/>
                      <a:pt x="136" y="1169"/>
                    </a:cubicBezTo>
                    <a:cubicBezTo>
                      <a:pt x="177" y="1525"/>
                      <a:pt x="170" y="1879"/>
                      <a:pt x="257" y="2226"/>
                    </a:cubicBezTo>
                    <a:cubicBezTo>
                      <a:pt x="267" y="2267"/>
                      <a:pt x="298" y="2285"/>
                      <a:pt x="330" y="2285"/>
                    </a:cubicBezTo>
                    <a:cubicBezTo>
                      <a:pt x="379" y="2285"/>
                      <a:pt x="431" y="2244"/>
                      <a:pt x="416" y="2184"/>
                    </a:cubicBezTo>
                    <a:cubicBezTo>
                      <a:pt x="330" y="1841"/>
                      <a:pt x="340" y="1498"/>
                      <a:pt x="299" y="1148"/>
                    </a:cubicBezTo>
                    <a:cubicBezTo>
                      <a:pt x="257" y="787"/>
                      <a:pt x="163" y="448"/>
                      <a:pt x="205" y="80"/>
                    </a:cubicBezTo>
                    <a:cubicBezTo>
                      <a:pt x="210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377;p54">
                <a:extLst>
                  <a:ext uri="{FF2B5EF4-FFF2-40B4-BE49-F238E27FC236}">
                    <a16:creationId xmlns:a16="http://schemas.microsoft.com/office/drawing/2014/main" id="{210FD4D1-2C26-409F-F4E5-C77C7EF64BA4}"/>
                  </a:ext>
                </a:extLst>
              </p:cNvPr>
              <p:cNvSpPr/>
              <p:nvPr/>
            </p:nvSpPr>
            <p:spPr>
              <a:xfrm rot="-537420">
                <a:off x="2318152" y="2112716"/>
                <a:ext cx="73871" cy="147602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2092" extrusionOk="0">
                    <a:moveTo>
                      <a:pt x="102" y="1"/>
                    </a:moveTo>
                    <a:cubicBezTo>
                      <a:pt x="51" y="1"/>
                      <a:pt x="1" y="41"/>
                      <a:pt x="22" y="102"/>
                    </a:cubicBezTo>
                    <a:cubicBezTo>
                      <a:pt x="144" y="452"/>
                      <a:pt x="372" y="750"/>
                      <a:pt x="483" y="1111"/>
                    </a:cubicBezTo>
                    <a:cubicBezTo>
                      <a:pt x="587" y="1443"/>
                      <a:pt x="660" y="1769"/>
                      <a:pt x="864" y="2056"/>
                    </a:cubicBezTo>
                    <a:cubicBezTo>
                      <a:pt x="881" y="2081"/>
                      <a:pt x="906" y="2091"/>
                      <a:pt x="931" y="2091"/>
                    </a:cubicBezTo>
                    <a:cubicBezTo>
                      <a:pt x="989" y="2091"/>
                      <a:pt x="1046" y="2034"/>
                      <a:pt x="1003" y="1973"/>
                    </a:cubicBezTo>
                    <a:cubicBezTo>
                      <a:pt x="785" y="1665"/>
                      <a:pt x="729" y="1305"/>
                      <a:pt x="604" y="951"/>
                    </a:cubicBezTo>
                    <a:cubicBezTo>
                      <a:pt x="494" y="639"/>
                      <a:pt x="289" y="372"/>
                      <a:pt x="182" y="57"/>
                    </a:cubicBezTo>
                    <a:cubicBezTo>
                      <a:pt x="168" y="18"/>
                      <a:pt x="135" y="1"/>
                      <a:pt x="1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378;p54">
                <a:extLst>
                  <a:ext uri="{FF2B5EF4-FFF2-40B4-BE49-F238E27FC236}">
                    <a16:creationId xmlns:a16="http://schemas.microsoft.com/office/drawing/2014/main" id="{BD39605B-D0D5-EE85-D08C-790B149B1D76}"/>
                  </a:ext>
                </a:extLst>
              </p:cNvPr>
              <p:cNvSpPr/>
              <p:nvPr/>
            </p:nvSpPr>
            <p:spPr>
              <a:xfrm rot="-537420">
                <a:off x="2393228" y="1955685"/>
                <a:ext cx="307269" cy="62794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890" extrusionOk="0">
                    <a:moveTo>
                      <a:pt x="117" y="0"/>
                    </a:moveTo>
                    <a:cubicBezTo>
                      <a:pt x="47" y="0"/>
                      <a:pt x="0" y="109"/>
                      <a:pt x="79" y="155"/>
                    </a:cubicBezTo>
                    <a:cubicBezTo>
                      <a:pt x="1302" y="890"/>
                      <a:pt x="2875" y="754"/>
                      <a:pt x="4251" y="810"/>
                    </a:cubicBezTo>
                    <a:cubicBezTo>
                      <a:pt x="4253" y="810"/>
                      <a:pt x="4255" y="810"/>
                      <a:pt x="4257" y="810"/>
                    </a:cubicBezTo>
                    <a:cubicBezTo>
                      <a:pt x="4355" y="810"/>
                      <a:pt x="4353" y="650"/>
                      <a:pt x="4251" y="647"/>
                    </a:cubicBezTo>
                    <a:cubicBezTo>
                      <a:pt x="2906" y="592"/>
                      <a:pt x="1358" y="727"/>
                      <a:pt x="159" y="13"/>
                    </a:cubicBezTo>
                    <a:cubicBezTo>
                      <a:pt x="144" y="4"/>
                      <a:pt x="130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379;p54">
                <a:extLst>
                  <a:ext uri="{FF2B5EF4-FFF2-40B4-BE49-F238E27FC236}">
                    <a16:creationId xmlns:a16="http://schemas.microsoft.com/office/drawing/2014/main" id="{38989C1A-4482-B786-5D41-6932F542D739}"/>
                  </a:ext>
                </a:extLst>
              </p:cNvPr>
              <p:cNvSpPr/>
              <p:nvPr/>
            </p:nvSpPr>
            <p:spPr>
              <a:xfrm rot="-537420">
                <a:off x="2721093" y="1890674"/>
                <a:ext cx="238971" cy="73307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039" extrusionOk="0">
                    <a:moveTo>
                      <a:pt x="3282" y="1"/>
                    </a:moveTo>
                    <a:cubicBezTo>
                      <a:pt x="3274" y="1"/>
                      <a:pt x="3264" y="3"/>
                      <a:pt x="3255" y="6"/>
                    </a:cubicBezTo>
                    <a:cubicBezTo>
                      <a:pt x="2222" y="359"/>
                      <a:pt x="1200" y="758"/>
                      <a:pt x="105" y="876"/>
                    </a:cubicBezTo>
                    <a:cubicBezTo>
                      <a:pt x="5" y="885"/>
                      <a:pt x="1" y="1039"/>
                      <a:pt x="93" y="1039"/>
                    </a:cubicBezTo>
                    <a:cubicBezTo>
                      <a:pt x="96" y="1039"/>
                      <a:pt x="100" y="1038"/>
                      <a:pt x="105" y="1038"/>
                    </a:cubicBezTo>
                    <a:cubicBezTo>
                      <a:pt x="1217" y="921"/>
                      <a:pt x="2249" y="526"/>
                      <a:pt x="3300" y="161"/>
                    </a:cubicBezTo>
                    <a:cubicBezTo>
                      <a:pt x="3387" y="134"/>
                      <a:pt x="3361" y="1"/>
                      <a:pt x="3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80;p54">
                <a:extLst>
                  <a:ext uri="{FF2B5EF4-FFF2-40B4-BE49-F238E27FC236}">
                    <a16:creationId xmlns:a16="http://schemas.microsoft.com/office/drawing/2014/main" id="{9B126CBD-E8FB-227F-8DED-F8C627A68E69}"/>
                  </a:ext>
                </a:extLst>
              </p:cNvPr>
              <p:cNvSpPr/>
              <p:nvPr/>
            </p:nvSpPr>
            <p:spPr>
              <a:xfrm rot="-537420">
                <a:off x="2639605" y="1597191"/>
                <a:ext cx="53269" cy="6674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946" extrusionOk="0">
                    <a:moveTo>
                      <a:pt x="641" y="1"/>
                    </a:moveTo>
                    <a:cubicBezTo>
                      <a:pt x="615" y="1"/>
                      <a:pt x="589" y="12"/>
                      <a:pt x="571" y="39"/>
                    </a:cubicBezTo>
                    <a:cubicBezTo>
                      <a:pt x="394" y="300"/>
                      <a:pt x="218" y="562"/>
                      <a:pt x="41" y="826"/>
                    </a:cubicBezTo>
                    <a:cubicBezTo>
                      <a:pt x="0" y="887"/>
                      <a:pt x="57" y="946"/>
                      <a:pt x="116" y="946"/>
                    </a:cubicBezTo>
                    <a:cubicBezTo>
                      <a:pt x="140" y="946"/>
                      <a:pt x="165" y="935"/>
                      <a:pt x="183" y="909"/>
                    </a:cubicBezTo>
                    <a:cubicBezTo>
                      <a:pt x="360" y="646"/>
                      <a:pt x="536" y="383"/>
                      <a:pt x="714" y="119"/>
                    </a:cubicBezTo>
                    <a:cubicBezTo>
                      <a:pt x="755" y="59"/>
                      <a:pt x="699" y="1"/>
                      <a:pt x="6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781;p37">
            <a:extLst>
              <a:ext uri="{FF2B5EF4-FFF2-40B4-BE49-F238E27FC236}">
                <a16:creationId xmlns:a16="http://schemas.microsoft.com/office/drawing/2014/main" id="{C9C93ADB-620F-A5E1-57C8-23CE0D4BF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4231" y="2105159"/>
            <a:ext cx="7212230" cy="255112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vi-VN" sz="4400">
                <a:solidFill>
                  <a:schemeClr val="accent3"/>
                </a:solidFill>
                <a:latin typeface="Bahnschrift" panose="020B0502040204020203" pitchFamily="34" charset="0"/>
              </a:rPr>
              <a:t>2. Xác định mô hình thực thể liên kết.</a:t>
            </a:r>
            <a:endParaRPr sz="4400">
              <a:solidFill>
                <a:schemeClr val="accent3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Google Shape;369;p25">
            <a:extLst>
              <a:ext uri="{FF2B5EF4-FFF2-40B4-BE49-F238E27FC236}">
                <a16:creationId xmlns:a16="http://schemas.microsoft.com/office/drawing/2014/main" id="{40DAF566-46B8-FA21-D479-C149EE91D187}"/>
              </a:ext>
            </a:extLst>
          </p:cNvPr>
          <p:cNvSpPr/>
          <p:nvPr/>
        </p:nvSpPr>
        <p:spPr>
          <a:xfrm>
            <a:off x="-705553" y="2401892"/>
            <a:ext cx="670603" cy="659812"/>
          </a:xfrm>
          <a:custGeom>
            <a:avLst/>
            <a:gdLst/>
            <a:ahLst/>
            <a:cxnLst/>
            <a:rect l="l" t="t" r="r" b="b"/>
            <a:pathLst>
              <a:path w="21999" h="21645" extrusionOk="0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30DBC7-9102-B8C4-9088-B26A8DE234DA}"/>
                  </a:ext>
                </a:extLst>
              </p14:cNvPr>
              <p14:cNvContentPartPr/>
              <p14:nvPr/>
            </p14:nvContentPartPr>
            <p14:xfrm>
              <a:off x="4591506" y="624340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30DBC7-9102-B8C4-9088-B26A8DE234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8506" y="586540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7EB5348-3920-D9FE-E1E6-62F55BEFE30D}"/>
                  </a:ext>
                </a:extLst>
              </p14:cNvPr>
              <p14:cNvContentPartPr/>
              <p14:nvPr/>
            </p14:nvContentPartPr>
            <p14:xfrm>
              <a:off x="2713386" y="3822763"/>
              <a:ext cx="1261440" cy="204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7EB5348-3920-D9FE-E1E6-62F55BEFE3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0746" y="3445123"/>
                <a:ext cx="138708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CBE13F-201B-6ED7-6A2F-7945A0F35F97}"/>
                  </a:ext>
                </a:extLst>
              </p14:cNvPr>
              <p14:cNvContentPartPr/>
              <p14:nvPr/>
            </p14:nvContentPartPr>
            <p14:xfrm>
              <a:off x="4011186" y="508312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CBE13F-201B-6ED7-6A2F-7945A0F35F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48546" y="4705123"/>
                <a:ext cx="126000" cy="7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45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7"/>
          <p:cNvSpPr txBox="1">
            <a:spLocks noGrp="1"/>
          </p:cNvSpPr>
          <p:nvPr>
            <p:ph type="title"/>
          </p:nvPr>
        </p:nvSpPr>
        <p:spPr>
          <a:xfrm>
            <a:off x="2299890" y="343663"/>
            <a:ext cx="5884672" cy="8882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vi-VN" sz="3600">
                <a:solidFill>
                  <a:schemeClr val="accent3"/>
                </a:solidFill>
                <a:latin typeface="Bahnschrift" panose="020B0502040204020203" pitchFamily="34" charset="0"/>
              </a:rPr>
              <a:t>2.1. Các kiểu thực thể và  thuộc tính</a:t>
            </a:r>
            <a:endParaRPr sz="3600">
              <a:solidFill>
                <a:schemeClr val="accent3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782" name="Google Shape;782;p37"/>
          <p:cNvGrpSpPr/>
          <p:nvPr/>
        </p:nvGrpSpPr>
        <p:grpSpPr>
          <a:xfrm>
            <a:off x="10815006" y="36589"/>
            <a:ext cx="1494362" cy="5131776"/>
            <a:chOff x="3341163" y="-296155"/>
            <a:chExt cx="506501" cy="1782918"/>
          </a:xfrm>
        </p:grpSpPr>
        <p:sp>
          <p:nvSpPr>
            <p:cNvPr id="783" name="Google Shape;783;p37"/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3591995" y="-296155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03" name="Google Shape;803;p37"/>
          <p:cNvGrpSpPr/>
          <p:nvPr/>
        </p:nvGrpSpPr>
        <p:grpSpPr>
          <a:xfrm>
            <a:off x="10096686" y="-1700671"/>
            <a:ext cx="1436640" cy="5057068"/>
            <a:chOff x="3341163" y="-296155"/>
            <a:chExt cx="506501" cy="1782918"/>
          </a:xfrm>
        </p:grpSpPr>
        <p:sp>
          <p:nvSpPr>
            <p:cNvPr id="804" name="Google Shape;804;p37"/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591995" y="-296155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340;p25"/>
          <p:cNvSpPr/>
          <p:nvPr/>
        </p:nvSpPr>
        <p:spPr>
          <a:xfrm>
            <a:off x="-3568" y="124459"/>
            <a:ext cx="1943148" cy="103806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18692" y="1620331"/>
            <a:ext cx="9734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200">
                <a:solidFill>
                  <a:schemeClr val="accent1"/>
                </a:solidFill>
              </a:rPr>
              <a:t>Bác sĩ </a:t>
            </a:r>
            <a:r>
              <a:rPr lang="vi-VN" sz="2200">
                <a:solidFill>
                  <a:schemeClr val="bg1"/>
                </a:solidFill>
              </a:rPr>
              <a:t>: </a:t>
            </a:r>
            <a:r>
              <a:rPr lang="vi-VN" sz="2200" u="sng">
                <a:solidFill>
                  <a:schemeClr val="bg1"/>
                </a:solidFill>
              </a:rPr>
              <a:t>Mã </a:t>
            </a:r>
            <a:r>
              <a:rPr lang="en-US" sz="2200" u="sng">
                <a:solidFill>
                  <a:schemeClr val="bg1"/>
                </a:solidFill>
              </a:rPr>
              <a:t>bác sĩ</a:t>
            </a:r>
            <a:r>
              <a:rPr lang="vi-VN" sz="2200">
                <a:solidFill>
                  <a:schemeClr val="bg1"/>
                </a:solidFill>
              </a:rPr>
              <a:t>, ngày sinh, </a:t>
            </a:r>
            <a:r>
              <a:rPr lang="en-US" sz="2200">
                <a:solidFill>
                  <a:schemeClr val="bg1"/>
                </a:solidFill>
              </a:rPr>
              <a:t>tuổi, </a:t>
            </a:r>
            <a:r>
              <a:rPr lang="vi-VN" sz="2200">
                <a:solidFill>
                  <a:schemeClr val="bg1"/>
                </a:solidFill>
              </a:rPr>
              <a:t>giới tính, địa chỉ, chuyên ngành, lương, ca làm việc.</a:t>
            </a:r>
          </a:p>
          <a:p>
            <a:pPr marL="342900" indent="-342900" algn="just">
              <a:buFontTx/>
              <a:buChar char="-"/>
            </a:pPr>
            <a:r>
              <a:rPr lang="vi-VN" sz="2200">
                <a:solidFill>
                  <a:schemeClr val="accent1"/>
                </a:solidFill>
              </a:rPr>
              <a:t>Bệnh nhân </a:t>
            </a:r>
            <a:r>
              <a:rPr lang="vi-VN" sz="2200">
                <a:solidFill>
                  <a:schemeClr val="bg1"/>
                </a:solidFill>
              </a:rPr>
              <a:t>: </a:t>
            </a:r>
            <a:r>
              <a:rPr lang="vi-VN" sz="2200" u="sng">
                <a:solidFill>
                  <a:schemeClr val="bg1"/>
                </a:solidFill>
              </a:rPr>
              <a:t>Mã bệnh nhân</a:t>
            </a:r>
            <a:r>
              <a:rPr lang="vi-VN" sz="2200">
                <a:solidFill>
                  <a:schemeClr val="bg1"/>
                </a:solidFill>
              </a:rPr>
              <a:t>, </a:t>
            </a:r>
            <a:r>
              <a:rPr lang="en-US" sz="2200">
                <a:solidFill>
                  <a:schemeClr val="bg1"/>
                </a:solidFill>
              </a:rPr>
              <a:t>tuổi, </a:t>
            </a:r>
            <a:r>
              <a:rPr lang="vi-VN" sz="2200">
                <a:solidFill>
                  <a:schemeClr val="bg1"/>
                </a:solidFill>
              </a:rPr>
              <a:t>tên bệnh nhân, ngày sinh, giới tính, địa chỉ</a:t>
            </a:r>
            <a:r>
              <a:rPr lang="en-US" sz="2200">
                <a:solidFill>
                  <a:schemeClr val="bg1"/>
                </a:solidFill>
              </a:rPr>
              <a:t>.</a:t>
            </a:r>
            <a:endParaRPr lang="vi-VN" sz="2200">
              <a:solidFill>
                <a:schemeClr val="bg1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vi-VN" sz="2200">
                <a:solidFill>
                  <a:schemeClr val="accent1"/>
                </a:solidFill>
              </a:rPr>
              <a:t>Dịch vụ khám bệnh </a:t>
            </a:r>
            <a:r>
              <a:rPr lang="vi-VN" sz="2200">
                <a:solidFill>
                  <a:schemeClr val="bg1"/>
                </a:solidFill>
              </a:rPr>
              <a:t>: </a:t>
            </a:r>
            <a:r>
              <a:rPr lang="vi-VN" sz="2200" u="sng">
                <a:solidFill>
                  <a:schemeClr val="bg1"/>
                </a:solidFill>
              </a:rPr>
              <a:t>Mã dịch vụ</a:t>
            </a:r>
            <a:r>
              <a:rPr lang="vi-VN" sz="2200">
                <a:solidFill>
                  <a:schemeClr val="bg1"/>
                </a:solidFill>
              </a:rPr>
              <a:t>, tên dịch vụ</a:t>
            </a:r>
            <a:r>
              <a:rPr lang="en-US" sz="2200">
                <a:solidFill>
                  <a:schemeClr val="bg1"/>
                </a:solidFill>
              </a:rPr>
              <a:t> (nội soi … ) , giá tiền dịch vụ.</a:t>
            </a:r>
          </a:p>
          <a:p>
            <a:pPr marL="342900" indent="-342900" algn="just">
              <a:buFontTx/>
              <a:buChar char="-"/>
            </a:pPr>
            <a:r>
              <a:rPr lang="vi-VN" sz="2200">
                <a:solidFill>
                  <a:schemeClr val="accent1"/>
                </a:solidFill>
              </a:rPr>
              <a:t>Lịch hẹn </a:t>
            </a:r>
            <a:r>
              <a:rPr lang="vi-VN" sz="2200">
                <a:solidFill>
                  <a:schemeClr val="bg1"/>
                </a:solidFill>
              </a:rPr>
              <a:t>: </a:t>
            </a:r>
            <a:r>
              <a:rPr lang="vi-VN" sz="2200" u="sng">
                <a:solidFill>
                  <a:schemeClr val="bg1"/>
                </a:solidFill>
              </a:rPr>
              <a:t>Mã lịch hẹn</a:t>
            </a:r>
            <a:r>
              <a:rPr lang="vi-VN" sz="2200">
                <a:solidFill>
                  <a:schemeClr val="bg1"/>
                </a:solidFill>
              </a:rPr>
              <a:t>, thời gian</a:t>
            </a:r>
            <a:r>
              <a:rPr lang="en-US" sz="2200">
                <a:solidFill>
                  <a:schemeClr val="bg1"/>
                </a:solidFill>
              </a:rPr>
              <a:t>.</a:t>
            </a:r>
            <a:endParaRPr lang="vi-VN" sz="2200">
              <a:solidFill>
                <a:schemeClr val="bg1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vi-VN" sz="2200">
                <a:solidFill>
                  <a:schemeClr val="accent1"/>
                </a:solidFill>
              </a:rPr>
              <a:t>Thuốc</a:t>
            </a:r>
            <a:r>
              <a:rPr lang="vi-VN" sz="2200">
                <a:solidFill>
                  <a:schemeClr val="bg1"/>
                </a:solidFill>
              </a:rPr>
              <a:t> : </a:t>
            </a:r>
            <a:r>
              <a:rPr lang="vi-VN" sz="2200" u="sng">
                <a:solidFill>
                  <a:schemeClr val="bg1"/>
                </a:solidFill>
              </a:rPr>
              <a:t>Mã thuốc</a:t>
            </a:r>
            <a:r>
              <a:rPr lang="vi-VN" sz="2200">
                <a:solidFill>
                  <a:schemeClr val="bg1"/>
                </a:solidFill>
              </a:rPr>
              <a:t>, loại thuốc, số lượng, tên thuốc, hạn sừ dụng, đơn giá, chức năng.</a:t>
            </a:r>
          </a:p>
          <a:p>
            <a:pPr marL="342900" indent="-342900" algn="just">
              <a:buFontTx/>
              <a:buChar char="-"/>
            </a:pPr>
            <a:r>
              <a:rPr lang="vi-VN" sz="2200">
                <a:solidFill>
                  <a:schemeClr val="accent1"/>
                </a:solidFill>
              </a:rPr>
              <a:t>Hóa đơn </a:t>
            </a:r>
            <a:r>
              <a:rPr lang="vi-VN" sz="2200">
                <a:solidFill>
                  <a:schemeClr val="bg1"/>
                </a:solidFill>
              </a:rPr>
              <a:t>: </a:t>
            </a:r>
            <a:r>
              <a:rPr lang="vi-VN" sz="2200" u="sng">
                <a:solidFill>
                  <a:schemeClr val="bg1"/>
                </a:solidFill>
              </a:rPr>
              <a:t>Mã hóa đơn</a:t>
            </a:r>
            <a:r>
              <a:rPr lang="vi-VN" sz="2200">
                <a:solidFill>
                  <a:schemeClr val="bg1"/>
                </a:solidFill>
              </a:rPr>
              <a:t>, </a:t>
            </a:r>
            <a:r>
              <a:rPr lang="en-US" sz="2200">
                <a:solidFill>
                  <a:schemeClr val="bg1"/>
                </a:solidFill>
              </a:rPr>
              <a:t>tên hóa đơn</a:t>
            </a:r>
            <a:r>
              <a:rPr lang="vi-VN" sz="2200">
                <a:solidFill>
                  <a:schemeClr val="bg1"/>
                </a:solidFill>
              </a:rPr>
              <a:t>, </a:t>
            </a:r>
            <a:r>
              <a:rPr lang="en-US" sz="2200">
                <a:solidFill>
                  <a:schemeClr val="bg1"/>
                </a:solidFill>
              </a:rPr>
              <a:t>ngày tháng</a:t>
            </a:r>
            <a:r>
              <a:rPr lang="vi-VN" sz="2200">
                <a:solidFill>
                  <a:schemeClr val="bg1"/>
                </a:solidFill>
              </a:rPr>
              <a:t>, tổng tiền.</a:t>
            </a:r>
          </a:p>
        </p:txBody>
      </p:sp>
      <p:sp>
        <p:nvSpPr>
          <p:cNvPr id="53" name="Google Shape;2305;p53"/>
          <p:cNvSpPr/>
          <p:nvPr/>
        </p:nvSpPr>
        <p:spPr>
          <a:xfrm flipH="1">
            <a:off x="1944324" y="425233"/>
            <a:ext cx="944473" cy="802676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tar: 7 Points 36">
            <a:extLst>
              <a:ext uri="{FF2B5EF4-FFF2-40B4-BE49-F238E27FC236}">
                <a16:creationId xmlns:a16="http://schemas.microsoft.com/office/drawing/2014/main" id="{B1D6CEDD-3CCA-917A-AE4D-99592A425657}"/>
              </a:ext>
            </a:extLst>
          </p:cNvPr>
          <p:cNvSpPr/>
          <p:nvPr/>
        </p:nvSpPr>
        <p:spPr>
          <a:xfrm>
            <a:off x="11146182" y="5795711"/>
            <a:ext cx="809843" cy="753251"/>
          </a:xfrm>
          <a:prstGeom prst="star7">
            <a:avLst/>
          </a:prstGeom>
          <a:noFill/>
          <a:ln w="69850" cap="flat" cmpd="sng" algn="ctr">
            <a:solidFill>
              <a:schemeClr val="bg1">
                <a:alpha val="88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CA8BEA-F59D-4E63-527D-9A22D81BAE6F}"/>
              </a:ext>
            </a:extLst>
          </p:cNvPr>
          <p:cNvGrpSpPr/>
          <p:nvPr/>
        </p:nvGrpSpPr>
        <p:grpSpPr>
          <a:xfrm>
            <a:off x="2300569" y="5982910"/>
            <a:ext cx="7434272" cy="189426"/>
            <a:chOff x="2380288" y="5354981"/>
            <a:chExt cx="7434272" cy="18942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459267-BA57-6DB7-673C-129176DEA3C7}"/>
                </a:ext>
              </a:extLst>
            </p:cNvPr>
            <p:cNvGrpSpPr/>
            <p:nvPr/>
          </p:nvGrpSpPr>
          <p:grpSpPr>
            <a:xfrm>
              <a:off x="2538032" y="5354981"/>
              <a:ext cx="7276528" cy="189426"/>
              <a:chOff x="2903792" y="5354981"/>
              <a:chExt cx="7276528" cy="189426"/>
            </a:xfrm>
          </p:grpSpPr>
          <p:sp>
            <p:nvSpPr>
              <p:cNvPr id="42" name="Google Shape;2185;p49">
                <a:extLst>
                  <a:ext uri="{FF2B5EF4-FFF2-40B4-BE49-F238E27FC236}">
                    <a16:creationId xmlns:a16="http://schemas.microsoft.com/office/drawing/2014/main" id="{178F5218-0768-C48C-04B5-DBF02818D2CA}"/>
                  </a:ext>
                </a:extLst>
              </p:cNvPr>
              <p:cNvSpPr/>
              <p:nvPr/>
            </p:nvSpPr>
            <p:spPr>
              <a:xfrm flipV="1">
                <a:off x="3252209" y="5354981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" name="Google Shape;2185;p49">
                <a:extLst>
                  <a:ext uri="{FF2B5EF4-FFF2-40B4-BE49-F238E27FC236}">
                    <a16:creationId xmlns:a16="http://schemas.microsoft.com/office/drawing/2014/main" id="{B2C6DA30-EB5F-A661-3EFE-B22F20167711}"/>
                  </a:ext>
                </a:extLst>
              </p:cNvPr>
              <p:cNvSpPr/>
              <p:nvPr/>
            </p:nvSpPr>
            <p:spPr>
              <a:xfrm flipV="1">
                <a:off x="3252209" y="5412668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" name="Google Shape;2185;p49">
                <a:extLst>
                  <a:ext uri="{FF2B5EF4-FFF2-40B4-BE49-F238E27FC236}">
                    <a16:creationId xmlns:a16="http://schemas.microsoft.com/office/drawing/2014/main" id="{E99A5B14-2CC8-266B-BAB4-9ADE7C728E8C}"/>
                  </a:ext>
                </a:extLst>
              </p:cNvPr>
              <p:cNvSpPr/>
              <p:nvPr/>
            </p:nvSpPr>
            <p:spPr>
              <a:xfrm flipV="1">
                <a:off x="3361066" y="5420586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" name="Google Shape;2185;p49">
                <a:extLst>
                  <a:ext uri="{FF2B5EF4-FFF2-40B4-BE49-F238E27FC236}">
                    <a16:creationId xmlns:a16="http://schemas.microsoft.com/office/drawing/2014/main" id="{1193314A-17D4-4F00-AE66-4E9A6A4503A6}"/>
                  </a:ext>
                </a:extLst>
              </p:cNvPr>
              <p:cNvSpPr/>
              <p:nvPr/>
            </p:nvSpPr>
            <p:spPr>
              <a:xfrm flipV="1">
                <a:off x="2903792" y="5449694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40" name="Google Shape;594;p30">
              <a:extLst>
                <a:ext uri="{FF2B5EF4-FFF2-40B4-BE49-F238E27FC236}">
                  <a16:creationId xmlns:a16="http://schemas.microsoft.com/office/drawing/2014/main" id="{40B76CEC-45C3-1151-559E-1088E2F21167}"/>
                </a:ext>
              </a:extLst>
            </p:cNvPr>
            <p:cNvSpPr/>
            <p:nvPr/>
          </p:nvSpPr>
          <p:spPr>
            <a:xfrm rot="21467291" flipH="1">
              <a:off x="2380288" y="5415182"/>
              <a:ext cx="969538" cy="53857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594;p30">
              <a:extLst>
                <a:ext uri="{FF2B5EF4-FFF2-40B4-BE49-F238E27FC236}">
                  <a16:creationId xmlns:a16="http://schemas.microsoft.com/office/drawing/2014/main" id="{9C06A41B-FF1C-471C-EE9C-50ED7993272F}"/>
                </a:ext>
              </a:extLst>
            </p:cNvPr>
            <p:cNvSpPr/>
            <p:nvPr/>
          </p:nvSpPr>
          <p:spPr>
            <a:xfrm rot="299171" flipH="1">
              <a:off x="2600244" y="5397138"/>
              <a:ext cx="1096212" cy="104473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Google Shape;369;p25">
            <a:extLst>
              <a:ext uri="{FF2B5EF4-FFF2-40B4-BE49-F238E27FC236}">
                <a16:creationId xmlns:a16="http://schemas.microsoft.com/office/drawing/2014/main" id="{02D745AB-568B-7AAC-65E4-8578ACB32E98}"/>
              </a:ext>
            </a:extLst>
          </p:cNvPr>
          <p:cNvSpPr/>
          <p:nvPr/>
        </p:nvSpPr>
        <p:spPr>
          <a:xfrm>
            <a:off x="853402" y="5512524"/>
            <a:ext cx="670603" cy="659812"/>
          </a:xfrm>
          <a:custGeom>
            <a:avLst/>
            <a:gdLst/>
            <a:ahLst/>
            <a:cxnLst/>
            <a:rect l="l" t="t" r="r" b="b"/>
            <a:pathLst>
              <a:path w="21999" h="21645" extrusionOk="0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B49E8E-B595-C601-AF08-94384257D5D9}"/>
              </a:ext>
            </a:extLst>
          </p:cNvPr>
          <p:cNvGrpSpPr/>
          <p:nvPr/>
        </p:nvGrpSpPr>
        <p:grpSpPr>
          <a:xfrm>
            <a:off x="5830212" y="6007308"/>
            <a:ext cx="491760" cy="305280"/>
            <a:chOff x="5830212" y="6007308"/>
            <a:chExt cx="491760" cy="305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5C224C-A396-3E31-2285-C7B2BC035D1E}"/>
                    </a:ext>
                  </a:extLst>
                </p14:cNvPr>
                <p14:cNvContentPartPr/>
                <p14:nvPr/>
              </p14:nvContentPartPr>
              <p14:xfrm>
                <a:off x="5830212" y="608614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5C224C-A396-3E31-2285-C7B2BC035D1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67212" y="570850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6E5D97-5AEA-56AD-309D-244A5FF4BAF4}"/>
                    </a:ext>
                  </a:extLst>
                </p14:cNvPr>
                <p14:cNvContentPartPr/>
                <p14:nvPr/>
              </p14:nvContentPartPr>
              <p14:xfrm>
                <a:off x="5830212" y="608614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6E5D97-5AEA-56AD-309D-244A5FF4BA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67212" y="570850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566087-71CA-2D42-07E0-028D29B5DC3A}"/>
                    </a:ext>
                  </a:extLst>
                </p14:cNvPr>
                <p14:cNvContentPartPr/>
                <p14:nvPr/>
              </p14:nvContentPartPr>
              <p14:xfrm>
                <a:off x="6105612" y="600730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566087-71CA-2D42-07E0-028D29B5DC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2612" y="562966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6E1ECA-9E9F-78AA-14F4-ACDF75E7557B}"/>
                    </a:ext>
                  </a:extLst>
                </p14:cNvPr>
                <p14:cNvContentPartPr/>
                <p14:nvPr/>
              </p14:nvContentPartPr>
              <p14:xfrm>
                <a:off x="6321612" y="600730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6E1ECA-9E9F-78AA-14F4-ACDF75E755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8972" y="562966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3A3945-C433-E1CB-E894-E7A602A8FAE2}"/>
                    </a:ext>
                  </a:extLst>
                </p14:cNvPr>
                <p14:cNvContentPartPr/>
                <p14:nvPr/>
              </p14:nvContentPartPr>
              <p14:xfrm>
                <a:off x="6066372" y="6312228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3A3945-C433-E1CB-E894-E7A602A8FA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03372" y="593422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00C595-64F8-BC40-9661-A51DCF58532D}"/>
                    </a:ext>
                  </a:extLst>
                </p14:cNvPr>
                <p14:cNvContentPartPr/>
                <p14:nvPr/>
              </p14:nvContentPartPr>
              <p14:xfrm>
                <a:off x="6262572" y="6017028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00C595-64F8-BC40-9661-A51DCF5853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99932" y="563902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F12F2E-3F6F-2372-6F25-D7CC5D91881C}"/>
              </a:ext>
            </a:extLst>
          </p:cNvPr>
          <p:cNvGrpSpPr/>
          <p:nvPr/>
        </p:nvGrpSpPr>
        <p:grpSpPr>
          <a:xfrm>
            <a:off x="953652" y="5800668"/>
            <a:ext cx="108360" cy="275760"/>
            <a:chOff x="953652" y="5800668"/>
            <a:chExt cx="108360" cy="275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BBB1E0-F6E0-D679-56E5-C046BD080B2C}"/>
                    </a:ext>
                  </a:extLst>
                </p14:cNvPr>
                <p14:cNvContentPartPr/>
                <p14:nvPr/>
              </p14:nvContentPartPr>
              <p14:xfrm>
                <a:off x="953652" y="607606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BBB1E0-F6E0-D679-56E5-C046BD080B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1012" y="569806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05CBF0-DEC3-6344-92A7-B914411383BF}"/>
                    </a:ext>
                  </a:extLst>
                </p14:cNvPr>
                <p14:cNvContentPartPr/>
                <p14:nvPr/>
              </p14:nvContentPartPr>
              <p14:xfrm>
                <a:off x="1061652" y="5800668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05CBF0-DEC3-6344-92A7-B914411383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8652" y="5423028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B7D6AF-C59E-A96B-C460-B9F7BAADEB22}"/>
              </a:ext>
            </a:extLst>
          </p:cNvPr>
          <p:cNvGrpSpPr/>
          <p:nvPr/>
        </p:nvGrpSpPr>
        <p:grpSpPr>
          <a:xfrm>
            <a:off x="3793332" y="6007308"/>
            <a:ext cx="985320" cy="128160"/>
            <a:chOff x="3793332" y="6007308"/>
            <a:chExt cx="985320" cy="12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7F3CF6-F220-3B5A-260A-15417F223A43}"/>
                    </a:ext>
                  </a:extLst>
                </p14:cNvPr>
                <p14:cNvContentPartPr/>
                <p14:nvPr/>
              </p14:nvContentPartPr>
              <p14:xfrm>
                <a:off x="3913212" y="6007308"/>
                <a:ext cx="559080" cy="50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7F3CF6-F220-3B5A-260A-15417F223A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0212" y="5629668"/>
                  <a:ext cx="68472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105BED-A528-BC49-B36C-4512E35EEF19}"/>
                    </a:ext>
                  </a:extLst>
                </p14:cNvPr>
                <p14:cNvContentPartPr/>
                <p14:nvPr/>
              </p14:nvContentPartPr>
              <p14:xfrm>
                <a:off x="3793332" y="6135108"/>
                <a:ext cx="1188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105BED-A528-BC49-B36C-4512E35EEF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30692" y="5757108"/>
                  <a:ext cx="13752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FF8137-F341-9947-0657-419DED14EFAC}"/>
                    </a:ext>
                  </a:extLst>
                </p14:cNvPr>
                <p14:cNvContentPartPr/>
                <p14:nvPr/>
              </p14:nvContentPartPr>
              <p14:xfrm>
                <a:off x="4778292" y="604672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FF8137-F341-9947-0657-419DED14EF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15292" y="566908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3C87E3-3D64-4D2E-FA51-B9E585704088}"/>
                    </a:ext>
                  </a:extLst>
                </p14:cNvPr>
                <p14:cNvContentPartPr/>
                <p14:nvPr/>
              </p14:nvContentPartPr>
              <p14:xfrm>
                <a:off x="4778292" y="604672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3C87E3-3D64-4D2E-FA51-B9E5857040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15292" y="5669083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00910B-1A9E-A8A4-03FF-F36B165C4170}"/>
                  </a:ext>
                </a:extLst>
              </p14:cNvPr>
              <p14:cNvContentPartPr/>
              <p14:nvPr/>
            </p14:nvContentPartPr>
            <p14:xfrm>
              <a:off x="8121252" y="5299363"/>
              <a:ext cx="295920" cy="31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00910B-1A9E-A8A4-03FF-F36B165C417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58612" y="4921363"/>
                <a:ext cx="42156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D0386B-835E-8F2C-3D44-DBE6EBE8D328}"/>
                  </a:ext>
                </a:extLst>
              </p14:cNvPr>
              <p14:cNvContentPartPr/>
              <p14:nvPr/>
            </p14:nvContentPartPr>
            <p14:xfrm>
              <a:off x="11326332" y="430648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D0386B-835E-8F2C-3D44-DBE6EBE8D32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263692" y="392848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BA450CB-06E6-F2FA-5C00-81DCDA87E93B}"/>
                  </a:ext>
                </a:extLst>
              </p14:cNvPr>
              <p14:cNvContentPartPr/>
              <p14:nvPr/>
            </p14:nvContentPartPr>
            <p14:xfrm>
              <a:off x="5928852" y="631216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BA450CB-06E6-F2FA-5C00-81DCDA87E93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66212" y="593416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01E72C3-518A-1484-A16D-4DCF5D154DEC}"/>
                  </a:ext>
                </a:extLst>
              </p14:cNvPr>
              <p14:cNvContentPartPr/>
              <p14:nvPr/>
            </p14:nvContentPartPr>
            <p14:xfrm>
              <a:off x="6036852" y="614512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01E72C3-518A-1484-A16D-4DCF5D154DE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73852" y="5767483"/>
                <a:ext cx="126000" cy="7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730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2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05;p53"/>
          <p:cNvSpPr/>
          <p:nvPr/>
        </p:nvSpPr>
        <p:spPr>
          <a:xfrm flipH="1">
            <a:off x="964555" y="370008"/>
            <a:ext cx="838118" cy="68808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-7618735" y="5390607"/>
            <a:ext cx="7434272" cy="189426"/>
            <a:chOff x="2380288" y="5354981"/>
            <a:chExt cx="7434272" cy="189426"/>
          </a:xfrm>
        </p:grpSpPr>
        <p:grpSp>
          <p:nvGrpSpPr>
            <p:cNvPr id="5" name="Group 4"/>
            <p:cNvGrpSpPr/>
            <p:nvPr/>
          </p:nvGrpSpPr>
          <p:grpSpPr>
            <a:xfrm>
              <a:off x="2538032" y="5354981"/>
              <a:ext cx="7276528" cy="189426"/>
              <a:chOff x="2903792" y="5354981"/>
              <a:chExt cx="7276528" cy="189426"/>
            </a:xfrm>
          </p:grpSpPr>
          <p:sp>
            <p:nvSpPr>
              <p:cNvPr id="7" name="Google Shape;2185;p49"/>
              <p:cNvSpPr/>
              <p:nvPr/>
            </p:nvSpPr>
            <p:spPr>
              <a:xfrm flipV="1">
                <a:off x="3252209" y="5354981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" name="Google Shape;2185;p49"/>
              <p:cNvSpPr/>
              <p:nvPr/>
            </p:nvSpPr>
            <p:spPr>
              <a:xfrm flipV="1">
                <a:off x="3252209" y="5412668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" name="Google Shape;2185;p49"/>
              <p:cNvSpPr/>
              <p:nvPr/>
            </p:nvSpPr>
            <p:spPr>
              <a:xfrm flipV="1">
                <a:off x="3361066" y="5420586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" name="Google Shape;2185;p49"/>
              <p:cNvSpPr/>
              <p:nvPr/>
            </p:nvSpPr>
            <p:spPr>
              <a:xfrm flipV="1">
                <a:off x="2903792" y="5449694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6" name="Google Shape;594;p30"/>
            <p:cNvSpPr/>
            <p:nvPr/>
          </p:nvSpPr>
          <p:spPr>
            <a:xfrm rot="21467291" flipH="1">
              <a:off x="2380288" y="5415182"/>
              <a:ext cx="969538" cy="53857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594;p30"/>
            <p:cNvSpPr/>
            <p:nvPr/>
          </p:nvSpPr>
          <p:spPr>
            <a:xfrm rot="299171" flipH="1">
              <a:off x="2600244" y="5397138"/>
              <a:ext cx="1096212" cy="104473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459;p28">
            <a:extLst>
              <a:ext uri="{FF2B5EF4-FFF2-40B4-BE49-F238E27FC236}">
                <a16:creationId xmlns:a16="http://schemas.microsoft.com/office/drawing/2014/main" id="{86EA2346-3C39-2B7A-C421-D1A3BAC6209D}"/>
              </a:ext>
            </a:extLst>
          </p:cNvPr>
          <p:cNvSpPr/>
          <p:nvPr/>
        </p:nvSpPr>
        <p:spPr>
          <a:xfrm rot="18776975" flipH="1">
            <a:off x="-1011998" y="905855"/>
            <a:ext cx="515937" cy="818276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70;p25">
            <a:extLst>
              <a:ext uri="{FF2B5EF4-FFF2-40B4-BE49-F238E27FC236}">
                <a16:creationId xmlns:a16="http://schemas.microsoft.com/office/drawing/2014/main" id="{DA7C365E-3F96-5E20-096E-3A149D1C20D1}"/>
              </a:ext>
            </a:extLst>
          </p:cNvPr>
          <p:cNvGrpSpPr/>
          <p:nvPr/>
        </p:nvGrpSpPr>
        <p:grpSpPr>
          <a:xfrm>
            <a:off x="10454003" y="-1699159"/>
            <a:ext cx="1209243" cy="1699159"/>
            <a:chOff x="1243187" y="482882"/>
            <a:chExt cx="848552" cy="1192336"/>
          </a:xfrm>
        </p:grpSpPr>
        <p:sp>
          <p:nvSpPr>
            <p:cNvPr id="4" name="Google Shape;271;p25">
              <a:extLst>
                <a:ext uri="{FF2B5EF4-FFF2-40B4-BE49-F238E27FC236}">
                  <a16:creationId xmlns:a16="http://schemas.microsoft.com/office/drawing/2014/main" id="{FE59FB6B-6F01-C355-518A-B30CC61FE20F}"/>
                </a:ext>
              </a:extLst>
            </p:cNvPr>
            <p:cNvSpPr/>
            <p:nvPr/>
          </p:nvSpPr>
          <p:spPr>
            <a:xfrm>
              <a:off x="1304077" y="910356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" name="Google Shape;272;p25">
              <a:extLst>
                <a:ext uri="{FF2B5EF4-FFF2-40B4-BE49-F238E27FC236}">
                  <a16:creationId xmlns:a16="http://schemas.microsoft.com/office/drawing/2014/main" id="{1D6B39EB-574A-0F04-E03F-D399434A2AA4}"/>
                </a:ext>
              </a:extLst>
            </p:cNvPr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9" name="Google Shape;273;p25">
                <a:extLst>
                  <a:ext uri="{FF2B5EF4-FFF2-40B4-BE49-F238E27FC236}">
                    <a16:creationId xmlns:a16="http://schemas.microsoft.com/office/drawing/2014/main" id="{C691B0A8-4F27-5709-5A6F-083C47D73B67}"/>
                  </a:ext>
                </a:extLst>
              </p:cNvPr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274;p25">
                <a:extLst>
                  <a:ext uri="{FF2B5EF4-FFF2-40B4-BE49-F238E27FC236}">
                    <a16:creationId xmlns:a16="http://schemas.microsoft.com/office/drawing/2014/main" id="{8EB122FB-D276-4965-735F-454EC6F3C56D}"/>
                  </a:ext>
                </a:extLst>
              </p:cNvPr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4853" extrusionOk="0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275;p25">
                <a:extLst>
                  <a:ext uri="{FF2B5EF4-FFF2-40B4-BE49-F238E27FC236}">
                    <a16:creationId xmlns:a16="http://schemas.microsoft.com/office/drawing/2014/main" id="{98B7D08F-579C-E670-F0B7-7EDE4D0D9D7F}"/>
                  </a:ext>
                </a:extLst>
              </p:cNvPr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674" extrusionOk="0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276;p25">
                <a:extLst>
                  <a:ext uri="{FF2B5EF4-FFF2-40B4-BE49-F238E27FC236}">
                    <a16:creationId xmlns:a16="http://schemas.microsoft.com/office/drawing/2014/main" id="{8664D6F1-22CA-E7BD-07C6-BF1D0AFE42B1}"/>
                  </a:ext>
                </a:extLst>
              </p:cNvPr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616" extrusionOk="0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277;p25">
                <a:extLst>
                  <a:ext uri="{FF2B5EF4-FFF2-40B4-BE49-F238E27FC236}">
                    <a16:creationId xmlns:a16="http://schemas.microsoft.com/office/drawing/2014/main" id="{213452CC-D7E8-D2FC-E260-A129E5D62CA8}"/>
                  </a:ext>
                </a:extLst>
              </p:cNvPr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076" extrusionOk="0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78;p25">
                <a:extLst>
                  <a:ext uri="{FF2B5EF4-FFF2-40B4-BE49-F238E27FC236}">
                    <a16:creationId xmlns:a16="http://schemas.microsoft.com/office/drawing/2014/main" id="{AC6DF422-7E7F-E1EB-8D7C-FF9A7ED95811}"/>
                  </a:ext>
                </a:extLst>
              </p:cNvPr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7" extrusionOk="0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79;p25">
                <a:extLst>
                  <a:ext uri="{FF2B5EF4-FFF2-40B4-BE49-F238E27FC236}">
                    <a16:creationId xmlns:a16="http://schemas.microsoft.com/office/drawing/2014/main" id="{14FA711A-672F-81F4-4F68-B92BB73C431B}"/>
                  </a:ext>
                </a:extLst>
              </p:cNvPr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3528" extrusionOk="0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80;p25">
                <a:extLst>
                  <a:ext uri="{FF2B5EF4-FFF2-40B4-BE49-F238E27FC236}">
                    <a16:creationId xmlns:a16="http://schemas.microsoft.com/office/drawing/2014/main" id="{0CAB1525-F471-EB2B-CDE9-9C32B892F1EB}"/>
                  </a:ext>
                </a:extLst>
              </p:cNvPr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798" extrusionOk="0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81;p25">
                <a:extLst>
                  <a:ext uri="{FF2B5EF4-FFF2-40B4-BE49-F238E27FC236}">
                    <a16:creationId xmlns:a16="http://schemas.microsoft.com/office/drawing/2014/main" id="{95ED311C-A332-0D1E-A37D-621AB51B7EB6}"/>
                  </a:ext>
                </a:extLst>
              </p:cNvPr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796" extrusionOk="0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82;p25">
                <a:extLst>
                  <a:ext uri="{FF2B5EF4-FFF2-40B4-BE49-F238E27FC236}">
                    <a16:creationId xmlns:a16="http://schemas.microsoft.com/office/drawing/2014/main" id="{D2642077-A2A4-85D0-4E5F-B306A6F4DB16}"/>
                  </a:ext>
                </a:extLst>
              </p:cNvPr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359" extrusionOk="0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83;p25">
                <a:extLst>
                  <a:ext uri="{FF2B5EF4-FFF2-40B4-BE49-F238E27FC236}">
                    <a16:creationId xmlns:a16="http://schemas.microsoft.com/office/drawing/2014/main" id="{9A49A36C-C410-3C15-9532-C2DAE512E553}"/>
                  </a:ext>
                </a:extLst>
              </p:cNvPr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909" extrusionOk="0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" name="Google Shape;345;p25">
            <a:extLst>
              <a:ext uri="{FF2B5EF4-FFF2-40B4-BE49-F238E27FC236}">
                <a16:creationId xmlns:a16="http://schemas.microsoft.com/office/drawing/2014/main" id="{844966A3-76CA-3C45-6883-6F1D73346F01}"/>
              </a:ext>
            </a:extLst>
          </p:cNvPr>
          <p:cNvGrpSpPr/>
          <p:nvPr/>
        </p:nvGrpSpPr>
        <p:grpSpPr>
          <a:xfrm>
            <a:off x="5718935" y="-1348214"/>
            <a:ext cx="1326869" cy="1185875"/>
            <a:chOff x="1493949" y="3269975"/>
            <a:chExt cx="1460667" cy="1305454"/>
          </a:xfrm>
        </p:grpSpPr>
        <p:sp>
          <p:nvSpPr>
            <p:cNvPr id="27" name="Google Shape;346;p25">
              <a:extLst>
                <a:ext uri="{FF2B5EF4-FFF2-40B4-BE49-F238E27FC236}">
                  <a16:creationId xmlns:a16="http://schemas.microsoft.com/office/drawing/2014/main" id="{B4C8839F-C1FE-4934-3556-F3650228C461}"/>
                </a:ext>
              </a:extLst>
            </p:cNvPr>
            <p:cNvSpPr/>
            <p:nvPr/>
          </p:nvSpPr>
          <p:spPr>
            <a:xfrm>
              <a:off x="1932461" y="3269975"/>
              <a:ext cx="1022155" cy="1305454"/>
            </a:xfrm>
            <a:custGeom>
              <a:avLst/>
              <a:gdLst/>
              <a:ahLst/>
              <a:cxnLst/>
              <a:rect l="l" t="t" r="r" b="b"/>
              <a:pathLst>
                <a:path w="44011" h="56209" extrusionOk="0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47;p25">
              <a:extLst>
                <a:ext uri="{FF2B5EF4-FFF2-40B4-BE49-F238E27FC236}">
                  <a16:creationId xmlns:a16="http://schemas.microsoft.com/office/drawing/2014/main" id="{36103F95-691B-C8F2-3BC3-1F9E33502C16}"/>
                </a:ext>
              </a:extLst>
            </p:cNvPr>
            <p:cNvSpPr/>
            <p:nvPr/>
          </p:nvSpPr>
          <p:spPr>
            <a:xfrm>
              <a:off x="2585896" y="4125793"/>
              <a:ext cx="159509" cy="135471"/>
            </a:xfrm>
            <a:custGeom>
              <a:avLst/>
              <a:gdLst/>
              <a:ahLst/>
              <a:cxnLst/>
              <a:rect l="l" t="t" r="r" b="b"/>
              <a:pathLst>
                <a:path w="6868" h="5833" extrusionOk="0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48;p25">
              <a:extLst>
                <a:ext uri="{FF2B5EF4-FFF2-40B4-BE49-F238E27FC236}">
                  <a16:creationId xmlns:a16="http://schemas.microsoft.com/office/drawing/2014/main" id="{BDF2101E-5769-BEA1-087C-092BF017C22D}"/>
                </a:ext>
              </a:extLst>
            </p:cNvPr>
            <p:cNvSpPr/>
            <p:nvPr/>
          </p:nvSpPr>
          <p:spPr>
            <a:xfrm>
              <a:off x="2460388" y="4173032"/>
              <a:ext cx="58341" cy="47634"/>
            </a:xfrm>
            <a:custGeom>
              <a:avLst/>
              <a:gdLst/>
              <a:ahLst/>
              <a:cxnLst/>
              <a:rect l="l" t="t" r="r" b="b"/>
              <a:pathLst>
                <a:path w="2512" h="2051" extrusionOk="0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49;p25">
              <a:extLst>
                <a:ext uri="{FF2B5EF4-FFF2-40B4-BE49-F238E27FC236}">
                  <a16:creationId xmlns:a16="http://schemas.microsoft.com/office/drawing/2014/main" id="{37C590CA-D5E9-79C5-DBF2-E0D33580BF8A}"/>
                </a:ext>
              </a:extLst>
            </p:cNvPr>
            <p:cNvSpPr/>
            <p:nvPr/>
          </p:nvSpPr>
          <p:spPr>
            <a:xfrm>
              <a:off x="2282322" y="3854432"/>
              <a:ext cx="101772" cy="73136"/>
            </a:xfrm>
            <a:custGeom>
              <a:avLst/>
              <a:gdLst/>
              <a:ahLst/>
              <a:cxnLst/>
              <a:rect l="l" t="t" r="r" b="b"/>
              <a:pathLst>
                <a:path w="4382" h="3149" extrusionOk="0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50;p25">
              <a:extLst>
                <a:ext uri="{FF2B5EF4-FFF2-40B4-BE49-F238E27FC236}">
                  <a16:creationId xmlns:a16="http://schemas.microsoft.com/office/drawing/2014/main" id="{A1D53A84-E517-5EE3-9064-05A31E0C3EEF}"/>
                </a:ext>
              </a:extLst>
            </p:cNvPr>
            <p:cNvSpPr/>
            <p:nvPr/>
          </p:nvSpPr>
          <p:spPr>
            <a:xfrm>
              <a:off x="2438905" y="3849462"/>
              <a:ext cx="42688" cy="47216"/>
            </a:xfrm>
            <a:custGeom>
              <a:avLst/>
              <a:gdLst/>
              <a:ahLst/>
              <a:cxnLst/>
              <a:rect l="l" t="t" r="r" b="b"/>
              <a:pathLst>
                <a:path w="1838" h="2033" extrusionOk="0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51;p25">
              <a:extLst>
                <a:ext uri="{FF2B5EF4-FFF2-40B4-BE49-F238E27FC236}">
                  <a16:creationId xmlns:a16="http://schemas.microsoft.com/office/drawing/2014/main" id="{8C07BFF8-84E5-1119-3CB3-AA6B72DC9D4B}"/>
                </a:ext>
              </a:extLst>
            </p:cNvPr>
            <p:cNvSpPr/>
            <p:nvPr/>
          </p:nvSpPr>
          <p:spPr>
            <a:xfrm>
              <a:off x="2153957" y="4282422"/>
              <a:ext cx="175511" cy="143693"/>
            </a:xfrm>
            <a:custGeom>
              <a:avLst/>
              <a:gdLst/>
              <a:ahLst/>
              <a:cxnLst/>
              <a:rect l="l" t="t" r="r" b="b"/>
              <a:pathLst>
                <a:path w="7557" h="6187" extrusionOk="0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52;p25">
              <a:extLst>
                <a:ext uri="{FF2B5EF4-FFF2-40B4-BE49-F238E27FC236}">
                  <a16:creationId xmlns:a16="http://schemas.microsoft.com/office/drawing/2014/main" id="{6551BD33-BE8C-BB8C-F8F1-6DC3E1C4F85D}"/>
                </a:ext>
              </a:extLst>
            </p:cNvPr>
            <p:cNvSpPr/>
            <p:nvPr/>
          </p:nvSpPr>
          <p:spPr>
            <a:xfrm>
              <a:off x="2584526" y="4296984"/>
              <a:ext cx="67631" cy="55972"/>
            </a:xfrm>
            <a:custGeom>
              <a:avLst/>
              <a:gdLst/>
              <a:ahLst/>
              <a:cxnLst/>
              <a:rect l="l" t="t" r="r" b="b"/>
              <a:pathLst>
                <a:path w="2912" h="2410" extrusionOk="0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53;p25">
              <a:extLst>
                <a:ext uri="{FF2B5EF4-FFF2-40B4-BE49-F238E27FC236}">
                  <a16:creationId xmlns:a16="http://schemas.microsoft.com/office/drawing/2014/main" id="{D3D5EEFF-4937-4DB1-0AD2-95B4F19ECC03}"/>
                </a:ext>
              </a:extLst>
            </p:cNvPr>
            <p:cNvSpPr/>
            <p:nvPr/>
          </p:nvSpPr>
          <p:spPr>
            <a:xfrm>
              <a:off x="2404416" y="4334632"/>
              <a:ext cx="124811" cy="118773"/>
            </a:xfrm>
            <a:custGeom>
              <a:avLst/>
              <a:gdLst/>
              <a:ahLst/>
              <a:cxnLst/>
              <a:rect l="l" t="t" r="r" b="b"/>
              <a:pathLst>
                <a:path w="5374" h="5114" extrusionOk="0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4;p25">
              <a:extLst>
                <a:ext uri="{FF2B5EF4-FFF2-40B4-BE49-F238E27FC236}">
                  <a16:creationId xmlns:a16="http://schemas.microsoft.com/office/drawing/2014/main" id="{2F7F5CAB-0FF0-B094-B0D3-B9E8B0DC4536}"/>
                </a:ext>
              </a:extLst>
            </p:cNvPr>
            <p:cNvSpPr/>
            <p:nvPr/>
          </p:nvSpPr>
          <p:spPr>
            <a:xfrm>
              <a:off x="2291844" y="4224197"/>
              <a:ext cx="43733" cy="43338"/>
            </a:xfrm>
            <a:custGeom>
              <a:avLst/>
              <a:gdLst/>
              <a:ahLst/>
              <a:cxnLst/>
              <a:rect l="l" t="t" r="r" b="b"/>
              <a:pathLst>
                <a:path w="1883" h="1866" extrusionOk="0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55;p25">
              <a:extLst>
                <a:ext uri="{FF2B5EF4-FFF2-40B4-BE49-F238E27FC236}">
                  <a16:creationId xmlns:a16="http://schemas.microsoft.com/office/drawing/2014/main" id="{3E5CA3AA-386D-1A79-8287-0EDB93D2BCEF}"/>
                </a:ext>
              </a:extLst>
            </p:cNvPr>
            <p:cNvSpPr/>
            <p:nvPr/>
          </p:nvSpPr>
          <p:spPr>
            <a:xfrm>
              <a:off x="2102537" y="4426278"/>
              <a:ext cx="79151" cy="77200"/>
            </a:xfrm>
            <a:custGeom>
              <a:avLst/>
              <a:gdLst/>
              <a:ahLst/>
              <a:cxnLst/>
              <a:rect l="l" t="t" r="r" b="b"/>
              <a:pathLst>
                <a:path w="3408" h="3324" extrusionOk="0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56;p25">
              <a:extLst>
                <a:ext uri="{FF2B5EF4-FFF2-40B4-BE49-F238E27FC236}">
                  <a16:creationId xmlns:a16="http://schemas.microsoft.com/office/drawing/2014/main" id="{82F34BD7-B780-9A4B-23C7-273A724CB73E}"/>
                </a:ext>
              </a:extLst>
            </p:cNvPr>
            <p:cNvSpPr/>
            <p:nvPr/>
          </p:nvSpPr>
          <p:spPr>
            <a:xfrm>
              <a:off x="2518172" y="4232860"/>
              <a:ext cx="42269" cy="39088"/>
            </a:xfrm>
            <a:custGeom>
              <a:avLst/>
              <a:gdLst/>
              <a:ahLst/>
              <a:cxnLst/>
              <a:rect l="l" t="t" r="r" b="b"/>
              <a:pathLst>
                <a:path w="1820" h="1683" extrusionOk="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57;p25">
              <a:extLst>
                <a:ext uri="{FF2B5EF4-FFF2-40B4-BE49-F238E27FC236}">
                  <a16:creationId xmlns:a16="http://schemas.microsoft.com/office/drawing/2014/main" id="{63E23E5A-6253-D199-48D1-DDD6DDF33EFF}"/>
                </a:ext>
              </a:extLst>
            </p:cNvPr>
            <p:cNvSpPr/>
            <p:nvPr/>
          </p:nvSpPr>
          <p:spPr>
            <a:xfrm>
              <a:off x="2790903" y="4160305"/>
              <a:ext cx="102631" cy="83540"/>
            </a:xfrm>
            <a:custGeom>
              <a:avLst/>
              <a:gdLst/>
              <a:ahLst/>
              <a:cxnLst/>
              <a:rect l="l" t="t" r="r" b="b"/>
              <a:pathLst>
                <a:path w="4419" h="3597" extrusionOk="0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58;p25">
              <a:extLst>
                <a:ext uri="{FF2B5EF4-FFF2-40B4-BE49-F238E27FC236}">
                  <a16:creationId xmlns:a16="http://schemas.microsoft.com/office/drawing/2014/main" id="{DD0D0125-6590-0BE1-01E5-B2FA9A29582A}"/>
                </a:ext>
              </a:extLst>
            </p:cNvPr>
            <p:cNvSpPr/>
            <p:nvPr/>
          </p:nvSpPr>
          <p:spPr>
            <a:xfrm>
              <a:off x="2228649" y="3507752"/>
              <a:ext cx="65471" cy="68096"/>
            </a:xfrm>
            <a:custGeom>
              <a:avLst/>
              <a:gdLst/>
              <a:ahLst/>
              <a:cxnLst/>
              <a:rect l="l" t="t" r="r" b="b"/>
              <a:pathLst>
                <a:path w="2819" h="2932" extrusionOk="0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59;p25">
              <a:extLst>
                <a:ext uri="{FF2B5EF4-FFF2-40B4-BE49-F238E27FC236}">
                  <a16:creationId xmlns:a16="http://schemas.microsoft.com/office/drawing/2014/main" id="{0C040D38-B7E4-E63E-D837-04870DBD4FA8}"/>
                </a:ext>
              </a:extLst>
            </p:cNvPr>
            <p:cNvSpPr/>
            <p:nvPr/>
          </p:nvSpPr>
          <p:spPr>
            <a:xfrm>
              <a:off x="1493949" y="3391209"/>
              <a:ext cx="552639" cy="550781"/>
            </a:xfrm>
            <a:custGeom>
              <a:avLst/>
              <a:gdLst/>
              <a:ahLst/>
              <a:cxnLst/>
              <a:rect l="l" t="t" r="r" b="b"/>
              <a:pathLst>
                <a:path w="23795" h="23715" extrusionOk="0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37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>
            <a:spLocks noGrp="1"/>
          </p:cNvSpPr>
          <p:nvPr>
            <p:ph type="title"/>
          </p:nvPr>
        </p:nvSpPr>
        <p:spPr>
          <a:xfrm>
            <a:off x="-220467" y="489068"/>
            <a:ext cx="5217468" cy="6060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600">
                <a:solidFill>
                  <a:schemeClr val="accent3"/>
                </a:solidFill>
              </a:rPr>
              <a:t>2.2. Mô hình ER</a:t>
            </a:r>
            <a:endParaRPr sz="3600"/>
          </a:p>
        </p:txBody>
      </p:sp>
      <p:sp>
        <p:nvSpPr>
          <p:cNvPr id="3" name="TextBox 2"/>
          <p:cNvSpPr txBox="1"/>
          <p:nvPr/>
        </p:nvSpPr>
        <p:spPr>
          <a:xfrm>
            <a:off x="1169001" y="1275722"/>
            <a:ext cx="6844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75000"/>
                  </a:schemeClr>
                </a:solidFill>
              </a:rPr>
              <a:t>a. Mối liên kết  </a:t>
            </a:r>
            <a:endParaRPr lang="vi-VN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Google Shape;2305;p53"/>
          <p:cNvSpPr/>
          <p:nvPr/>
        </p:nvSpPr>
        <p:spPr>
          <a:xfrm flipH="1">
            <a:off x="964555" y="370008"/>
            <a:ext cx="838118" cy="68808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2230523" y="5964044"/>
            <a:ext cx="7434272" cy="189426"/>
            <a:chOff x="2380288" y="5354981"/>
            <a:chExt cx="7434272" cy="189426"/>
          </a:xfrm>
        </p:grpSpPr>
        <p:grpSp>
          <p:nvGrpSpPr>
            <p:cNvPr id="5" name="Group 4"/>
            <p:cNvGrpSpPr/>
            <p:nvPr/>
          </p:nvGrpSpPr>
          <p:grpSpPr>
            <a:xfrm>
              <a:off x="2538032" y="5354981"/>
              <a:ext cx="7276528" cy="189426"/>
              <a:chOff x="2903792" y="5354981"/>
              <a:chExt cx="7276528" cy="189426"/>
            </a:xfrm>
          </p:grpSpPr>
          <p:sp>
            <p:nvSpPr>
              <p:cNvPr id="7" name="Google Shape;2185;p49"/>
              <p:cNvSpPr/>
              <p:nvPr/>
            </p:nvSpPr>
            <p:spPr>
              <a:xfrm flipV="1">
                <a:off x="3252209" y="5354981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" name="Google Shape;2185;p49"/>
              <p:cNvSpPr/>
              <p:nvPr/>
            </p:nvSpPr>
            <p:spPr>
              <a:xfrm flipV="1">
                <a:off x="3252209" y="5412668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" name="Google Shape;2185;p49"/>
              <p:cNvSpPr/>
              <p:nvPr/>
            </p:nvSpPr>
            <p:spPr>
              <a:xfrm flipV="1">
                <a:off x="3361066" y="5420586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" name="Google Shape;2185;p49"/>
              <p:cNvSpPr/>
              <p:nvPr/>
            </p:nvSpPr>
            <p:spPr>
              <a:xfrm flipV="1">
                <a:off x="2903792" y="5449694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6" name="Google Shape;594;p30"/>
            <p:cNvSpPr/>
            <p:nvPr/>
          </p:nvSpPr>
          <p:spPr>
            <a:xfrm rot="21467291" flipH="1">
              <a:off x="2380288" y="5415182"/>
              <a:ext cx="969538" cy="53857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594;p30"/>
            <p:cNvSpPr/>
            <p:nvPr/>
          </p:nvSpPr>
          <p:spPr>
            <a:xfrm rot="299171" flipH="1">
              <a:off x="2600244" y="5397138"/>
              <a:ext cx="1096212" cy="104473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1224AD1-FB23-DC16-89BF-4AD1A40CE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t="9766" r="11390" b="18792"/>
          <a:stretch/>
        </p:blipFill>
        <p:spPr>
          <a:xfrm>
            <a:off x="7612574" y="1064932"/>
            <a:ext cx="4307413" cy="4300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D9928-94DB-204F-E864-7E57E1CBE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803" y="5787619"/>
            <a:ext cx="877900" cy="816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EE46B5-2D43-11AC-57CF-86BEDB203505}"/>
              </a:ext>
            </a:extLst>
          </p:cNvPr>
          <p:cNvSpPr txBox="1"/>
          <p:nvPr/>
        </p:nvSpPr>
        <p:spPr>
          <a:xfrm>
            <a:off x="304817" y="1979547"/>
            <a:ext cx="73077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b="1">
                <a:solidFill>
                  <a:schemeClr val="accent2">
                    <a:lumMod val="90000"/>
                  </a:schemeClr>
                </a:solidFill>
              </a:rPr>
              <a:t>Bác sĩ </a:t>
            </a:r>
            <a:r>
              <a:rPr lang="en-US">
                <a:solidFill>
                  <a:schemeClr val="bg1"/>
                </a:solidFill>
              </a:rPr>
              <a:t>: có thể khám cho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nhiều bệnh nhân</a:t>
            </a:r>
            <a:r>
              <a:rPr lang="en-US">
                <a:solidFill>
                  <a:schemeClr val="bg1"/>
                </a:solidFill>
              </a:rPr>
              <a:t>, có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nhiều lịch hẹn</a:t>
            </a:r>
            <a:r>
              <a:rPr lang="en-US">
                <a:solidFill>
                  <a:schemeClr val="bg1"/>
                </a:solidFill>
              </a:rPr>
              <a:t>, khám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nhiều dịch vụ </a:t>
            </a:r>
            <a:r>
              <a:rPr lang="en-US">
                <a:solidFill>
                  <a:schemeClr val="bg1"/>
                </a:solidFill>
              </a:rPr>
              <a:t>khám bệnh,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kê nhiều đơn thuốc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b="1">
                <a:solidFill>
                  <a:schemeClr val="accent2">
                    <a:lumMod val="90000"/>
                  </a:schemeClr>
                </a:solidFill>
              </a:rPr>
              <a:t>Bệnh nhân </a:t>
            </a:r>
            <a:r>
              <a:rPr lang="en-US">
                <a:solidFill>
                  <a:schemeClr val="bg1"/>
                </a:solidFill>
              </a:rPr>
              <a:t>: có thể do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nhiều bác sĩ </a:t>
            </a:r>
            <a:r>
              <a:rPr lang="en-US">
                <a:solidFill>
                  <a:schemeClr val="bg1"/>
                </a:solidFill>
              </a:rPr>
              <a:t>khám, được khám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nhiều dịch vụ</a:t>
            </a:r>
            <a:r>
              <a:rPr lang="en-US">
                <a:solidFill>
                  <a:schemeClr val="bg1"/>
                </a:solidFill>
              </a:rPr>
              <a:t>, có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1 lịch hẹn</a:t>
            </a:r>
            <a:r>
              <a:rPr lang="en-US">
                <a:solidFill>
                  <a:schemeClr val="bg1"/>
                </a:solidFill>
              </a:rPr>
              <a:t>, có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nhiều đơn thuốc</a:t>
            </a:r>
            <a:r>
              <a:rPr lang="en-US">
                <a:solidFill>
                  <a:schemeClr val="bg1"/>
                </a:solidFill>
              </a:rPr>
              <a:t>, có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1 hoá đơn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b="1">
                <a:solidFill>
                  <a:schemeClr val="accent2">
                    <a:lumMod val="90000"/>
                  </a:schemeClr>
                </a:solidFill>
              </a:rPr>
              <a:t>Dịch vụ khám bệnh</a:t>
            </a:r>
            <a:r>
              <a:rPr lang="en-US">
                <a:solidFill>
                  <a:schemeClr val="bg1"/>
                </a:solidFill>
              </a:rPr>
              <a:t>: mỗi 1 có thể có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nhiều hoặc 1 bác sĩ </a:t>
            </a:r>
            <a:r>
              <a:rPr lang="en-US">
                <a:solidFill>
                  <a:schemeClr val="bg1"/>
                </a:solidFill>
              </a:rPr>
              <a:t>phụ trách, mỗi 1 dịch vụ có thể có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1 hoặc nhiều bệnh nhân </a:t>
            </a:r>
            <a:r>
              <a:rPr lang="en-US">
                <a:solidFill>
                  <a:schemeClr val="bg1"/>
                </a:solidFill>
              </a:rPr>
              <a:t>khám.</a:t>
            </a:r>
          </a:p>
          <a:p>
            <a:pPr marL="285750" indent="-285750" algn="just">
              <a:buFontTx/>
              <a:buChar char="-"/>
            </a:pPr>
            <a:r>
              <a:rPr lang="en-US" b="1">
                <a:solidFill>
                  <a:schemeClr val="accent2">
                    <a:lumMod val="90000"/>
                  </a:schemeClr>
                </a:solidFill>
              </a:rPr>
              <a:t>Lịch hẹn </a:t>
            </a:r>
            <a:r>
              <a:rPr lang="en-US">
                <a:solidFill>
                  <a:schemeClr val="bg1"/>
                </a:solidFill>
              </a:rPr>
              <a:t>: 1 lịch hẹn chỉ có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1 bệnh nhân</a:t>
            </a:r>
            <a:r>
              <a:rPr lang="en-US">
                <a:solidFill>
                  <a:schemeClr val="bg1"/>
                </a:solidFill>
              </a:rPr>
              <a:t>.</a:t>
            </a:r>
            <a:endParaRPr lang="en-GB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b="1">
                <a:solidFill>
                  <a:schemeClr val="accent2">
                    <a:lumMod val="90000"/>
                  </a:schemeClr>
                </a:solidFill>
              </a:rPr>
              <a:t>Thuốc</a:t>
            </a:r>
            <a:r>
              <a:rPr lang="en-US">
                <a:solidFill>
                  <a:schemeClr val="bg1"/>
                </a:solidFill>
              </a:rPr>
              <a:t>: một thuốc có thể nằm trong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nhiều đơn thuốc.</a:t>
            </a:r>
            <a:endParaRPr lang="en-GB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b="1">
                <a:solidFill>
                  <a:schemeClr val="accent2">
                    <a:lumMod val="90000"/>
                  </a:schemeClr>
                </a:solidFill>
              </a:rPr>
              <a:t>Đơn thuốc </a:t>
            </a:r>
            <a:r>
              <a:rPr lang="en-US">
                <a:solidFill>
                  <a:schemeClr val="bg1"/>
                </a:solidFill>
              </a:rPr>
              <a:t>: do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1 bác sĩ </a:t>
            </a:r>
            <a:r>
              <a:rPr lang="en-US">
                <a:solidFill>
                  <a:schemeClr val="bg1"/>
                </a:solidFill>
              </a:rPr>
              <a:t>kê đơn, của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1 bệnh nhân</a:t>
            </a:r>
            <a:r>
              <a:rPr lang="en-US">
                <a:solidFill>
                  <a:schemeClr val="bg1"/>
                </a:solidFill>
              </a:rPr>
              <a:t>, 1 đơn  thuốc có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nhiều thuốc</a:t>
            </a:r>
            <a:r>
              <a:rPr lang="en-US">
                <a:solidFill>
                  <a:schemeClr val="bg1"/>
                </a:solidFill>
              </a:rPr>
              <a:t>, 1 đơn thuốc được thanh toán bởi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1 hoá đơn</a:t>
            </a:r>
            <a:r>
              <a:rPr lang="en-US">
                <a:solidFill>
                  <a:schemeClr val="bg1"/>
                </a:solidFill>
              </a:rPr>
              <a:t>.</a:t>
            </a:r>
            <a:endParaRPr lang="en-GB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b="1">
                <a:solidFill>
                  <a:schemeClr val="accent2">
                    <a:lumMod val="90000"/>
                  </a:schemeClr>
                </a:solidFill>
              </a:rPr>
              <a:t>Hoá đơn </a:t>
            </a:r>
            <a:r>
              <a:rPr lang="en-US">
                <a:solidFill>
                  <a:schemeClr val="bg1"/>
                </a:solidFill>
              </a:rPr>
              <a:t>: 1 hoá đơn có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1 bác sĩ </a:t>
            </a:r>
            <a:r>
              <a:rPr lang="en-US">
                <a:solidFill>
                  <a:schemeClr val="bg1"/>
                </a:solidFill>
              </a:rPr>
              <a:t>phụ trách, 1 hoá đơn của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1 bệnh nhân,</a:t>
            </a:r>
            <a:r>
              <a:rPr lang="vi-VN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vi-VN">
                <a:solidFill>
                  <a:schemeClr val="bg1">
                    <a:lumMod val="95000"/>
                  </a:schemeClr>
                </a:solidFill>
              </a:rPr>
              <a:t>1 hoá đơn có </a:t>
            </a:r>
            <a:r>
              <a:rPr lang="vi-VN">
                <a:solidFill>
                  <a:schemeClr val="tx2">
                    <a:lumMod val="40000"/>
                    <a:lumOff val="60000"/>
                  </a:schemeClr>
                </a:solidFill>
              </a:rPr>
              <a:t>nhiều dịch vụ </a:t>
            </a:r>
            <a:r>
              <a:rPr lang="vi-VN">
                <a:solidFill>
                  <a:schemeClr val="bg1">
                    <a:lumMod val="95000"/>
                  </a:schemeClr>
                </a:solidFill>
              </a:rPr>
              <a:t>khám bệnh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>
                <a:solidFill>
                  <a:schemeClr val="bg1"/>
                </a:solidFill>
              </a:rPr>
              <a:t>có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nhiều đơn thuốc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có nhiều thuốc</a:t>
            </a:r>
            <a:r>
              <a:rPr lang="en-US">
                <a:solidFill>
                  <a:schemeClr val="bg1"/>
                </a:solidFill>
              </a:rPr>
              <a:t>.</a:t>
            </a:r>
            <a:endParaRPr lang="en-GB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GB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0" name="Google Shape;270;p25">
            <a:extLst>
              <a:ext uri="{FF2B5EF4-FFF2-40B4-BE49-F238E27FC236}">
                <a16:creationId xmlns:a16="http://schemas.microsoft.com/office/drawing/2014/main" id="{73C6F4F1-488E-5ABB-F742-DCEFE8F9B21F}"/>
              </a:ext>
            </a:extLst>
          </p:cNvPr>
          <p:cNvGrpSpPr/>
          <p:nvPr/>
        </p:nvGrpSpPr>
        <p:grpSpPr>
          <a:xfrm>
            <a:off x="10418377" y="87"/>
            <a:ext cx="1209243" cy="1699159"/>
            <a:chOff x="1243187" y="482882"/>
            <a:chExt cx="848552" cy="1192336"/>
          </a:xfrm>
        </p:grpSpPr>
        <p:sp>
          <p:nvSpPr>
            <p:cNvPr id="18" name="Google Shape;271;p25">
              <a:extLst>
                <a:ext uri="{FF2B5EF4-FFF2-40B4-BE49-F238E27FC236}">
                  <a16:creationId xmlns:a16="http://schemas.microsoft.com/office/drawing/2014/main" id="{1FD9FCD3-BC4F-FA0D-A1C0-54FB9EFDEF96}"/>
                </a:ext>
              </a:extLst>
            </p:cNvPr>
            <p:cNvSpPr/>
            <p:nvPr/>
          </p:nvSpPr>
          <p:spPr>
            <a:xfrm>
              <a:off x="1304077" y="910356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272;p25">
              <a:extLst>
                <a:ext uri="{FF2B5EF4-FFF2-40B4-BE49-F238E27FC236}">
                  <a16:creationId xmlns:a16="http://schemas.microsoft.com/office/drawing/2014/main" id="{B200F954-028C-B8AB-05A8-441A0B917354}"/>
                </a:ext>
              </a:extLst>
            </p:cNvPr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20" name="Google Shape;273;p25">
                <a:extLst>
                  <a:ext uri="{FF2B5EF4-FFF2-40B4-BE49-F238E27FC236}">
                    <a16:creationId xmlns:a16="http://schemas.microsoft.com/office/drawing/2014/main" id="{2DB6648F-9BB5-18E1-2937-3B4AAA752C0D}"/>
                  </a:ext>
                </a:extLst>
              </p:cNvPr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74;p25">
                <a:extLst>
                  <a:ext uri="{FF2B5EF4-FFF2-40B4-BE49-F238E27FC236}">
                    <a16:creationId xmlns:a16="http://schemas.microsoft.com/office/drawing/2014/main" id="{AAB9F151-B3F8-A758-AC32-8BB36ECFA5F0}"/>
                  </a:ext>
                </a:extLst>
              </p:cNvPr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4853" extrusionOk="0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75;p25">
                <a:extLst>
                  <a:ext uri="{FF2B5EF4-FFF2-40B4-BE49-F238E27FC236}">
                    <a16:creationId xmlns:a16="http://schemas.microsoft.com/office/drawing/2014/main" id="{526E3FD0-2B9B-6C9F-C33D-8D8D0CF79D77}"/>
                  </a:ext>
                </a:extLst>
              </p:cNvPr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674" extrusionOk="0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76;p25">
                <a:extLst>
                  <a:ext uri="{FF2B5EF4-FFF2-40B4-BE49-F238E27FC236}">
                    <a16:creationId xmlns:a16="http://schemas.microsoft.com/office/drawing/2014/main" id="{FB993FCF-5E83-AA75-3049-58BA1B7AA9C7}"/>
                  </a:ext>
                </a:extLst>
              </p:cNvPr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616" extrusionOk="0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77;p25">
                <a:extLst>
                  <a:ext uri="{FF2B5EF4-FFF2-40B4-BE49-F238E27FC236}">
                    <a16:creationId xmlns:a16="http://schemas.microsoft.com/office/drawing/2014/main" id="{61475F91-40AF-4E66-DE97-7D26801FA49D}"/>
                  </a:ext>
                </a:extLst>
              </p:cNvPr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076" extrusionOk="0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8;p25">
                <a:extLst>
                  <a:ext uri="{FF2B5EF4-FFF2-40B4-BE49-F238E27FC236}">
                    <a16:creationId xmlns:a16="http://schemas.microsoft.com/office/drawing/2014/main" id="{284B1D12-87DD-CD72-1F39-65F6DCBC43CB}"/>
                  </a:ext>
                </a:extLst>
              </p:cNvPr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7" extrusionOk="0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79;p25">
                <a:extLst>
                  <a:ext uri="{FF2B5EF4-FFF2-40B4-BE49-F238E27FC236}">
                    <a16:creationId xmlns:a16="http://schemas.microsoft.com/office/drawing/2014/main" id="{ADB5D26B-EB8F-3CE7-3058-D76DF35CCA49}"/>
                  </a:ext>
                </a:extLst>
              </p:cNvPr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3528" extrusionOk="0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80;p25">
                <a:extLst>
                  <a:ext uri="{FF2B5EF4-FFF2-40B4-BE49-F238E27FC236}">
                    <a16:creationId xmlns:a16="http://schemas.microsoft.com/office/drawing/2014/main" id="{B8DFCFC2-91A9-D5D9-2357-DC100FBFB1BE}"/>
                  </a:ext>
                </a:extLst>
              </p:cNvPr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798" extrusionOk="0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281;p25">
                <a:extLst>
                  <a:ext uri="{FF2B5EF4-FFF2-40B4-BE49-F238E27FC236}">
                    <a16:creationId xmlns:a16="http://schemas.microsoft.com/office/drawing/2014/main" id="{7A378031-5BD9-D3D0-C65F-B8C5DEC7E469}"/>
                  </a:ext>
                </a:extLst>
              </p:cNvPr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796" extrusionOk="0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282;p25">
                <a:extLst>
                  <a:ext uri="{FF2B5EF4-FFF2-40B4-BE49-F238E27FC236}">
                    <a16:creationId xmlns:a16="http://schemas.microsoft.com/office/drawing/2014/main" id="{946A0E19-41AD-0BF2-1253-7D02231E3761}"/>
                  </a:ext>
                </a:extLst>
              </p:cNvPr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359" extrusionOk="0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283;p25">
                <a:extLst>
                  <a:ext uri="{FF2B5EF4-FFF2-40B4-BE49-F238E27FC236}">
                    <a16:creationId xmlns:a16="http://schemas.microsoft.com/office/drawing/2014/main" id="{4C4ECD18-6F56-023B-8C35-E07DA28A4A25}"/>
                  </a:ext>
                </a:extLst>
              </p:cNvPr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909" extrusionOk="0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" name="Google Shape;459;p28">
            <a:extLst>
              <a:ext uri="{FF2B5EF4-FFF2-40B4-BE49-F238E27FC236}">
                <a16:creationId xmlns:a16="http://schemas.microsoft.com/office/drawing/2014/main" id="{13B369B2-12F3-B5DE-76F5-801787549949}"/>
              </a:ext>
            </a:extLst>
          </p:cNvPr>
          <p:cNvSpPr/>
          <p:nvPr/>
        </p:nvSpPr>
        <p:spPr>
          <a:xfrm rot="18776975" flipH="1">
            <a:off x="424441" y="973077"/>
            <a:ext cx="515937" cy="818276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5;p25">
            <a:extLst>
              <a:ext uri="{FF2B5EF4-FFF2-40B4-BE49-F238E27FC236}">
                <a16:creationId xmlns:a16="http://schemas.microsoft.com/office/drawing/2014/main" id="{EEC94180-1869-B207-E1E7-6730E621608F}"/>
              </a:ext>
            </a:extLst>
          </p:cNvPr>
          <p:cNvGrpSpPr/>
          <p:nvPr/>
        </p:nvGrpSpPr>
        <p:grpSpPr>
          <a:xfrm>
            <a:off x="5754385" y="206305"/>
            <a:ext cx="1326869" cy="1185875"/>
            <a:chOff x="1493949" y="3269975"/>
            <a:chExt cx="1460667" cy="1305454"/>
          </a:xfrm>
        </p:grpSpPr>
        <p:sp>
          <p:nvSpPr>
            <p:cNvPr id="35" name="Google Shape;346;p25">
              <a:extLst>
                <a:ext uri="{FF2B5EF4-FFF2-40B4-BE49-F238E27FC236}">
                  <a16:creationId xmlns:a16="http://schemas.microsoft.com/office/drawing/2014/main" id="{8B144B33-FA3A-BD64-5EDB-BD26DFCFA9AF}"/>
                </a:ext>
              </a:extLst>
            </p:cNvPr>
            <p:cNvSpPr/>
            <p:nvPr/>
          </p:nvSpPr>
          <p:spPr>
            <a:xfrm>
              <a:off x="1932461" y="3269975"/>
              <a:ext cx="1022155" cy="1305454"/>
            </a:xfrm>
            <a:custGeom>
              <a:avLst/>
              <a:gdLst/>
              <a:ahLst/>
              <a:cxnLst/>
              <a:rect l="l" t="t" r="r" b="b"/>
              <a:pathLst>
                <a:path w="44011" h="56209" extrusionOk="0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47;p25">
              <a:extLst>
                <a:ext uri="{FF2B5EF4-FFF2-40B4-BE49-F238E27FC236}">
                  <a16:creationId xmlns:a16="http://schemas.microsoft.com/office/drawing/2014/main" id="{350380C6-D093-5EFC-2394-7A517C17D301}"/>
                </a:ext>
              </a:extLst>
            </p:cNvPr>
            <p:cNvSpPr/>
            <p:nvPr/>
          </p:nvSpPr>
          <p:spPr>
            <a:xfrm>
              <a:off x="2585896" y="4125793"/>
              <a:ext cx="159509" cy="135471"/>
            </a:xfrm>
            <a:custGeom>
              <a:avLst/>
              <a:gdLst/>
              <a:ahLst/>
              <a:cxnLst/>
              <a:rect l="l" t="t" r="r" b="b"/>
              <a:pathLst>
                <a:path w="6868" h="5833" extrusionOk="0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48;p25">
              <a:extLst>
                <a:ext uri="{FF2B5EF4-FFF2-40B4-BE49-F238E27FC236}">
                  <a16:creationId xmlns:a16="http://schemas.microsoft.com/office/drawing/2014/main" id="{2B8DF3D8-CB89-37BE-DC17-AC69899ADF3D}"/>
                </a:ext>
              </a:extLst>
            </p:cNvPr>
            <p:cNvSpPr/>
            <p:nvPr/>
          </p:nvSpPr>
          <p:spPr>
            <a:xfrm>
              <a:off x="2460388" y="4173032"/>
              <a:ext cx="58341" cy="47634"/>
            </a:xfrm>
            <a:custGeom>
              <a:avLst/>
              <a:gdLst/>
              <a:ahLst/>
              <a:cxnLst/>
              <a:rect l="l" t="t" r="r" b="b"/>
              <a:pathLst>
                <a:path w="2512" h="2051" extrusionOk="0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49;p25">
              <a:extLst>
                <a:ext uri="{FF2B5EF4-FFF2-40B4-BE49-F238E27FC236}">
                  <a16:creationId xmlns:a16="http://schemas.microsoft.com/office/drawing/2014/main" id="{CB25BAE8-1CF7-203B-2C8E-740A468B68F3}"/>
                </a:ext>
              </a:extLst>
            </p:cNvPr>
            <p:cNvSpPr/>
            <p:nvPr/>
          </p:nvSpPr>
          <p:spPr>
            <a:xfrm>
              <a:off x="2282322" y="3854432"/>
              <a:ext cx="101772" cy="73136"/>
            </a:xfrm>
            <a:custGeom>
              <a:avLst/>
              <a:gdLst/>
              <a:ahLst/>
              <a:cxnLst/>
              <a:rect l="l" t="t" r="r" b="b"/>
              <a:pathLst>
                <a:path w="4382" h="3149" extrusionOk="0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50;p25">
              <a:extLst>
                <a:ext uri="{FF2B5EF4-FFF2-40B4-BE49-F238E27FC236}">
                  <a16:creationId xmlns:a16="http://schemas.microsoft.com/office/drawing/2014/main" id="{9AE11C17-0EA0-7FE4-D6FE-37492A0F0033}"/>
                </a:ext>
              </a:extLst>
            </p:cNvPr>
            <p:cNvSpPr/>
            <p:nvPr/>
          </p:nvSpPr>
          <p:spPr>
            <a:xfrm>
              <a:off x="2438905" y="3849462"/>
              <a:ext cx="42688" cy="47216"/>
            </a:xfrm>
            <a:custGeom>
              <a:avLst/>
              <a:gdLst/>
              <a:ahLst/>
              <a:cxnLst/>
              <a:rect l="l" t="t" r="r" b="b"/>
              <a:pathLst>
                <a:path w="1838" h="2033" extrusionOk="0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51;p25">
              <a:extLst>
                <a:ext uri="{FF2B5EF4-FFF2-40B4-BE49-F238E27FC236}">
                  <a16:creationId xmlns:a16="http://schemas.microsoft.com/office/drawing/2014/main" id="{B0FFBBB1-1A75-061F-74B5-5F791C10CFA9}"/>
                </a:ext>
              </a:extLst>
            </p:cNvPr>
            <p:cNvSpPr/>
            <p:nvPr/>
          </p:nvSpPr>
          <p:spPr>
            <a:xfrm>
              <a:off x="2153957" y="4282422"/>
              <a:ext cx="175511" cy="143693"/>
            </a:xfrm>
            <a:custGeom>
              <a:avLst/>
              <a:gdLst/>
              <a:ahLst/>
              <a:cxnLst/>
              <a:rect l="l" t="t" r="r" b="b"/>
              <a:pathLst>
                <a:path w="7557" h="6187" extrusionOk="0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52;p25">
              <a:extLst>
                <a:ext uri="{FF2B5EF4-FFF2-40B4-BE49-F238E27FC236}">
                  <a16:creationId xmlns:a16="http://schemas.microsoft.com/office/drawing/2014/main" id="{CAE71825-2E03-1BF3-5E2F-BF5931BACAD0}"/>
                </a:ext>
              </a:extLst>
            </p:cNvPr>
            <p:cNvSpPr/>
            <p:nvPr/>
          </p:nvSpPr>
          <p:spPr>
            <a:xfrm>
              <a:off x="2584526" y="4296984"/>
              <a:ext cx="67631" cy="55972"/>
            </a:xfrm>
            <a:custGeom>
              <a:avLst/>
              <a:gdLst/>
              <a:ahLst/>
              <a:cxnLst/>
              <a:rect l="l" t="t" r="r" b="b"/>
              <a:pathLst>
                <a:path w="2912" h="2410" extrusionOk="0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53;p25">
              <a:extLst>
                <a:ext uri="{FF2B5EF4-FFF2-40B4-BE49-F238E27FC236}">
                  <a16:creationId xmlns:a16="http://schemas.microsoft.com/office/drawing/2014/main" id="{E67D22E2-65EC-403D-9FD9-4864549372FD}"/>
                </a:ext>
              </a:extLst>
            </p:cNvPr>
            <p:cNvSpPr/>
            <p:nvPr/>
          </p:nvSpPr>
          <p:spPr>
            <a:xfrm>
              <a:off x="2404416" y="4334632"/>
              <a:ext cx="124811" cy="118773"/>
            </a:xfrm>
            <a:custGeom>
              <a:avLst/>
              <a:gdLst/>
              <a:ahLst/>
              <a:cxnLst/>
              <a:rect l="l" t="t" r="r" b="b"/>
              <a:pathLst>
                <a:path w="5374" h="5114" extrusionOk="0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54;p25">
              <a:extLst>
                <a:ext uri="{FF2B5EF4-FFF2-40B4-BE49-F238E27FC236}">
                  <a16:creationId xmlns:a16="http://schemas.microsoft.com/office/drawing/2014/main" id="{622B9884-C61C-F1B7-07A3-F038AAF61EF0}"/>
                </a:ext>
              </a:extLst>
            </p:cNvPr>
            <p:cNvSpPr/>
            <p:nvPr/>
          </p:nvSpPr>
          <p:spPr>
            <a:xfrm>
              <a:off x="2291844" y="4224197"/>
              <a:ext cx="43733" cy="43338"/>
            </a:xfrm>
            <a:custGeom>
              <a:avLst/>
              <a:gdLst/>
              <a:ahLst/>
              <a:cxnLst/>
              <a:rect l="l" t="t" r="r" b="b"/>
              <a:pathLst>
                <a:path w="1883" h="1866" extrusionOk="0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55;p25">
              <a:extLst>
                <a:ext uri="{FF2B5EF4-FFF2-40B4-BE49-F238E27FC236}">
                  <a16:creationId xmlns:a16="http://schemas.microsoft.com/office/drawing/2014/main" id="{BB2FB945-6F8B-83A0-0969-607C2D0D79A0}"/>
                </a:ext>
              </a:extLst>
            </p:cNvPr>
            <p:cNvSpPr/>
            <p:nvPr/>
          </p:nvSpPr>
          <p:spPr>
            <a:xfrm>
              <a:off x="2102537" y="4426278"/>
              <a:ext cx="79151" cy="77200"/>
            </a:xfrm>
            <a:custGeom>
              <a:avLst/>
              <a:gdLst/>
              <a:ahLst/>
              <a:cxnLst/>
              <a:rect l="l" t="t" r="r" b="b"/>
              <a:pathLst>
                <a:path w="3408" h="3324" extrusionOk="0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356;p25">
              <a:extLst>
                <a:ext uri="{FF2B5EF4-FFF2-40B4-BE49-F238E27FC236}">
                  <a16:creationId xmlns:a16="http://schemas.microsoft.com/office/drawing/2014/main" id="{55631B71-3DAA-ABED-03AC-9708E2F194C5}"/>
                </a:ext>
              </a:extLst>
            </p:cNvPr>
            <p:cNvSpPr/>
            <p:nvPr/>
          </p:nvSpPr>
          <p:spPr>
            <a:xfrm>
              <a:off x="2518172" y="4232860"/>
              <a:ext cx="42269" cy="39088"/>
            </a:xfrm>
            <a:custGeom>
              <a:avLst/>
              <a:gdLst/>
              <a:ahLst/>
              <a:cxnLst/>
              <a:rect l="l" t="t" r="r" b="b"/>
              <a:pathLst>
                <a:path w="1820" h="1683" extrusionOk="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357;p25">
              <a:extLst>
                <a:ext uri="{FF2B5EF4-FFF2-40B4-BE49-F238E27FC236}">
                  <a16:creationId xmlns:a16="http://schemas.microsoft.com/office/drawing/2014/main" id="{F95597D6-6496-8F05-4031-E7B4B3B3ADD6}"/>
                </a:ext>
              </a:extLst>
            </p:cNvPr>
            <p:cNvSpPr/>
            <p:nvPr/>
          </p:nvSpPr>
          <p:spPr>
            <a:xfrm>
              <a:off x="2790903" y="4160305"/>
              <a:ext cx="102631" cy="83540"/>
            </a:xfrm>
            <a:custGeom>
              <a:avLst/>
              <a:gdLst/>
              <a:ahLst/>
              <a:cxnLst/>
              <a:rect l="l" t="t" r="r" b="b"/>
              <a:pathLst>
                <a:path w="4419" h="3597" extrusionOk="0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358;p25">
              <a:extLst>
                <a:ext uri="{FF2B5EF4-FFF2-40B4-BE49-F238E27FC236}">
                  <a16:creationId xmlns:a16="http://schemas.microsoft.com/office/drawing/2014/main" id="{B0575E1B-BAB4-B24A-2B12-CEAB3D334F62}"/>
                </a:ext>
              </a:extLst>
            </p:cNvPr>
            <p:cNvSpPr/>
            <p:nvPr/>
          </p:nvSpPr>
          <p:spPr>
            <a:xfrm>
              <a:off x="2228649" y="3507752"/>
              <a:ext cx="65471" cy="68096"/>
            </a:xfrm>
            <a:custGeom>
              <a:avLst/>
              <a:gdLst/>
              <a:ahLst/>
              <a:cxnLst/>
              <a:rect l="l" t="t" r="r" b="b"/>
              <a:pathLst>
                <a:path w="2819" h="2932" extrusionOk="0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359;p25">
              <a:extLst>
                <a:ext uri="{FF2B5EF4-FFF2-40B4-BE49-F238E27FC236}">
                  <a16:creationId xmlns:a16="http://schemas.microsoft.com/office/drawing/2014/main" id="{D6D9B08B-F46D-56A8-7C56-8F7649A218F1}"/>
                </a:ext>
              </a:extLst>
            </p:cNvPr>
            <p:cNvSpPr/>
            <p:nvPr/>
          </p:nvSpPr>
          <p:spPr>
            <a:xfrm>
              <a:off x="1493949" y="3391209"/>
              <a:ext cx="552639" cy="550781"/>
            </a:xfrm>
            <a:custGeom>
              <a:avLst/>
              <a:gdLst/>
              <a:ahLst/>
              <a:cxnLst/>
              <a:rect l="l" t="t" r="r" b="b"/>
              <a:pathLst>
                <a:path w="23795" h="23715" extrusionOk="0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157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0"/>
      <p:bldP spid="3" grpId="0"/>
      <p:bldP spid="15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2305;p53"/>
          <p:cNvSpPr/>
          <p:nvPr/>
        </p:nvSpPr>
        <p:spPr>
          <a:xfrm flipH="1">
            <a:off x="574300" y="706392"/>
            <a:ext cx="838118" cy="68808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 flipH="1" flipV="1">
            <a:off x="2131097" y="4299737"/>
            <a:ext cx="6663745" cy="49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18" name="Google Shape;371;p25">
            <a:extLst>
              <a:ext uri="{FF2B5EF4-FFF2-40B4-BE49-F238E27FC236}">
                <a16:creationId xmlns:a16="http://schemas.microsoft.com/office/drawing/2014/main" id="{252D2DBF-5A87-0FC6-54C9-7D201689FF25}"/>
              </a:ext>
            </a:extLst>
          </p:cNvPr>
          <p:cNvGrpSpPr/>
          <p:nvPr/>
        </p:nvGrpSpPr>
        <p:grpSpPr>
          <a:xfrm>
            <a:off x="12330332" y="5200719"/>
            <a:ext cx="1209292" cy="1699228"/>
            <a:chOff x="7014262" y="1153463"/>
            <a:chExt cx="848587" cy="1192385"/>
          </a:xfrm>
        </p:grpSpPr>
        <p:sp>
          <p:nvSpPr>
            <p:cNvPr id="19" name="Google Shape;372;p25">
              <a:extLst>
                <a:ext uri="{FF2B5EF4-FFF2-40B4-BE49-F238E27FC236}">
                  <a16:creationId xmlns:a16="http://schemas.microsoft.com/office/drawing/2014/main" id="{5FCF29E6-919D-B677-5F8A-2D2F4FA66D8E}"/>
                </a:ext>
              </a:extLst>
            </p:cNvPr>
            <p:cNvSpPr/>
            <p:nvPr/>
          </p:nvSpPr>
          <p:spPr>
            <a:xfrm>
              <a:off x="7069652" y="1596481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73;p25">
              <a:extLst>
                <a:ext uri="{FF2B5EF4-FFF2-40B4-BE49-F238E27FC236}">
                  <a16:creationId xmlns:a16="http://schemas.microsoft.com/office/drawing/2014/main" id="{FE1C0129-3EFF-750F-2514-0B658C2962E6}"/>
                </a:ext>
              </a:extLst>
            </p:cNvPr>
            <p:cNvSpPr/>
            <p:nvPr/>
          </p:nvSpPr>
          <p:spPr>
            <a:xfrm>
              <a:off x="7014262" y="1153463"/>
              <a:ext cx="848587" cy="1192385"/>
            </a:xfrm>
            <a:custGeom>
              <a:avLst/>
              <a:gdLst/>
              <a:ahLst/>
              <a:cxnLst/>
              <a:rect l="l" t="t" r="r" b="b"/>
              <a:pathLst>
                <a:path w="34615" h="48639" extrusionOk="0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Star: 7 Points 20">
            <a:extLst>
              <a:ext uri="{FF2B5EF4-FFF2-40B4-BE49-F238E27FC236}">
                <a16:creationId xmlns:a16="http://schemas.microsoft.com/office/drawing/2014/main" id="{55E52308-9310-7401-BF29-036D573BA373}"/>
              </a:ext>
            </a:extLst>
          </p:cNvPr>
          <p:cNvSpPr/>
          <p:nvPr/>
        </p:nvSpPr>
        <p:spPr>
          <a:xfrm>
            <a:off x="11180351" y="5857237"/>
            <a:ext cx="809843" cy="753251"/>
          </a:xfrm>
          <a:prstGeom prst="star7">
            <a:avLst/>
          </a:prstGeom>
          <a:noFill/>
          <a:ln w="69850" cap="flat" cmpd="sng" algn="ctr">
            <a:solidFill>
              <a:schemeClr val="bg1">
                <a:alpha val="88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Google Shape;2305;p53">
            <a:extLst>
              <a:ext uri="{FF2B5EF4-FFF2-40B4-BE49-F238E27FC236}">
                <a16:creationId xmlns:a16="http://schemas.microsoft.com/office/drawing/2014/main" id="{86143261-D197-2055-9271-89567ECCAFB0}"/>
              </a:ext>
            </a:extLst>
          </p:cNvPr>
          <p:cNvSpPr/>
          <p:nvPr/>
        </p:nvSpPr>
        <p:spPr>
          <a:xfrm flipH="1">
            <a:off x="11118576" y="6169917"/>
            <a:ext cx="838118" cy="688083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3103;p57">
            <a:extLst>
              <a:ext uri="{FF2B5EF4-FFF2-40B4-BE49-F238E27FC236}">
                <a16:creationId xmlns:a16="http://schemas.microsoft.com/office/drawing/2014/main" id="{D5236D39-C4E5-4CD4-C560-9AB1A870662B}"/>
              </a:ext>
            </a:extLst>
          </p:cNvPr>
          <p:cNvGrpSpPr/>
          <p:nvPr/>
        </p:nvGrpSpPr>
        <p:grpSpPr>
          <a:xfrm>
            <a:off x="662544" y="-1364166"/>
            <a:ext cx="1023084" cy="1503313"/>
            <a:chOff x="6445850" y="2896675"/>
            <a:chExt cx="184800" cy="355500"/>
          </a:xfrm>
        </p:grpSpPr>
        <p:sp>
          <p:nvSpPr>
            <p:cNvPr id="25" name="Google Shape;3104;p57">
              <a:extLst>
                <a:ext uri="{FF2B5EF4-FFF2-40B4-BE49-F238E27FC236}">
                  <a16:creationId xmlns:a16="http://schemas.microsoft.com/office/drawing/2014/main" id="{DBE798C7-ACEA-9B5E-9E3B-1698F264BAE8}"/>
                </a:ext>
              </a:extLst>
            </p:cNvPr>
            <p:cNvSpPr/>
            <p:nvPr/>
          </p:nvSpPr>
          <p:spPr>
            <a:xfrm>
              <a:off x="6445850" y="3078275"/>
              <a:ext cx="184800" cy="173900"/>
            </a:xfrm>
            <a:custGeom>
              <a:avLst/>
              <a:gdLst/>
              <a:ahLst/>
              <a:cxnLst/>
              <a:rect l="l" t="t" r="r" b="b"/>
              <a:pathLst>
                <a:path w="7392" h="6956" extrusionOk="0">
                  <a:moveTo>
                    <a:pt x="2459" y="0"/>
                  </a:moveTo>
                  <a:cubicBezTo>
                    <a:pt x="2451" y="0"/>
                    <a:pt x="2442" y="2"/>
                    <a:pt x="2433" y="4"/>
                  </a:cubicBezTo>
                  <a:cubicBezTo>
                    <a:pt x="992" y="486"/>
                    <a:pt x="1" y="2010"/>
                    <a:pt x="119" y="3514"/>
                  </a:cubicBezTo>
                  <a:cubicBezTo>
                    <a:pt x="254" y="5299"/>
                    <a:pt x="1280" y="6695"/>
                    <a:pt x="3106" y="6921"/>
                  </a:cubicBezTo>
                  <a:cubicBezTo>
                    <a:pt x="3291" y="6944"/>
                    <a:pt x="3475" y="6955"/>
                    <a:pt x="3657" y="6955"/>
                  </a:cubicBezTo>
                  <a:cubicBezTo>
                    <a:pt x="5265" y="6955"/>
                    <a:pt x="6685" y="6056"/>
                    <a:pt x="7152" y="4415"/>
                  </a:cubicBezTo>
                  <a:cubicBezTo>
                    <a:pt x="7392" y="3577"/>
                    <a:pt x="7347" y="2665"/>
                    <a:pt x="7014" y="1861"/>
                  </a:cubicBezTo>
                  <a:cubicBezTo>
                    <a:pt x="6682" y="1051"/>
                    <a:pt x="6054" y="635"/>
                    <a:pt x="5309" y="230"/>
                  </a:cubicBezTo>
                  <a:cubicBezTo>
                    <a:pt x="5296" y="223"/>
                    <a:pt x="5282" y="219"/>
                    <a:pt x="5270" y="219"/>
                  </a:cubicBezTo>
                  <a:cubicBezTo>
                    <a:pt x="5195" y="219"/>
                    <a:pt x="5146" y="327"/>
                    <a:pt x="5226" y="372"/>
                  </a:cubicBezTo>
                  <a:cubicBezTo>
                    <a:pt x="5822" y="697"/>
                    <a:pt x="6432" y="1044"/>
                    <a:pt x="6751" y="1674"/>
                  </a:cubicBezTo>
                  <a:cubicBezTo>
                    <a:pt x="7139" y="2437"/>
                    <a:pt x="7225" y="3327"/>
                    <a:pt x="7048" y="4159"/>
                  </a:cubicBezTo>
                  <a:cubicBezTo>
                    <a:pt x="6699" y="5798"/>
                    <a:pt x="5288" y="6797"/>
                    <a:pt x="3685" y="6797"/>
                  </a:cubicBezTo>
                  <a:cubicBezTo>
                    <a:pt x="3570" y="6797"/>
                    <a:pt x="3454" y="6792"/>
                    <a:pt x="3338" y="6782"/>
                  </a:cubicBezTo>
                  <a:cubicBezTo>
                    <a:pt x="1501" y="6619"/>
                    <a:pt x="424" y="5320"/>
                    <a:pt x="282" y="3514"/>
                  </a:cubicBezTo>
                  <a:cubicBezTo>
                    <a:pt x="167" y="2087"/>
                    <a:pt x="1103" y="621"/>
                    <a:pt x="2475" y="164"/>
                  </a:cubicBezTo>
                  <a:cubicBezTo>
                    <a:pt x="2566" y="132"/>
                    <a:pt x="2540" y="0"/>
                    <a:pt x="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3105;p57">
              <a:extLst>
                <a:ext uri="{FF2B5EF4-FFF2-40B4-BE49-F238E27FC236}">
                  <a16:creationId xmlns:a16="http://schemas.microsoft.com/office/drawing/2014/main" id="{F34AFFD3-97B8-F179-E40E-75E20C88BFDF}"/>
                </a:ext>
              </a:extLst>
            </p:cNvPr>
            <p:cNvSpPr/>
            <p:nvPr/>
          </p:nvSpPr>
          <p:spPr>
            <a:xfrm>
              <a:off x="6505075" y="2946000"/>
              <a:ext cx="7550" cy="136400"/>
            </a:xfrm>
            <a:custGeom>
              <a:avLst/>
              <a:gdLst/>
              <a:ahLst/>
              <a:cxnLst/>
              <a:rect l="l" t="t" r="r" b="b"/>
              <a:pathLst>
                <a:path w="302" h="5456" extrusionOk="0">
                  <a:moveTo>
                    <a:pt x="221" y="0"/>
                  </a:moveTo>
                  <a:cubicBezTo>
                    <a:pt x="181" y="0"/>
                    <a:pt x="139" y="27"/>
                    <a:pt x="137" y="81"/>
                  </a:cubicBezTo>
                  <a:cubicBezTo>
                    <a:pt x="92" y="1844"/>
                    <a:pt x="47" y="3612"/>
                    <a:pt x="2" y="5375"/>
                  </a:cubicBezTo>
                  <a:cubicBezTo>
                    <a:pt x="0" y="5429"/>
                    <a:pt x="41" y="5456"/>
                    <a:pt x="82" y="5456"/>
                  </a:cubicBezTo>
                  <a:cubicBezTo>
                    <a:pt x="124" y="5456"/>
                    <a:pt x="166" y="5429"/>
                    <a:pt x="168" y="5375"/>
                  </a:cubicBezTo>
                  <a:cubicBezTo>
                    <a:pt x="210" y="3612"/>
                    <a:pt x="255" y="1844"/>
                    <a:pt x="300" y="81"/>
                  </a:cubicBezTo>
                  <a:cubicBezTo>
                    <a:pt x="302" y="27"/>
                    <a:pt x="262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3106;p57">
              <a:extLst>
                <a:ext uri="{FF2B5EF4-FFF2-40B4-BE49-F238E27FC236}">
                  <a16:creationId xmlns:a16="http://schemas.microsoft.com/office/drawing/2014/main" id="{E3EE0F1E-1B69-CA03-9209-3A086E4195DC}"/>
                </a:ext>
              </a:extLst>
            </p:cNvPr>
            <p:cNvSpPr/>
            <p:nvPr/>
          </p:nvSpPr>
          <p:spPr>
            <a:xfrm>
              <a:off x="6575400" y="2947625"/>
              <a:ext cx="7600" cy="140175"/>
            </a:xfrm>
            <a:custGeom>
              <a:avLst/>
              <a:gdLst/>
              <a:ahLst/>
              <a:cxnLst/>
              <a:rect l="l" t="t" r="r" b="b"/>
              <a:pathLst>
                <a:path w="304" h="5607" extrusionOk="0">
                  <a:moveTo>
                    <a:pt x="222" y="1"/>
                  </a:moveTo>
                  <a:cubicBezTo>
                    <a:pt x="181" y="1"/>
                    <a:pt x="139" y="28"/>
                    <a:pt x="137" y="81"/>
                  </a:cubicBezTo>
                  <a:cubicBezTo>
                    <a:pt x="93" y="1898"/>
                    <a:pt x="48" y="3713"/>
                    <a:pt x="3" y="5528"/>
                  </a:cubicBezTo>
                  <a:cubicBezTo>
                    <a:pt x="1" y="5580"/>
                    <a:pt x="41" y="5606"/>
                    <a:pt x="83" y="5606"/>
                  </a:cubicBezTo>
                  <a:cubicBezTo>
                    <a:pt x="124" y="5606"/>
                    <a:pt x="167" y="5580"/>
                    <a:pt x="169" y="5528"/>
                  </a:cubicBezTo>
                  <a:cubicBezTo>
                    <a:pt x="214" y="3713"/>
                    <a:pt x="259" y="1898"/>
                    <a:pt x="304" y="81"/>
                  </a:cubicBezTo>
                  <a:cubicBezTo>
                    <a:pt x="304" y="28"/>
                    <a:pt x="263" y="1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3107;p57">
              <a:extLst>
                <a:ext uri="{FF2B5EF4-FFF2-40B4-BE49-F238E27FC236}">
                  <a16:creationId xmlns:a16="http://schemas.microsoft.com/office/drawing/2014/main" id="{718AA4AA-9FEC-4B3C-E36A-D9FF47DD46E6}"/>
                </a:ext>
              </a:extLst>
            </p:cNvPr>
            <p:cNvSpPr/>
            <p:nvPr/>
          </p:nvSpPr>
          <p:spPr>
            <a:xfrm>
              <a:off x="6504725" y="3078550"/>
              <a:ext cx="75025" cy="10900"/>
            </a:xfrm>
            <a:custGeom>
              <a:avLst/>
              <a:gdLst/>
              <a:ahLst/>
              <a:cxnLst/>
              <a:rect l="l" t="t" r="r" b="b"/>
              <a:pathLst>
                <a:path w="3001" h="436" extrusionOk="0">
                  <a:moveTo>
                    <a:pt x="130" y="0"/>
                  </a:moveTo>
                  <a:cubicBezTo>
                    <a:pt x="53" y="0"/>
                    <a:pt x="1" y="113"/>
                    <a:pt x="86" y="149"/>
                  </a:cubicBezTo>
                  <a:cubicBezTo>
                    <a:pt x="556" y="360"/>
                    <a:pt x="1113" y="436"/>
                    <a:pt x="1668" y="436"/>
                  </a:cubicBezTo>
                  <a:cubicBezTo>
                    <a:pt x="2095" y="436"/>
                    <a:pt x="2521" y="391"/>
                    <a:pt x="2905" y="329"/>
                  </a:cubicBezTo>
                  <a:cubicBezTo>
                    <a:pt x="3001" y="316"/>
                    <a:pt x="2968" y="173"/>
                    <a:pt x="2876" y="173"/>
                  </a:cubicBezTo>
                  <a:cubicBezTo>
                    <a:pt x="2871" y="173"/>
                    <a:pt x="2866" y="173"/>
                    <a:pt x="2861" y="174"/>
                  </a:cubicBezTo>
                  <a:cubicBezTo>
                    <a:pt x="2498" y="231"/>
                    <a:pt x="2086" y="274"/>
                    <a:pt x="1672" y="274"/>
                  </a:cubicBezTo>
                  <a:cubicBezTo>
                    <a:pt x="1141" y="274"/>
                    <a:pt x="605" y="204"/>
                    <a:pt x="165" y="8"/>
                  </a:cubicBezTo>
                  <a:cubicBezTo>
                    <a:pt x="153" y="2"/>
                    <a:pt x="141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3108;p57">
              <a:extLst>
                <a:ext uri="{FF2B5EF4-FFF2-40B4-BE49-F238E27FC236}">
                  <a16:creationId xmlns:a16="http://schemas.microsoft.com/office/drawing/2014/main" id="{38D3479A-1F69-25E4-3BB8-4019960DE537}"/>
                </a:ext>
              </a:extLst>
            </p:cNvPr>
            <p:cNvSpPr/>
            <p:nvPr/>
          </p:nvSpPr>
          <p:spPr>
            <a:xfrm>
              <a:off x="6506375" y="2983325"/>
              <a:ext cx="76650" cy="9450"/>
            </a:xfrm>
            <a:custGeom>
              <a:avLst/>
              <a:gdLst/>
              <a:ahLst/>
              <a:cxnLst/>
              <a:rect l="l" t="t" r="r" b="b"/>
              <a:pathLst>
                <a:path w="3066" h="378" extrusionOk="0">
                  <a:moveTo>
                    <a:pt x="134" y="1"/>
                  </a:moveTo>
                  <a:cubicBezTo>
                    <a:pt x="56" y="1"/>
                    <a:pt x="0" y="114"/>
                    <a:pt x="85" y="150"/>
                  </a:cubicBezTo>
                  <a:cubicBezTo>
                    <a:pt x="467" y="319"/>
                    <a:pt x="911" y="378"/>
                    <a:pt x="1365" y="378"/>
                  </a:cubicBezTo>
                  <a:cubicBezTo>
                    <a:pt x="1917" y="378"/>
                    <a:pt x="2483" y="291"/>
                    <a:pt x="2967" y="209"/>
                  </a:cubicBezTo>
                  <a:cubicBezTo>
                    <a:pt x="3066" y="193"/>
                    <a:pt x="3031" y="52"/>
                    <a:pt x="2939" y="52"/>
                  </a:cubicBezTo>
                  <a:cubicBezTo>
                    <a:pt x="2933" y="52"/>
                    <a:pt x="2928" y="53"/>
                    <a:pt x="2923" y="54"/>
                  </a:cubicBezTo>
                  <a:cubicBezTo>
                    <a:pt x="2470" y="129"/>
                    <a:pt x="1907" y="214"/>
                    <a:pt x="1363" y="214"/>
                  </a:cubicBezTo>
                  <a:cubicBezTo>
                    <a:pt x="933" y="214"/>
                    <a:pt x="514" y="161"/>
                    <a:pt x="168" y="8"/>
                  </a:cubicBezTo>
                  <a:cubicBezTo>
                    <a:pt x="157" y="3"/>
                    <a:pt x="14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3109;p57">
              <a:extLst>
                <a:ext uri="{FF2B5EF4-FFF2-40B4-BE49-F238E27FC236}">
                  <a16:creationId xmlns:a16="http://schemas.microsoft.com/office/drawing/2014/main" id="{68EEE5AD-EA48-A7F5-58D6-03D1DA8FE2BC}"/>
                </a:ext>
              </a:extLst>
            </p:cNvPr>
            <p:cNvSpPr/>
            <p:nvPr/>
          </p:nvSpPr>
          <p:spPr>
            <a:xfrm>
              <a:off x="6485200" y="2929650"/>
              <a:ext cx="134575" cy="21700"/>
            </a:xfrm>
            <a:custGeom>
              <a:avLst/>
              <a:gdLst/>
              <a:ahLst/>
              <a:cxnLst/>
              <a:rect l="l" t="t" r="r" b="b"/>
              <a:pathLst>
                <a:path w="5383" h="868" extrusionOk="0">
                  <a:moveTo>
                    <a:pt x="690" y="0"/>
                  </a:moveTo>
                  <a:cubicBezTo>
                    <a:pt x="441" y="0"/>
                    <a:pt x="29" y="17"/>
                    <a:pt x="14" y="322"/>
                  </a:cubicBezTo>
                  <a:cubicBezTo>
                    <a:pt x="0" y="579"/>
                    <a:pt x="371" y="700"/>
                    <a:pt x="565" y="741"/>
                  </a:cubicBezTo>
                  <a:cubicBezTo>
                    <a:pt x="960" y="832"/>
                    <a:pt x="1424" y="797"/>
                    <a:pt x="1830" y="815"/>
                  </a:cubicBezTo>
                  <a:cubicBezTo>
                    <a:pt x="2195" y="831"/>
                    <a:pt x="2571" y="867"/>
                    <a:pt x="2942" y="867"/>
                  </a:cubicBezTo>
                  <a:cubicBezTo>
                    <a:pt x="3036" y="867"/>
                    <a:pt x="3129" y="865"/>
                    <a:pt x="3222" y="859"/>
                  </a:cubicBezTo>
                  <a:cubicBezTo>
                    <a:pt x="3328" y="856"/>
                    <a:pt x="3330" y="696"/>
                    <a:pt x="3229" y="696"/>
                  </a:cubicBezTo>
                  <a:cubicBezTo>
                    <a:pt x="3227" y="696"/>
                    <a:pt x="3225" y="696"/>
                    <a:pt x="3222" y="697"/>
                  </a:cubicBezTo>
                  <a:cubicBezTo>
                    <a:pt x="3128" y="702"/>
                    <a:pt x="3033" y="704"/>
                    <a:pt x="2937" y="704"/>
                  </a:cubicBezTo>
                  <a:cubicBezTo>
                    <a:pt x="2523" y="704"/>
                    <a:pt x="2102" y="662"/>
                    <a:pt x="1691" y="645"/>
                  </a:cubicBezTo>
                  <a:cubicBezTo>
                    <a:pt x="1476" y="634"/>
                    <a:pt x="1257" y="631"/>
                    <a:pt x="1040" y="617"/>
                  </a:cubicBezTo>
                  <a:cubicBezTo>
                    <a:pt x="1019" y="616"/>
                    <a:pt x="995" y="615"/>
                    <a:pt x="970" y="615"/>
                  </a:cubicBezTo>
                  <a:cubicBezTo>
                    <a:pt x="934" y="615"/>
                    <a:pt x="894" y="616"/>
                    <a:pt x="853" y="616"/>
                  </a:cubicBezTo>
                  <a:cubicBezTo>
                    <a:pt x="614" y="616"/>
                    <a:pt x="320" y="597"/>
                    <a:pt x="357" y="340"/>
                  </a:cubicBezTo>
                  <a:cubicBezTo>
                    <a:pt x="382" y="182"/>
                    <a:pt x="449" y="152"/>
                    <a:pt x="544" y="152"/>
                  </a:cubicBezTo>
                  <a:cubicBezTo>
                    <a:pt x="603" y="152"/>
                    <a:pt x="672" y="164"/>
                    <a:pt x="750" y="164"/>
                  </a:cubicBezTo>
                  <a:cubicBezTo>
                    <a:pt x="757" y="164"/>
                    <a:pt x="765" y="164"/>
                    <a:pt x="773" y="163"/>
                  </a:cubicBezTo>
                  <a:cubicBezTo>
                    <a:pt x="840" y="162"/>
                    <a:pt x="907" y="162"/>
                    <a:pt x="974" y="162"/>
                  </a:cubicBezTo>
                  <a:cubicBezTo>
                    <a:pt x="1671" y="162"/>
                    <a:pt x="2361" y="224"/>
                    <a:pt x="3056" y="242"/>
                  </a:cubicBezTo>
                  <a:cubicBezTo>
                    <a:pt x="3064" y="243"/>
                    <a:pt x="3073" y="243"/>
                    <a:pt x="3082" y="243"/>
                  </a:cubicBezTo>
                  <a:cubicBezTo>
                    <a:pt x="3219" y="243"/>
                    <a:pt x="3506" y="222"/>
                    <a:pt x="3796" y="222"/>
                  </a:cubicBezTo>
                  <a:cubicBezTo>
                    <a:pt x="4195" y="222"/>
                    <a:pt x="4601" y="261"/>
                    <a:pt x="4639" y="450"/>
                  </a:cubicBezTo>
                  <a:cubicBezTo>
                    <a:pt x="4685" y="666"/>
                    <a:pt x="4338" y="702"/>
                    <a:pt x="4064" y="702"/>
                  </a:cubicBezTo>
                  <a:cubicBezTo>
                    <a:pt x="3945" y="702"/>
                    <a:pt x="3841" y="695"/>
                    <a:pt x="3787" y="693"/>
                  </a:cubicBezTo>
                  <a:cubicBezTo>
                    <a:pt x="3785" y="693"/>
                    <a:pt x="3783" y="693"/>
                    <a:pt x="3781" y="693"/>
                  </a:cubicBezTo>
                  <a:cubicBezTo>
                    <a:pt x="3680" y="693"/>
                    <a:pt x="3685" y="850"/>
                    <a:pt x="3787" y="856"/>
                  </a:cubicBezTo>
                  <a:cubicBezTo>
                    <a:pt x="3800" y="857"/>
                    <a:pt x="3815" y="857"/>
                    <a:pt x="3831" y="857"/>
                  </a:cubicBezTo>
                  <a:cubicBezTo>
                    <a:pt x="4206" y="857"/>
                    <a:pt x="5382" y="660"/>
                    <a:pt x="4604" y="205"/>
                  </a:cubicBezTo>
                  <a:cubicBezTo>
                    <a:pt x="4362" y="61"/>
                    <a:pt x="4027" y="28"/>
                    <a:pt x="3681" y="28"/>
                  </a:cubicBezTo>
                  <a:cubicBezTo>
                    <a:pt x="3375" y="28"/>
                    <a:pt x="3060" y="54"/>
                    <a:pt x="2794" y="54"/>
                  </a:cubicBezTo>
                  <a:cubicBezTo>
                    <a:pt x="2729" y="54"/>
                    <a:pt x="2667" y="53"/>
                    <a:pt x="2609" y="49"/>
                  </a:cubicBezTo>
                  <a:cubicBezTo>
                    <a:pt x="1999" y="7"/>
                    <a:pt x="1386" y="0"/>
                    <a:pt x="773" y="0"/>
                  </a:cubicBezTo>
                  <a:cubicBezTo>
                    <a:pt x="748" y="0"/>
                    <a:pt x="720" y="0"/>
                    <a:pt x="6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3110;p57">
              <a:extLst>
                <a:ext uri="{FF2B5EF4-FFF2-40B4-BE49-F238E27FC236}">
                  <a16:creationId xmlns:a16="http://schemas.microsoft.com/office/drawing/2014/main" id="{F8A5E64D-3A10-DCE4-BA10-EB9805911139}"/>
                </a:ext>
              </a:extLst>
            </p:cNvPr>
            <p:cNvSpPr/>
            <p:nvPr/>
          </p:nvSpPr>
          <p:spPr>
            <a:xfrm>
              <a:off x="6450725" y="3134800"/>
              <a:ext cx="175950" cy="14675"/>
            </a:xfrm>
            <a:custGeom>
              <a:avLst/>
              <a:gdLst/>
              <a:ahLst/>
              <a:cxnLst/>
              <a:rect l="l" t="t" r="r" b="b"/>
              <a:pathLst>
                <a:path w="7038" h="587" extrusionOk="0">
                  <a:moveTo>
                    <a:pt x="118" y="0"/>
                  </a:moveTo>
                  <a:cubicBezTo>
                    <a:pt x="32" y="0"/>
                    <a:pt x="0" y="139"/>
                    <a:pt x="97" y="162"/>
                  </a:cubicBezTo>
                  <a:cubicBezTo>
                    <a:pt x="1285" y="449"/>
                    <a:pt x="2505" y="532"/>
                    <a:pt x="3725" y="564"/>
                  </a:cubicBezTo>
                  <a:cubicBezTo>
                    <a:pt x="4072" y="573"/>
                    <a:pt x="4424" y="587"/>
                    <a:pt x="4775" y="587"/>
                  </a:cubicBezTo>
                  <a:cubicBezTo>
                    <a:pt x="5522" y="587"/>
                    <a:pt x="6265" y="523"/>
                    <a:pt x="6954" y="207"/>
                  </a:cubicBezTo>
                  <a:cubicBezTo>
                    <a:pt x="7038" y="168"/>
                    <a:pt x="6987" y="56"/>
                    <a:pt x="6909" y="56"/>
                  </a:cubicBezTo>
                  <a:cubicBezTo>
                    <a:pt x="6897" y="56"/>
                    <a:pt x="6884" y="59"/>
                    <a:pt x="6871" y="65"/>
                  </a:cubicBezTo>
                  <a:cubicBezTo>
                    <a:pt x="6221" y="364"/>
                    <a:pt x="5504" y="432"/>
                    <a:pt x="4785" y="432"/>
                  </a:cubicBezTo>
                  <a:cubicBezTo>
                    <a:pt x="4348" y="432"/>
                    <a:pt x="3909" y="407"/>
                    <a:pt x="3485" y="394"/>
                  </a:cubicBezTo>
                  <a:cubicBezTo>
                    <a:pt x="2360" y="363"/>
                    <a:pt x="1234" y="269"/>
                    <a:pt x="138" y="3"/>
                  </a:cubicBezTo>
                  <a:cubicBezTo>
                    <a:pt x="131" y="1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3111;p57">
              <a:extLst>
                <a:ext uri="{FF2B5EF4-FFF2-40B4-BE49-F238E27FC236}">
                  <a16:creationId xmlns:a16="http://schemas.microsoft.com/office/drawing/2014/main" id="{D73BC000-8467-0C4A-64EE-B8671A5C0279}"/>
                </a:ext>
              </a:extLst>
            </p:cNvPr>
            <p:cNvSpPr/>
            <p:nvPr/>
          </p:nvSpPr>
          <p:spPr>
            <a:xfrm>
              <a:off x="6455450" y="3197150"/>
              <a:ext cx="166025" cy="15525"/>
            </a:xfrm>
            <a:custGeom>
              <a:avLst/>
              <a:gdLst/>
              <a:ahLst/>
              <a:cxnLst/>
              <a:rect l="l" t="t" r="r" b="b"/>
              <a:pathLst>
                <a:path w="6641" h="621" extrusionOk="0">
                  <a:moveTo>
                    <a:pt x="6541" y="1"/>
                  </a:moveTo>
                  <a:cubicBezTo>
                    <a:pt x="6532" y="1"/>
                    <a:pt x="6522" y="3"/>
                    <a:pt x="6512" y="7"/>
                  </a:cubicBezTo>
                  <a:cubicBezTo>
                    <a:pt x="5564" y="368"/>
                    <a:pt x="4555" y="454"/>
                    <a:pt x="3550" y="454"/>
                  </a:cubicBezTo>
                  <a:cubicBezTo>
                    <a:pt x="3486" y="454"/>
                    <a:pt x="3422" y="454"/>
                    <a:pt x="3359" y="453"/>
                  </a:cubicBezTo>
                  <a:cubicBezTo>
                    <a:pt x="2268" y="447"/>
                    <a:pt x="1169" y="374"/>
                    <a:pt x="133" y="7"/>
                  </a:cubicBezTo>
                  <a:cubicBezTo>
                    <a:pt x="123" y="3"/>
                    <a:pt x="114" y="2"/>
                    <a:pt x="106" y="2"/>
                  </a:cubicBezTo>
                  <a:cubicBezTo>
                    <a:pt x="26" y="2"/>
                    <a:pt x="1" y="135"/>
                    <a:pt x="92" y="166"/>
                  </a:cubicBezTo>
                  <a:cubicBezTo>
                    <a:pt x="1138" y="536"/>
                    <a:pt x="2254" y="610"/>
                    <a:pt x="3359" y="620"/>
                  </a:cubicBezTo>
                  <a:cubicBezTo>
                    <a:pt x="3406" y="620"/>
                    <a:pt x="3453" y="620"/>
                    <a:pt x="3500" y="620"/>
                  </a:cubicBezTo>
                  <a:cubicBezTo>
                    <a:pt x="4535" y="620"/>
                    <a:pt x="5579" y="537"/>
                    <a:pt x="6554" y="166"/>
                  </a:cubicBezTo>
                  <a:cubicBezTo>
                    <a:pt x="6641" y="132"/>
                    <a:pt x="6617" y="1"/>
                    <a:pt x="6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3112;p57">
              <a:extLst>
                <a:ext uri="{FF2B5EF4-FFF2-40B4-BE49-F238E27FC236}">
                  <a16:creationId xmlns:a16="http://schemas.microsoft.com/office/drawing/2014/main" id="{18BD0C10-330B-0D9C-86E8-473F0F605701}"/>
                </a:ext>
              </a:extLst>
            </p:cNvPr>
            <p:cNvSpPr/>
            <p:nvPr/>
          </p:nvSpPr>
          <p:spPr>
            <a:xfrm>
              <a:off x="6449300" y="3140975"/>
              <a:ext cx="55825" cy="12425"/>
            </a:xfrm>
            <a:custGeom>
              <a:avLst/>
              <a:gdLst/>
              <a:ahLst/>
              <a:cxnLst/>
              <a:rect l="l" t="t" r="r" b="b"/>
              <a:pathLst>
                <a:path w="2233" h="497" extrusionOk="0">
                  <a:moveTo>
                    <a:pt x="106" y="0"/>
                  </a:moveTo>
                  <a:cubicBezTo>
                    <a:pt x="29" y="0"/>
                    <a:pt x="1" y="133"/>
                    <a:pt x="92" y="164"/>
                  </a:cubicBezTo>
                  <a:cubicBezTo>
                    <a:pt x="739" y="404"/>
                    <a:pt x="1439" y="493"/>
                    <a:pt x="2125" y="497"/>
                  </a:cubicBezTo>
                  <a:cubicBezTo>
                    <a:pt x="2233" y="497"/>
                    <a:pt x="2233" y="330"/>
                    <a:pt x="2125" y="330"/>
                  </a:cubicBezTo>
                  <a:cubicBezTo>
                    <a:pt x="1450" y="327"/>
                    <a:pt x="771" y="241"/>
                    <a:pt x="133" y="5"/>
                  </a:cubicBezTo>
                  <a:cubicBezTo>
                    <a:pt x="124" y="2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3113;p57">
              <a:extLst>
                <a:ext uri="{FF2B5EF4-FFF2-40B4-BE49-F238E27FC236}">
                  <a16:creationId xmlns:a16="http://schemas.microsoft.com/office/drawing/2014/main" id="{3B69DD9E-A4E5-F2EA-4D0D-F75FB3E26E92}"/>
                </a:ext>
              </a:extLst>
            </p:cNvPr>
            <p:cNvSpPr/>
            <p:nvPr/>
          </p:nvSpPr>
          <p:spPr>
            <a:xfrm>
              <a:off x="6538450" y="2996825"/>
              <a:ext cx="4300" cy="87825"/>
            </a:xfrm>
            <a:custGeom>
              <a:avLst/>
              <a:gdLst/>
              <a:ahLst/>
              <a:cxnLst/>
              <a:rect l="l" t="t" r="r" b="b"/>
              <a:pathLst>
                <a:path w="172" h="3513" extrusionOk="0">
                  <a:moveTo>
                    <a:pt x="90" y="0"/>
                  </a:moveTo>
                  <a:cubicBezTo>
                    <a:pt x="49" y="0"/>
                    <a:pt x="8" y="26"/>
                    <a:pt x="8" y="78"/>
                  </a:cubicBezTo>
                  <a:cubicBezTo>
                    <a:pt x="5" y="1198"/>
                    <a:pt x="5" y="2316"/>
                    <a:pt x="1" y="3432"/>
                  </a:cubicBezTo>
                  <a:cubicBezTo>
                    <a:pt x="1" y="3486"/>
                    <a:pt x="41" y="3513"/>
                    <a:pt x="82" y="3513"/>
                  </a:cubicBezTo>
                  <a:cubicBezTo>
                    <a:pt x="123" y="3513"/>
                    <a:pt x="164" y="3486"/>
                    <a:pt x="164" y="3432"/>
                  </a:cubicBezTo>
                  <a:cubicBezTo>
                    <a:pt x="167" y="2316"/>
                    <a:pt x="171" y="1198"/>
                    <a:pt x="171" y="78"/>
                  </a:cubicBezTo>
                  <a:cubicBezTo>
                    <a:pt x="171" y="26"/>
                    <a:pt x="130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3114;p57">
              <a:extLst>
                <a:ext uri="{FF2B5EF4-FFF2-40B4-BE49-F238E27FC236}">
                  <a16:creationId xmlns:a16="http://schemas.microsoft.com/office/drawing/2014/main" id="{2A8FD486-6BD6-622D-78CF-5F07C269389A}"/>
                </a:ext>
              </a:extLst>
            </p:cNvPr>
            <p:cNvSpPr/>
            <p:nvPr/>
          </p:nvSpPr>
          <p:spPr>
            <a:xfrm>
              <a:off x="6555425" y="2998625"/>
              <a:ext cx="5925" cy="83775"/>
            </a:xfrm>
            <a:custGeom>
              <a:avLst/>
              <a:gdLst/>
              <a:ahLst/>
              <a:cxnLst/>
              <a:rect l="l" t="t" r="r" b="b"/>
              <a:pathLst>
                <a:path w="237" h="3351" extrusionOk="0">
                  <a:moveTo>
                    <a:pt x="81" y="1"/>
                  </a:moveTo>
                  <a:cubicBezTo>
                    <a:pt x="40" y="1"/>
                    <a:pt x="1" y="27"/>
                    <a:pt x="4" y="79"/>
                  </a:cubicBezTo>
                  <a:cubicBezTo>
                    <a:pt x="57" y="1142"/>
                    <a:pt x="70" y="2207"/>
                    <a:pt x="46" y="3270"/>
                  </a:cubicBezTo>
                  <a:cubicBezTo>
                    <a:pt x="46" y="3324"/>
                    <a:pt x="87" y="3351"/>
                    <a:pt x="128" y="3351"/>
                  </a:cubicBezTo>
                  <a:cubicBezTo>
                    <a:pt x="169" y="3351"/>
                    <a:pt x="211" y="3324"/>
                    <a:pt x="212" y="3270"/>
                  </a:cubicBezTo>
                  <a:cubicBezTo>
                    <a:pt x="236" y="2207"/>
                    <a:pt x="220" y="1142"/>
                    <a:pt x="167" y="79"/>
                  </a:cubicBezTo>
                  <a:cubicBezTo>
                    <a:pt x="164" y="27"/>
                    <a:pt x="122" y="1"/>
                    <a:pt x="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3115;p57">
              <a:extLst>
                <a:ext uri="{FF2B5EF4-FFF2-40B4-BE49-F238E27FC236}">
                  <a16:creationId xmlns:a16="http://schemas.microsoft.com/office/drawing/2014/main" id="{316D10F8-A5D4-83FB-CF1A-0F71C7C9B718}"/>
                </a:ext>
              </a:extLst>
            </p:cNvPr>
            <p:cNvSpPr/>
            <p:nvPr/>
          </p:nvSpPr>
          <p:spPr>
            <a:xfrm>
              <a:off x="6519400" y="3003150"/>
              <a:ext cx="6125" cy="80575"/>
            </a:xfrm>
            <a:custGeom>
              <a:avLst/>
              <a:gdLst/>
              <a:ahLst/>
              <a:cxnLst/>
              <a:rect l="l" t="t" r="r" b="b"/>
              <a:pathLst>
                <a:path w="245" h="3223" extrusionOk="0">
                  <a:moveTo>
                    <a:pt x="83" y="0"/>
                  </a:moveTo>
                  <a:cubicBezTo>
                    <a:pt x="42" y="0"/>
                    <a:pt x="1" y="26"/>
                    <a:pt x="1" y="78"/>
                  </a:cubicBezTo>
                  <a:cubicBezTo>
                    <a:pt x="28" y="1100"/>
                    <a:pt x="52" y="2122"/>
                    <a:pt x="81" y="3144"/>
                  </a:cubicBezTo>
                  <a:cubicBezTo>
                    <a:pt x="82" y="3196"/>
                    <a:pt x="124" y="3222"/>
                    <a:pt x="165" y="3222"/>
                  </a:cubicBezTo>
                  <a:cubicBezTo>
                    <a:pt x="205" y="3222"/>
                    <a:pt x="245" y="3196"/>
                    <a:pt x="243" y="3144"/>
                  </a:cubicBezTo>
                  <a:cubicBezTo>
                    <a:pt x="219" y="2122"/>
                    <a:pt x="191" y="1100"/>
                    <a:pt x="167" y="78"/>
                  </a:cubicBezTo>
                  <a:cubicBezTo>
                    <a:pt x="166" y="26"/>
                    <a:pt x="124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116;p57">
              <a:extLst>
                <a:ext uri="{FF2B5EF4-FFF2-40B4-BE49-F238E27FC236}">
                  <a16:creationId xmlns:a16="http://schemas.microsoft.com/office/drawing/2014/main" id="{4F668C19-8CDE-8D37-80F9-5B9AA7665FF9}"/>
                </a:ext>
              </a:extLst>
            </p:cNvPr>
            <p:cNvSpPr/>
            <p:nvPr/>
          </p:nvSpPr>
          <p:spPr>
            <a:xfrm>
              <a:off x="6493525" y="3097125"/>
              <a:ext cx="23650" cy="20900"/>
            </a:xfrm>
            <a:custGeom>
              <a:avLst/>
              <a:gdLst/>
              <a:ahLst/>
              <a:cxnLst/>
              <a:rect l="l" t="t" r="r" b="b"/>
              <a:pathLst>
                <a:path w="946" h="836" extrusionOk="0">
                  <a:moveTo>
                    <a:pt x="459" y="163"/>
                  </a:moveTo>
                  <a:cubicBezTo>
                    <a:pt x="516" y="163"/>
                    <a:pt x="573" y="185"/>
                    <a:pt x="627" y="231"/>
                  </a:cubicBezTo>
                  <a:cubicBezTo>
                    <a:pt x="717" y="311"/>
                    <a:pt x="766" y="415"/>
                    <a:pt x="707" y="529"/>
                  </a:cubicBezTo>
                  <a:cubicBezTo>
                    <a:pt x="661" y="623"/>
                    <a:pt x="567" y="673"/>
                    <a:pt x="470" y="673"/>
                  </a:cubicBezTo>
                  <a:cubicBezTo>
                    <a:pt x="420" y="673"/>
                    <a:pt x="370" y="660"/>
                    <a:pt x="326" y="633"/>
                  </a:cubicBezTo>
                  <a:cubicBezTo>
                    <a:pt x="187" y="549"/>
                    <a:pt x="166" y="359"/>
                    <a:pt x="273" y="242"/>
                  </a:cubicBezTo>
                  <a:cubicBezTo>
                    <a:pt x="332" y="190"/>
                    <a:pt x="395" y="163"/>
                    <a:pt x="459" y="163"/>
                  </a:cubicBezTo>
                  <a:close/>
                  <a:moveTo>
                    <a:pt x="462" y="0"/>
                  </a:moveTo>
                  <a:cubicBezTo>
                    <a:pt x="365" y="0"/>
                    <a:pt x="266" y="38"/>
                    <a:pt x="176" y="107"/>
                  </a:cubicBezTo>
                  <a:lnTo>
                    <a:pt x="176" y="107"/>
                  </a:lnTo>
                  <a:cubicBezTo>
                    <a:pt x="169" y="111"/>
                    <a:pt x="162" y="116"/>
                    <a:pt x="155" y="124"/>
                  </a:cubicBezTo>
                  <a:cubicBezTo>
                    <a:pt x="155" y="124"/>
                    <a:pt x="155" y="124"/>
                    <a:pt x="155" y="124"/>
                  </a:cubicBezTo>
                  <a:lnTo>
                    <a:pt x="155" y="124"/>
                  </a:lnTo>
                  <a:cubicBezTo>
                    <a:pt x="147" y="131"/>
                    <a:pt x="141" y="138"/>
                    <a:pt x="137" y="146"/>
                  </a:cubicBezTo>
                  <a:lnTo>
                    <a:pt x="137" y="146"/>
                  </a:lnTo>
                  <a:cubicBezTo>
                    <a:pt x="0" y="322"/>
                    <a:pt x="7" y="584"/>
                    <a:pt x="184" y="733"/>
                  </a:cubicBezTo>
                  <a:cubicBezTo>
                    <a:pt x="266" y="802"/>
                    <a:pt x="368" y="836"/>
                    <a:pt x="470" y="836"/>
                  </a:cubicBezTo>
                  <a:cubicBezTo>
                    <a:pt x="600" y="836"/>
                    <a:pt x="729" y="780"/>
                    <a:pt x="811" y="671"/>
                  </a:cubicBezTo>
                  <a:cubicBezTo>
                    <a:pt x="945" y="494"/>
                    <a:pt x="908" y="272"/>
                    <a:pt x="751" y="127"/>
                  </a:cubicBezTo>
                  <a:cubicBezTo>
                    <a:pt x="663" y="41"/>
                    <a:pt x="563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117;p57">
              <a:extLst>
                <a:ext uri="{FF2B5EF4-FFF2-40B4-BE49-F238E27FC236}">
                  <a16:creationId xmlns:a16="http://schemas.microsoft.com/office/drawing/2014/main" id="{42CFA24D-F6D7-F442-952B-51EAF7B7E133}"/>
                </a:ext>
              </a:extLst>
            </p:cNvPr>
            <p:cNvSpPr/>
            <p:nvPr/>
          </p:nvSpPr>
          <p:spPr>
            <a:xfrm>
              <a:off x="6592250" y="2968650"/>
              <a:ext cx="23675" cy="20875"/>
            </a:xfrm>
            <a:custGeom>
              <a:avLst/>
              <a:gdLst/>
              <a:ahLst/>
              <a:cxnLst/>
              <a:rect l="l" t="t" r="r" b="b"/>
              <a:pathLst>
                <a:path w="947" h="835" extrusionOk="0">
                  <a:moveTo>
                    <a:pt x="459" y="162"/>
                  </a:moveTo>
                  <a:cubicBezTo>
                    <a:pt x="516" y="162"/>
                    <a:pt x="574" y="184"/>
                    <a:pt x="628" y="232"/>
                  </a:cubicBezTo>
                  <a:cubicBezTo>
                    <a:pt x="717" y="308"/>
                    <a:pt x="767" y="415"/>
                    <a:pt x="707" y="529"/>
                  </a:cubicBezTo>
                  <a:cubicBezTo>
                    <a:pt x="661" y="622"/>
                    <a:pt x="566" y="671"/>
                    <a:pt x="469" y="671"/>
                  </a:cubicBezTo>
                  <a:cubicBezTo>
                    <a:pt x="420" y="671"/>
                    <a:pt x="370" y="659"/>
                    <a:pt x="327" y="633"/>
                  </a:cubicBezTo>
                  <a:cubicBezTo>
                    <a:pt x="188" y="550"/>
                    <a:pt x="167" y="356"/>
                    <a:pt x="274" y="238"/>
                  </a:cubicBezTo>
                  <a:cubicBezTo>
                    <a:pt x="332" y="189"/>
                    <a:pt x="396" y="162"/>
                    <a:pt x="459" y="162"/>
                  </a:cubicBezTo>
                  <a:close/>
                  <a:moveTo>
                    <a:pt x="465" y="1"/>
                  </a:moveTo>
                  <a:cubicBezTo>
                    <a:pt x="368" y="1"/>
                    <a:pt x="270" y="37"/>
                    <a:pt x="181" y="105"/>
                  </a:cubicBezTo>
                  <a:lnTo>
                    <a:pt x="181" y="105"/>
                  </a:lnTo>
                  <a:cubicBezTo>
                    <a:pt x="172" y="109"/>
                    <a:pt x="164" y="116"/>
                    <a:pt x="156" y="124"/>
                  </a:cubicBezTo>
                  <a:cubicBezTo>
                    <a:pt x="156" y="124"/>
                    <a:pt x="156" y="124"/>
                    <a:pt x="156" y="124"/>
                  </a:cubicBezTo>
                  <a:lnTo>
                    <a:pt x="156" y="124"/>
                  </a:lnTo>
                  <a:cubicBezTo>
                    <a:pt x="149" y="131"/>
                    <a:pt x="143" y="138"/>
                    <a:pt x="139" y="145"/>
                  </a:cubicBezTo>
                  <a:lnTo>
                    <a:pt x="139" y="145"/>
                  </a:lnTo>
                  <a:cubicBezTo>
                    <a:pt x="1" y="319"/>
                    <a:pt x="8" y="584"/>
                    <a:pt x="184" y="734"/>
                  </a:cubicBezTo>
                  <a:cubicBezTo>
                    <a:pt x="265" y="802"/>
                    <a:pt x="367" y="835"/>
                    <a:pt x="467" y="835"/>
                  </a:cubicBezTo>
                  <a:cubicBezTo>
                    <a:pt x="599" y="835"/>
                    <a:pt x="729" y="778"/>
                    <a:pt x="811" y="668"/>
                  </a:cubicBezTo>
                  <a:cubicBezTo>
                    <a:pt x="946" y="491"/>
                    <a:pt x="909" y="273"/>
                    <a:pt x="752" y="124"/>
                  </a:cubicBezTo>
                  <a:cubicBezTo>
                    <a:pt x="665" y="40"/>
                    <a:pt x="56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118;p57">
              <a:extLst>
                <a:ext uri="{FF2B5EF4-FFF2-40B4-BE49-F238E27FC236}">
                  <a16:creationId xmlns:a16="http://schemas.microsoft.com/office/drawing/2014/main" id="{E2DBF4A8-7ECC-F6F0-A6C0-9EA42ED1783A}"/>
                </a:ext>
              </a:extLst>
            </p:cNvPr>
            <p:cNvSpPr/>
            <p:nvPr/>
          </p:nvSpPr>
          <p:spPr>
            <a:xfrm>
              <a:off x="6515975" y="3096875"/>
              <a:ext cx="16100" cy="14150"/>
            </a:xfrm>
            <a:custGeom>
              <a:avLst/>
              <a:gdLst/>
              <a:ahLst/>
              <a:cxnLst/>
              <a:rect l="l" t="t" r="r" b="b"/>
              <a:pathLst>
                <a:path w="644" h="566" extrusionOk="0">
                  <a:moveTo>
                    <a:pt x="352" y="161"/>
                  </a:moveTo>
                  <a:cubicBezTo>
                    <a:pt x="396" y="161"/>
                    <a:pt x="422" y="186"/>
                    <a:pt x="439" y="234"/>
                  </a:cubicBezTo>
                  <a:cubicBezTo>
                    <a:pt x="456" y="289"/>
                    <a:pt x="467" y="356"/>
                    <a:pt x="408" y="386"/>
                  </a:cubicBezTo>
                  <a:cubicBezTo>
                    <a:pt x="390" y="397"/>
                    <a:pt x="366" y="402"/>
                    <a:pt x="342" y="402"/>
                  </a:cubicBezTo>
                  <a:cubicBezTo>
                    <a:pt x="311" y="402"/>
                    <a:pt x="278" y="394"/>
                    <a:pt x="255" y="376"/>
                  </a:cubicBezTo>
                  <a:cubicBezTo>
                    <a:pt x="179" y="314"/>
                    <a:pt x="242" y="196"/>
                    <a:pt x="322" y="164"/>
                  </a:cubicBezTo>
                  <a:cubicBezTo>
                    <a:pt x="333" y="162"/>
                    <a:pt x="343" y="161"/>
                    <a:pt x="352" y="161"/>
                  </a:cubicBezTo>
                  <a:close/>
                  <a:moveTo>
                    <a:pt x="351" y="0"/>
                  </a:moveTo>
                  <a:cubicBezTo>
                    <a:pt x="339" y="0"/>
                    <a:pt x="326" y="1"/>
                    <a:pt x="313" y="2"/>
                  </a:cubicBezTo>
                  <a:lnTo>
                    <a:pt x="313" y="2"/>
                  </a:lnTo>
                  <a:cubicBezTo>
                    <a:pt x="311" y="2"/>
                    <a:pt x="309" y="2"/>
                    <a:pt x="307" y="2"/>
                  </a:cubicBezTo>
                  <a:cubicBezTo>
                    <a:pt x="297" y="2"/>
                    <a:pt x="287" y="4"/>
                    <a:pt x="276" y="9"/>
                  </a:cubicBezTo>
                  <a:cubicBezTo>
                    <a:pt x="276" y="9"/>
                    <a:pt x="276" y="9"/>
                    <a:pt x="276" y="9"/>
                  </a:cubicBezTo>
                  <a:lnTo>
                    <a:pt x="276" y="9"/>
                  </a:lnTo>
                  <a:cubicBezTo>
                    <a:pt x="261" y="12"/>
                    <a:pt x="249" y="18"/>
                    <a:pt x="239" y="26"/>
                  </a:cubicBezTo>
                  <a:lnTo>
                    <a:pt x="239" y="26"/>
                  </a:lnTo>
                  <a:cubicBezTo>
                    <a:pt x="96" y="103"/>
                    <a:pt x="0" y="274"/>
                    <a:pt x="93" y="428"/>
                  </a:cubicBezTo>
                  <a:cubicBezTo>
                    <a:pt x="145" y="517"/>
                    <a:pt x="243" y="566"/>
                    <a:pt x="343" y="566"/>
                  </a:cubicBezTo>
                  <a:cubicBezTo>
                    <a:pt x="383" y="566"/>
                    <a:pt x="423" y="558"/>
                    <a:pt x="460" y="543"/>
                  </a:cubicBezTo>
                  <a:cubicBezTo>
                    <a:pt x="605" y="484"/>
                    <a:pt x="643" y="331"/>
                    <a:pt x="595" y="193"/>
                  </a:cubicBezTo>
                  <a:cubicBezTo>
                    <a:pt x="555" y="69"/>
                    <a:pt x="467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119;p57">
              <a:extLst>
                <a:ext uri="{FF2B5EF4-FFF2-40B4-BE49-F238E27FC236}">
                  <a16:creationId xmlns:a16="http://schemas.microsoft.com/office/drawing/2014/main" id="{656EC1C2-A0D0-413E-C154-23618889ECAC}"/>
                </a:ext>
              </a:extLst>
            </p:cNvPr>
            <p:cNvSpPr/>
            <p:nvPr/>
          </p:nvSpPr>
          <p:spPr>
            <a:xfrm>
              <a:off x="6505125" y="2896675"/>
              <a:ext cx="16125" cy="14175"/>
            </a:xfrm>
            <a:custGeom>
              <a:avLst/>
              <a:gdLst/>
              <a:ahLst/>
              <a:cxnLst/>
              <a:rect l="l" t="t" r="r" b="b"/>
              <a:pathLst>
                <a:path w="645" h="567" extrusionOk="0">
                  <a:moveTo>
                    <a:pt x="353" y="162"/>
                  </a:moveTo>
                  <a:cubicBezTo>
                    <a:pt x="397" y="162"/>
                    <a:pt x="423" y="187"/>
                    <a:pt x="440" y="235"/>
                  </a:cubicBezTo>
                  <a:cubicBezTo>
                    <a:pt x="460" y="290"/>
                    <a:pt x="468" y="356"/>
                    <a:pt x="409" y="387"/>
                  </a:cubicBezTo>
                  <a:cubicBezTo>
                    <a:pt x="391" y="398"/>
                    <a:pt x="367" y="403"/>
                    <a:pt x="343" y="403"/>
                  </a:cubicBezTo>
                  <a:cubicBezTo>
                    <a:pt x="312" y="403"/>
                    <a:pt x="280" y="394"/>
                    <a:pt x="257" y="377"/>
                  </a:cubicBezTo>
                  <a:cubicBezTo>
                    <a:pt x="180" y="314"/>
                    <a:pt x="243" y="197"/>
                    <a:pt x="322" y="165"/>
                  </a:cubicBezTo>
                  <a:cubicBezTo>
                    <a:pt x="334" y="163"/>
                    <a:pt x="344" y="162"/>
                    <a:pt x="353" y="162"/>
                  </a:cubicBezTo>
                  <a:close/>
                  <a:moveTo>
                    <a:pt x="353" y="1"/>
                  </a:moveTo>
                  <a:cubicBezTo>
                    <a:pt x="340" y="1"/>
                    <a:pt x="328" y="2"/>
                    <a:pt x="315" y="3"/>
                  </a:cubicBezTo>
                  <a:lnTo>
                    <a:pt x="315" y="3"/>
                  </a:lnTo>
                  <a:cubicBezTo>
                    <a:pt x="313" y="3"/>
                    <a:pt x="311" y="3"/>
                    <a:pt x="308" y="3"/>
                  </a:cubicBezTo>
                  <a:cubicBezTo>
                    <a:pt x="299" y="3"/>
                    <a:pt x="289" y="5"/>
                    <a:pt x="278" y="10"/>
                  </a:cubicBezTo>
                  <a:cubicBezTo>
                    <a:pt x="278" y="10"/>
                    <a:pt x="278" y="10"/>
                    <a:pt x="278" y="10"/>
                  </a:cubicBezTo>
                  <a:lnTo>
                    <a:pt x="278" y="10"/>
                  </a:lnTo>
                  <a:cubicBezTo>
                    <a:pt x="262" y="13"/>
                    <a:pt x="250" y="19"/>
                    <a:pt x="241" y="27"/>
                  </a:cubicBezTo>
                  <a:lnTo>
                    <a:pt x="241" y="27"/>
                  </a:lnTo>
                  <a:cubicBezTo>
                    <a:pt x="97" y="104"/>
                    <a:pt x="1" y="275"/>
                    <a:pt x="94" y="429"/>
                  </a:cubicBezTo>
                  <a:cubicBezTo>
                    <a:pt x="145" y="518"/>
                    <a:pt x="245" y="566"/>
                    <a:pt x="345" y="566"/>
                  </a:cubicBezTo>
                  <a:cubicBezTo>
                    <a:pt x="384" y="566"/>
                    <a:pt x="424" y="559"/>
                    <a:pt x="460" y="543"/>
                  </a:cubicBezTo>
                  <a:cubicBezTo>
                    <a:pt x="606" y="485"/>
                    <a:pt x="644" y="332"/>
                    <a:pt x="599" y="194"/>
                  </a:cubicBezTo>
                  <a:cubicBezTo>
                    <a:pt x="559" y="70"/>
                    <a:pt x="469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120;p57">
              <a:extLst>
                <a:ext uri="{FF2B5EF4-FFF2-40B4-BE49-F238E27FC236}">
                  <a16:creationId xmlns:a16="http://schemas.microsoft.com/office/drawing/2014/main" id="{FA52F3A0-21E4-8DAC-F7C9-CF59EDC3F6C1}"/>
                </a:ext>
              </a:extLst>
            </p:cNvPr>
            <p:cNvSpPr/>
            <p:nvPr/>
          </p:nvSpPr>
          <p:spPr>
            <a:xfrm>
              <a:off x="6474025" y="2956200"/>
              <a:ext cx="16125" cy="14150"/>
            </a:xfrm>
            <a:custGeom>
              <a:avLst/>
              <a:gdLst/>
              <a:ahLst/>
              <a:cxnLst/>
              <a:rect l="l" t="t" r="r" b="b"/>
              <a:pathLst>
                <a:path w="645" h="566" extrusionOk="0">
                  <a:moveTo>
                    <a:pt x="354" y="161"/>
                  </a:moveTo>
                  <a:cubicBezTo>
                    <a:pt x="397" y="161"/>
                    <a:pt x="424" y="186"/>
                    <a:pt x="440" y="234"/>
                  </a:cubicBezTo>
                  <a:cubicBezTo>
                    <a:pt x="457" y="290"/>
                    <a:pt x="468" y="355"/>
                    <a:pt x="409" y="386"/>
                  </a:cubicBezTo>
                  <a:cubicBezTo>
                    <a:pt x="391" y="397"/>
                    <a:pt x="367" y="402"/>
                    <a:pt x="342" y="402"/>
                  </a:cubicBezTo>
                  <a:cubicBezTo>
                    <a:pt x="311" y="402"/>
                    <a:pt x="278" y="394"/>
                    <a:pt x="257" y="376"/>
                  </a:cubicBezTo>
                  <a:cubicBezTo>
                    <a:pt x="180" y="314"/>
                    <a:pt x="243" y="196"/>
                    <a:pt x="322" y="165"/>
                  </a:cubicBezTo>
                  <a:cubicBezTo>
                    <a:pt x="334" y="162"/>
                    <a:pt x="345" y="161"/>
                    <a:pt x="354" y="161"/>
                  </a:cubicBezTo>
                  <a:close/>
                  <a:moveTo>
                    <a:pt x="351" y="0"/>
                  </a:moveTo>
                  <a:cubicBezTo>
                    <a:pt x="340" y="0"/>
                    <a:pt x="328" y="1"/>
                    <a:pt x="315" y="2"/>
                  </a:cubicBezTo>
                  <a:lnTo>
                    <a:pt x="315" y="2"/>
                  </a:lnTo>
                  <a:cubicBezTo>
                    <a:pt x="313" y="2"/>
                    <a:pt x="311" y="2"/>
                    <a:pt x="308" y="2"/>
                  </a:cubicBezTo>
                  <a:cubicBezTo>
                    <a:pt x="299" y="2"/>
                    <a:pt x="288" y="4"/>
                    <a:pt x="278" y="9"/>
                  </a:cubicBezTo>
                  <a:cubicBezTo>
                    <a:pt x="278" y="9"/>
                    <a:pt x="278" y="9"/>
                    <a:pt x="278" y="9"/>
                  </a:cubicBezTo>
                  <a:lnTo>
                    <a:pt x="278" y="9"/>
                  </a:lnTo>
                  <a:cubicBezTo>
                    <a:pt x="262" y="12"/>
                    <a:pt x="250" y="18"/>
                    <a:pt x="241" y="26"/>
                  </a:cubicBezTo>
                  <a:lnTo>
                    <a:pt x="241" y="26"/>
                  </a:lnTo>
                  <a:cubicBezTo>
                    <a:pt x="97" y="103"/>
                    <a:pt x="1" y="274"/>
                    <a:pt x="94" y="428"/>
                  </a:cubicBezTo>
                  <a:cubicBezTo>
                    <a:pt x="146" y="517"/>
                    <a:pt x="244" y="566"/>
                    <a:pt x="344" y="566"/>
                  </a:cubicBezTo>
                  <a:cubicBezTo>
                    <a:pt x="384" y="566"/>
                    <a:pt x="424" y="558"/>
                    <a:pt x="461" y="543"/>
                  </a:cubicBezTo>
                  <a:cubicBezTo>
                    <a:pt x="607" y="484"/>
                    <a:pt x="644" y="331"/>
                    <a:pt x="596" y="192"/>
                  </a:cubicBezTo>
                  <a:cubicBezTo>
                    <a:pt x="556" y="69"/>
                    <a:pt x="467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59" name="Ink 2258">
                <a:extLst>
                  <a:ext uri="{FF2B5EF4-FFF2-40B4-BE49-F238E27FC236}">
                    <a16:creationId xmlns:a16="http://schemas.microsoft.com/office/drawing/2014/main" id="{7B2C70DF-EBAC-4460-32FF-A75FE51DDBE1}"/>
                  </a:ext>
                </a:extLst>
              </p14:cNvPr>
              <p14:cNvContentPartPr/>
              <p14:nvPr/>
            </p14:nvContentPartPr>
            <p14:xfrm>
              <a:off x="5050452" y="3623609"/>
              <a:ext cx="121320" cy="36720"/>
            </p14:xfrm>
          </p:contentPart>
        </mc:Choice>
        <mc:Fallback xmlns="">
          <p:pic>
            <p:nvPicPr>
              <p:cNvPr id="2259" name="Ink 2258">
                <a:extLst>
                  <a:ext uri="{FF2B5EF4-FFF2-40B4-BE49-F238E27FC236}">
                    <a16:creationId xmlns:a16="http://schemas.microsoft.com/office/drawing/2014/main" id="{7B2C70DF-EBAC-4460-32FF-A75FE51DDB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0812" y="3443969"/>
                <a:ext cx="3009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273" name="Ink 2272">
                <a:extLst>
                  <a:ext uri="{FF2B5EF4-FFF2-40B4-BE49-F238E27FC236}">
                    <a16:creationId xmlns:a16="http://schemas.microsoft.com/office/drawing/2014/main" id="{3A0522A4-6BE3-456A-EA89-921B103FBD04}"/>
                  </a:ext>
                </a:extLst>
              </p14:cNvPr>
              <p14:cNvContentPartPr/>
              <p14:nvPr/>
            </p14:nvContentPartPr>
            <p14:xfrm>
              <a:off x="5053692" y="3401849"/>
              <a:ext cx="360" cy="360"/>
            </p14:xfrm>
          </p:contentPart>
        </mc:Choice>
        <mc:Fallback xmlns="">
          <p:pic>
            <p:nvPicPr>
              <p:cNvPr id="2273" name="Ink 2272">
                <a:extLst>
                  <a:ext uri="{FF2B5EF4-FFF2-40B4-BE49-F238E27FC236}">
                    <a16:creationId xmlns:a16="http://schemas.microsoft.com/office/drawing/2014/main" id="{3A0522A4-6BE3-456A-EA89-921B103FBD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0692" y="3024209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76" name="Ink 2275">
                <a:extLst>
                  <a:ext uri="{FF2B5EF4-FFF2-40B4-BE49-F238E27FC236}">
                    <a16:creationId xmlns:a16="http://schemas.microsoft.com/office/drawing/2014/main" id="{3E208DD8-16FA-DC49-3843-3655AD87EAE4}"/>
                  </a:ext>
                </a:extLst>
              </p14:cNvPr>
              <p14:cNvContentPartPr/>
              <p14:nvPr/>
            </p14:nvContentPartPr>
            <p14:xfrm>
              <a:off x="3983052" y="3077129"/>
              <a:ext cx="2663640" cy="1761840"/>
            </p14:xfrm>
          </p:contentPart>
        </mc:Choice>
        <mc:Fallback xmlns="">
          <p:pic>
            <p:nvPicPr>
              <p:cNvPr id="2276" name="Ink 2275">
                <a:extLst>
                  <a:ext uri="{FF2B5EF4-FFF2-40B4-BE49-F238E27FC236}">
                    <a16:creationId xmlns:a16="http://schemas.microsoft.com/office/drawing/2014/main" id="{3E208DD8-16FA-DC49-3843-3655AD87EA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3052" y="2897489"/>
                <a:ext cx="2843280" cy="21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77" name="Ink 2276">
                <a:extLst>
                  <a:ext uri="{FF2B5EF4-FFF2-40B4-BE49-F238E27FC236}">
                    <a16:creationId xmlns:a16="http://schemas.microsoft.com/office/drawing/2014/main" id="{47AE00AE-2A9E-4A68-3020-2F07660488D5}"/>
                  </a:ext>
                </a:extLst>
              </p14:cNvPr>
              <p14:cNvContentPartPr/>
              <p14:nvPr/>
            </p14:nvContentPartPr>
            <p14:xfrm>
              <a:off x="5391012" y="1573049"/>
              <a:ext cx="351000" cy="2484720"/>
            </p14:xfrm>
          </p:contentPart>
        </mc:Choice>
        <mc:Fallback xmlns="">
          <p:pic>
            <p:nvPicPr>
              <p:cNvPr id="2277" name="Ink 2276">
                <a:extLst>
                  <a:ext uri="{FF2B5EF4-FFF2-40B4-BE49-F238E27FC236}">
                    <a16:creationId xmlns:a16="http://schemas.microsoft.com/office/drawing/2014/main" id="{47AE00AE-2A9E-4A68-3020-2F07660488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01372" y="1393049"/>
                <a:ext cx="530640" cy="28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4" name="Group 2283">
            <a:extLst>
              <a:ext uri="{FF2B5EF4-FFF2-40B4-BE49-F238E27FC236}">
                <a16:creationId xmlns:a16="http://schemas.microsoft.com/office/drawing/2014/main" id="{B2DF7AEC-C211-B2B5-5473-AD57AC3664C4}"/>
              </a:ext>
            </a:extLst>
          </p:cNvPr>
          <p:cNvGrpSpPr/>
          <p:nvPr/>
        </p:nvGrpSpPr>
        <p:grpSpPr>
          <a:xfrm>
            <a:off x="2981172" y="1741889"/>
            <a:ext cx="7254720" cy="4150080"/>
            <a:chOff x="2981172" y="1741889"/>
            <a:chExt cx="7254720" cy="4150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271" name="Ink 2270">
                  <a:extLst>
                    <a:ext uri="{FF2B5EF4-FFF2-40B4-BE49-F238E27FC236}">
                      <a16:creationId xmlns:a16="http://schemas.microsoft.com/office/drawing/2014/main" id="{F0FF8FB4-8F68-2F5C-CF60-204E9255FE27}"/>
                    </a:ext>
                  </a:extLst>
                </p14:cNvPr>
                <p14:cNvContentPartPr/>
                <p14:nvPr/>
              </p14:nvContentPartPr>
              <p14:xfrm>
                <a:off x="10235532" y="5112569"/>
                <a:ext cx="360" cy="360"/>
              </p14:xfrm>
            </p:contentPart>
          </mc:Choice>
          <mc:Fallback xmlns="">
            <p:pic>
              <p:nvPicPr>
                <p:cNvPr id="2271" name="Ink 2270">
                  <a:extLst>
                    <a:ext uri="{FF2B5EF4-FFF2-40B4-BE49-F238E27FC236}">
                      <a16:creationId xmlns:a16="http://schemas.microsoft.com/office/drawing/2014/main" id="{F0FF8FB4-8F68-2F5C-CF60-204E9255FE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72532" y="4734569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283" name="Ink 2282">
                  <a:extLst>
                    <a:ext uri="{FF2B5EF4-FFF2-40B4-BE49-F238E27FC236}">
                      <a16:creationId xmlns:a16="http://schemas.microsoft.com/office/drawing/2014/main" id="{2C2A8370-6188-EE96-EAC4-C020CA63366F}"/>
                    </a:ext>
                  </a:extLst>
                </p14:cNvPr>
                <p14:cNvContentPartPr/>
                <p14:nvPr/>
              </p14:nvContentPartPr>
              <p14:xfrm>
                <a:off x="2981172" y="1741889"/>
                <a:ext cx="6728760" cy="4150080"/>
              </p14:xfrm>
            </p:contentPart>
          </mc:Choice>
          <mc:Fallback xmlns="">
            <p:pic>
              <p:nvPicPr>
                <p:cNvPr id="2283" name="Ink 2282">
                  <a:extLst>
                    <a:ext uri="{FF2B5EF4-FFF2-40B4-BE49-F238E27FC236}">
                      <a16:creationId xmlns:a16="http://schemas.microsoft.com/office/drawing/2014/main" id="{2C2A8370-6188-EE96-EAC4-C020CA6336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18172" y="1364249"/>
                  <a:ext cx="6854400" cy="490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301" name="Ink 2300">
                <a:extLst>
                  <a:ext uri="{FF2B5EF4-FFF2-40B4-BE49-F238E27FC236}">
                    <a16:creationId xmlns:a16="http://schemas.microsoft.com/office/drawing/2014/main" id="{82C8F91D-6FC1-706E-4D6C-C6DACCE565DA}"/>
                  </a:ext>
                </a:extLst>
              </p14:cNvPr>
              <p14:cNvContentPartPr/>
              <p14:nvPr/>
            </p14:nvContentPartPr>
            <p14:xfrm>
              <a:off x="10247052" y="6044249"/>
              <a:ext cx="689760" cy="444600"/>
            </p14:xfrm>
          </p:contentPart>
        </mc:Choice>
        <mc:Fallback xmlns="">
          <p:pic>
            <p:nvPicPr>
              <p:cNvPr id="2301" name="Ink 2300">
                <a:extLst>
                  <a:ext uri="{FF2B5EF4-FFF2-40B4-BE49-F238E27FC236}">
                    <a16:creationId xmlns:a16="http://schemas.microsoft.com/office/drawing/2014/main" id="{82C8F91D-6FC1-706E-4D6C-C6DACCE565D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29412" y="6026609"/>
                <a:ext cx="725400" cy="4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oogle Shape;782;p37">
            <a:extLst>
              <a:ext uri="{FF2B5EF4-FFF2-40B4-BE49-F238E27FC236}">
                <a16:creationId xmlns:a16="http://schemas.microsoft.com/office/drawing/2014/main" id="{47887A12-DF51-9AD4-AFC6-93FCBFF03673}"/>
              </a:ext>
            </a:extLst>
          </p:cNvPr>
          <p:cNvGrpSpPr/>
          <p:nvPr/>
        </p:nvGrpSpPr>
        <p:grpSpPr>
          <a:xfrm>
            <a:off x="10556990" y="-5095245"/>
            <a:ext cx="1494362" cy="5117019"/>
            <a:chOff x="3341163" y="-291028"/>
            <a:chExt cx="506501" cy="1777791"/>
          </a:xfrm>
        </p:grpSpPr>
        <p:sp>
          <p:nvSpPr>
            <p:cNvPr id="181" name="Google Shape;783;p37">
              <a:extLst>
                <a:ext uri="{FF2B5EF4-FFF2-40B4-BE49-F238E27FC236}">
                  <a16:creationId xmlns:a16="http://schemas.microsoft.com/office/drawing/2014/main" id="{0530F6B5-443C-8B7E-0340-A710BF28EB4A}"/>
                </a:ext>
              </a:extLst>
            </p:cNvPr>
            <p:cNvSpPr/>
            <p:nvPr/>
          </p:nvSpPr>
          <p:spPr>
            <a:xfrm>
              <a:off x="3488137" y="1191289"/>
              <a:ext cx="214719" cy="221445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784;p37">
              <a:extLst>
                <a:ext uri="{FF2B5EF4-FFF2-40B4-BE49-F238E27FC236}">
                  <a16:creationId xmlns:a16="http://schemas.microsoft.com/office/drawing/2014/main" id="{22F66A68-DC97-9321-1258-382093FE48CE}"/>
                </a:ext>
              </a:extLst>
            </p:cNvPr>
            <p:cNvSpPr/>
            <p:nvPr/>
          </p:nvSpPr>
          <p:spPr>
            <a:xfrm>
              <a:off x="3459121" y="1142761"/>
              <a:ext cx="274825" cy="301659"/>
            </a:xfrm>
            <a:custGeom>
              <a:avLst/>
              <a:gdLst/>
              <a:ahLst/>
              <a:cxnLst/>
              <a:rect l="l" t="t" r="r" b="b"/>
              <a:pathLst>
                <a:path w="5510" h="6048" extrusionOk="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785;p37">
              <a:extLst>
                <a:ext uri="{FF2B5EF4-FFF2-40B4-BE49-F238E27FC236}">
                  <a16:creationId xmlns:a16="http://schemas.microsoft.com/office/drawing/2014/main" id="{904CE1B9-9344-101A-3C17-F638EDD0DEC5}"/>
                </a:ext>
              </a:extLst>
            </p:cNvPr>
            <p:cNvSpPr/>
            <p:nvPr/>
          </p:nvSpPr>
          <p:spPr>
            <a:xfrm>
              <a:off x="3515582" y="1128346"/>
              <a:ext cx="155468" cy="22395"/>
            </a:xfrm>
            <a:custGeom>
              <a:avLst/>
              <a:gdLst/>
              <a:ahLst/>
              <a:cxnLst/>
              <a:rect l="l" t="t" r="r" b="b"/>
              <a:pathLst>
                <a:path w="3117" h="449" extrusionOk="0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786;p37">
              <a:extLst>
                <a:ext uri="{FF2B5EF4-FFF2-40B4-BE49-F238E27FC236}">
                  <a16:creationId xmlns:a16="http://schemas.microsoft.com/office/drawing/2014/main" id="{0D77B314-60D1-47FF-03FA-23122175BFA4}"/>
                </a:ext>
              </a:extLst>
            </p:cNvPr>
            <p:cNvSpPr/>
            <p:nvPr/>
          </p:nvSpPr>
          <p:spPr>
            <a:xfrm>
              <a:off x="3517178" y="1050139"/>
              <a:ext cx="156366" cy="100703"/>
            </a:xfrm>
            <a:custGeom>
              <a:avLst/>
              <a:gdLst/>
              <a:ahLst/>
              <a:cxnLst/>
              <a:rect l="l" t="t" r="r" b="b"/>
              <a:pathLst>
                <a:path w="3135" h="2019" extrusionOk="0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787;p37">
              <a:extLst>
                <a:ext uri="{FF2B5EF4-FFF2-40B4-BE49-F238E27FC236}">
                  <a16:creationId xmlns:a16="http://schemas.microsoft.com/office/drawing/2014/main" id="{A8A86BF6-01CF-DB7A-D7B9-3228B9ABD980}"/>
                </a:ext>
              </a:extLst>
            </p:cNvPr>
            <p:cNvSpPr/>
            <p:nvPr/>
          </p:nvSpPr>
          <p:spPr>
            <a:xfrm>
              <a:off x="3565409" y="1005250"/>
              <a:ext cx="67784" cy="50875"/>
            </a:xfrm>
            <a:custGeom>
              <a:avLst/>
              <a:gdLst/>
              <a:ahLst/>
              <a:cxnLst/>
              <a:rect l="l" t="t" r="r" b="b"/>
              <a:pathLst>
                <a:path w="1359" h="1020" extrusionOk="0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788;p37">
              <a:extLst>
                <a:ext uri="{FF2B5EF4-FFF2-40B4-BE49-F238E27FC236}">
                  <a16:creationId xmlns:a16="http://schemas.microsoft.com/office/drawing/2014/main" id="{8961DA70-8106-AE63-3BDC-A4FAD4A38C94}"/>
                </a:ext>
              </a:extLst>
            </p:cNvPr>
            <p:cNvSpPr/>
            <p:nvPr/>
          </p:nvSpPr>
          <p:spPr>
            <a:xfrm>
              <a:off x="3517328" y="1147798"/>
              <a:ext cx="43792" cy="21747"/>
            </a:xfrm>
            <a:custGeom>
              <a:avLst/>
              <a:gdLst/>
              <a:ahLst/>
              <a:cxnLst/>
              <a:rect l="l" t="t" r="r" b="b"/>
              <a:pathLst>
                <a:path w="878" h="436" extrusionOk="0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789;p37">
              <a:extLst>
                <a:ext uri="{FF2B5EF4-FFF2-40B4-BE49-F238E27FC236}">
                  <a16:creationId xmlns:a16="http://schemas.microsoft.com/office/drawing/2014/main" id="{8B2940C9-F377-B299-9895-97D3D0523218}"/>
                </a:ext>
              </a:extLst>
            </p:cNvPr>
            <p:cNvSpPr/>
            <p:nvPr/>
          </p:nvSpPr>
          <p:spPr>
            <a:xfrm>
              <a:off x="3627955" y="1142711"/>
              <a:ext cx="47084" cy="23343"/>
            </a:xfrm>
            <a:custGeom>
              <a:avLst/>
              <a:gdLst/>
              <a:ahLst/>
              <a:cxnLst/>
              <a:rect l="l" t="t" r="r" b="b"/>
              <a:pathLst>
                <a:path w="944" h="468" extrusionOk="0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790;p37">
              <a:extLst>
                <a:ext uri="{FF2B5EF4-FFF2-40B4-BE49-F238E27FC236}">
                  <a16:creationId xmlns:a16="http://schemas.microsoft.com/office/drawing/2014/main" id="{65CB658E-50F1-D99C-FCDB-1DEFE9884802}"/>
                </a:ext>
              </a:extLst>
            </p:cNvPr>
            <p:cNvSpPr/>
            <p:nvPr/>
          </p:nvSpPr>
          <p:spPr>
            <a:xfrm>
              <a:off x="3575584" y="1130990"/>
              <a:ext cx="18554" cy="221356"/>
            </a:xfrm>
            <a:custGeom>
              <a:avLst/>
              <a:gdLst/>
              <a:ahLst/>
              <a:cxnLst/>
              <a:rect l="l" t="t" r="r" b="b"/>
              <a:pathLst>
                <a:path w="372" h="4438" extrusionOk="0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791;p37">
              <a:extLst>
                <a:ext uri="{FF2B5EF4-FFF2-40B4-BE49-F238E27FC236}">
                  <a16:creationId xmlns:a16="http://schemas.microsoft.com/office/drawing/2014/main" id="{9FFF7141-9E0B-0A08-2881-CC65E34BA376}"/>
                </a:ext>
              </a:extLst>
            </p:cNvPr>
            <p:cNvSpPr/>
            <p:nvPr/>
          </p:nvSpPr>
          <p:spPr>
            <a:xfrm>
              <a:off x="3599625" y="1131040"/>
              <a:ext cx="37658" cy="213725"/>
            </a:xfrm>
            <a:custGeom>
              <a:avLst/>
              <a:gdLst/>
              <a:ahLst/>
              <a:cxnLst/>
              <a:rect l="l" t="t" r="r" b="b"/>
              <a:pathLst>
                <a:path w="755" h="4285" extrusionOk="0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792;p37">
              <a:extLst>
                <a:ext uri="{FF2B5EF4-FFF2-40B4-BE49-F238E27FC236}">
                  <a16:creationId xmlns:a16="http://schemas.microsoft.com/office/drawing/2014/main" id="{ACF74E87-4B1F-E184-069E-13E3F7189B7D}"/>
                </a:ext>
              </a:extLst>
            </p:cNvPr>
            <p:cNvSpPr/>
            <p:nvPr/>
          </p:nvSpPr>
          <p:spPr>
            <a:xfrm>
              <a:off x="3406701" y="1167151"/>
              <a:ext cx="51673" cy="31074"/>
            </a:xfrm>
            <a:custGeom>
              <a:avLst/>
              <a:gdLst/>
              <a:ahLst/>
              <a:cxnLst/>
              <a:rect l="l" t="t" r="r" b="b"/>
              <a:pathLst>
                <a:path w="1036" h="623" extrusionOk="0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793;p37">
              <a:extLst>
                <a:ext uri="{FF2B5EF4-FFF2-40B4-BE49-F238E27FC236}">
                  <a16:creationId xmlns:a16="http://schemas.microsoft.com/office/drawing/2014/main" id="{BD21E696-2D15-24F7-2DDD-E9237B12052D}"/>
                </a:ext>
              </a:extLst>
            </p:cNvPr>
            <p:cNvSpPr/>
            <p:nvPr/>
          </p:nvSpPr>
          <p:spPr>
            <a:xfrm>
              <a:off x="3341163" y="1288152"/>
              <a:ext cx="88981" cy="11871"/>
            </a:xfrm>
            <a:custGeom>
              <a:avLst/>
              <a:gdLst/>
              <a:ahLst/>
              <a:cxnLst/>
              <a:rect l="l" t="t" r="r" b="b"/>
              <a:pathLst>
                <a:path w="1784" h="238" extrusionOk="0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4" name="Google Shape;794;p37">
              <a:extLst>
                <a:ext uri="{FF2B5EF4-FFF2-40B4-BE49-F238E27FC236}">
                  <a16:creationId xmlns:a16="http://schemas.microsoft.com/office/drawing/2014/main" id="{08F2BA13-9CBB-A767-2F11-1C7757834C42}"/>
                </a:ext>
              </a:extLst>
            </p:cNvPr>
            <p:cNvSpPr/>
            <p:nvPr/>
          </p:nvSpPr>
          <p:spPr>
            <a:xfrm>
              <a:off x="3760827" y="1283464"/>
              <a:ext cx="86837" cy="9776"/>
            </a:xfrm>
            <a:custGeom>
              <a:avLst/>
              <a:gdLst/>
              <a:ahLst/>
              <a:cxnLst/>
              <a:rect l="l" t="t" r="r" b="b"/>
              <a:pathLst>
                <a:path w="1741" h="196" extrusionOk="0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5" name="Google Shape;795;p37">
              <a:extLst>
                <a:ext uri="{FF2B5EF4-FFF2-40B4-BE49-F238E27FC236}">
                  <a16:creationId xmlns:a16="http://schemas.microsoft.com/office/drawing/2014/main" id="{5E0C812A-1543-7158-A3D9-0DC60F90F2E6}"/>
                </a:ext>
              </a:extLst>
            </p:cNvPr>
            <p:cNvSpPr/>
            <p:nvPr/>
          </p:nvSpPr>
          <p:spPr>
            <a:xfrm>
              <a:off x="3731649" y="1421922"/>
              <a:ext cx="51922" cy="34116"/>
            </a:xfrm>
            <a:custGeom>
              <a:avLst/>
              <a:gdLst/>
              <a:ahLst/>
              <a:cxnLst/>
              <a:rect l="l" t="t" r="r" b="b"/>
              <a:pathLst>
                <a:path w="1041" h="684" extrusionOk="0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6" name="Google Shape;796;p37">
              <a:extLst>
                <a:ext uri="{FF2B5EF4-FFF2-40B4-BE49-F238E27FC236}">
                  <a16:creationId xmlns:a16="http://schemas.microsoft.com/office/drawing/2014/main" id="{EED9EC99-520C-D92E-2FB4-D1893C3169EA}"/>
                </a:ext>
              </a:extLst>
            </p:cNvPr>
            <p:cNvSpPr/>
            <p:nvPr/>
          </p:nvSpPr>
          <p:spPr>
            <a:xfrm>
              <a:off x="3441216" y="1442671"/>
              <a:ext cx="39603" cy="44092"/>
            </a:xfrm>
            <a:custGeom>
              <a:avLst/>
              <a:gdLst/>
              <a:ahLst/>
              <a:cxnLst/>
              <a:rect l="l" t="t" r="r" b="b"/>
              <a:pathLst>
                <a:path w="794" h="884" extrusionOk="0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7" name="Google Shape;797;p37">
              <a:extLst>
                <a:ext uri="{FF2B5EF4-FFF2-40B4-BE49-F238E27FC236}">
                  <a16:creationId xmlns:a16="http://schemas.microsoft.com/office/drawing/2014/main" id="{12CE72FE-E524-FD60-D4E9-4F019BD68413}"/>
                </a:ext>
              </a:extLst>
            </p:cNvPr>
            <p:cNvSpPr/>
            <p:nvPr/>
          </p:nvSpPr>
          <p:spPr>
            <a:xfrm>
              <a:off x="3398571" y="1372794"/>
              <a:ext cx="26734" cy="13617"/>
            </a:xfrm>
            <a:custGeom>
              <a:avLst/>
              <a:gdLst/>
              <a:ahLst/>
              <a:cxnLst/>
              <a:rect l="l" t="t" r="r" b="b"/>
              <a:pathLst>
                <a:path w="536" h="273" extrusionOk="0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8" name="Google Shape;798;p37">
              <a:extLst>
                <a:ext uri="{FF2B5EF4-FFF2-40B4-BE49-F238E27FC236}">
                  <a16:creationId xmlns:a16="http://schemas.microsoft.com/office/drawing/2014/main" id="{B0648683-4EB7-9E5E-F355-BFEB909DC361}"/>
                </a:ext>
              </a:extLst>
            </p:cNvPr>
            <p:cNvSpPr/>
            <p:nvPr/>
          </p:nvSpPr>
          <p:spPr>
            <a:xfrm>
              <a:off x="3753096" y="1353142"/>
              <a:ext cx="36510" cy="13966"/>
            </a:xfrm>
            <a:custGeom>
              <a:avLst/>
              <a:gdLst/>
              <a:ahLst/>
              <a:cxnLst/>
              <a:rect l="l" t="t" r="r" b="b"/>
              <a:pathLst>
                <a:path w="732" h="280" extrusionOk="0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9" name="Google Shape;799;p37">
              <a:extLst>
                <a:ext uri="{FF2B5EF4-FFF2-40B4-BE49-F238E27FC236}">
                  <a16:creationId xmlns:a16="http://schemas.microsoft.com/office/drawing/2014/main" id="{616E0AE0-E94D-428C-3D55-03C6BA6F92D5}"/>
                </a:ext>
              </a:extLst>
            </p:cNvPr>
            <p:cNvSpPr/>
            <p:nvPr/>
          </p:nvSpPr>
          <p:spPr>
            <a:xfrm>
              <a:off x="3720227" y="1195531"/>
              <a:ext cx="36161" cy="20599"/>
            </a:xfrm>
            <a:custGeom>
              <a:avLst/>
              <a:gdLst/>
              <a:ahLst/>
              <a:cxnLst/>
              <a:rect l="l" t="t" r="r" b="b"/>
              <a:pathLst>
                <a:path w="725" h="413" extrusionOk="0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0" name="Google Shape;800;p37">
              <a:extLst>
                <a:ext uri="{FF2B5EF4-FFF2-40B4-BE49-F238E27FC236}">
                  <a16:creationId xmlns:a16="http://schemas.microsoft.com/office/drawing/2014/main" id="{E6F62C0D-075C-470B-8318-5111697824D1}"/>
                </a:ext>
              </a:extLst>
            </p:cNvPr>
            <p:cNvSpPr/>
            <p:nvPr/>
          </p:nvSpPr>
          <p:spPr>
            <a:xfrm>
              <a:off x="3450991" y="1088245"/>
              <a:ext cx="23043" cy="35613"/>
            </a:xfrm>
            <a:custGeom>
              <a:avLst/>
              <a:gdLst/>
              <a:ahLst/>
              <a:cxnLst/>
              <a:rect l="l" t="t" r="r" b="b"/>
              <a:pathLst>
                <a:path w="462" h="714" extrusionOk="0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1" name="Google Shape;801;p37">
              <a:extLst>
                <a:ext uri="{FF2B5EF4-FFF2-40B4-BE49-F238E27FC236}">
                  <a16:creationId xmlns:a16="http://schemas.microsoft.com/office/drawing/2014/main" id="{F3AB7B35-6FC4-C8A0-E9B3-6AB2FF18884D}"/>
                </a:ext>
              </a:extLst>
            </p:cNvPr>
            <p:cNvSpPr/>
            <p:nvPr/>
          </p:nvSpPr>
          <p:spPr>
            <a:xfrm>
              <a:off x="3520270" y="1096525"/>
              <a:ext cx="146091" cy="21946"/>
            </a:xfrm>
            <a:custGeom>
              <a:avLst/>
              <a:gdLst/>
              <a:ahLst/>
              <a:cxnLst/>
              <a:rect l="l" t="t" r="r" b="b"/>
              <a:pathLst>
                <a:path w="2929" h="440" extrusionOk="0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2" name="Google Shape;802;p37">
              <a:extLst>
                <a:ext uri="{FF2B5EF4-FFF2-40B4-BE49-F238E27FC236}">
                  <a16:creationId xmlns:a16="http://schemas.microsoft.com/office/drawing/2014/main" id="{126E680F-6267-1D57-8E58-220F1B86EF9A}"/>
                </a:ext>
              </a:extLst>
            </p:cNvPr>
            <p:cNvSpPr/>
            <p:nvPr/>
          </p:nvSpPr>
          <p:spPr>
            <a:xfrm>
              <a:off x="3587925" y="-291028"/>
              <a:ext cx="11376" cy="1309481"/>
            </a:xfrm>
            <a:custGeom>
              <a:avLst/>
              <a:gdLst/>
              <a:ahLst/>
              <a:cxnLst/>
              <a:rect l="l" t="t" r="r" b="b"/>
              <a:pathLst>
                <a:path w="228" h="21395" extrusionOk="0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13" name="Group 2312">
            <a:extLst>
              <a:ext uri="{FF2B5EF4-FFF2-40B4-BE49-F238E27FC236}">
                <a16:creationId xmlns:a16="http://schemas.microsoft.com/office/drawing/2014/main" id="{E392945D-0573-5D1C-1CF8-6099E368F62D}"/>
              </a:ext>
            </a:extLst>
          </p:cNvPr>
          <p:cNvGrpSpPr/>
          <p:nvPr/>
        </p:nvGrpSpPr>
        <p:grpSpPr>
          <a:xfrm rot="6788037">
            <a:off x="9781249" y="-1138339"/>
            <a:ext cx="746375" cy="514868"/>
            <a:chOff x="8786211" y="3365422"/>
            <a:chExt cx="734423" cy="523352"/>
          </a:xfrm>
        </p:grpSpPr>
        <p:sp>
          <p:nvSpPr>
            <p:cNvPr id="2314" name="Rounded Rectangle 128">
              <a:extLst>
                <a:ext uri="{FF2B5EF4-FFF2-40B4-BE49-F238E27FC236}">
                  <a16:creationId xmlns:a16="http://schemas.microsoft.com/office/drawing/2014/main" id="{95CF7D3E-A7EA-DAAF-BBB2-8863B0475F59}"/>
                </a:ext>
              </a:extLst>
            </p:cNvPr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15" name="Rounded Rectangle 129">
              <a:extLst>
                <a:ext uri="{FF2B5EF4-FFF2-40B4-BE49-F238E27FC236}">
                  <a16:creationId xmlns:a16="http://schemas.microsoft.com/office/drawing/2014/main" id="{919494C5-6180-BEF0-7034-FB2FB2735A46}"/>
                </a:ext>
              </a:extLst>
            </p:cNvPr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16" name="Rounded Rectangle 130">
              <a:extLst>
                <a:ext uri="{FF2B5EF4-FFF2-40B4-BE49-F238E27FC236}">
                  <a16:creationId xmlns:a16="http://schemas.microsoft.com/office/drawing/2014/main" id="{A6601E84-CFDD-98F8-E50E-F7AF3F9CDF80}"/>
                </a:ext>
              </a:extLst>
            </p:cNvPr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317" name="Group 2316">
            <a:extLst>
              <a:ext uri="{FF2B5EF4-FFF2-40B4-BE49-F238E27FC236}">
                <a16:creationId xmlns:a16="http://schemas.microsoft.com/office/drawing/2014/main" id="{C390BE1C-955C-36E3-F9B2-353483FEBEFC}"/>
              </a:ext>
            </a:extLst>
          </p:cNvPr>
          <p:cNvGrpSpPr/>
          <p:nvPr/>
        </p:nvGrpSpPr>
        <p:grpSpPr>
          <a:xfrm rot="1288187">
            <a:off x="12146713" y="-717813"/>
            <a:ext cx="746375" cy="514868"/>
            <a:chOff x="8786211" y="3365422"/>
            <a:chExt cx="734423" cy="523352"/>
          </a:xfrm>
        </p:grpSpPr>
        <p:sp>
          <p:nvSpPr>
            <p:cNvPr id="2318" name="Rounded Rectangle 128">
              <a:extLst>
                <a:ext uri="{FF2B5EF4-FFF2-40B4-BE49-F238E27FC236}">
                  <a16:creationId xmlns:a16="http://schemas.microsoft.com/office/drawing/2014/main" id="{01DBDFDA-06E7-574C-518C-A2D384A04F05}"/>
                </a:ext>
              </a:extLst>
            </p:cNvPr>
            <p:cNvSpPr/>
            <p:nvPr/>
          </p:nvSpPr>
          <p:spPr>
            <a:xfrm rot="2173891">
              <a:off x="8786211" y="3574215"/>
              <a:ext cx="734423" cy="84342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19" name="Rounded Rectangle 129">
              <a:extLst>
                <a:ext uri="{FF2B5EF4-FFF2-40B4-BE49-F238E27FC236}">
                  <a16:creationId xmlns:a16="http://schemas.microsoft.com/office/drawing/2014/main" id="{C9981ED2-41C9-FA20-678E-DA7B04E407C3}"/>
                </a:ext>
              </a:extLst>
            </p:cNvPr>
            <p:cNvSpPr/>
            <p:nvPr/>
          </p:nvSpPr>
          <p:spPr>
            <a:xfrm rot="371067" flipV="1">
              <a:off x="8872355" y="3365422"/>
              <a:ext cx="601756" cy="92866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20" name="Rounded Rectangle 130">
              <a:extLst>
                <a:ext uri="{FF2B5EF4-FFF2-40B4-BE49-F238E27FC236}">
                  <a16:creationId xmlns:a16="http://schemas.microsoft.com/office/drawing/2014/main" id="{FFDEEA8D-4144-EEF5-FA3D-4DFBFD0B7FB0}"/>
                </a:ext>
              </a:extLst>
            </p:cNvPr>
            <p:cNvSpPr/>
            <p:nvPr/>
          </p:nvSpPr>
          <p:spPr>
            <a:xfrm rot="3471252">
              <a:off x="8740349" y="3590521"/>
              <a:ext cx="470348" cy="126158"/>
            </a:xfrm>
            <a:prstGeom prst="roundRect">
              <a:avLst>
                <a:gd name="adj" fmla="val 39786"/>
              </a:avLst>
            </a:prstGeom>
            <a:noFill/>
            <a:ln w="50800">
              <a:solidFill>
                <a:schemeClr val="bg1"/>
              </a:solidFill>
            </a:ln>
            <a:effectLst>
              <a:glow rad="165100">
                <a:schemeClr val="tx2">
                  <a:lumMod val="40000"/>
                  <a:lumOff val="60000"/>
                  <a:alpha val="6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bg1"/>
                  </a:solidFill>
                </a:ln>
              </a:endParaRP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7371ECA1-3F7D-1374-3DB0-E8C973ED7E86}"/>
                  </a:ext>
                </a:extLst>
              </p14:cNvPr>
              <p14:cNvContentPartPr/>
              <p14:nvPr/>
            </p14:nvContentPartPr>
            <p14:xfrm>
              <a:off x="340572" y="3744929"/>
              <a:ext cx="478800" cy="127764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7371ECA1-3F7D-1374-3DB0-E8C973ED7E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7932" y="3366929"/>
                <a:ext cx="604440" cy="20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E3F609A8-80BE-9D92-297C-0D95281F9285}"/>
                  </a:ext>
                </a:extLst>
              </p14:cNvPr>
              <p14:cNvContentPartPr/>
              <p14:nvPr/>
            </p14:nvContentPartPr>
            <p14:xfrm>
              <a:off x="203412" y="3731969"/>
              <a:ext cx="578160" cy="134244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E3F609A8-80BE-9D92-297C-0D95281F92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0772" y="3354329"/>
                <a:ext cx="703800" cy="20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3" name="Group 2322">
            <a:extLst>
              <a:ext uri="{FF2B5EF4-FFF2-40B4-BE49-F238E27FC236}">
                <a16:creationId xmlns:a16="http://schemas.microsoft.com/office/drawing/2014/main" id="{A912A762-C363-8F4F-B796-A1F3C65CE921}"/>
              </a:ext>
            </a:extLst>
          </p:cNvPr>
          <p:cNvGrpSpPr/>
          <p:nvPr/>
        </p:nvGrpSpPr>
        <p:grpSpPr>
          <a:xfrm flipV="1">
            <a:off x="2804120" y="6485950"/>
            <a:ext cx="5048956" cy="45719"/>
            <a:chOff x="2380288" y="5354981"/>
            <a:chExt cx="7434272" cy="189426"/>
          </a:xfrm>
        </p:grpSpPr>
        <p:grpSp>
          <p:nvGrpSpPr>
            <p:cNvPr id="2324" name="Group 2323">
              <a:extLst>
                <a:ext uri="{FF2B5EF4-FFF2-40B4-BE49-F238E27FC236}">
                  <a16:creationId xmlns:a16="http://schemas.microsoft.com/office/drawing/2014/main" id="{3A52A07F-DB64-FF34-C049-BC4BAD95FF88}"/>
                </a:ext>
              </a:extLst>
            </p:cNvPr>
            <p:cNvGrpSpPr/>
            <p:nvPr/>
          </p:nvGrpSpPr>
          <p:grpSpPr>
            <a:xfrm>
              <a:off x="2538032" y="5354981"/>
              <a:ext cx="7276528" cy="189426"/>
              <a:chOff x="2903792" y="5354981"/>
              <a:chExt cx="7276528" cy="189426"/>
            </a:xfrm>
          </p:grpSpPr>
          <p:sp>
            <p:nvSpPr>
              <p:cNvPr id="2327" name="Google Shape;2185;p49">
                <a:extLst>
                  <a:ext uri="{FF2B5EF4-FFF2-40B4-BE49-F238E27FC236}">
                    <a16:creationId xmlns:a16="http://schemas.microsoft.com/office/drawing/2014/main" id="{E2659C63-C8F8-893D-4BFF-FFA8195D27DE}"/>
                  </a:ext>
                </a:extLst>
              </p:cNvPr>
              <p:cNvSpPr/>
              <p:nvPr/>
            </p:nvSpPr>
            <p:spPr>
              <a:xfrm flipV="1">
                <a:off x="3252209" y="5354981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8" name="Google Shape;2185;p49">
                <a:extLst>
                  <a:ext uri="{FF2B5EF4-FFF2-40B4-BE49-F238E27FC236}">
                    <a16:creationId xmlns:a16="http://schemas.microsoft.com/office/drawing/2014/main" id="{A291EE03-0BF6-5358-45E3-510C41EBA558}"/>
                  </a:ext>
                </a:extLst>
              </p:cNvPr>
              <p:cNvSpPr/>
              <p:nvPr/>
            </p:nvSpPr>
            <p:spPr>
              <a:xfrm flipV="1">
                <a:off x="3252209" y="5412668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29" name="Google Shape;2185;p49">
                <a:extLst>
                  <a:ext uri="{FF2B5EF4-FFF2-40B4-BE49-F238E27FC236}">
                    <a16:creationId xmlns:a16="http://schemas.microsoft.com/office/drawing/2014/main" id="{85424102-D842-CF1B-487A-9A0E5772DAF9}"/>
                  </a:ext>
                </a:extLst>
              </p:cNvPr>
              <p:cNvSpPr/>
              <p:nvPr/>
            </p:nvSpPr>
            <p:spPr>
              <a:xfrm flipV="1">
                <a:off x="3361066" y="5420586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30" name="Google Shape;2185;p49">
                <a:extLst>
                  <a:ext uri="{FF2B5EF4-FFF2-40B4-BE49-F238E27FC236}">
                    <a16:creationId xmlns:a16="http://schemas.microsoft.com/office/drawing/2014/main" id="{133E24AB-531B-BD4E-CBAE-D03156EF0CD7}"/>
                  </a:ext>
                </a:extLst>
              </p:cNvPr>
              <p:cNvSpPr/>
              <p:nvPr/>
            </p:nvSpPr>
            <p:spPr>
              <a:xfrm flipV="1">
                <a:off x="2903792" y="5449694"/>
                <a:ext cx="6819254" cy="94713"/>
              </a:xfrm>
              <a:custGeom>
                <a:avLst/>
                <a:gdLst/>
                <a:ahLst/>
                <a:cxnLst/>
                <a:rect l="l" t="t" r="r" b="b"/>
                <a:pathLst>
                  <a:path w="87311" h="1914" extrusionOk="0">
                    <a:moveTo>
                      <a:pt x="86805" y="1"/>
                    </a:moveTo>
                    <a:cubicBezTo>
                      <a:pt x="86783" y="1"/>
                      <a:pt x="86761" y="2"/>
                      <a:pt x="86738" y="4"/>
                    </a:cubicBezTo>
                    <a:lnTo>
                      <a:pt x="86023" y="23"/>
                    </a:lnTo>
                    <a:cubicBezTo>
                      <a:pt x="77638" y="232"/>
                      <a:pt x="69714" y="427"/>
                      <a:pt x="61591" y="1102"/>
                    </a:cubicBezTo>
                    <a:cubicBezTo>
                      <a:pt x="59369" y="1287"/>
                      <a:pt x="57066" y="1357"/>
                      <a:pt x="54726" y="1357"/>
                    </a:cubicBezTo>
                    <a:cubicBezTo>
                      <a:pt x="51120" y="1357"/>
                      <a:pt x="47427" y="1192"/>
                      <a:pt x="43809" y="1030"/>
                    </a:cubicBezTo>
                    <a:cubicBezTo>
                      <a:pt x="40272" y="873"/>
                      <a:pt x="36613" y="709"/>
                      <a:pt x="33164" y="709"/>
                    </a:cubicBezTo>
                    <a:cubicBezTo>
                      <a:pt x="20989" y="709"/>
                      <a:pt x="10324" y="651"/>
                      <a:pt x="559" y="524"/>
                    </a:cubicBezTo>
                    <a:cubicBezTo>
                      <a:pt x="307" y="524"/>
                      <a:pt x="16" y="640"/>
                      <a:pt x="11" y="791"/>
                    </a:cubicBezTo>
                    <a:cubicBezTo>
                      <a:pt x="0" y="947"/>
                      <a:pt x="234" y="1073"/>
                      <a:pt x="530" y="1077"/>
                    </a:cubicBezTo>
                    <a:cubicBezTo>
                      <a:pt x="10310" y="1205"/>
                      <a:pt x="20984" y="1268"/>
                      <a:pt x="33164" y="1268"/>
                    </a:cubicBezTo>
                    <a:cubicBezTo>
                      <a:pt x="36570" y="1268"/>
                      <a:pt x="40204" y="1427"/>
                      <a:pt x="43717" y="1584"/>
                    </a:cubicBezTo>
                    <a:cubicBezTo>
                      <a:pt x="47361" y="1743"/>
                      <a:pt x="51082" y="1914"/>
                      <a:pt x="54726" y="1914"/>
                    </a:cubicBezTo>
                    <a:cubicBezTo>
                      <a:pt x="57117" y="1914"/>
                      <a:pt x="59472" y="1840"/>
                      <a:pt x="61756" y="1651"/>
                    </a:cubicBezTo>
                    <a:cubicBezTo>
                      <a:pt x="69820" y="981"/>
                      <a:pt x="77715" y="786"/>
                      <a:pt x="86077" y="577"/>
                    </a:cubicBezTo>
                    <a:lnTo>
                      <a:pt x="86786" y="557"/>
                    </a:lnTo>
                    <a:cubicBezTo>
                      <a:pt x="87083" y="553"/>
                      <a:pt x="87311" y="422"/>
                      <a:pt x="87297" y="266"/>
                    </a:cubicBezTo>
                    <a:cubicBezTo>
                      <a:pt x="87283" y="127"/>
                      <a:pt x="87071" y="1"/>
                      <a:pt x="86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325" name="Google Shape;594;p30">
              <a:extLst>
                <a:ext uri="{FF2B5EF4-FFF2-40B4-BE49-F238E27FC236}">
                  <a16:creationId xmlns:a16="http://schemas.microsoft.com/office/drawing/2014/main" id="{D0A841D5-5AD7-1414-337A-F6DC92674F35}"/>
                </a:ext>
              </a:extLst>
            </p:cNvPr>
            <p:cNvSpPr/>
            <p:nvPr/>
          </p:nvSpPr>
          <p:spPr>
            <a:xfrm rot="21467291" flipH="1">
              <a:off x="2380288" y="5415182"/>
              <a:ext cx="969538" cy="53857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6" name="Google Shape;594;p30">
              <a:extLst>
                <a:ext uri="{FF2B5EF4-FFF2-40B4-BE49-F238E27FC236}">
                  <a16:creationId xmlns:a16="http://schemas.microsoft.com/office/drawing/2014/main" id="{A4893A76-E567-8128-6AFC-BC645159CA9C}"/>
                </a:ext>
              </a:extLst>
            </p:cNvPr>
            <p:cNvSpPr/>
            <p:nvPr/>
          </p:nvSpPr>
          <p:spPr>
            <a:xfrm rot="299171" flipH="1">
              <a:off x="2600244" y="5397138"/>
              <a:ext cx="1096212" cy="104473"/>
            </a:xfrm>
            <a:custGeom>
              <a:avLst/>
              <a:gdLst/>
              <a:ahLst/>
              <a:cxnLst/>
              <a:rect l="l" t="t" r="r" b="b"/>
              <a:pathLst>
                <a:path w="8350" h="387" extrusionOk="0">
                  <a:moveTo>
                    <a:pt x="95" y="1"/>
                  </a:moveTo>
                  <a:cubicBezTo>
                    <a:pt x="0" y="1"/>
                    <a:pt x="3" y="155"/>
                    <a:pt x="104" y="164"/>
                  </a:cubicBezTo>
                  <a:cubicBezTo>
                    <a:pt x="1100" y="262"/>
                    <a:pt x="2100" y="282"/>
                    <a:pt x="3102" y="282"/>
                  </a:cubicBezTo>
                  <a:cubicBezTo>
                    <a:pt x="3825" y="282"/>
                    <a:pt x="4549" y="271"/>
                    <a:pt x="5272" y="271"/>
                  </a:cubicBezTo>
                  <a:cubicBezTo>
                    <a:pt x="6266" y="271"/>
                    <a:pt x="7258" y="291"/>
                    <a:pt x="8246" y="386"/>
                  </a:cubicBezTo>
                  <a:cubicBezTo>
                    <a:pt x="8249" y="387"/>
                    <a:pt x="8252" y="387"/>
                    <a:pt x="8255" y="387"/>
                  </a:cubicBezTo>
                  <a:cubicBezTo>
                    <a:pt x="8350" y="387"/>
                    <a:pt x="8347" y="233"/>
                    <a:pt x="8246" y="223"/>
                  </a:cubicBezTo>
                  <a:cubicBezTo>
                    <a:pt x="7248" y="127"/>
                    <a:pt x="6246" y="107"/>
                    <a:pt x="5242" y="107"/>
                  </a:cubicBezTo>
                  <a:cubicBezTo>
                    <a:pt x="4531" y="107"/>
                    <a:pt x="3819" y="117"/>
                    <a:pt x="3108" y="117"/>
                  </a:cubicBezTo>
                  <a:cubicBezTo>
                    <a:pt x="2104" y="117"/>
                    <a:pt x="1102" y="98"/>
                    <a:pt x="104" y="1"/>
                  </a:cubicBezTo>
                  <a:cubicBezTo>
                    <a:pt x="101" y="1"/>
                    <a:pt x="9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459;p28">
            <a:extLst>
              <a:ext uri="{FF2B5EF4-FFF2-40B4-BE49-F238E27FC236}">
                <a16:creationId xmlns:a16="http://schemas.microsoft.com/office/drawing/2014/main" id="{C53B0B86-8F5F-E850-2E0F-CBCCA7664A0F}"/>
              </a:ext>
            </a:extLst>
          </p:cNvPr>
          <p:cNvSpPr/>
          <p:nvPr/>
        </p:nvSpPr>
        <p:spPr>
          <a:xfrm rot="18776975" flipH="1">
            <a:off x="-906998" y="80226"/>
            <a:ext cx="515937" cy="818276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370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9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Chalkboard Background by Slidesgo">
  <a:themeElements>
    <a:clrScheme name="Office">
      <a:dk1>
        <a:srgbClr val="133B3E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halkboard Background by Slidesgo">
  <a:themeElements>
    <a:clrScheme name="Office">
      <a:dk1>
        <a:srgbClr val="133B3E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halkboard Background by Slidesgo">
  <a:themeElements>
    <a:clrScheme name="Office">
      <a:dk1>
        <a:srgbClr val="133B3E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483</Words>
  <Application>Microsoft Office PowerPoint</Application>
  <PresentationFormat>Widescreen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.VnVogue</vt:lpstr>
      <vt:lpstr>Algerian</vt:lpstr>
      <vt:lpstr>Arial</vt:lpstr>
      <vt:lpstr>Bahnschrift</vt:lpstr>
      <vt:lpstr>Barlow Semi Condensed</vt:lpstr>
      <vt:lpstr>Barlow Semi Condensed Light</vt:lpstr>
      <vt:lpstr>BenchNine</vt:lpstr>
      <vt:lpstr>Calibri</vt:lpstr>
      <vt:lpstr>Joti One</vt:lpstr>
      <vt:lpstr>Sue Ellen Francisco</vt:lpstr>
      <vt:lpstr>Chalkboard Background by Slidesgo</vt:lpstr>
      <vt:lpstr>1_Chalkboard Background by Slidesgo</vt:lpstr>
      <vt:lpstr>2_Chalkboard Background by Slidesgo</vt:lpstr>
      <vt:lpstr>PowerPoint Presentation</vt:lpstr>
      <vt:lpstr>PowerPoint Presentation</vt:lpstr>
      <vt:lpstr>PowerPoint Presentation</vt:lpstr>
      <vt:lpstr>1. Giới thiệu đề tài   </vt:lpstr>
      <vt:lpstr>2. Xác định mô hình thực thể liên kết.</vt:lpstr>
      <vt:lpstr>2.1. Các kiểu thực thể và  thuộc tính</vt:lpstr>
      <vt:lpstr>PowerPoint Presentation</vt:lpstr>
      <vt:lpstr>2.2. Mô hình ER</vt:lpstr>
      <vt:lpstr>PowerPoint Presentation</vt:lpstr>
      <vt:lpstr>b. Sơ đồ thực thể liên kết</vt:lpstr>
      <vt:lpstr>THANKS!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Nhữ Đức</cp:lastModifiedBy>
  <cp:revision>106</cp:revision>
  <dcterms:created xsi:type="dcterms:W3CDTF">2021-11-24T02:03:22Z</dcterms:created>
  <dcterms:modified xsi:type="dcterms:W3CDTF">2023-02-20T04:22:05Z</dcterms:modified>
</cp:coreProperties>
</file>