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84" r:id="rId2"/>
  </p:sldMasterIdLst>
  <p:notesMasterIdLst>
    <p:notesMasterId r:id="rId11"/>
  </p:notesMasterIdLst>
  <p:sldIdLst>
    <p:sldId id="295" r:id="rId3"/>
    <p:sldId id="297" r:id="rId4"/>
    <p:sldId id="273" r:id="rId5"/>
    <p:sldId id="283" r:id="rId6"/>
    <p:sldId id="277" r:id="rId7"/>
    <p:sldId id="299" r:id="rId8"/>
    <p:sldId id="300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02.0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41.79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0,'-3'5,"0"0,1 0,-1 1,1-1,1 0,-1 1,1-1,0 1,0 0,1-1,-1 11,0-1,-9 143,10-131,1 1,1-1,10 49,-5-54,0 0,1 0,2-1,0-1,21 32,76 90,-35-49,26 26,-21-27,-39-46,2-2,2-2,2-2,1-1,2-3,1-2,103 54,-67-43,219 107,-236-122,1-4,116 29,-51-18,-100-27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42.25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0,'0'9,"0"21,0 23,0 26,0 17,0 5,9 9,3-2,-1 0,3-11,-2-7,2-6,-1-13,-3-13,-3-13,-3-10,2 0,1-8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43.08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1,'0'18,"0"50,0 65,0 62,0 39,5 34,5 11,2-18,7-28,1-34,6-39,-2-41,-4-41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4:58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24575,'-5'13'0,"-1"10"0,1 9 0,0 4 0,2 1 0,1-3 0,1-1 0,0-2 0,1-3 0,1 0 0,-1-2 0,0 0 0,0 0 0,0 0 0,1 0 0,-1-4-8191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4:59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6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6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6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24575,'5'9'0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7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24575,'9'22'0,"7"22"0,6 34 0,0 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7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02.6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9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0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0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1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2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2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3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3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4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4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0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5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24575,'4'-5'0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5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389 299 24575,'-5'-9'0,"-5"-7"0,-6-6 0,-14-8 0,-19-8 0,-11-6 0,-8 0 0,-12-7 0,9 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5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6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22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24575,'0'-4'0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22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10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22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23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2.51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25.7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0,'-1'89,"5"199,25-2,0-141,7-1,79 205,167 261,-174-370,-25-48,71 134,-129-268,-19-43,0-1,0 0,2 0,12 19,-20-33,0 1,1 0,-1 0,1 0,-1-1,1 1,0 0,-1 0,1-1,0 1,0-1,-1 1,1-1,0 1,0-1,0 1,0-1,0 0,-1 1,1-1,0 0,0 0,0 0,0 0,0 0,0 0,0 0,0 0,0 0,0 0,0 0,0 0,-1-1,1 1,0 0,0-1,0 1,0-1,0 1,-1-1,1 1,0-1,-1 0,1 1,0-1,-1 0,1 0,0 1,-1-1,0 0,1 0,-1 0,1-1,4-6,-1-1,0 0,5-19,-8 25,11-36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3.03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3.47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3.838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4.23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4.60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6.02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6.44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5.28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1,'14'4,"23"2,24 0,25-1,25-2,18-1,28 4,20 5,8 6,0 5,-17-2,-28 0,-38-3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5.59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33 0,'-14'0,"-4"0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8.00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26.3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1055,'1'29,"1"-1,1 1,11 43,-8-43,198 796,8-154,-177-565,-26-78,3 10,2 1,27 52,-37-88,-2-10,-3-20,0 0,-2 0,-8-35,10 57,-103-427,20 103,-106-813,104 652,29 188,38 161,14 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8.22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8.53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0,'23'0,"68"14,84 5,91 8,0-1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9.13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2.975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3.288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3:29.816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13,'0'-5,"-5"-1,-19 5,-21 7,-16 7,-12 11,3 6,12-2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7.82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27.938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4750 1,'0'1,"0"-1,0 1,-1-1,1 1,0 0,0-1,0 1,0 0,-1-1,1 1,0-1,0 1,-1-1,1 1,0-1,-1 1,1-1,-1 1,1-1,-2 1,-8 8,-2 0,1-1,-1-1,0 0,-1 0,-14 5,-12 5,-590 277,77-37,531-246,-61 27,-137 88,212-122,0 1,0 0,1 0,0 1,-1-1,2 2,-1-1,1 0,0 1,0 0,1 1,0-1,0 1,1-1,0 1,0 0,1 0,0 0,0 1,1-1,0 0,1 1,-1-1,3 16,0 12,7 58,-7-83,1 0,0 0,0 0,1-1,1 1,7 14,0-8,2 0,-1 0,2-1,0-1,1 0,1-2,0 1,1-2,24 13,17 6,115 44,-45-33,1-5,1-6,193 21,414-6,-491-42,364-41,-475 18,-1-5,-1-7,-1-5,154-65,46-60,-268 122,-1-3,104-91,-149 117,-1-2,-1 0,-1-1,0 0,-2-1,15-27,-23 34,0 0,0-1,-1 0,-1 0,-1 0,0-1,0 1,-2-1,0 1,0-1,-3-22,1 23,-1-1,-1 1,0 0,0-1,-2 1,0 1,0-1,-2 1,1 0,-2 0,1 1,-2 0,0 0,0 1,-1 0,0 1,-1 0,-22-16,3 6,-1 1,-1 1,-41-16,0 6,-119-30,-186-13,-120 20,-107 21,100 26,1 21,-580 96,139 100,685-131,-373 173,474-177,-149 99,213-114,4 5,-88 83,124-99,3 2,2 2,3 3,3 1,2 3,2 1,4 2,3 1,2 2,4 1,2 1,-25 129,32-92,5 2,5-1,4 1,6 0,27 200,-2-157,7-2,7-1,88 216,50 8,-137-303,2-2,107 123,-131-170,2 0,0-1,1-1,1-1,49 29,-59-40,1-1,0-1,1 0,-1-1,1-1,0 0,0-2,0 1,1-2,-1 0,0-1,20-2,-14-2,1 0,-1-2,0 0,-1-2,0 0,0-1,0-1,29-20,-19 9,-1-2,-1-1,-2-1,33-38,9-22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32.060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0,'1'1,"0"0,0 0,0 0,-1 1,1-1,0 0,0 0,-1 1,1-1,-1 0,0 1,1-1,-1 1,0-1,0 0,1 4,0 2,4 49,-2-1,-4 66,-20 120,13-158,-32 305,-34 443,71 765,19-1366,59 293,112 213,-20-227,-9-27,183 462,-311-869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1.94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1.9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1099 1,'-5'6,"-1"1,1 0,1 0,-1 1,1-1,0 1,-5 15,3-7,-64 176,5-13,-71 176,-40 99,135-355,-155 369,139-344,-63 149,90-189,13-34,-2 0,-3-1,-40 69,42-90,0-8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57.17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6495 2426,'-9'0,"-13"38,-26 85,-22 116,-33 114,-8 137,-8 129,-26 149,3 97,16 56,1 28,23-31,28-97,26-127,22-150,16-153,4-139,-20-135,-33-157,-35-179,-62-200,-50-197,-9-197,18-160,43-111,47-51,42 51,37 89,51 126,58 136,62 141,59 112,77 67,57 71,31 76,19 64,18 67,9 55,10 43,-12 40,-6 62,-2 81,-10 80,-6 71,-22 64,-28 78,-42 29,-54 9,-53 26,-44 11,-48 6,-39-15,-63-25,-80-28,-78-35,-80-48,-63-53,-83-76,-108-69,-138-55,-141-47,-139-35,-75-24,-28 6,7 18,100 13,132 8,142 3,133-3,125-11,118-13,112-12,142-9,171-6,270-4,373-2,412 0,323-1,328 1,221 1,100 0,-63 1,-179-1,-314 11,-375 2,-383 0,-339-2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0:45:33.2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4252.59375"/>
      <inkml:brushProperty name="anchorY" value="-73014.47656"/>
      <inkml:brushProperty name="scaleFactor" value="0.5"/>
    </inkml:brush>
  </inkml:definitions>
  <inkml:trace contextRef="#ctx0" brushRef="#br0">1088 800 24575,'0'0'0,"-5"4"0,-23 19 0,-33 5 0,-43 9 0,-46 19 0,-21 11 0,-1 3 0,8-5 0,41-15 0,63-19 0,63-32 0,-3 1 0,0 0 0,1 0 0,-1 0 0,0 0 0,0 0 0,0 0 0,0 0 0,0 0 0,0 0 0,0 1 0,0-1 0,0 0 0,0 0 0,0 0 0,0 0 0,1 0 0,-1 0 0,0 0 0,0 1 0,0-1 0,0 0 0,0 0 0,0 0 0,0 0 0,0 0 0,0 0 0,0 0 0,0 1 0,0-1 0,0 0 0,0 0 0,0 0 0,0 0 0,0 0 0,-1 0 0,1 0 0,0 0 0,0 1 0,0-1 0,0 0 0,0 0 0,0 0 0,0 0 0,0 0 0,0 0 0,0 0 0,0 0 0,-1 0 0,1 0 0,0 0 0,0 1 0,0-1 0,0 0 0,0 0 0,0 0 0,0 0 0,0 0 0,-1 0 0,1 0 0,0 0 0,0 0 0,0 0 0,0 0 0,0 0 0,0 0 0,0 0 0,-1 0 0,19-3 0,67-18 0,72-24 0,64-21 0,32-3-1336,13-6 1718,4-3-573,-41 14 191,-66 16 0,-89 26 0,-67 18 0,-22 6 0,-65 27 0,-60 17 0,-48 22 0,-17 0 0,12-4-685,61-14 880,123-46 45,-3 1 0,1 1-1,0 0 1,-11 8-1,9-9-470,17-4 92,38-12 324,14-13-185,-5-1 0,-57 26 0,7-2 0,-1 1 0,1 0 0,0-1 0,-1 1 0,1-1 0,0 1 0,-1-1 0,1 1 0,-1-1 0,1 0 0,-1 1 0,1-1 0,-1 0 0,0 1 0,1-1 0,-1 0 0,0 0 0,1 1 0,-1-1 0,0 0 0,0 0 0,0 1 0,1-1 0,-1 0 0,0 0 0,0 0 0,0 1 0,-1-1 0,1 0 0,0 0 0,0 1 0,-1-2 0,-9-1 91,4 0 0,0 1-1,0 0 1,0 0 0,0 0-1,0 1 1,-12-1 0,-98-10-298,-52 10 310,-31 15-103,12 9 0,56-1 0,131-21 0,-5 1 0,0 0 0,0 0 0,0 1 0,0 0 0,0-1 0,1 2 0,-1-1 0,-5 4 0,8-6 0,2 0 0,0 0 0,-1 1 0,1-1 0,0 0 0,0 0 0,0 0 0,0 0 0,0 0 0,0 1 0,-1-1 0,1 0 0,0 0 0,0 0 0,0 1 0,0-1 0,0 0 0,0 0 0,0 0 0,0 1 0,0-1 0,0 0 0,0 0 0,0 0 0,0 1 0,0-1 0,0 0 0,0 0 0,0 0 0,0 1 0,0-1 0,0 0 0,1 0 0,-1 0 0,0 0 0,0 1 0,0-1 0,0 0 0,0 0 0,0 0 0,1 0 0,-1 0 0,0 1 0,0-1 0,0 0 0,1 0 0,18 7 0,6-5 0,40 0 0,76-2 0,23-8 0,3-1 0,-18-6 0,-29 2 0,-30 2 0,-9 2 0,-2 4 0,-1-3 0,6 1 0,-4 1 0,-27 2 0,-28 1 0,-34 2 0,-17 0 0,-21 6 0,-4 7 0,0-1 0,4 0 0,6-3 0,4-2 0,5-3 0,31-5 0,-1 1 0,0 1 0,0-1 0,0 1 0,1-1 0,-1 0 0,0 0 0,0 0 0,1 0 0,-1 0 0,1 0 0,-3-2 0,2 2 0,0-1 0,0 0 0,1 0 0,-1 0 0,0-1 0,1 1 0,-1-1 0,0-2 0,-8-28 0,5-4 0,8-6 0,14-9 0,7 1 0,9-13 0,9-1 0,17-11 0,10-4 0,2 2 0,-6 9 0,3 1 0,-10 5 0,-8 3 0,-2 2 0,-12 7 0,-5 8 0,-30 44 0,1-4 0,-1 2 0,1-1 0,0 0 0,0 0 0,0 0 0,0 1 0,1-1 0,1 0 0,-3 2 0,-1-1 0,1 1 0,-1 0 0,1 0 0,-1 0 0,0 0 0,1 0 0,-1 0 0,1 0 0,-1 0 0,1 0 0,-1 0 0,1 0 0,-1 0 0,1 0 0,-1 1 0,0-1 0,1 0 0,-1 0 0,1 0 0,-1 1 0,0-1 0,1 0 0,-1 0 0,0 1 0,1-1 0,-1 0 0,0 1 0,1-1 0,-1 0 0,0 1 0,0-1 0,1 0 0,-1 1 0,0 0 0,1 4 0,0-1 0,-1 0 0,1 0 0,-1 0 0,0 0 0,0 8 0,-8 56 0,-8 22 0,-11 20 0,1-8 0,3-2 0,6-12 0,6-17 0,4-30 0,13-39 0,1-8 0,26-42 0,6-25 0,10-16 0,3-7 0,-8 9 0,-9 4 0,-12 13 0,-9 29 0,-10 34 0,-1 7 0,-1 30 0,-3 14 0,-6 29 0,-6 6 0,0 6 0,2-8 0,2-7 0,3-11 0,2-16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18.73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338 2543,'0'-5,"-5"-1,-10 0,-13 11,-10 13,-8 23,-6 22,6 20,6 9,11 3,9-10,9-5,5-12,5-13,2-11,1-8,0-2,4-1,6-2,1-1,3-6,8 2,4 1,12-3,17-7,14-5,12-15,6-20,12-30,-7-15,-10-10,-15-10,-10-4,-1-10,-10-1,-13-7,1-7,-1 7,-2 3,-6 1,-8 10,-7 2,-6 8,-4 10,-6 7,-8 7,-6 10,-5 13,-3 4,-2 3,-1 3,-9 11,-16 31,-10 28,-2 20,6 5,7 5,9 5,12 2,11 3,9-8,7-2,4-5,3 2,0-8,0-3,0-3,0 3,3-2,6-3,6-4,0-7,2-5,6-8,5-10,5-7,7-16,10-20,10-43,-1-15,-2-21,-1-21,-1-17,-6-7,-2-7,-10-18,-11-3,-11 6,-7 17,-7 22,-7 19,-9 19,-5 26,-15 24,-11 25,-16 38,-3 35,5 27,3 27,6 9,7 9,11 0,10-2,9-3,2-9,2-9,3-18,2-9,2-13,0-12,2-25,-1-30,1-38,-1-26,0-24,1-15,-1 1,0 5,-9 5,-13 1,-7 12,-7 10,-13 18,-15 23,-7 22,-1 21,8 28,10 21,9 10,13 6,7-4,7-1,7-8,6-10,22-14,21-27,38-44,15-45,6-17,-9-13,-20-6,-11-2,-16-5,-15-10,-12-6,-8 6,-6 7,-2 5,-1 14,0 15,-4 18,-5 22,-20 41,-8 55,-8 48,1 40,7 24,7 5,9-17,8-20,7-12,5-40,3-42,7-49,6-42,11-47,15-39,2-27,-7 2,-8 6,-9 12,-7 14,-5 20,-8 25,-8 25,-6 23,-15 23,-15 35,-13 51,-15 57,0 40,10 25,0 27,13 10,15 3,14-8,11-18,7-25,6-34,6-40,4-51,17-63,10-71,16-63,9-34,-2-20,-6-3,-12 9,-4 10,-9 18,-9 18,-8 17,-6 20,-4 15,-3 20,0 18,-1 42,0 61,1 74,0 58,1 32,9 36,8 8,1-10,2-23,7-22,-1-30,-5-25,-6-33,-6-25,-4-13,-3-5,-2-10,-1-9,0-4,0-23,0-30,5 11,6 28,2 27,13 33,6 14,-1-2,-3-12,-4-23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22.88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828 1377,'-5'5,"-10"15,-8 28,-4 24,-3 37,4 18,7 11,-3 15,-7 23,1 9,1 15,6 7,5-10,6-19,5-26,3-34,2-52,1-64,0-74,9-67,12-61,26-57,14-31,15-17,13-9,5-10,0 16,-11 1,-1 24,-11 29,-17 42,-18 54,-15 58,-12 92,-7 89,-5 78,-1 58,0 52,-1 37,2 3,0-9,1-14,6-23,10-42,8-27,0-32,1-38,-4-88,-6-91,-4-83,-5-50,-2-17,-3-6,-5 6,-2 22,-5 30,1 77,0 108,4 99,2 60,3 35,0-3,7-11,6-9,6-12,10-24,4-21,-2-46,-7-49,-11-46,-13-34,-10-31,-3-9,-4-12,-13-6,-9-2,-8 5,0 16,-1 15,-1 22,-6 48,-3 50,5 22,2 19,5 1,7 9,5-1,9-2,0-6,-1-22,1-35,4-55,1-49,-8-53,-1-23,-3-13,4-6,2-14,6-4,-2-1,2-5,6-16,-5-8,2 6,0-2,-2 8,-3-7,0 2,-2 4,3 16,7 30,0 26,4 55,3 74,4 67,2 42,2 32,1 36,0 27,1 27,0 3,-1 6,1-9,-1-27,0-42,0-47,0-42,0-49,0-51,0-47,0-36,0-31,0-18,0-11,0 5,0 19,0 17,0 24,0 12,-5 5,-1-3,-9-4,-7 2,-4-13,-2-15,-11-18,-3-2,6 11,4 15,7 34,9 60,6 54,5 60,4 35,1 25,2 16,4-9,6-17,6-21,9-20,5-27,1-23,-5-19,-7-14,7 6,3-4,-3 1,-3-2,0-3,5 12,-3 3,-2 2,5 11,7 4,1 1,-1 6,2-3,0-5,-3-9,-7-9,-4 1,-6-7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3:29.816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13,'0'-5,"-5"-1,-19 5,-21 7,-16 7,-12 11,3 6,12-2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7.82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27.938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4750 1,'0'1,"0"-1,0 1,-1-1,1 1,0 0,0-1,0 1,0 0,-1-1,1 1,0-1,0 1,-1-1,1 1,0-1,-1 1,1-1,-1 1,1-1,-2 1,-8 8,-2 0,1-1,-1-1,0 0,-1 0,-14 5,-12 5,-590 277,77-37,531-246,-61 27,-137 88,212-122,0 1,0 0,1 0,0 1,-1-1,2 2,-1-1,1 0,0 1,0 0,1 1,0-1,0 1,1-1,0 1,0 0,1 0,0 0,0 1,1-1,0 0,1 1,-1-1,3 16,0 12,7 58,-7-83,1 0,0 0,0 0,1-1,1 1,7 14,0-8,2 0,-1 0,2-1,0-1,1 0,1-2,0 1,1-2,24 13,17 6,115 44,-45-33,1-5,1-6,193 21,414-6,-491-42,364-41,-475 18,-1-5,-1-7,-1-5,154-65,46-60,-268 122,-1-3,104-91,-149 117,-1-2,-1 0,-1-1,0 0,-2-1,15-27,-23 34,0 0,0-1,-1 0,-1 0,-1 0,0-1,0 1,-2-1,0 1,0-1,-3-22,1 23,-1-1,-1 1,0 0,0-1,-2 1,0 1,0-1,-2 1,1 0,-2 0,1 1,-2 0,0 0,0 1,-1 0,0 1,-1 0,-22-16,3 6,-1 1,-1 1,-41-16,0 6,-119-30,-186-13,-120 20,-107 21,100 26,1 21,-580 96,139 100,685-131,-373 173,474-177,-149 99,213-114,4 5,-88 83,124-99,3 2,2 2,3 3,3 1,2 3,2 1,4 2,3 1,2 2,4 1,2 1,-25 129,32-92,5 2,5-1,4 1,6 0,27 200,-2-157,7-2,7-1,88 216,50 8,-137-303,2-2,107 123,-131-170,2 0,0-1,1-1,1-1,49 29,-59-40,1-1,0-1,1 0,-1-1,1-1,0 0,0-2,0 1,1-2,-1 0,0-1,20-2,-14-2,1 0,-1-2,0 0,-1-2,0 0,0-1,0-1,29-20,-19 9,-1-2,-1-1,-2-1,33-38,9-22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32.060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0,'1'1,"0"0,0 0,0 0,-1 1,1-1,0 0,0 0,-1 1,1-1,-1 0,0 1,1-1,-1 1,0-1,0 0,1 4,0 2,4 49,-2-1,-4 66,-20 120,13-158,-32 305,-34 443,71 765,19-1366,59 293,112 213,-20-227,-9-27,183 462,-311-869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1.94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57.17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6495 2426,'-9'0,"-13"38,-26 85,-22 116,-33 114,-8 137,-8 129,-26 149,3 97,16 56,1 28,23-31,28-97,26-127,22-150,16-153,4-139,-20-135,-33-157,-35-179,-62-200,-50-197,-9-197,18-160,43-111,47-51,42 51,37 89,51 126,58 136,62 141,59 112,77 67,57 71,31 76,19 64,18 67,9 55,10 43,-12 40,-6 62,-2 81,-10 80,-6 71,-22 64,-28 78,-42 29,-54 9,-53 26,-44 11,-48 6,-39-15,-63-25,-80-28,-78-35,-80-48,-63-53,-83-76,-108-69,-138-55,-141-47,-139-35,-75-24,-28 6,7 18,100 13,132 8,142 3,133-3,125-11,118-13,112-12,142-9,171-6,270-4,373-2,412 0,323-1,328 1,221 1,100 0,-63 1,-179-1,-314 11,-375 2,-383 0,-339-2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2.3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0:45:33.2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4252.59375"/>
      <inkml:brushProperty name="anchorY" value="-73014.47656"/>
      <inkml:brushProperty name="scaleFactor" value="0.5"/>
    </inkml:brush>
  </inkml:definitions>
  <inkml:trace contextRef="#ctx0" brushRef="#br0">1088 800 24575,'0'0'0,"-5"4"0,-23 19 0,-33 5 0,-43 9 0,-46 19 0,-21 11 0,-1 3 0,8-5 0,41-15 0,63-19 0,63-32 0,-3 1 0,0 0 0,1 0 0,-1 0 0,0 0 0,0 0 0,0 0 0,0 0 0,0 0 0,0 0 0,0 1 0,0-1 0,0 0 0,0 0 0,0 0 0,0 0 0,1 0 0,-1 0 0,0 0 0,0 1 0,0-1 0,0 0 0,0 0 0,0 0 0,0 0 0,0 0 0,0 0 0,0 0 0,0 1 0,0-1 0,0 0 0,0 0 0,0 0 0,0 0 0,0 0 0,-1 0 0,1 0 0,0 0 0,0 1 0,0-1 0,0 0 0,0 0 0,0 0 0,0 0 0,0 0 0,0 0 0,0 0 0,0 0 0,-1 0 0,1 0 0,0 0 0,0 1 0,0-1 0,0 0 0,0 0 0,0 0 0,0 0 0,0 0 0,-1 0 0,1 0 0,0 0 0,0 0 0,0 0 0,0 0 0,0 0 0,0 0 0,0 0 0,-1 0 0,19-3 0,67-18 0,72-24 0,64-21 0,32-3-1336,13-6 1718,4-3-573,-41 14 191,-66 16 0,-89 26 0,-67 18 0,-22 6 0,-65 27 0,-60 17 0,-48 22 0,-17 0 0,12-4-685,61-14 880,123-46 45,-3 1 0,1 1-1,0 0 1,-11 8-1,9-9-470,17-4 92,38-12 324,14-13-185,-5-1 0,-57 26 0,7-2 0,-1 1 0,1 0 0,0-1 0,-1 1 0,1-1 0,0 1 0,-1-1 0,1 1 0,-1-1 0,1 0 0,-1 1 0,1-1 0,-1 0 0,0 1 0,1-1 0,-1 0 0,0 0 0,1 1 0,-1-1 0,0 0 0,0 0 0,0 1 0,1-1 0,-1 0 0,0 0 0,0 0 0,0 1 0,-1-1 0,1 0 0,0 0 0,0 1 0,-1-2 0,-9-1 91,4 0 0,0 1-1,0 0 1,0 0 0,0 0-1,0 1 1,-12-1 0,-98-10-298,-52 10 310,-31 15-103,12 9 0,56-1 0,131-21 0,-5 1 0,0 0 0,0 0 0,0 1 0,0 0 0,0-1 0,1 2 0,-1-1 0,-5 4 0,8-6 0,2 0 0,0 0 0,-1 1 0,1-1 0,0 0 0,0 0 0,0 0 0,0 0 0,0 0 0,0 1 0,-1-1 0,1 0 0,0 0 0,0 0 0,0 1 0,0-1 0,0 0 0,0 0 0,0 0 0,0 1 0,0-1 0,0 0 0,0 0 0,0 0 0,0 1 0,0-1 0,0 0 0,0 0 0,0 0 0,0 1 0,0-1 0,0 0 0,1 0 0,-1 0 0,0 0 0,0 1 0,0-1 0,0 0 0,0 0 0,0 0 0,1 0 0,-1 0 0,0 1 0,0-1 0,0 0 0,1 0 0,18 7 0,6-5 0,40 0 0,76-2 0,23-8 0,3-1 0,-18-6 0,-29 2 0,-30 2 0,-9 2 0,-2 4 0,-1-3 0,6 1 0,-4 1 0,-27 2 0,-28 1 0,-34 2 0,-17 0 0,-21 6 0,-4 7 0,0-1 0,4 0 0,6-3 0,4-2 0,5-3 0,31-5 0,-1 1 0,0 1 0,0-1 0,0 1 0,1-1 0,-1 0 0,0 0 0,0 0 0,1 0 0,-1 0 0,1 0 0,-3-2 0,2 2 0,0-1 0,0 0 0,1 0 0,-1 0 0,0-1 0,1 1 0,-1-1 0,0-2 0,-8-28 0,5-4 0,8-6 0,14-9 0,7 1 0,9-13 0,9-1 0,17-11 0,10-4 0,2 2 0,-6 9 0,3 1 0,-10 5 0,-8 3 0,-2 2 0,-12 7 0,-5 8 0,-30 44 0,1-4 0,-1 2 0,1-1 0,0 0 0,0 0 0,0 0 0,0 1 0,1-1 0,1 0 0,-3 2 0,-1-1 0,1 1 0,-1 0 0,1 0 0,-1 0 0,0 0 0,1 0 0,-1 0 0,1 0 0,-1 0 0,1 0 0,-1 0 0,1 0 0,-1 0 0,1 0 0,-1 1 0,0-1 0,1 0 0,-1 0 0,1 0 0,-1 1 0,0-1 0,1 0 0,-1 0 0,0 1 0,1-1 0,-1 0 0,0 1 0,1-1 0,-1 0 0,0 1 0,0-1 0,1 0 0,-1 1 0,0 0 0,1 4 0,0-1 0,-1 0 0,1 0 0,-1 0 0,0 0 0,0 8 0,-8 56 0,-8 22 0,-11 20 0,1-8 0,3-2 0,6-12 0,6-17 0,4-30 0,13-39 0,1-8 0,26-42 0,6-25 0,10-16 0,3-7 0,-8 9 0,-9 4 0,-12 13 0,-9 29 0,-10 34 0,-1 7 0,-1 30 0,-3 14 0,-6 29 0,-6 6 0,0 6 0,2-8 0,2-7 0,3-11 0,2-16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18.73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338 2543,'0'-5,"-5"-1,-10 0,-13 11,-10 13,-8 23,-6 22,6 20,6 9,11 3,9-10,9-5,5-12,5-13,2-11,1-8,0-2,4-1,6-2,1-1,3-6,8 2,4 1,12-3,17-7,14-5,12-15,6-20,12-30,-7-15,-10-10,-15-10,-10-4,-1-10,-10-1,-13-7,1-7,-1 7,-2 3,-6 1,-8 10,-7 2,-6 8,-4 10,-6 7,-8 7,-6 10,-5 13,-3 4,-2 3,-1 3,-9 11,-16 31,-10 28,-2 20,6 5,7 5,9 5,12 2,11 3,9-8,7-2,4-5,3 2,0-8,0-3,0-3,0 3,3-2,6-3,6-4,0-7,2-5,6-8,5-10,5-7,7-16,10-20,10-43,-1-15,-2-21,-1-21,-1-17,-6-7,-2-7,-10-18,-11-3,-11 6,-7 17,-7 22,-7 19,-9 19,-5 26,-15 24,-11 25,-16 38,-3 35,5 27,3 27,6 9,7 9,11 0,10-2,9-3,2-9,2-9,3-18,2-9,2-13,0-12,2-25,-1-30,1-38,-1-26,0-24,1-15,-1 1,0 5,-9 5,-13 1,-7 12,-7 10,-13 18,-15 23,-7 22,-1 21,8 28,10 21,9 10,13 6,7-4,7-1,7-8,6-10,22-14,21-27,38-44,15-45,6-17,-9-13,-20-6,-11-2,-16-5,-15-10,-12-6,-8 6,-6 7,-2 5,-1 14,0 15,-4 18,-5 22,-20 41,-8 55,-8 48,1 40,7 24,7 5,9-17,8-20,7-12,5-40,3-42,7-49,6-42,11-47,15-39,2-27,-7 2,-8 6,-9 12,-7 14,-5 20,-8 25,-8 25,-6 23,-15 23,-15 35,-13 51,-15 57,0 40,10 25,0 27,13 10,15 3,14-8,11-18,7-25,6-34,6-40,4-51,17-63,10-71,16-63,9-34,-2-20,-6-3,-12 9,-4 10,-9 18,-9 18,-8 17,-6 20,-4 15,-3 20,0 18,-1 42,0 61,1 74,0 58,1 32,9 36,8 8,1-10,2-23,7-22,-1-30,-5-25,-6-33,-6-25,-4-13,-3-5,-2-10,-1-9,0-4,0-23,0-30,5 11,6 28,2 27,13 33,6 14,-1-2,-3-12,-4-23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22.88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828 1377,'-5'5,"-10"15,-8 28,-4 24,-3 37,4 18,7 11,-3 15,-7 23,1 9,1 15,6 7,5-10,6-19,5-26,3-34,2-52,1-64,0-74,9-67,12-61,26-57,14-31,15-17,13-9,5-10,0 16,-11 1,-1 24,-11 29,-17 42,-18 54,-15 58,-12 92,-7 89,-5 78,-1 58,0 52,-1 37,2 3,0-9,1-14,6-23,10-42,8-27,0-32,1-38,-4-88,-6-91,-4-83,-5-50,-2-17,-3-6,-5 6,-2 22,-5 30,1 77,0 108,4 99,2 60,3 35,0-3,7-11,6-9,6-12,10-24,4-21,-2-46,-7-49,-11-46,-13-34,-10-31,-3-9,-4-12,-13-6,-9-2,-8 5,0 16,-1 15,-1 22,-6 48,-3 50,5 22,2 19,5 1,7 9,5-1,9-2,0-6,-1-22,1-35,4-55,1-49,-8-53,-1-23,-3-13,4-6,2-14,6-4,-2-1,2-5,6-16,-5-8,2 6,0-2,-2 8,-3-7,0 2,-2 4,3 16,7 30,0 26,4 55,3 74,4 67,2 42,2 32,1 36,0 27,1 27,0 3,-1 6,1-9,-1-27,0-42,0-47,0-42,0-49,0-51,0-47,0-36,0-31,0-18,0-11,0 5,0 19,0 17,0 24,0 12,-5 5,-1-3,-9-4,-7 2,-4-13,-2-15,-11-18,-3-2,6 11,4 15,7 34,9 60,6 54,5 60,4 35,1 25,2 16,4-9,6-17,6-21,9-20,5-27,1-23,-5-19,-7-14,7 6,3-4,-3 1,-3-2,0-3,5 12,-3 3,-2 2,5 11,7 4,1 1,-1 6,2-3,0-5,-3-9,-7-9,-4 1,-6-7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4.6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1,'1'0,"0"0,-1 1,1-1,0 1,-1-1,1 1,-1-1,1 1,-1 0,1-1,-1 1,1 0,-1-1,0 1,1 0,-1 0,0-1,0 1,1 0,-1 0,0-1,0 1,0 0,0 0,0 0,0 1,1 1,8 81,-2 0,-6 97,-2-78,1 1914,0-1992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7.8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1,'5'13,"1"32,-19 35,-11 21,-6 22,-2 16,-10 16,-2 9,2 8,-5 15,5-16,5-17,10-32,8-32,8-31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99BAC-9687-4C9A-9972-063FD1E5EF0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A692-2BDC-4437-80C8-1D2F23F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14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4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1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91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8bcf4b1875_12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8bcf4b1875_12_155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4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74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8bcf4b1875_12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8bcf4b1875_12_155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30163" y="395012"/>
            <a:ext cx="7931808" cy="6258927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53400" y="2331517"/>
            <a:ext cx="6285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73000" y="4038351"/>
            <a:ext cx="4846000" cy="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10474" y="270362"/>
            <a:ext cx="11446252" cy="6339403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718962" y="4886629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0263128" y="341546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2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5">
  <p:cSld name="BIG TITLE 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950227" y="1244167"/>
            <a:ext cx="53892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62" name="Google Shape;162;p14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3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71" name="Google Shape;171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5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BIG NUMBER &amp; TEXT 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3281200" y="4381200"/>
            <a:ext cx="5629600" cy="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hasCustomPrompt="1"/>
          </p:nvPr>
        </p:nvSpPr>
        <p:spPr>
          <a:xfrm>
            <a:off x="2470600" y="2260700"/>
            <a:ext cx="7250800" cy="1485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1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81" name="Google Shape;181;p16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92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784233" y="1810333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2784233" y="3629525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2784233" y="5393967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hasCustomPrompt="1"/>
          </p:nvPr>
        </p:nvSpPr>
        <p:spPr>
          <a:xfrm>
            <a:off x="3769800" y="859703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4" hasCustomPrompt="1"/>
          </p:nvPr>
        </p:nvSpPr>
        <p:spPr>
          <a:xfrm>
            <a:off x="3769800" y="2700068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 idx="5" hasCustomPrompt="1"/>
          </p:nvPr>
        </p:nvSpPr>
        <p:spPr>
          <a:xfrm>
            <a:off x="3769800" y="4453451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95" name="Google Shape;195;p17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76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33360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50233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8477151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8194031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4854379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4571255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/>
          </p:nvPr>
        </p:nvSpPr>
        <p:spPr>
          <a:xfrm>
            <a:off x="4854379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7"/>
          </p:nvPr>
        </p:nvSpPr>
        <p:spPr>
          <a:xfrm>
            <a:off x="4571255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/>
          </p:nvPr>
        </p:nvSpPr>
        <p:spPr>
          <a:xfrm>
            <a:off x="1233360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9"/>
          </p:nvPr>
        </p:nvSpPr>
        <p:spPr>
          <a:xfrm>
            <a:off x="950233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13"/>
          </p:nvPr>
        </p:nvSpPr>
        <p:spPr>
          <a:xfrm>
            <a:off x="8477151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4"/>
          </p:nvPr>
        </p:nvSpPr>
        <p:spPr>
          <a:xfrm>
            <a:off x="8194031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 idx="15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16" name="Google Shape;216;p18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38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SOCIAL MEDIA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5698933" y="1701800"/>
            <a:ext cx="2213200" cy="1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5333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5698967" y="3883633"/>
            <a:ext cx="3462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36" name="Google Shape;236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0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 flipH="1">
            <a:off x="3619133" y="1609833"/>
            <a:ext cx="49536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 flipH="1">
            <a:off x="3462800" y="31509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813400" y="5085300"/>
            <a:ext cx="85652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47" name="Google Shape;247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1"/>
          <p:cNvSpPr/>
          <p:nvPr/>
        </p:nvSpPr>
        <p:spPr>
          <a:xfrm>
            <a:off x="2026773" y="3321657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9874307" y="17247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9433407" y="40758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067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58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30163" y="395012"/>
            <a:ext cx="7931808" cy="6258927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53400" y="2331517"/>
            <a:ext cx="6285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73000" y="4038351"/>
            <a:ext cx="4846000" cy="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10474" y="270362"/>
            <a:ext cx="11446252" cy="6339403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718962" y="4886629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0263128" y="341546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52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  TITLE &amp; LI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233" y="1439467"/>
            <a:ext cx="10291600" cy="47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0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  TITLE &amp; LI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233" y="1439467"/>
            <a:ext cx="10291600" cy="47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928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183600" y="1966700"/>
            <a:ext cx="3824800" cy="1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3469267" y="3926967"/>
            <a:ext cx="5253600" cy="12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805050" y="927643"/>
            <a:ext cx="6581647" cy="5193525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410474" y="661997"/>
            <a:ext cx="11446252" cy="5947769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126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889800" y="4760733"/>
            <a:ext cx="84124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889833" y="2974767"/>
            <a:ext cx="8412400" cy="93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3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2349967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2349967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2349967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2349967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2349967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2349967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6492063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6492065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6492063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6492063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6492065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6492063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50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HEADLINE DESIGN 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3849401" y="1776300"/>
            <a:ext cx="44932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306801" y="5177068"/>
            <a:ext cx="55784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10800000">
            <a:off x="3101750" y="1161694"/>
            <a:ext cx="5988367" cy="4725372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439640" y="661996"/>
            <a:ext cx="11417085" cy="5796427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81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 2">
  <p:cSld name="HEADLINE DESIGN 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 rot="10800000">
            <a:off x="8838747" y="1846879"/>
            <a:ext cx="2868860" cy="2263795"/>
            <a:chOff x="2256903" y="816487"/>
            <a:chExt cx="4630180" cy="3653639"/>
          </a:xfrm>
        </p:grpSpPr>
        <p:sp>
          <p:nvSpPr>
            <p:cNvPr id="91" name="Google Shape;91;p8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50233" y="1409467"/>
            <a:ext cx="55784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1"/>
          </p:nvPr>
        </p:nvSpPr>
        <p:spPr>
          <a:xfrm>
            <a:off x="950235" y="5034401"/>
            <a:ext cx="55784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title" idx="2" hasCustomPrompt="1"/>
          </p:nvPr>
        </p:nvSpPr>
        <p:spPr>
          <a:xfrm>
            <a:off x="9396167" y="2438400"/>
            <a:ext cx="1845600" cy="105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96" name="Google Shape;96;p8"/>
          <p:cNvGrpSpPr/>
          <p:nvPr/>
        </p:nvGrpSpPr>
        <p:grpSpPr>
          <a:xfrm>
            <a:off x="439640" y="786627"/>
            <a:ext cx="11417085" cy="5671796"/>
            <a:chOff x="329730" y="589970"/>
            <a:chExt cx="8562814" cy="4253847"/>
          </a:xfrm>
        </p:grpSpPr>
        <p:sp>
          <p:nvSpPr>
            <p:cNvPr id="97" name="Google Shape;97;p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40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&amp; TEXT LIS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50233" y="917867"/>
            <a:ext cx="48480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5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50233" y="3058995"/>
            <a:ext cx="10291600" cy="29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487917" y="642364"/>
            <a:ext cx="2666347" cy="2103993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439640" y="216027"/>
            <a:ext cx="11504195" cy="6200820"/>
            <a:chOff x="329730" y="162020"/>
            <a:chExt cx="8628146" cy="4650615"/>
          </a:xfrm>
        </p:grpSpPr>
        <p:sp>
          <p:nvSpPr>
            <p:cNvPr id="108" name="Google Shape;108;p9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60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461333" y="424923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239293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ubTitle" idx="2"/>
          </p:nvPr>
        </p:nvSpPr>
        <p:spPr>
          <a:xfrm>
            <a:off x="6780283" y="424922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3"/>
          </p:nvPr>
        </p:nvSpPr>
        <p:spPr>
          <a:xfrm>
            <a:off x="771188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4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439640" y="375127"/>
            <a:ext cx="11417085" cy="6214836"/>
            <a:chOff x="329730" y="281345"/>
            <a:chExt cx="8562814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64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1201316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02467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idx="2"/>
          </p:nvPr>
        </p:nvSpPr>
        <p:spPr>
          <a:xfrm>
            <a:off x="4756000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3"/>
          </p:nvPr>
        </p:nvSpPr>
        <p:spPr>
          <a:xfrm>
            <a:off x="4755904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idx="4"/>
          </p:nvPr>
        </p:nvSpPr>
        <p:spPr>
          <a:xfrm>
            <a:off x="8310783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5"/>
          </p:nvPr>
        </p:nvSpPr>
        <p:spPr>
          <a:xfrm>
            <a:off x="8310716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 idx="6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34" name="Google Shape;134;p1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33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ICTURE">
  <p:cSld name="TITLE &amp; PICTUR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 flipH="1">
            <a:off x="7153767" y="1263600"/>
            <a:ext cx="4088000" cy="2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 flipH="1">
            <a:off x="7153767" y="3998067"/>
            <a:ext cx="4088000" cy="15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44" name="Google Shape;144;p1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5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15879" y="1244167"/>
            <a:ext cx="35684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53" name="Google Shape;153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183600" y="1966700"/>
            <a:ext cx="3824800" cy="1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3469267" y="3926967"/>
            <a:ext cx="5253600" cy="12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805050" y="927643"/>
            <a:ext cx="6581647" cy="5193525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410474" y="661997"/>
            <a:ext cx="11446252" cy="5947769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5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71" name="Google Shape;171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413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BIG NUMBER &amp; TEXT 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3281200" y="4381200"/>
            <a:ext cx="5629600" cy="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hasCustomPrompt="1"/>
          </p:nvPr>
        </p:nvSpPr>
        <p:spPr>
          <a:xfrm>
            <a:off x="2470600" y="2260700"/>
            <a:ext cx="7250800" cy="1485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1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81" name="Google Shape;181;p16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882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784233" y="1810333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2784233" y="3629525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2784233" y="5393967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hasCustomPrompt="1"/>
          </p:nvPr>
        </p:nvSpPr>
        <p:spPr>
          <a:xfrm>
            <a:off x="3769800" y="859703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4" hasCustomPrompt="1"/>
          </p:nvPr>
        </p:nvSpPr>
        <p:spPr>
          <a:xfrm>
            <a:off x="3769800" y="2700068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 idx="5" hasCustomPrompt="1"/>
          </p:nvPr>
        </p:nvSpPr>
        <p:spPr>
          <a:xfrm>
            <a:off x="3769800" y="4453451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95" name="Google Shape;195;p17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25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33360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50233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8477151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8194031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4854379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4571255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/>
          </p:nvPr>
        </p:nvSpPr>
        <p:spPr>
          <a:xfrm>
            <a:off x="4854379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7"/>
          </p:nvPr>
        </p:nvSpPr>
        <p:spPr>
          <a:xfrm>
            <a:off x="4571255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/>
          </p:nvPr>
        </p:nvSpPr>
        <p:spPr>
          <a:xfrm>
            <a:off x="1233360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9"/>
          </p:nvPr>
        </p:nvSpPr>
        <p:spPr>
          <a:xfrm>
            <a:off x="950233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13"/>
          </p:nvPr>
        </p:nvSpPr>
        <p:spPr>
          <a:xfrm>
            <a:off x="8477151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4"/>
          </p:nvPr>
        </p:nvSpPr>
        <p:spPr>
          <a:xfrm>
            <a:off x="8194031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 idx="15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16" name="Google Shape;216;p18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164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">
  <p:cSld name="SOCIAL MEDIA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520100" y="1536700"/>
            <a:ext cx="3191600" cy="1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5333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1520033" y="3883667"/>
            <a:ext cx="3191600" cy="19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26" name="Google Shape;226;p19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12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SOCIAL MEDIA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5698933" y="1701800"/>
            <a:ext cx="2213200" cy="1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5333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5698967" y="3883633"/>
            <a:ext cx="3462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36" name="Google Shape;236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295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 flipH="1">
            <a:off x="3619133" y="1609833"/>
            <a:ext cx="49536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 flipH="1">
            <a:off x="3462800" y="31509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813400" y="5085300"/>
            <a:ext cx="85652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47" name="Google Shape;247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1"/>
          <p:cNvSpPr/>
          <p:nvPr/>
        </p:nvSpPr>
        <p:spPr>
          <a:xfrm>
            <a:off x="2026773" y="3321657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9874307" y="17247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9433407" y="40758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249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2349967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2349967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2349967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2349967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2349967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2349967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6492063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6492065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6492063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6492063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6492065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6492063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144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&amp; TEXT LIS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50233" y="917867"/>
            <a:ext cx="48480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5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50233" y="3058995"/>
            <a:ext cx="10291600" cy="29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487917" y="642364"/>
            <a:ext cx="2666347" cy="2103993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439640" y="216027"/>
            <a:ext cx="11504195" cy="6200820"/>
            <a:chOff x="329730" y="162020"/>
            <a:chExt cx="8628146" cy="4650615"/>
          </a:xfrm>
        </p:grpSpPr>
        <p:sp>
          <p:nvSpPr>
            <p:cNvPr id="108" name="Google Shape;108;p9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461333" y="424923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239293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ubTitle" idx="2"/>
          </p:nvPr>
        </p:nvSpPr>
        <p:spPr>
          <a:xfrm>
            <a:off x="6780283" y="424922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3"/>
          </p:nvPr>
        </p:nvSpPr>
        <p:spPr>
          <a:xfrm>
            <a:off x="771188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4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439640" y="375127"/>
            <a:ext cx="11417085" cy="6214836"/>
            <a:chOff x="329730" y="281345"/>
            <a:chExt cx="8562814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9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1201316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02467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idx="2"/>
          </p:nvPr>
        </p:nvSpPr>
        <p:spPr>
          <a:xfrm>
            <a:off x="4756000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3"/>
          </p:nvPr>
        </p:nvSpPr>
        <p:spPr>
          <a:xfrm>
            <a:off x="4755904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idx="4"/>
          </p:nvPr>
        </p:nvSpPr>
        <p:spPr>
          <a:xfrm>
            <a:off x="8310783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5"/>
          </p:nvPr>
        </p:nvSpPr>
        <p:spPr>
          <a:xfrm>
            <a:off x="8310716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 idx="6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34" name="Google Shape;134;p1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7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ICTURE">
  <p:cSld name="TITLE &amp; PICTUR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 flipH="1">
            <a:off x="7153767" y="1263600"/>
            <a:ext cx="4088000" cy="2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 flipH="1">
            <a:off x="7153767" y="3998067"/>
            <a:ext cx="4088000" cy="15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44" name="Google Shape;144;p1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0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15879" y="1244167"/>
            <a:ext cx="35684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53" name="Google Shape;153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1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72465" y="975267"/>
            <a:ext cx="7847200" cy="1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4300" y="3166367"/>
            <a:ext cx="5821200" cy="1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644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72465" y="975267"/>
            <a:ext cx="7847200" cy="1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4300" y="3166367"/>
            <a:ext cx="5821200" cy="1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129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0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3.xml"/><Relationship Id="rId47" Type="http://schemas.openxmlformats.org/officeDocument/2006/relationships/customXml" Target="../ink/ink27.xml"/><Relationship Id="rId50" Type="http://schemas.openxmlformats.org/officeDocument/2006/relationships/customXml" Target="../ink/ink30.xml"/><Relationship Id="rId55" Type="http://schemas.openxmlformats.org/officeDocument/2006/relationships/customXml" Target="../ink/ink3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7.png"/><Relationship Id="rId40" Type="http://schemas.openxmlformats.org/officeDocument/2006/relationships/customXml" Target="../ink/ink21.xml"/><Relationship Id="rId45" Type="http://schemas.openxmlformats.org/officeDocument/2006/relationships/customXml" Target="../ink/ink26.xml"/><Relationship Id="rId53" Type="http://schemas.openxmlformats.org/officeDocument/2006/relationships/image" Target="../media/image20.png"/><Relationship Id="rId58" Type="http://schemas.openxmlformats.org/officeDocument/2006/relationships/customXml" Target="../ink/ink35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6.png"/><Relationship Id="rId43" Type="http://schemas.openxmlformats.org/officeDocument/2006/relationships/customXml" Target="../ink/ink24.xml"/><Relationship Id="rId48" Type="http://schemas.openxmlformats.org/officeDocument/2006/relationships/customXml" Target="../ink/ink28.xml"/><Relationship Id="rId56" Type="http://schemas.openxmlformats.org/officeDocument/2006/relationships/customXml" Target="../ink/ink34.xml"/><Relationship Id="rId8" Type="http://schemas.openxmlformats.org/officeDocument/2006/relationships/customXml" Target="../ink/ink3.xml"/><Relationship Id="rId51" Type="http://schemas.openxmlformats.org/officeDocument/2006/relationships/image" Target="../media/image19.png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6.xml"/><Relationship Id="rId38" Type="http://schemas.openxmlformats.org/officeDocument/2006/relationships/customXml" Target="../ink/ink19.xml"/><Relationship Id="rId46" Type="http://schemas.openxmlformats.org/officeDocument/2006/relationships/image" Target="../media/image18.png"/><Relationship Id="rId20" Type="http://schemas.openxmlformats.org/officeDocument/2006/relationships/customXml" Target="../ink/ink9.xml"/><Relationship Id="rId41" Type="http://schemas.openxmlformats.org/officeDocument/2006/relationships/customXml" Target="../ink/ink22.xml"/><Relationship Id="rId54" Type="http://schemas.openxmlformats.org/officeDocument/2006/relationships/customXml" Target="../ink/ink32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8.xml"/><Relationship Id="rId49" Type="http://schemas.openxmlformats.org/officeDocument/2006/relationships/customXml" Target="../ink/ink29.xml"/><Relationship Id="rId57" Type="http://schemas.openxmlformats.org/officeDocument/2006/relationships/image" Target="../media/image21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5.xml"/><Relationship Id="rId52" Type="http://schemas.openxmlformats.org/officeDocument/2006/relationships/customXml" Target="../ink/ink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30.png"/><Relationship Id="rId18" Type="http://schemas.openxmlformats.org/officeDocument/2006/relationships/customXml" Target="../ink/ink47.xml"/><Relationship Id="rId26" Type="http://schemas.openxmlformats.org/officeDocument/2006/relationships/image" Target="../media/image36.png"/><Relationship Id="rId3" Type="http://schemas.openxmlformats.org/officeDocument/2006/relationships/customXml" Target="../ink/ink39.xm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44.xml"/><Relationship Id="rId17" Type="http://schemas.openxmlformats.org/officeDocument/2006/relationships/image" Target="../media/image32.png"/><Relationship Id="rId25" Type="http://schemas.openxmlformats.org/officeDocument/2006/relationships/customXml" Target="../ink/ink51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customXml" Target="../ink/ink53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41.xml"/><Relationship Id="rId11" Type="http://schemas.openxmlformats.org/officeDocument/2006/relationships/image" Target="../media/image29.png"/><Relationship Id="rId24" Type="http://schemas.openxmlformats.org/officeDocument/2006/relationships/customXml" Target="../ink/ink50.xml"/><Relationship Id="rId32" Type="http://schemas.openxmlformats.org/officeDocument/2006/relationships/image" Target="../media/image39.png"/><Relationship Id="rId5" Type="http://schemas.openxmlformats.org/officeDocument/2006/relationships/customXml" Target="../ink/ink40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image" Target="../media/image37.png"/><Relationship Id="rId10" Type="http://schemas.openxmlformats.org/officeDocument/2006/relationships/customXml" Target="../ink/ink43.xml"/><Relationship Id="rId19" Type="http://schemas.openxmlformats.org/officeDocument/2006/relationships/image" Target="../media/image33.png"/><Relationship Id="rId31" Type="http://schemas.openxmlformats.org/officeDocument/2006/relationships/customXml" Target="../ink/ink54.xml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customXml" Target="../ink/ink52.xml"/><Relationship Id="rId30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60.xml"/><Relationship Id="rId3" Type="http://schemas.openxmlformats.org/officeDocument/2006/relationships/customXml" Target="../ink/ink55.xml"/><Relationship Id="rId21" Type="http://schemas.openxmlformats.org/officeDocument/2006/relationships/image" Target="../media/image50.png"/><Relationship Id="rId7" Type="http://schemas.openxmlformats.org/officeDocument/2006/relationships/customXml" Target="../ink/ink57.xml"/><Relationship Id="rId12" Type="http://schemas.openxmlformats.org/officeDocument/2006/relationships/image" Target="../media/image46.png"/><Relationship Id="rId17" Type="http://schemas.openxmlformats.org/officeDocument/2006/relationships/customXml" Target="../ink/ink62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45.png"/><Relationship Id="rId19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customXml" Target="../ink/ink58.xml"/><Relationship Id="rId14" Type="http://schemas.openxmlformats.org/officeDocument/2006/relationships/image" Target="../media/image4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69.xml"/><Relationship Id="rId3" Type="http://schemas.openxmlformats.org/officeDocument/2006/relationships/customXml" Target="../ink/ink64.xml"/><Relationship Id="rId21" Type="http://schemas.openxmlformats.org/officeDocument/2006/relationships/image" Target="../media/image50.png"/><Relationship Id="rId7" Type="http://schemas.openxmlformats.org/officeDocument/2006/relationships/customXml" Target="../ink/ink66.xml"/><Relationship Id="rId12" Type="http://schemas.openxmlformats.org/officeDocument/2006/relationships/image" Target="../media/image46.png"/><Relationship Id="rId17" Type="http://schemas.openxmlformats.org/officeDocument/2006/relationships/customXml" Target="../ink/ink71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10" Type="http://schemas.openxmlformats.org/officeDocument/2006/relationships/image" Target="../media/image45.png"/><Relationship Id="rId19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customXml" Target="../ink/ink67.xml"/><Relationship Id="rId14" Type="http://schemas.openxmlformats.org/officeDocument/2006/relationships/image" Target="../media/image47.png"/><Relationship Id="rId2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8799469" y="4381472"/>
            <a:ext cx="1042977" cy="1044473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7754481" y="563408"/>
            <a:ext cx="422127" cy="1025535"/>
          </a:xfrm>
          <a:custGeom>
            <a:avLst/>
            <a:gdLst/>
            <a:ahLst/>
            <a:cxn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447586" y="759881"/>
            <a:ext cx="489" cy="105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0" name="Google Shape;270;p25"/>
          <p:cNvGrpSpPr/>
          <p:nvPr/>
        </p:nvGrpSpPr>
        <p:grpSpPr>
          <a:xfrm>
            <a:off x="833677" y="360374"/>
            <a:ext cx="1209243" cy="1699159"/>
            <a:chOff x="1243187" y="482882"/>
            <a:chExt cx="848552" cy="1192336"/>
          </a:xfrm>
        </p:grpSpPr>
        <p:sp>
          <p:nvSpPr>
            <p:cNvPr id="271" name="Google Shape;271;p25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5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73" name="Google Shape;273;p25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5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25"/>
          <p:cNvGrpSpPr/>
          <p:nvPr/>
        </p:nvGrpSpPr>
        <p:grpSpPr>
          <a:xfrm>
            <a:off x="7201314" y="4102249"/>
            <a:ext cx="2777803" cy="2164564"/>
            <a:chOff x="2489257" y="2639067"/>
            <a:chExt cx="2406830" cy="1875488"/>
          </a:xfrm>
        </p:grpSpPr>
        <p:sp>
          <p:nvSpPr>
            <p:cNvPr id="285" name="Google Shape;285;p25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5697713" y="43372"/>
            <a:ext cx="1546496" cy="1530775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6982119" y="5115471"/>
            <a:ext cx="1165220" cy="121596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10515410" y="3201066"/>
            <a:ext cx="296212" cy="583988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3445987" y="100647"/>
            <a:ext cx="552837" cy="1311557"/>
          </a:xfrm>
          <a:custGeom>
            <a:avLst/>
            <a:gdLst/>
            <a:ahLst/>
            <a:cxn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8894844" y="1690604"/>
            <a:ext cx="422076" cy="506659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1163597" y="4032746"/>
            <a:ext cx="1165521" cy="1044551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6" name="Google Shape;306;p25"/>
          <p:cNvGrpSpPr/>
          <p:nvPr/>
        </p:nvGrpSpPr>
        <p:grpSpPr>
          <a:xfrm>
            <a:off x="1495046" y="1776668"/>
            <a:ext cx="1326895" cy="1384015"/>
            <a:chOff x="2323059" y="1340604"/>
            <a:chExt cx="1091436" cy="1138420"/>
          </a:xfrm>
        </p:grpSpPr>
        <p:sp>
          <p:nvSpPr>
            <p:cNvPr id="307" name="Google Shape;307;p25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5"/>
          <p:cNvSpPr/>
          <p:nvPr/>
        </p:nvSpPr>
        <p:spPr>
          <a:xfrm>
            <a:off x="4714451" y="-91915"/>
            <a:ext cx="593413" cy="134384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1441080" y="3261223"/>
            <a:ext cx="555737" cy="611427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8418114" y="3634134"/>
            <a:ext cx="2424996" cy="1428547"/>
            <a:chOff x="3354887" y="4040758"/>
            <a:chExt cx="1612222" cy="949748"/>
          </a:xfrm>
          <a:scene3d>
            <a:camera prst="orthographicFront">
              <a:rot lat="0" lon="0" rev="4200000"/>
            </a:camera>
            <a:lightRig rig="threePt" dir="t"/>
          </a:scene3d>
        </p:grpSpPr>
        <p:sp>
          <p:nvSpPr>
            <p:cNvPr id="316" name="Google Shape;316;p25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ahLst/>
              <a:cxn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ahLst/>
              <a:cxn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ahLst/>
              <a:cxn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ahLst/>
              <a:cxn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ahLst/>
              <a:cxn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ahLst/>
              <a:cxn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ahLst/>
              <a:cxn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5"/>
          <p:cNvGrpSpPr/>
          <p:nvPr/>
        </p:nvGrpSpPr>
        <p:grpSpPr>
          <a:xfrm>
            <a:off x="10600541" y="3932502"/>
            <a:ext cx="422163" cy="502596"/>
            <a:chOff x="7290886" y="2736984"/>
            <a:chExt cx="416773" cy="496179"/>
          </a:xfrm>
        </p:grpSpPr>
        <p:sp>
          <p:nvSpPr>
            <p:cNvPr id="324" name="Google Shape;324;p25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25"/>
          <p:cNvGrpSpPr/>
          <p:nvPr/>
        </p:nvGrpSpPr>
        <p:grpSpPr>
          <a:xfrm>
            <a:off x="5441445" y="5235076"/>
            <a:ext cx="1455721" cy="1197980"/>
            <a:chOff x="3577274" y="3445463"/>
            <a:chExt cx="967814" cy="796459"/>
          </a:xfrm>
        </p:grpSpPr>
        <p:sp>
          <p:nvSpPr>
            <p:cNvPr id="327" name="Google Shape;327;p25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25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30" name="Google Shape;330;p25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2" name="Google Shape;332;p25"/>
          <p:cNvSpPr/>
          <p:nvPr/>
        </p:nvSpPr>
        <p:spPr>
          <a:xfrm>
            <a:off x="1901123" y="2414804"/>
            <a:ext cx="70712" cy="81472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1508307" y="2804159"/>
            <a:ext cx="979" cy="524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4" name="Google Shape;334;p25"/>
          <p:cNvGrpSpPr/>
          <p:nvPr/>
        </p:nvGrpSpPr>
        <p:grpSpPr>
          <a:xfrm>
            <a:off x="758204" y="2298692"/>
            <a:ext cx="843029" cy="735567"/>
            <a:chOff x="938934" y="1675223"/>
            <a:chExt cx="591571" cy="516163"/>
          </a:xfrm>
        </p:grpSpPr>
        <p:sp>
          <p:nvSpPr>
            <p:cNvPr id="335" name="Google Shape;335;p25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5"/>
          <p:cNvSpPr/>
          <p:nvPr/>
        </p:nvSpPr>
        <p:spPr>
          <a:xfrm>
            <a:off x="5389740" y="352420"/>
            <a:ext cx="422179" cy="545373"/>
          </a:xfrm>
          <a:custGeom>
            <a:avLst/>
            <a:gdLst/>
            <a:ahLst/>
            <a:cxn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9484050" y="2693694"/>
            <a:ext cx="580577" cy="9036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8228062" y="174156"/>
            <a:ext cx="797491" cy="115248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2630038" y="5454978"/>
            <a:ext cx="2590864" cy="138408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2313977" y="287885"/>
            <a:ext cx="937895" cy="1116335"/>
            <a:chOff x="2507488" y="622952"/>
            <a:chExt cx="623545" cy="742178"/>
          </a:xfrm>
        </p:grpSpPr>
        <p:sp>
          <p:nvSpPr>
            <p:cNvPr id="342" name="Google Shape;342;p25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3875263" y="0"/>
            <a:ext cx="670644" cy="682104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1716951" y="5248025"/>
            <a:ext cx="1326869" cy="1185875"/>
            <a:chOff x="1493949" y="3269975"/>
            <a:chExt cx="1460667" cy="1305454"/>
          </a:xfrm>
        </p:grpSpPr>
        <p:sp>
          <p:nvSpPr>
            <p:cNvPr id="346" name="Google Shape;346;p25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5"/>
          <p:cNvGrpSpPr/>
          <p:nvPr/>
        </p:nvGrpSpPr>
        <p:grpSpPr>
          <a:xfrm>
            <a:off x="5715383" y="5110229"/>
            <a:ext cx="1455987" cy="1152440"/>
            <a:chOff x="5920959" y="2440517"/>
            <a:chExt cx="1379472" cy="1091877"/>
          </a:xfrm>
        </p:grpSpPr>
        <p:sp>
          <p:nvSpPr>
            <p:cNvPr id="361" name="Google Shape;361;p25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25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25"/>
          <p:cNvSpPr/>
          <p:nvPr/>
        </p:nvSpPr>
        <p:spPr>
          <a:xfrm>
            <a:off x="7283181" y="107649"/>
            <a:ext cx="422165" cy="557188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9382348" y="895232"/>
            <a:ext cx="670603" cy="659812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0458820" y="4757993"/>
            <a:ext cx="589976" cy="584036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1" name="Google Shape;371;p25"/>
          <p:cNvGrpSpPr/>
          <p:nvPr/>
        </p:nvGrpSpPr>
        <p:grpSpPr>
          <a:xfrm>
            <a:off x="9607209" y="1328505"/>
            <a:ext cx="1209292" cy="1699228"/>
            <a:chOff x="7014262" y="1153463"/>
            <a:chExt cx="848587" cy="1192385"/>
          </a:xfrm>
        </p:grpSpPr>
        <p:sp>
          <p:nvSpPr>
            <p:cNvPr id="37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5"/>
          <p:cNvSpPr/>
          <p:nvPr/>
        </p:nvSpPr>
        <p:spPr>
          <a:xfrm rot="-827396">
            <a:off x="824640" y="3359073"/>
            <a:ext cx="521092" cy="725337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5" name="Google Shape;375;p25"/>
          <p:cNvGrpSpPr/>
          <p:nvPr/>
        </p:nvGrpSpPr>
        <p:grpSpPr>
          <a:xfrm>
            <a:off x="7340767" y="6227230"/>
            <a:ext cx="325004" cy="321732"/>
            <a:chOff x="1317625" y="2312315"/>
            <a:chExt cx="392201" cy="388252"/>
          </a:xfrm>
        </p:grpSpPr>
        <p:sp>
          <p:nvSpPr>
            <p:cNvPr id="376" name="Google Shape;376;p25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5"/>
          <p:cNvSpPr/>
          <p:nvPr/>
        </p:nvSpPr>
        <p:spPr>
          <a:xfrm>
            <a:off x="2250583" y="3228223"/>
            <a:ext cx="422076" cy="506659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8825041" y="1015058"/>
            <a:ext cx="297108" cy="413580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 rot="2173891">
            <a:off x="8004255" y="2866079"/>
            <a:ext cx="734423" cy="84342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2" name="Rounded Rectangle 121"/>
          <p:cNvSpPr/>
          <p:nvPr/>
        </p:nvSpPr>
        <p:spPr>
          <a:xfrm rot="371067" flipV="1">
            <a:off x="8141591" y="2761479"/>
            <a:ext cx="601756" cy="92866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3" name="Rounded Rectangle 122"/>
          <p:cNvSpPr/>
          <p:nvPr/>
        </p:nvSpPr>
        <p:spPr>
          <a:xfrm rot="3471252">
            <a:off x="7959822" y="2931888"/>
            <a:ext cx="526708" cy="94173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grpSp>
        <p:nvGrpSpPr>
          <p:cNvPr id="5" name="Group 4"/>
          <p:cNvGrpSpPr/>
          <p:nvPr/>
        </p:nvGrpSpPr>
        <p:grpSpPr>
          <a:xfrm rot="11430284">
            <a:off x="2779029" y="1632743"/>
            <a:ext cx="746375" cy="514868"/>
            <a:chOff x="8786211" y="3365422"/>
            <a:chExt cx="734423" cy="523352"/>
          </a:xfrm>
        </p:grpSpPr>
        <p:sp>
          <p:nvSpPr>
            <p:cNvPr id="129" name="Rounded Rectangle 128"/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0" name="Diamond 9">
            <a:extLst>
              <a:ext uri="{FF2B5EF4-FFF2-40B4-BE49-F238E27FC236}">
                <a16:creationId xmlns:a16="http://schemas.microsoft.com/office/drawing/2014/main" id="{4B72B7F9-02E0-4ED7-6541-BE2A0B7B758A}"/>
              </a:ext>
            </a:extLst>
          </p:cNvPr>
          <p:cNvSpPr/>
          <p:nvPr/>
        </p:nvSpPr>
        <p:spPr>
          <a:xfrm>
            <a:off x="3633304" y="1206841"/>
            <a:ext cx="4336903" cy="4017110"/>
          </a:xfrm>
          <a:prstGeom prst="diamond">
            <a:avLst/>
          </a:prstGeom>
          <a:noFill/>
          <a:ln w="69850" cap="flat" cmpd="sng" algn="ctr">
            <a:solidFill>
              <a:schemeClr val="bg1">
                <a:alpha val="9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65;p25">
            <a:extLst>
              <a:ext uri="{FF2B5EF4-FFF2-40B4-BE49-F238E27FC236}">
                <a16:creationId xmlns:a16="http://schemas.microsoft.com/office/drawing/2014/main" id="{6095C04B-7AAB-C01B-5D5D-5A2D7AE413AB}"/>
              </a:ext>
            </a:extLst>
          </p:cNvPr>
          <p:cNvSpPr txBox="1">
            <a:spLocks/>
          </p:cNvSpPr>
          <p:nvPr/>
        </p:nvSpPr>
        <p:spPr>
          <a:xfrm>
            <a:off x="3483588" y="1735681"/>
            <a:ext cx="5892462" cy="143921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60000"/>
                <a:lumOff val="40000"/>
              </a:schemeClr>
            </a:glo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b="0" i="0" u="none" strike="noStrike" cap="none">
                <a:solidFill>
                  <a:schemeClr val="accen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en-GB" sz="9600" kern="0" dirty="0">
                <a:ln w="38100">
                  <a:solidFill>
                    <a:schemeClr val="bg1"/>
                  </a:solidFill>
                </a:ln>
                <a:noFill/>
                <a:effectLst>
                  <a:glow rad="165100">
                    <a:schemeClr val="accent3">
                      <a:satMod val="175000"/>
                      <a:alpha val="59000"/>
                    </a:schemeClr>
                  </a:glow>
                </a:effectLst>
                <a:latin typeface=".VnVogue" panose="020B7200000000000000" pitchFamily="34" charset="0"/>
              </a:rPr>
              <a:t>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5CB732-968D-0C8C-2A7B-B9E540B1DE0A}"/>
              </a:ext>
            </a:extLst>
          </p:cNvPr>
          <p:cNvSpPr/>
          <p:nvPr/>
        </p:nvSpPr>
        <p:spPr>
          <a:xfrm>
            <a:off x="3411178" y="4107699"/>
            <a:ext cx="57385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/>
            <a:endParaRPr lang="en-GB" sz="2400" b="1" kern="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marL="0" indent="0"/>
            <a:r>
              <a:rPr lang="vi-VN" sz="24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NGUYỄN THẾ TRUNG - 211202747</a:t>
            </a:r>
          </a:p>
          <a:p>
            <a:pPr marL="0" indent="0"/>
            <a:r>
              <a:rPr lang="vi-VN" sz="24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NGUYỄN TIẾN TÙNG - 211200893</a:t>
            </a:r>
          </a:p>
          <a:p>
            <a:pPr marL="0" indent="0"/>
            <a:r>
              <a:rPr lang="vi-VN" sz="24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NHỮ ĐÌNH ĐỨC - 211202522</a:t>
            </a:r>
            <a:endParaRPr lang="en-GB" sz="24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BE668-CA1F-3C7B-1A51-DC3BA5C417BF}"/>
              </a:ext>
            </a:extLst>
          </p:cNvPr>
          <p:cNvSpPr/>
          <p:nvPr/>
        </p:nvSpPr>
        <p:spPr>
          <a:xfrm>
            <a:off x="752030" y="3221773"/>
            <a:ext cx="1039415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NHÓM 21</a:t>
            </a:r>
            <a:endParaRPr lang="en-GB" sz="3200" b="1" kern="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vi-VN" sz="32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CHỦ ĐỀ : QUẢN LÝ PHÒNG KHÁM TƯ </a:t>
            </a:r>
            <a:endParaRPr lang="en-GB" sz="32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7D7479-85C5-BE33-E63F-64028F99FB79}"/>
                  </a:ext>
                </a:extLst>
              </p14:cNvPr>
              <p14:cNvContentPartPr/>
              <p14:nvPr/>
            </p14:nvContentPartPr>
            <p14:xfrm>
              <a:off x="5165651" y="49003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7D7479-85C5-BE33-E63F-64028F99FB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11" y="38239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0B8B09-CD25-B5D1-18A9-53D424BBE059}"/>
                  </a:ext>
                </a:extLst>
              </p14:cNvPr>
              <p14:cNvContentPartPr/>
              <p14:nvPr/>
            </p14:nvContentPartPr>
            <p14:xfrm>
              <a:off x="4967651" y="63151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0B8B09-CD25-B5D1-18A9-53D424BBE0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9651" y="5238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A6638B-AB1C-2689-A33F-7710A0FB96CA}"/>
                  </a:ext>
                </a:extLst>
              </p14:cNvPr>
              <p14:cNvContentPartPr/>
              <p14:nvPr/>
            </p14:nvContentPartPr>
            <p14:xfrm>
              <a:off x="4958291" y="31111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A6638B-AB1C-2689-A33F-7710A0FB96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0651" y="20311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BC001A-8B7A-4EFE-27CF-AB8587E41DFD}"/>
                  </a:ext>
                </a:extLst>
              </p14:cNvPr>
              <p14:cNvContentPartPr/>
              <p14:nvPr/>
            </p14:nvContentPartPr>
            <p14:xfrm>
              <a:off x="395651" y="4816878"/>
              <a:ext cx="354960" cy="1018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BC001A-8B7A-4EFE-27CF-AB8587E41D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651" y="4708878"/>
                <a:ext cx="46260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FC0E6C-4D1C-5F7C-1C4C-DE66A8D906E4}"/>
                  </a:ext>
                </a:extLst>
              </p14:cNvPr>
              <p14:cNvContentPartPr/>
              <p14:nvPr/>
            </p14:nvContentPartPr>
            <p14:xfrm>
              <a:off x="752771" y="4672878"/>
              <a:ext cx="202320" cy="1095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FC0E6C-4D1C-5F7C-1C4C-DE66A8D906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771" y="4565238"/>
                <a:ext cx="3099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33774B-6638-EE8E-04AE-01C5CD21C8F4}"/>
                  </a:ext>
                </a:extLst>
              </p14:cNvPr>
              <p14:cNvContentPartPr/>
              <p14:nvPr/>
            </p14:nvContentPartPr>
            <p14:xfrm>
              <a:off x="433811" y="4364358"/>
              <a:ext cx="396000" cy="94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33774B-6638-EE8E-04AE-01C5CD21C8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811" y="4184718"/>
                <a:ext cx="57564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B39C62-8FDC-FF31-7B55-8BE56C7A0975}"/>
                  </a:ext>
                </a:extLst>
              </p14:cNvPr>
              <p14:cNvContentPartPr/>
              <p14:nvPr/>
            </p14:nvContentPartPr>
            <p14:xfrm>
              <a:off x="537131" y="4713198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B39C62-8FDC-FF31-7B55-8BE56C7A09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491" y="453355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25F4F3-A7C8-4821-D2AB-7E668D52C44E}"/>
                  </a:ext>
                </a:extLst>
              </p14:cNvPr>
              <p14:cNvContentPartPr/>
              <p14:nvPr/>
            </p14:nvContentPartPr>
            <p14:xfrm>
              <a:off x="385067" y="4186895"/>
              <a:ext cx="10080" cy="906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25F4F3-A7C8-4821-D2AB-7E668D52C4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067" y="4007255"/>
                <a:ext cx="18972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D2DC76-6991-7025-FA5A-183CE9AEE8E9}"/>
                  </a:ext>
                </a:extLst>
              </p14:cNvPr>
              <p14:cNvContentPartPr/>
              <p14:nvPr/>
            </p14:nvContentPartPr>
            <p14:xfrm>
              <a:off x="675540" y="4057665"/>
              <a:ext cx="147600" cy="63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D2DC76-6991-7025-FA5A-183CE9AEE8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540" y="3878025"/>
                <a:ext cx="32724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5AC65E-5BD2-D655-A1A8-ADA1FB5904A8}"/>
                  </a:ext>
                </a:extLst>
              </p14:cNvPr>
              <p14:cNvContentPartPr/>
              <p14:nvPr/>
            </p14:nvContentPartPr>
            <p14:xfrm>
              <a:off x="83700" y="4391025"/>
              <a:ext cx="637200" cy="62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5AC65E-5BD2-D655-A1A8-ADA1FB5904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5940" y="4211025"/>
                <a:ext cx="8168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B298A26-9623-9FBA-95A8-4AD7CB08512B}"/>
                  </a:ext>
                </a:extLst>
              </p14:cNvPr>
              <p14:cNvContentPartPr/>
              <p14:nvPr/>
            </p14:nvContentPartPr>
            <p14:xfrm>
              <a:off x="638325" y="4657785"/>
              <a:ext cx="43200" cy="445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B298A26-9623-9FBA-95A8-4AD7CB0851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8325" y="4477785"/>
                <a:ext cx="22284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772E31D-7430-3237-8B2E-DF6DDCE3C224}"/>
                  </a:ext>
                </a:extLst>
              </p14:cNvPr>
              <p14:cNvContentPartPr/>
              <p14:nvPr/>
            </p14:nvContentPartPr>
            <p14:xfrm>
              <a:off x="657045" y="4219305"/>
              <a:ext cx="48960" cy="808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772E31D-7430-3237-8B2E-DF6DDCE3C2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045" y="4039665"/>
                <a:ext cx="22860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3C5CBF-7CA4-EA5E-F1D6-D6D600C3C545}"/>
                  </a:ext>
                </a:extLst>
              </p14:cNvPr>
              <p14:cNvContentPartPr/>
              <p14:nvPr/>
            </p14:nvContentPartPr>
            <p14:xfrm>
              <a:off x="4723965" y="4228665"/>
              <a:ext cx="10080" cy="161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3C5CBF-7CA4-EA5E-F1D6-D6D600C3C5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5965" y="4211025"/>
                <a:ext cx="457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6CED8A-42A0-C095-9D7D-BC49C196DD29}"/>
                  </a:ext>
                </a:extLst>
              </p14:cNvPr>
              <p14:cNvContentPartPr/>
              <p14:nvPr/>
            </p14:nvContentPartPr>
            <p14:xfrm>
              <a:off x="2943045" y="422866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6CED8A-42A0-C095-9D7D-BC49C196DD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25405" y="4211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A7B473-FD20-5037-DDB2-97BC2CC2B189}"/>
                  </a:ext>
                </a:extLst>
              </p14:cNvPr>
              <p14:cNvContentPartPr/>
              <p14:nvPr/>
            </p14:nvContentPartPr>
            <p14:xfrm>
              <a:off x="4295565" y="143830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A7B473-FD20-5037-DDB2-97BC2CC2B1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7565" y="1420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E2FDBD-C682-422C-6BD4-F7C9C00DCE8B}"/>
                  </a:ext>
                </a:extLst>
              </p14:cNvPr>
              <p14:cNvContentPartPr/>
              <p14:nvPr/>
            </p14:nvContentPartPr>
            <p14:xfrm>
              <a:off x="6448365" y="1781025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E2FDBD-C682-422C-6BD4-F7C9C00DCE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0725" y="1763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767EF25-A589-5634-4946-11FB674F6AE2}"/>
                  </a:ext>
                </a:extLst>
              </p14:cNvPr>
              <p14:cNvContentPartPr/>
              <p14:nvPr/>
            </p14:nvContentPartPr>
            <p14:xfrm>
              <a:off x="8010405" y="1981185"/>
              <a:ext cx="1800" cy="3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767EF25-A589-5634-4946-11FB674F6A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92405" y="1963185"/>
                <a:ext cx="37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D04E1CF-AB86-B7E7-36A8-9C081F58962E}"/>
                  </a:ext>
                </a:extLst>
              </p14:cNvPr>
              <p14:cNvContentPartPr/>
              <p14:nvPr/>
            </p14:nvContentPartPr>
            <p14:xfrm>
              <a:off x="8467245" y="2933745"/>
              <a:ext cx="25200" cy="81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D04E1CF-AB86-B7E7-36A8-9C081F5896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9605" y="2915745"/>
                <a:ext cx="608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8EE20E-BC66-D340-7045-871D505E5345}"/>
                  </a:ext>
                </a:extLst>
              </p14:cNvPr>
              <p14:cNvContentPartPr/>
              <p14:nvPr/>
            </p14:nvContentPartPr>
            <p14:xfrm>
              <a:off x="8496045" y="4495425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8EE20E-BC66-D340-7045-871D505E53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78045" y="44777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4813E41-B9FD-53D0-EC41-136245EA8715}"/>
                  </a:ext>
                </a:extLst>
              </p14:cNvPr>
              <p14:cNvContentPartPr/>
              <p14:nvPr/>
            </p14:nvContentPartPr>
            <p14:xfrm>
              <a:off x="3705165" y="3790905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4813E41-B9FD-53D0-EC41-136245EA87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7525" y="37732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584CD2B-80DF-7C3B-694F-017E4909E4F8}"/>
                  </a:ext>
                </a:extLst>
              </p14:cNvPr>
              <p14:cNvContentPartPr/>
              <p14:nvPr/>
            </p14:nvContentPartPr>
            <p14:xfrm>
              <a:off x="2933685" y="382906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584CD2B-80DF-7C3B-694F-017E4909E4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16045" y="38110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6753D03-3A61-D045-E74B-5CC71D28A659}"/>
                  </a:ext>
                </a:extLst>
              </p14:cNvPr>
              <p14:cNvContentPartPr/>
              <p14:nvPr/>
            </p14:nvContentPartPr>
            <p14:xfrm>
              <a:off x="5609925" y="3933465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6753D03-3A61-D045-E74B-5CC71D28A6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1925" y="39154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2E10496-E038-2206-1F70-79E3B5BC2000}"/>
                  </a:ext>
                </a:extLst>
              </p14:cNvPr>
              <p14:cNvContentPartPr/>
              <p14:nvPr/>
            </p14:nvContentPartPr>
            <p14:xfrm>
              <a:off x="8715285" y="4142985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2E10496-E038-2206-1F70-79E3B5BC20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97645" y="41249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76AE58-9B54-7BEB-8E0D-EB0563498077}"/>
                  </a:ext>
                </a:extLst>
              </p14:cNvPr>
              <p14:cNvContentPartPr/>
              <p14:nvPr/>
            </p14:nvContentPartPr>
            <p14:xfrm>
              <a:off x="8314965" y="5276625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76AE58-9B54-7BEB-8E0D-EB05634980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325" y="52586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A8C0D8-EF49-CB82-DBF7-BACDDF9A9B2F}"/>
                  </a:ext>
                </a:extLst>
              </p14:cNvPr>
              <p14:cNvContentPartPr/>
              <p14:nvPr/>
            </p14:nvContentPartPr>
            <p14:xfrm>
              <a:off x="6991245" y="534358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A8C0D8-EF49-CB82-DBF7-BACDDF9A9B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3605" y="5325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4AB7A2-D43A-FFFB-2DC0-61CCC604582D}"/>
                  </a:ext>
                </a:extLst>
              </p14:cNvPr>
              <p14:cNvContentPartPr/>
              <p14:nvPr/>
            </p14:nvContentPartPr>
            <p14:xfrm>
              <a:off x="5447925" y="5857665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4AB7A2-D43A-FFFB-2DC0-61CCC60458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30285" y="5840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BD18BF-999B-BA87-AF82-7CBB526AE5F9}"/>
                  </a:ext>
                </a:extLst>
              </p14:cNvPr>
              <p14:cNvContentPartPr/>
              <p14:nvPr/>
            </p14:nvContentPartPr>
            <p14:xfrm>
              <a:off x="4648005" y="5324145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BD18BF-999B-BA87-AF82-7CBB526AE5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30005" y="53065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47F7566-584E-139A-9C71-D1C5A1E0B5BD}"/>
                  </a:ext>
                </a:extLst>
              </p14:cNvPr>
              <p14:cNvContentPartPr/>
              <p14:nvPr/>
            </p14:nvContentPartPr>
            <p14:xfrm>
              <a:off x="514125" y="544798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47F7566-584E-139A-9C71-D1C5A1E0B5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125" y="5430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A2482A7-A007-94C3-8C01-02AA4ECB2A1B}"/>
                  </a:ext>
                </a:extLst>
              </p14:cNvPr>
              <p14:cNvContentPartPr/>
              <p14:nvPr/>
            </p14:nvContentPartPr>
            <p14:xfrm>
              <a:off x="723645" y="6057825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A2482A7-A007-94C3-8C01-02AA4ECB2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5645" y="60401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A0E316-39EB-F076-444D-AB3AE8556182}"/>
                  </a:ext>
                </a:extLst>
              </p14:cNvPr>
              <p14:cNvContentPartPr/>
              <p14:nvPr/>
            </p14:nvContentPartPr>
            <p14:xfrm>
              <a:off x="1456965" y="5598825"/>
              <a:ext cx="1800" cy="1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A0E316-39EB-F076-444D-AB3AE85561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39325" y="5580825"/>
                <a:ext cx="37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27DE426-4AFA-0924-0DC1-A3D4748B8105}"/>
                  </a:ext>
                </a:extLst>
              </p14:cNvPr>
              <p14:cNvContentPartPr/>
              <p14:nvPr/>
            </p14:nvContentPartPr>
            <p14:xfrm>
              <a:off x="1031445" y="4959465"/>
              <a:ext cx="140040" cy="10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27DE426-4AFA-0924-0DC1-A3D4748B81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3445" y="4941465"/>
                <a:ext cx="175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F287B6-998E-7E0D-1171-C34CB4F073D1}"/>
                  </a:ext>
                </a:extLst>
              </p14:cNvPr>
              <p14:cNvContentPartPr/>
              <p14:nvPr/>
            </p14:nvContentPartPr>
            <p14:xfrm>
              <a:off x="428805" y="4380945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F287B6-998E-7E0D-1171-C34CB4F073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805" y="4363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FDB2B00-9582-86A9-4108-CBC7B4C3DB30}"/>
                  </a:ext>
                </a:extLst>
              </p14:cNvPr>
              <p14:cNvContentPartPr/>
              <p14:nvPr/>
            </p14:nvContentPartPr>
            <p14:xfrm>
              <a:off x="523845" y="3829065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FDB2B00-9582-86A9-4108-CBC7B4C3DB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5845" y="38110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18EAC5C-36A4-5C20-57A5-A199EFD361E2}"/>
              </a:ext>
            </a:extLst>
          </p:cNvPr>
          <p:cNvGrpSpPr/>
          <p:nvPr/>
        </p:nvGrpSpPr>
        <p:grpSpPr>
          <a:xfrm>
            <a:off x="2714445" y="3524145"/>
            <a:ext cx="360" cy="9360"/>
            <a:chOff x="2714445" y="3524145"/>
            <a:chExt cx="36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F3AE76-A10C-5331-66FE-27FD6A904BB2}"/>
                    </a:ext>
                  </a:extLst>
                </p14:cNvPr>
                <p14:cNvContentPartPr/>
                <p14:nvPr/>
              </p14:nvContentPartPr>
              <p14:xfrm>
                <a:off x="2714445" y="3531705"/>
                <a:ext cx="360" cy="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F3AE76-A10C-5331-66FE-27FD6A904B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6445" y="3514065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C77376-5B5D-2E2D-E677-1557C037931C}"/>
                    </a:ext>
                  </a:extLst>
                </p14:cNvPr>
                <p14:cNvContentPartPr/>
                <p14:nvPr/>
              </p14:nvContentPartPr>
              <p14:xfrm>
                <a:off x="2714445" y="3524145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C77376-5B5D-2E2D-E677-1557C03793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96445" y="3506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37853EA3-9BB2-5AFD-5F66-CFAE973F399F}"/>
              </a:ext>
            </a:extLst>
          </p:cNvPr>
          <p:cNvSpPr/>
          <p:nvPr/>
        </p:nvSpPr>
        <p:spPr>
          <a:xfrm>
            <a:off x="11262560" y="5845383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9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18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/>
          </p:nvPr>
        </p:nvSpPr>
        <p:spPr>
          <a:xfrm>
            <a:off x="518297" y="321877"/>
            <a:ext cx="5772350" cy="2548319"/>
          </a:xfrm>
          <a:prstGeom prst="rect">
            <a:avLst/>
          </a:prstGeom>
          <a:effectLst>
            <a:outerShdw blurRad="190500" dir="5400000" sx="121000" sy="121000" algn="ctr" rotWithShape="0">
              <a:srgbClr val="000000">
                <a:alpha val="69000"/>
              </a:srgbClr>
            </a:outerShdw>
          </a:effectLst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1.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Giới</a:t>
            </a:r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thiệu</a:t>
            </a:r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đề</a:t>
            </a:r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tài</a:t>
            </a:r>
            <a:r>
              <a:rPr lang="en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br>
              <a:rPr lang="en"/>
            </a:br>
            <a:br>
              <a:rPr lang="en"/>
            </a:br>
            <a:endParaRPr>
              <a:solidFill>
                <a:schemeClr val="accent4"/>
              </a:solidFill>
            </a:endParaRPr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1"/>
          </p:nvPr>
        </p:nvSpPr>
        <p:spPr>
          <a:xfrm>
            <a:off x="647157" y="1836809"/>
            <a:ext cx="10150709" cy="442974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just" fontAlgn="base"/>
            <a:r>
              <a:rPr lang="vi-VN" sz="2600" b="1" dirty="0">
                <a:solidFill>
                  <a:schemeClr val="accent1"/>
                </a:solidFill>
              </a:rPr>
              <a:t>a. </a:t>
            </a:r>
            <a:r>
              <a:rPr lang="en-GB" sz="2600" b="1" dirty="0" err="1">
                <a:solidFill>
                  <a:schemeClr val="accent1"/>
                </a:solidFill>
              </a:rPr>
              <a:t>Cơ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sở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dữ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liệu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biểu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diễn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thao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tác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>
                    <a:lumMod val="75000"/>
                  </a:schemeClr>
                </a:solidFill>
              </a:rPr>
              <a:t>quản</a:t>
            </a:r>
            <a:r>
              <a:rPr lang="en-GB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accent1">
                    <a:lumMod val="75000"/>
                  </a:schemeClr>
                </a:solidFill>
              </a:rPr>
              <a:t>lý</a:t>
            </a:r>
            <a:r>
              <a:rPr lang="en-GB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GB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accent1">
                    <a:lumMod val="75000"/>
                  </a:schemeClr>
                </a:solidFill>
              </a:rPr>
              <a:t>bản</a:t>
            </a:r>
            <a:r>
              <a:rPr lang="en-GB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của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phòng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khám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tư</a:t>
            </a:r>
            <a:r>
              <a:rPr lang="en-GB" sz="2600" b="1" dirty="0">
                <a:solidFill>
                  <a:schemeClr val="accent1"/>
                </a:solidFill>
              </a:rPr>
              <a:t> </a:t>
            </a:r>
            <a:r>
              <a:rPr lang="en-GB" sz="2600" b="1" dirty="0" err="1">
                <a:solidFill>
                  <a:schemeClr val="accent1"/>
                </a:solidFill>
              </a:rPr>
              <a:t>nhân</a:t>
            </a:r>
            <a:r>
              <a:rPr lang="en-GB" sz="2600" b="1" dirty="0">
                <a:solidFill>
                  <a:schemeClr val="accent1"/>
                </a:solidFill>
              </a:rPr>
              <a:t>, </a:t>
            </a:r>
            <a:r>
              <a:rPr lang="en-GB" sz="2600" b="1" dirty="0" err="1">
                <a:solidFill>
                  <a:schemeClr val="accent1"/>
                </a:solidFill>
              </a:rPr>
              <a:t>gồm</a:t>
            </a:r>
            <a:r>
              <a:rPr lang="en-GB" sz="2600" b="1" dirty="0">
                <a:solidFill>
                  <a:schemeClr val="accent1"/>
                </a:solidFill>
              </a:rPr>
              <a:t>:</a:t>
            </a:r>
          </a:p>
          <a:p>
            <a:pPr marL="342900" indent="-342900" algn="just" fontAlgn="base">
              <a:buFontTx/>
              <a:buChar char="-"/>
            </a:pPr>
            <a:r>
              <a:rPr lang="vi-V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Quản lý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bác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sĩ</a:t>
            </a:r>
            <a:endParaRPr lang="vi-V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GB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Quản</a:t>
            </a:r>
            <a:r>
              <a:rPr lang="en-GB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GB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bệnh</a:t>
            </a:r>
            <a:r>
              <a:rPr lang="en-GB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nhân</a:t>
            </a:r>
            <a:endParaRPr lang="en-GB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lịch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hẹn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vi-V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dịch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vụ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khám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bệnh</a:t>
            </a:r>
            <a:r>
              <a:rPr lang="vi-V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thuốc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  <a:endParaRPr lang="vi-V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GB" b="1">
                <a:solidFill>
                  <a:schemeClr val="bg2">
                    <a:lumMod val="20000"/>
                    <a:lumOff val="80000"/>
                  </a:schemeClr>
                </a:solidFill>
              </a:rPr>
              <a:t>Quản </a:t>
            </a:r>
            <a:r>
              <a:rPr lang="en-GB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GB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vi-V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hóa đơn thanh toán</a:t>
            </a:r>
            <a:endParaRPr lang="en-GB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 algn="just" fontAlgn="base"/>
            <a:r>
              <a:rPr lang="vi-V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b. Phạm vi </a:t>
            </a:r>
          </a:p>
          <a:p>
            <a:pPr marL="342900" indent="-342900" algn="just" fontAlgn="base">
              <a:buFontTx/>
              <a:buChar char="-"/>
            </a:pPr>
            <a:r>
              <a:rPr lang="vi-V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Mô hình quản lý phòng khám tư nhân.</a:t>
            </a:r>
          </a:p>
          <a:p>
            <a:pPr marL="342900" indent="-342900" algn="just" fontAlgn="base">
              <a:buFontTx/>
              <a:buChar char="-"/>
            </a:pPr>
            <a:endParaRPr lang="vi-V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457200" algn="just" fontAlgn="base">
              <a:buFontTx/>
              <a:buChar char="-"/>
            </a:pPr>
            <a:endParaRPr lang="en-GB" sz="2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fontAlgn="base"/>
            <a:endParaRPr lang="vi-VN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5" name="Google Shape;605;p31"/>
          <p:cNvGrpSpPr/>
          <p:nvPr/>
        </p:nvGrpSpPr>
        <p:grpSpPr>
          <a:xfrm rot="2857804" flipH="1">
            <a:off x="2993933" y="5550824"/>
            <a:ext cx="1340699" cy="1371283"/>
            <a:chOff x="2489257" y="2639067"/>
            <a:chExt cx="2406830" cy="1875488"/>
          </a:xfrm>
          <a:effectLst>
            <a:glow rad="76200">
              <a:schemeClr val="accent1">
                <a:alpha val="32000"/>
              </a:schemeClr>
            </a:glow>
            <a:outerShdw blurRad="50800" sx="124000" sy="124000" algn="ctr" rotWithShape="0">
              <a:prstClr val="black">
                <a:alpha val="87000"/>
              </a:prstClr>
            </a:outerShdw>
          </a:effectLst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" name="Group 4"/>
          <p:cNvGrpSpPr/>
          <p:nvPr/>
        </p:nvGrpSpPr>
        <p:grpSpPr>
          <a:xfrm rot="21148365">
            <a:off x="7324206" y="5032730"/>
            <a:ext cx="2925736" cy="1444676"/>
            <a:chOff x="7980008" y="4526594"/>
            <a:chExt cx="2788075" cy="1401298"/>
          </a:xfrm>
        </p:grpSpPr>
        <p:sp>
          <p:nvSpPr>
            <p:cNvPr id="621" name="Google Shape;621;p31"/>
            <p:cNvSpPr/>
            <p:nvPr/>
          </p:nvSpPr>
          <p:spPr>
            <a:xfrm>
              <a:off x="8142797" y="4608865"/>
              <a:ext cx="1075784" cy="105782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2" name="Google Shape;622;p31"/>
            <p:cNvGrpSpPr/>
            <p:nvPr/>
          </p:nvGrpSpPr>
          <p:grpSpPr>
            <a:xfrm>
              <a:off x="7980008" y="4526594"/>
              <a:ext cx="2788075" cy="1401298"/>
              <a:chOff x="3354887" y="4040758"/>
              <a:chExt cx="1612222" cy="949748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996122" y="1154873"/>
            <a:ext cx="529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phạm vi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oogle Shape;371;p25"/>
          <p:cNvGrpSpPr/>
          <p:nvPr/>
        </p:nvGrpSpPr>
        <p:grpSpPr>
          <a:xfrm>
            <a:off x="9087202" y="59200"/>
            <a:ext cx="1086879" cy="1473892"/>
            <a:chOff x="7014262" y="1153463"/>
            <a:chExt cx="848587" cy="1192385"/>
          </a:xfrm>
        </p:grpSpPr>
        <p:sp>
          <p:nvSpPr>
            <p:cNvPr id="3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459;p28"/>
          <p:cNvSpPr/>
          <p:nvPr/>
        </p:nvSpPr>
        <p:spPr>
          <a:xfrm rot="18776975" flipH="1">
            <a:off x="222471" y="960083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305;p53"/>
          <p:cNvSpPr/>
          <p:nvPr/>
        </p:nvSpPr>
        <p:spPr>
          <a:xfrm flipH="1">
            <a:off x="1552365" y="245029"/>
            <a:ext cx="1996637" cy="906459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2349;p54"/>
          <p:cNvGrpSpPr/>
          <p:nvPr/>
        </p:nvGrpSpPr>
        <p:grpSpPr>
          <a:xfrm>
            <a:off x="7400678" y="204239"/>
            <a:ext cx="1542863" cy="1635085"/>
            <a:chOff x="3212018" y="862708"/>
            <a:chExt cx="1158515" cy="1090302"/>
          </a:xfrm>
        </p:grpSpPr>
        <p:grpSp>
          <p:nvGrpSpPr>
            <p:cNvPr id="40" name="Google Shape;2350;p54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58" name="Google Shape;2351;p54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9" name="Google Shape;2352;p54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60" name="Google Shape;2353;p54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" name="Google Shape;2354;p54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2" name="Google Shape;2355;p54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" name="Google Shape;2356;p54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" name="Google Shape;2357;p54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" name="Google Shape;2358;p54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" name="Google Shape;2359;p54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" name="Google Shape;2360;p54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" name="Google Shape;2361;p54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" name="Google Shape;2362;p54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0" name="Google Shape;2363;p54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1" name="Google Shape;2364;p54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42" name="Google Shape;2365;p54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66;p54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67;p54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68;p54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69;p54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70;p54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71;p54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72;p54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73;p54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74;p54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75;p54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76;p54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77;p54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78;p54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79;p54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80;p54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166C0A-C51B-A9FF-38FD-181C0D8AA844}"/>
                  </a:ext>
                </a:extLst>
              </p14:cNvPr>
              <p14:cNvContentPartPr/>
              <p14:nvPr/>
            </p14:nvContentPartPr>
            <p14:xfrm>
              <a:off x="7210125" y="45434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166C0A-C51B-A9FF-38FD-181C0D8AA8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1485" y="4534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69A72E-F2B1-66A1-E3E5-A7A017CB697C}"/>
                  </a:ext>
                </a:extLst>
              </p14:cNvPr>
              <p14:cNvContentPartPr/>
              <p14:nvPr/>
            </p14:nvContentPartPr>
            <p14:xfrm>
              <a:off x="1552365" y="5819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69A72E-F2B1-66A1-E3E5-A7A017CB6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3365" y="5811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86F697-CA4E-DFAD-8964-A63A50CCFDFA}"/>
                  </a:ext>
                </a:extLst>
              </p14:cNvPr>
              <p14:cNvContentPartPr/>
              <p14:nvPr/>
            </p14:nvContentPartPr>
            <p14:xfrm>
              <a:off x="1400085" y="58956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86F697-CA4E-DFAD-8964-A63A50CCF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085" y="5886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oogle Shape;782;p37">
            <a:extLst>
              <a:ext uri="{FF2B5EF4-FFF2-40B4-BE49-F238E27FC236}">
                <a16:creationId xmlns:a16="http://schemas.microsoft.com/office/drawing/2014/main" id="{D4BE16CC-DFCD-2AC7-D109-03BC1698A331}"/>
              </a:ext>
            </a:extLst>
          </p:cNvPr>
          <p:cNvGrpSpPr/>
          <p:nvPr/>
        </p:nvGrpSpPr>
        <p:grpSpPr>
          <a:xfrm>
            <a:off x="10667297" y="-1680820"/>
            <a:ext cx="1494362" cy="5131776"/>
            <a:chOff x="3341163" y="-296155"/>
            <a:chExt cx="506501" cy="1782918"/>
          </a:xfrm>
        </p:grpSpPr>
        <p:sp>
          <p:nvSpPr>
            <p:cNvPr id="25" name="Google Shape;783;p37">
              <a:extLst>
                <a:ext uri="{FF2B5EF4-FFF2-40B4-BE49-F238E27FC236}">
                  <a16:creationId xmlns:a16="http://schemas.microsoft.com/office/drawing/2014/main" id="{A4297A69-2364-891D-81F3-0F4884A36716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784;p37">
              <a:extLst>
                <a:ext uri="{FF2B5EF4-FFF2-40B4-BE49-F238E27FC236}">
                  <a16:creationId xmlns:a16="http://schemas.microsoft.com/office/drawing/2014/main" id="{5A306FBB-D09D-93FA-6A11-6CAE8A4612EF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785;p37">
              <a:extLst>
                <a:ext uri="{FF2B5EF4-FFF2-40B4-BE49-F238E27FC236}">
                  <a16:creationId xmlns:a16="http://schemas.microsoft.com/office/drawing/2014/main" id="{F948B501-EA28-A0FA-D9BE-15A087023D8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786;p37">
              <a:extLst>
                <a:ext uri="{FF2B5EF4-FFF2-40B4-BE49-F238E27FC236}">
                  <a16:creationId xmlns:a16="http://schemas.microsoft.com/office/drawing/2014/main" id="{DC829AE5-6849-BF63-0E81-18DCA40714EB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787;p37">
              <a:extLst>
                <a:ext uri="{FF2B5EF4-FFF2-40B4-BE49-F238E27FC236}">
                  <a16:creationId xmlns:a16="http://schemas.microsoft.com/office/drawing/2014/main" id="{14B5C63A-D559-6B1E-D869-FD3649467A25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788;p37">
              <a:extLst>
                <a:ext uri="{FF2B5EF4-FFF2-40B4-BE49-F238E27FC236}">
                  <a16:creationId xmlns:a16="http://schemas.microsoft.com/office/drawing/2014/main" id="{F4C7FEDD-F86A-02FB-58FB-13B7C4A7CC52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789;p37">
              <a:extLst>
                <a:ext uri="{FF2B5EF4-FFF2-40B4-BE49-F238E27FC236}">
                  <a16:creationId xmlns:a16="http://schemas.microsoft.com/office/drawing/2014/main" id="{7FA892CB-A629-985A-CD87-0BFA0768E52F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790;p37">
              <a:extLst>
                <a:ext uri="{FF2B5EF4-FFF2-40B4-BE49-F238E27FC236}">
                  <a16:creationId xmlns:a16="http://schemas.microsoft.com/office/drawing/2014/main" id="{3C82072D-F5FF-F50F-350E-7C04E561B6BB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91;p37">
              <a:extLst>
                <a:ext uri="{FF2B5EF4-FFF2-40B4-BE49-F238E27FC236}">
                  <a16:creationId xmlns:a16="http://schemas.microsoft.com/office/drawing/2014/main" id="{97D34088-B37B-846B-263E-CA025ED7D4DB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92;p37">
              <a:extLst>
                <a:ext uri="{FF2B5EF4-FFF2-40B4-BE49-F238E27FC236}">
                  <a16:creationId xmlns:a16="http://schemas.microsoft.com/office/drawing/2014/main" id="{5F3FF84F-8C8A-09CA-53A6-5567A42FE8D5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93;p37">
              <a:extLst>
                <a:ext uri="{FF2B5EF4-FFF2-40B4-BE49-F238E27FC236}">
                  <a16:creationId xmlns:a16="http://schemas.microsoft.com/office/drawing/2014/main" id="{93BA6958-AE4D-1DFB-4270-1FB747B11CA1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94;p37">
              <a:extLst>
                <a:ext uri="{FF2B5EF4-FFF2-40B4-BE49-F238E27FC236}">
                  <a16:creationId xmlns:a16="http://schemas.microsoft.com/office/drawing/2014/main" id="{E7F8E0DB-63FF-3DBA-B8A8-0791AB044DFC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95;p37">
              <a:extLst>
                <a:ext uri="{FF2B5EF4-FFF2-40B4-BE49-F238E27FC236}">
                  <a16:creationId xmlns:a16="http://schemas.microsoft.com/office/drawing/2014/main" id="{C46AFFC7-4FB2-F3CF-41EA-7E75C9CF7880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96;p37">
              <a:extLst>
                <a:ext uri="{FF2B5EF4-FFF2-40B4-BE49-F238E27FC236}">
                  <a16:creationId xmlns:a16="http://schemas.microsoft.com/office/drawing/2014/main" id="{0C8833E9-EDA9-DB7A-2E4F-672F34E29AA7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97;p37">
              <a:extLst>
                <a:ext uri="{FF2B5EF4-FFF2-40B4-BE49-F238E27FC236}">
                  <a16:creationId xmlns:a16="http://schemas.microsoft.com/office/drawing/2014/main" id="{7A408A01-D334-D6FC-44D1-66C4150C0069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98;p37">
              <a:extLst>
                <a:ext uri="{FF2B5EF4-FFF2-40B4-BE49-F238E27FC236}">
                  <a16:creationId xmlns:a16="http://schemas.microsoft.com/office/drawing/2014/main" id="{C861C228-CABC-9960-0787-16D306DC3D32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99;p37">
              <a:extLst>
                <a:ext uri="{FF2B5EF4-FFF2-40B4-BE49-F238E27FC236}">
                  <a16:creationId xmlns:a16="http://schemas.microsoft.com/office/drawing/2014/main" id="{8BE78D91-31EC-8F7A-5392-FDA6E2CF432D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800;p37">
              <a:extLst>
                <a:ext uri="{FF2B5EF4-FFF2-40B4-BE49-F238E27FC236}">
                  <a16:creationId xmlns:a16="http://schemas.microsoft.com/office/drawing/2014/main" id="{260FE108-79E0-CDAE-3C55-7743556BE1F0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1;p37">
              <a:extLst>
                <a:ext uri="{FF2B5EF4-FFF2-40B4-BE49-F238E27FC236}">
                  <a16:creationId xmlns:a16="http://schemas.microsoft.com/office/drawing/2014/main" id="{3F585220-5170-9F42-A610-F34C20C3CD70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02;p37">
              <a:extLst>
                <a:ext uri="{FF2B5EF4-FFF2-40B4-BE49-F238E27FC236}">
                  <a16:creationId xmlns:a16="http://schemas.microsoft.com/office/drawing/2014/main" id="{52A135AA-AD95-0BC6-DE6C-7B620879BF05}"/>
                </a:ext>
              </a:extLst>
            </p:cNvPr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87217121-38B9-F932-9CAF-A9503AE94423}"/>
              </a:ext>
            </a:extLst>
          </p:cNvPr>
          <p:cNvSpPr/>
          <p:nvPr/>
        </p:nvSpPr>
        <p:spPr>
          <a:xfrm>
            <a:off x="11158695" y="5817348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animRot by="-43200000">
                                      <p:cBhvr>
                                        <p:cTn id="8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2299890" y="343663"/>
            <a:ext cx="5884672" cy="8882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vi-VN" sz="3600">
                <a:solidFill>
                  <a:schemeClr val="accent3"/>
                </a:solidFill>
                <a:latin typeface="Bahnschrift" panose="020B0502040204020203" pitchFamily="34" charset="0"/>
              </a:rPr>
              <a:t>2.1. Các kiểu thực thể và  thuộc tính</a:t>
            </a:r>
            <a:endParaRPr sz="3600">
              <a:solidFill>
                <a:schemeClr val="accent3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782" name="Google Shape;782;p37"/>
          <p:cNvGrpSpPr/>
          <p:nvPr/>
        </p:nvGrpSpPr>
        <p:grpSpPr>
          <a:xfrm>
            <a:off x="10815006" y="36589"/>
            <a:ext cx="1494362" cy="5131776"/>
            <a:chOff x="3341163" y="-296155"/>
            <a:chExt cx="506501" cy="1782918"/>
          </a:xfrm>
        </p:grpSpPr>
        <p:sp>
          <p:nvSpPr>
            <p:cNvPr id="783" name="Google Shape;783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37"/>
          <p:cNvGrpSpPr/>
          <p:nvPr/>
        </p:nvGrpSpPr>
        <p:grpSpPr>
          <a:xfrm>
            <a:off x="10096686" y="-1700671"/>
            <a:ext cx="1436640" cy="5057068"/>
            <a:chOff x="3341163" y="-296155"/>
            <a:chExt cx="506501" cy="1782918"/>
          </a:xfrm>
        </p:grpSpPr>
        <p:sp>
          <p:nvSpPr>
            <p:cNvPr id="804" name="Google Shape;804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340;p25"/>
          <p:cNvSpPr/>
          <p:nvPr/>
        </p:nvSpPr>
        <p:spPr>
          <a:xfrm>
            <a:off x="8465183" y="15555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38837" y="1620093"/>
            <a:ext cx="92572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300" dirty="0" err="1">
                <a:solidFill>
                  <a:schemeClr val="accent1"/>
                </a:solidFill>
              </a:rPr>
              <a:t>Bác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sĩ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vi-VN" sz="2300" dirty="0">
                <a:solidFill>
                  <a:schemeClr val="bg1"/>
                </a:solidFill>
              </a:rPr>
              <a:t>: </a:t>
            </a:r>
            <a:r>
              <a:rPr lang="vi-VN" sz="2300" u="sng" dirty="0">
                <a:solidFill>
                  <a:schemeClr val="bg1"/>
                </a:solidFill>
              </a:rPr>
              <a:t>Mã </a:t>
            </a:r>
            <a:r>
              <a:rPr lang="en-US" sz="2300" u="sng" dirty="0" err="1">
                <a:solidFill>
                  <a:schemeClr val="bg1"/>
                </a:solidFill>
              </a:rPr>
              <a:t>bác</a:t>
            </a:r>
            <a:r>
              <a:rPr lang="en-US" sz="2300" u="sng" dirty="0">
                <a:solidFill>
                  <a:schemeClr val="bg1"/>
                </a:solidFill>
              </a:rPr>
              <a:t> </a:t>
            </a:r>
            <a:r>
              <a:rPr lang="en-US" sz="2300" u="sng" dirty="0" err="1">
                <a:solidFill>
                  <a:schemeClr val="bg1"/>
                </a:solidFill>
              </a:rPr>
              <a:t>sĩ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tên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bác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sĩ</a:t>
            </a:r>
            <a:r>
              <a:rPr lang="vi-VN" sz="2300" dirty="0">
                <a:solidFill>
                  <a:schemeClr val="bg1"/>
                </a:solidFill>
              </a:rPr>
              <a:t>, ngày sinh, </a:t>
            </a:r>
            <a:r>
              <a:rPr lang="en-US" sz="2300" dirty="0" err="1">
                <a:solidFill>
                  <a:schemeClr val="bg1"/>
                </a:solidFill>
              </a:rPr>
              <a:t>tuổi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vi-VN" sz="2300">
                <a:solidFill>
                  <a:schemeClr val="bg1"/>
                </a:solidFill>
              </a:rPr>
              <a:t>giới địa </a:t>
            </a:r>
            <a:r>
              <a:rPr lang="vi-VN" sz="2300" dirty="0">
                <a:solidFill>
                  <a:schemeClr val="bg1"/>
                </a:solidFill>
              </a:rPr>
              <a:t>chỉ, chuyên ngành, lương, ca làm việc.</a:t>
            </a:r>
          </a:p>
          <a:p>
            <a:pPr marL="342900" indent="-342900" algn="just">
              <a:buFontTx/>
              <a:buChar char="-"/>
            </a:pPr>
            <a:r>
              <a:rPr lang="vi-VN" sz="2300" dirty="0">
                <a:solidFill>
                  <a:schemeClr val="accent1"/>
                </a:solidFill>
              </a:rPr>
              <a:t>Bệnh nhân </a:t>
            </a:r>
            <a:r>
              <a:rPr lang="vi-VN" sz="2300" dirty="0">
                <a:solidFill>
                  <a:schemeClr val="bg1"/>
                </a:solidFill>
              </a:rPr>
              <a:t>: </a:t>
            </a:r>
            <a:r>
              <a:rPr lang="vi-VN" sz="2300" u="sng" dirty="0">
                <a:solidFill>
                  <a:schemeClr val="bg1"/>
                </a:solidFill>
              </a:rPr>
              <a:t>Mã bệnh nhân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vi-VN" sz="2300" dirty="0">
                <a:solidFill>
                  <a:schemeClr val="bg1"/>
                </a:solidFill>
              </a:rPr>
              <a:t>tên bệnh nhân</a:t>
            </a:r>
            <a:r>
              <a:rPr lang="en-US" sz="2300" dirty="0">
                <a:solidFill>
                  <a:schemeClr val="bg1"/>
                </a:solidFill>
              </a:rPr>
              <a:t>,</a:t>
            </a:r>
            <a:r>
              <a:rPr lang="vi-VN" sz="2300" dirty="0">
                <a:solidFill>
                  <a:schemeClr val="bg1"/>
                </a:solidFill>
              </a:rPr>
              <a:t> ngày sinh</a:t>
            </a:r>
            <a:r>
              <a:rPr lang="vi-VN" sz="2300">
                <a:solidFill>
                  <a:schemeClr val="bg1"/>
                </a:solidFill>
              </a:rPr>
              <a:t>,</a:t>
            </a:r>
            <a:r>
              <a:rPr lang="en-US" sz="2300">
                <a:solidFill>
                  <a:schemeClr val="bg1"/>
                </a:solidFill>
              </a:rPr>
              <a:t> </a:t>
            </a:r>
            <a:r>
              <a:rPr lang="vi-VN" sz="2300">
                <a:solidFill>
                  <a:schemeClr val="bg1"/>
                </a:solidFill>
              </a:rPr>
              <a:t>giới </a:t>
            </a:r>
            <a:r>
              <a:rPr lang="vi-VN" sz="2300" dirty="0">
                <a:solidFill>
                  <a:schemeClr val="bg1"/>
                </a:solidFill>
              </a:rPr>
              <a:t>tính, địa chỉ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endParaRPr lang="vi-VN" sz="2300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vi-VN" sz="2300" dirty="0">
                <a:solidFill>
                  <a:schemeClr val="accent1"/>
                </a:solidFill>
              </a:rPr>
              <a:t>Dịch vụ khám bệnh </a:t>
            </a:r>
            <a:r>
              <a:rPr lang="vi-VN" sz="2300" dirty="0">
                <a:solidFill>
                  <a:schemeClr val="bg1"/>
                </a:solidFill>
              </a:rPr>
              <a:t>: </a:t>
            </a:r>
            <a:r>
              <a:rPr lang="vi-VN" sz="2300" u="sng" dirty="0">
                <a:solidFill>
                  <a:schemeClr val="bg1"/>
                </a:solidFill>
              </a:rPr>
              <a:t>Mã dịch vụ</a:t>
            </a:r>
            <a:r>
              <a:rPr lang="vi-VN" sz="2300" dirty="0">
                <a:solidFill>
                  <a:schemeClr val="bg1"/>
                </a:solidFill>
              </a:rPr>
              <a:t>, tên dịch vụ</a:t>
            </a:r>
            <a:r>
              <a:rPr lang="en-US" sz="2300" dirty="0">
                <a:solidFill>
                  <a:schemeClr val="bg1"/>
                </a:solidFill>
              </a:rPr>
              <a:t> (</a:t>
            </a:r>
            <a:r>
              <a:rPr lang="en-US" sz="2300" dirty="0" err="1">
                <a:solidFill>
                  <a:schemeClr val="bg1"/>
                </a:solidFill>
              </a:rPr>
              <a:t>nội</a:t>
            </a:r>
            <a:r>
              <a:rPr lang="en-US" sz="2300" dirty="0">
                <a:solidFill>
                  <a:schemeClr val="bg1"/>
                </a:solidFill>
              </a:rPr>
              <a:t> soi, </a:t>
            </a:r>
            <a:r>
              <a:rPr lang="en-US" sz="2300" dirty="0" err="1">
                <a:solidFill>
                  <a:schemeClr val="bg1"/>
                </a:solidFill>
              </a:rPr>
              <a:t>chụp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Xquang</a:t>
            </a:r>
            <a:r>
              <a:rPr lang="en-US" sz="2300">
                <a:solidFill>
                  <a:schemeClr val="bg1"/>
                </a:solidFill>
              </a:rPr>
              <a:t>… ).</a:t>
            </a:r>
          </a:p>
          <a:p>
            <a:pPr marL="342900" indent="-342900" algn="just">
              <a:buFontTx/>
              <a:buChar char="-"/>
            </a:pPr>
            <a:r>
              <a:rPr lang="vi-VN" sz="2300">
                <a:solidFill>
                  <a:schemeClr val="accent1"/>
                </a:solidFill>
              </a:rPr>
              <a:t>Lịch hẹn </a:t>
            </a:r>
            <a:r>
              <a:rPr lang="vi-VN" sz="2300">
                <a:solidFill>
                  <a:schemeClr val="bg1"/>
                </a:solidFill>
              </a:rPr>
              <a:t>: </a:t>
            </a:r>
            <a:r>
              <a:rPr lang="vi-VN" sz="2300" u="sng">
                <a:solidFill>
                  <a:schemeClr val="bg1"/>
                </a:solidFill>
              </a:rPr>
              <a:t>Mã lịch hẹn</a:t>
            </a:r>
            <a:r>
              <a:rPr lang="vi-VN" sz="2300">
                <a:solidFill>
                  <a:schemeClr val="bg1"/>
                </a:solidFill>
              </a:rPr>
              <a:t>, thời gian</a:t>
            </a:r>
            <a:r>
              <a:rPr lang="en-US" sz="2300">
                <a:solidFill>
                  <a:schemeClr val="bg1"/>
                </a:solidFill>
              </a:rPr>
              <a:t>.</a:t>
            </a:r>
            <a:endParaRPr lang="vi-VN" sz="2300">
              <a:solidFill>
                <a:schemeClr val="bg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vi-VN" sz="2300">
                <a:solidFill>
                  <a:schemeClr val="accent1"/>
                </a:solidFill>
              </a:rPr>
              <a:t>Thuốc</a:t>
            </a:r>
            <a:r>
              <a:rPr lang="vi-VN" sz="2300">
                <a:solidFill>
                  <a:schemeClr val="bg1"/>
                </a:solidFill>
              </a:rPr>
              <a:t> </a:t>
            </a:r>
            <a:r>
              <a:rPr lang="vi-VN" sz="2300" dirty="0">
                <a:solidFill>
                  <a:schemeClr val="bg1"/>
                </a:solidFill>
              </a:rPr>
              <a:t>: </a:t>
            </a:r>
            <a:r>
              <a:rPr lang="vi-VN" sz="2300" u="sng" dirty="0">
                <a:solidFill>
                  <a:schemeClr val="bg1"/>
                </a:solidFill>
              </a:rPr>
              <a:t>Mã thuốc</a:t>
            </a:r>
            <a:r>
              <a:rPr lang="vi-VN" sz="2300" dirty="0">
                <a:solidFill>
                  <a:schemeClr val="bg1"/>
                </a:solidFill>
              </a:rPr>
              <a:t>, tên thuốc, loại thuốc</a:t>
            </a:r>
            <a:r>
              <a:rPr lang="vi-VN" sz="2300">
                <a:solidFill>
                  <a:schemeClr val="bg1"/>
                </a:solidFill>
              </a:rPr>
              <a:t>, hạn </a:t>
            </a:r>
            <a:r>
              <a:rPr lang="vi-VN" sz="2300" dirty="0">
                <a:solidFill>
                  <a:schemeClr val="bg1"/>
                </a:solidFill>
              </a:rPr>
              <a:t>s</a:t>
            </a:r>
            <a:r>
              <a:rPr lang="en-US" sz="2300" dirty="0">
                <a:solidFill>
                  <a:schemeClr val="bg1"/>
                </a:solidFill>
              </a:rPr>
              <a:t>ử</a:t>
            </a:r>
            <a:r>
              <a:rPr lang="vi-VN" sz="2300" dirty="0">
                <a:solidFill>
                  <a:schemeClr val="bg1"/>
                </a:solidFill>
              </a:rPr>
              <a:t> dụng, chức năng</a:t>
            </a:r>
            <a:r>
              <a:rPr lang="en-US" sz="2300" dirty="0">
                <a:solidFill>
                  <a:schemeClr val="bg1"/>
                </a:solidFill>
              </a:rPr>
              <a:t>,</a:t>
            </a:r>
            <a:r>
              <a:rPr lang="vi-VN" sz="2300" dirty="0">
                <a:solidFill>
                  <a:schemeClr val="bg1"/>
                </a:solidFill>
              </a:rPr>
              <a:t> </a:t>
            </a:r>
            <a:r>
              <a:rPr lang="vi-VN" sz="2300">
                <a:solidFill>
                  <a:schemeClr val="bg1"/>
                </a:solidFill>
              </a:rPr>
              <a:t>đơn giá.</a:t>
            </a:r>
            <a:endParaRPr lang="vi-VN" sz="2300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vi-VN" sz="2300">
                <a:solidFill>
                  <a:schemeClr val="accent1"/>
                </a:solidFill>
              </a:rPr>
              <a:t>Hóa </a:t>
            </a:r>
            <a:r>
              <a:rPr lang="vi-VN" sz="2300" dirty="0">
                <a:solidFill>
                  <a:schemeClr val="accent1"/>
                </a:solidFill>
              </a:rPr>
              <a:t>đơn </a:t>
            </a:r>
            <a:r>
              <a:rPr lang="vi-VN" sz="2300" dirty="0">
                <a:solidFill>
                  <a:schemeClr val="bg1"/>
                </a:solidFill>
              </a:rPr>
              <a:t>: </a:t>
            </a:r>
            <a:r>
              <a:rPr lang="vi-VN" sz="2300" u="sng" dirty="0">
                <a:solidFill>
                  <a:schemeClr val="bg1"/>
                </a:solidFill>
              </a:rPr>
              <a:t>Mã hóa đơn</a:t>
            </a:r>
            <a:r>
              <a:rPr lang="vi-VN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tên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hóa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đơn</a:t>
            </a:r>
            <a:r>
              <a:rPr lang="vi-VN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ngày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tháng</a:t>
            </a:r>
            <a:r>
              <a:rPr lang="vi-VN" sz="2300" dirty="0">
                <a:solidFill>
                  <a:schemeClr val="bg1"/>
                </a:solidFill>
              </a:rPr>
              <a:t>, tổng tiền.</a:t>
            </a:r>
          </a:p>
        </p:txBody>
      </p:sp>
      <p:sp>
        <p:nvSpPr>
          <p:cNvPr id="53" name="Google Shape;2305;p53"/>
          <p:cNvSpPr/>
          <p:nvPr/>
        </p:nvSpPr>
        <p:spPr>
          <a:xfrm flipH="1">
            <a:off x="1944324" y="425233"/>
            <a:ext cx="944473" cy="802676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tar: 7 Points 36">
            <a:extLst>
              <a:ext uri="{FF2B5EF4-FFF2-40B4-BE49-F238E27FC236}">
                <a16:creationId xmlns:a16="http://schemas.microsoft.com/office/drawing/2014/main" id="{B1D6CEDD-3CCA-917A-AE4D-99592A425657}"/>
              </a:ext>
            </a:extLst>
          </p:cNvPr>
          <p:cNvSpPr/>
          <p:nvPr/>
        </p:nvSpPr>
        <p:spPr>
          <a:xfrm>
            <a:off x="11146182" y="5795711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CA8BEA-F59D-4E63-527D-9A22D81BAE6F}"/>
              </a:ext>
            </a:extLst>
          </p:cNvPr>
          <p:cNvGrpSpPr/>
          <p:nvPr/>
        </p:nvGrpSpPr>
        <p:grpSpPr>
          <a:xfrm>
            <a:off x="2300569" y="5982910"/>
            <a:ext cx="7434272" cy="189426"/>
            <a:chOff x="2380288" y="5354981"/>
            <a:chExt cx="7434272" cy="18942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459267-BA57-6DB7-673C-129176DEA3C7}"/>
                </a:ext>
              </a:extLst>
            </p:cNvPr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42" name="Google Shape;2185;p49">
                <a:extLst>
                  <a:ext uri="{FF2B5EF4-FFF2-40B4-BE49-F238E27FC236}">
                    <a16:creationId xmlns:a16="http://schemas.microsoft.com/office/drawing/2014/main" id="{178F5218-0768-C48C-04B5-DBF02818D2CA}"/>
                  </a:ext>
                </a:extLst>
              </p:cNvPr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2185;p49">
                <a:extLst>
                  <a:ext uri="{FF2B5EF4-FFF2-40B4-BE49-F238E27FC236}">
                    <a16:creationId xmlns:a16="http://schemas.microsoft.com/office/drawing/2014/main" id="{B2C6DA30-EB5F-A661-3EFE-B22F20167711}"/>
                  </a:ext>
                </a:extLst>
              </p:cNvPr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2185;p49">
                <a:extLst>
                  <a:ext uri="{FF2B5EF4-FFF2-40B4-BE49-F238E27FC236}">
                    <a16:creationId xmlns:a16="http://schemas.microsoft.com/office/drawing/2014/main" id="{E99A5B14-2CC8-266B-BAB4-9ADE7C728E8C}"/>
                  </a:ext>
                </a:extLst>
              </p:cNvPr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2185;p49">
                <a:extLst>
                  <a:ext uri="{FF2B5EF4-FFF2-40B4-BE49-F238E27FC236}">
                    <a16:creationId xmlns:a16="http://schemas.microsoft.com/office/drawing/2014/main" id="{1193314A-17D4-4F00-AE66-4E9A6A4503A6}"/>
                  </a:ext>
                </a:extLst>
              </p:cNvPr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0" name="Google Shape;594;p30">
              <a:extLst>
                <a:ext uri="{FF2B5EF4-FFF2-40B4-BE49-F238E27FC236}">
                  <a16:creationId xmlns:a16="http://schemas.microsoft.com/office/drawing/2014/main" id="{40B76CEC-45C3-1151-559E-1088E2F21167}"/>
                </a:ext>
              </a:extLst>
            </p:cNvPr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594;p30">
              <a:extLst>
                <a:ext uri="{FF2B5EF4-FFF2-40B4-BE49-F238E27FC236}">
                  <a16:creationId xmlns:a16="http://schemas.microsoft.com/office/drawing/2014/main" id="{9C06A41B-FF1C-471C-EE9C-50ED7993272F}"/>
                </a:ext>
              </a:extLst>
            </p:cNvPr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Google Shape;369;p25">
            <a:extLst>
              <a:ext uri="{FF2B5EF4-FFF2-40B4-BE49-F238E27FC236}">
                <a16:creationId xmlns:a16="http://schemas.microsoft.com/office/drawing/2014/main" id="{02D745AB-568B-7AAC-65E4-8578ACB32E98}"/>
              </a:ext>
            </a:extLst>
          </p:cNvPr>
          <p:cNvSpPr/>
          <p:nvPr/>
        </p:nvSpPr>
        <p:spPr>
          <a:xfrm>
            <a:off x="1268403" y="5647887"/>
            <a:ext cx="670603" cy="659812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B49E8E-B595-C601-AF08-94384257D5D9}"/>
              </a:ext>
            </a:extLst>
          </p:cNvPr>
          <p:cNvGrpSpPr/>
          <p:nvPr/>
        </p:nvGrpSpPr>
        <p:grpSpPr>
          <a:xfrm>
            <a:off x="5830212" y="6007308"/>
            <a:ext cx="491760" cy="305280"/>
            <a:chOff x="5830212" y="6007308"/>
            <a:chExt cx="491760" cy="305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5C224C-A396-3E31-2285-C7B2BC035D1E}"/>
                    </a:ext>
                  </a:extLst>
                </p14:cNvPr>
                <p14:cNvContentPartPr/>
                <p14:nvPr/>
              </p14:nvContentPartPr>
              <p14:xfrm>
                <a:off x="5830212" y="608614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5C224C-A396-3E31-2285-C7B2BC035D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7212" y="570850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6E5D97-5AEA-56AD-309D-244A5FF4BAF4}"/>
                    </a:ext>
                  </a:extLst>
                </p14:cNvPr>
                <p14:cNvContentPartPr/>
                <p14:nvPr/>
              </p14:nvContentPartPr>
              <p14:xfrm>
                <a:off x="5830212" y="60861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6E5D97-5AEA-56AD-309D-244A5FF4BA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7212" y="570850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566087-71CA-2D42-07E0-028D29B5DC3A}"/>
                    </a:ext>
                  </a:extLst>
                </p14:cNvPr>
                <p14:cNvContentPartPr/>
                <p14:nvPr/>
              </p14:nvContentPartPr>
              <p14:xfrm>
                <a:off x="6105612" y="600730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566087-71CA-2D42-07E0-028D29B5DC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2612" y="562966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6E1ECA-9E9F-78AA-14F4-ACDF75E7557B}"/>
                    </a:ext>
                  </a:extLst>
                </p14:cNvPr>
                <p14:cNvContentPartPr/>
                <p14:nvPr/>
              </p14:nvContentPartPr>
              <p14:xfrm>
                <a:off x="6321612" y="600730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6E1ECA-9E9F-78AA-14F4-ACDF75E755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972" y="562966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3A3945-C433-E1CB-E894-E7A602A8FAE2}"/>
                    </a:ext>
                  </a:extLst>
                </p14:cNvPr>
                <p14:cNvContentPartPr/>
                <p14:nvPr/>
              </p14:nvContentPartPr>
              <p14:xfrm>
                <a:off x="6066372" y="631222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3A3945-C433-E1CB-E894-E7A602A8FA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3372" y="593422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00C595-64F8-BC40-9661-A51DCF58532D}"/>
                    </a:ext>
                  </a:extLst>
                </p14:cNvPr>
                <p14:cNvContentPartPr/>
                <p14:nvPr/>
              </p14:nvContentPartPr>
              <p14:xfrm>
                <a:off x="6262572" y="601702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00C595-64F8-BC40-9661-A51DCF5853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99932" y="563902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F12F2E-3F6F-2372-6F25-D7CC5D91881C}"/>
              </a:ext>
            </a:extLst>
          </p:cNvPr>
          <p:cNvGrpSpPr/>
          <p:nvPr/>
        </p:nvGrpSpPr>
        <p:grpSpPr>
          <a:xfrm>
            <a:off x="953652" y="5800668"/>
            <a:ext cx="108360" cy="275760"/>
            <a:chOff x="953652" y="5800668"/>
            <a:chExt cx="108360" cy="275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BBB1E0-F6E0-D679-56E5-C046BD080B2C}"/>
                    </a:ext>
                  </a:extLst>
                </p14:cNvPr>
                <p14:cNvContentPartPr/>
                <p14:nvPr/>
              </p14:nvContentPartPr>
              <p14:xfrm>
                <a:off x="953652" y="607606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BBB1E0-F6E0-D679-56E5-C046BD080B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1012" y="569806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05CBF0-DEC3-6344-92A7-B914411383BF}"/>
                    </a:ext>
                  </a:extLst>
                </p14:cNvPr>
                <p14:cNvContentPartPr/>
                <p14:nvPr/>
              </p14:nvContentPartPr>
              <p14:xfrm>
                <a:off x="1061652" y="5800668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05CBF0-DEC3-6344-92A7-B914411383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652" y="542302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7D6AF-C59E-A96B-C460-B9F7BAADEB22}"/>
              </a:ext>
            </a:extLst>
          </p:cNvPr>
          <p:cNvGrpSpPr/>
          <p:nvPr/>
        </p:nvGrpSpPr>
        <p:grpSpPr>
          <a:xfrm>
            <a:off x="3793332" y="6007308"/>
            <a:ext cx="985320" cy="128160"/>
            <a:chOff x="3793332" y="6007308"/>
            <a:chExt cx="985320" cy="12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7F3CF6-F220-3B5A-260A-15417F223A43}"/>
                    </a:ext>
                  </a:extLst>
                </p14:cNvPr>
                <p14:cNvContentPartPr/>
                <p14:nvPr/>
              </p14:nvContentPartPr>
              <p14:xfrm>
                <a:off x="3913212" y="6007308"/>
                <a:ext cx="559080" cy="5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7F3CF6-F220-3B5A-260A-15417F223A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0212" y="5629668"/>
                  <a:ext cx="6847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105BED-A528-BC49-B36C-4512E35EEF19}"/>
                    </a:ext>
                  </a:extLst>
                </p14:cNvPr>
                <p14:cNvContentPartPr/>
                <p14:nvPr/>
              </p14:nvContentPartPr>
              <p14:xfrm>
                <a:off x="3793332" y="6135108"/>
                <a:ext cx="1188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105BED-A528-BC49-B36C-4512E35EEF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30692" y="5757108"/>
                  <a:ext cx="1375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FF8137-F341-9947-0657-419DED14EFAC}"/>
                    </a:ext>
                  </a:extLst>
                </p14:cNvPr>
                <p14:cNvContentPartPr/>
                <p14:nvPr/>
              </p14:nvContentPartPr>
              <p14:xfrm>
                <a:off x="4778292" y="604672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FF8137-F341-9947-0657-419DED14EF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5292" y="56690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3C87E3-3D64-4D2E-FA51-B9E585704088}"/>
                    </a:ext>
                  </a:extLst>
                </p14:cNvPr>
                <p14:cNvContentPartPr/>
                <p14:nvPr/>
              </p14:nvContentPartPr>
              <p14:xfrm>
                <a:off x="4778292" y="604672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3C87E3-3D64-4D2E-FA51-B9E5857040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5292" y="56690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00910B-1A9E-A8A4-03FF-F36B165C4170}"/>
                  </a:ext>
                </a:extLst>
              </p14:cNvPr>
              <p14:cNvContentPartPr/>
              <p14:nvPr/>
            </p14:nvContentPartPr>
            <p14:xfrm>
              <a:off x="8121252" y="5299363"/>
              <a:ext cx="295920" cy="3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00910B-1A9E-A8A4-03FF-F36B165C41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58612" y="4921363"/>
                <a:ext cx="42156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D0386B-835E-8F2C-3D44-DBE6EBE8D328}"/>
                  </a:ext>
                </a:extLst>
              </p14:cNvPr>
              <p14:cNvContentPartPr/>
              <p14:nvPr/>
            </p14:nvContentPartPr>
            <p14:xfrm>
              <a:off x="11326332" y="430648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D0386B-835E-8F2C-3D44-DBE6EBE8D3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63692" y="392848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A450CB-06E6-F2FA-5C00-81DCDA87E93B}"/>
                  </a:ext>
                </a:extLst>
              </p14:cNvPr>
              <p14:cNvContentPartPr/>
              <p14:nvPr/>
            </p14:nvContentPartPr>
            <p14:xfrm>
              <a:off x="5928852" y="631216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A450CB-06E6-F2FA-5C00-81DCDA87E93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66212" y="593416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1E72C3-518A-1484-A16D-4DCF5D154DEC}"/>
                  </a:ext>
                </a:extLst>
              </p14:cNvPr>
              <p14:cNvContentPartPr/>
              <p14:nvPr/>
            </p14:nvContentPartPr>
            <p14:xfrm>
              <a:off x="6036852" y="614512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1E72C3-518A-1484-A16D-4DCF5D154D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73852" y="5767483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Google Shape;459;p28">
            <a:extLst>
              <a:ext uri="{FF2B5EF4-FFF2-40B4-BE49-F238E27FC236}">
                <a16:creationId xmlns:a16="http://schemas.microsoft.com/office/drawing/2014/main" id="{4D0D4D62-25BB-EBF5-4EF5-2B171B54CFC9}"/>
              </a:ext>
            </a:extLst>
          </p:cNvPr>
          <p:cNvSpPr/>
          <p:nvPr/>
        </p:nvSpPr>
        <p:spPr>
          <a:xfrm rot="18776975" flipH="1">
            <a:off x="739626" y="197454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70;p25">
            <a:extLst>
              <a:ext uri="{FF2B5EF4-FFF2-40B4-BE49-F238E27FC236}">
                <a16:creationId xmlns:a16="http://schemas.microsoft.com/office/drawing/2014/main" id="{2B601E0B-9CD3-B8CA-4F25-05C9DDA01B1B}"/>
              </a:ext>
            </a:extLst>
          </p:cNvPr>
          <p:cNvGrpSpPr/>
          <p:nvPr/>
        </p:nvGrpSpPr>
        <p:grpSpPr>
          <a:xfrm>
            <a:off x="9789149" y="4946131"/>
            <a:ext cx="1209243" cy="1699159"/>
            <a:chOff x="1243187" y="482882"/>
            <a:chExt cx="848552" cy="1192336"/>
          </a:xfrm>
        </p:grpSpPr>
        <p:sp>
          <p:nvSpPr>
            <p:cNvPr id="25" name="Google Shape;271;p25">
              <a:extLst>
                <a:ext uri="{FF2B5EF4-FFF2-40B4-BE49-F238E27FC236}">
                  <a16:creationId xmlns:a16="http://schemas.microsoft.com/office/drawing/2014/main" id="{9C2B3AE7-2ECC-B2A7-3FE7-742EB6CA8BCA}"/>
                </a:ext>
              </a:extLst>
            </p:cNvPr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72;p25">
              <a:extLst>
                <a:ext uri="{FF2B5EF4-FFF2-40B4-BE49-F238E27FC236}">
                  <a16:creationId xmlns:a16="http://schemas.microsoft.com/office/drawing/2014/main" id="{43544AD7-32EE-6F01-A95D-A57469344A54}"/>
                </a:ext>
              </a:extLst>
            </p:cNvPr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7" name="Google Shape;273;p25">
                <a:extLst>
                  <a:ext uri="{FF2B5EF4-FFF2-40B4-BE49-F238E27FC236}">
                    <a16:creationId xmlns:a16="http://schemas.microsoft.com/office/drawing/2014/main" id="{FA475146-125A-0D65-39E0-5305FF6E0564}"/>
                  </a:ext>
                </a:extLst>
              </p:cNvPr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74;p25">
                <a:extLst>
                  <a:ext uri="{FF2B5EF4-FFF2-40B4-BE49-F238E27FC236}">
                    <a16:creationId xmlns:a16="http://schemas.microsoft.com/office/drawing/2014/main" id="{804C20D5-F0CF-E5ED-D910-B0D2FF27054A}"/>
                  </a:ext>
                </a:extLst>
              </p:cNvPr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75;p25">
                <a:extLst>
                  <a:ext uri="{FF2B5EF4-FFF2-40B4-BE49-F238E27FC236}">
                    <a16:creationId xmlns:a16="http://schemas.microsoft.com/office/drawing/2014/main" id="{773CD433-7950-4664-BD13-C803CA6209C7}"/>
                  </a:ext>
                </a:extLst>
              </p:cNvPr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276;p25">
                <a:extLst>
                  <a:ext uri="{FF2B5EF4-FFF2-40B4-BE49-F238E27FC236}">
                    <a16:creationId xmlns:a16="http://schemas.microsoft.com/office/drawing/2014/main" id="{61FB0497-8BBA-9D62-86B4-E024E3C62D75}"/>
                  </a:ext>
                </a:extLst>
              </p:cNvPr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277;p25">
                <a:extLst>
                  <a:ext uri="{FF2B5EF4-FFF2-40B4-BE49-F238E27FC236}">
                    <a16:creationId xmlns:a16="http://schemas.microsoft.com/office/drawing/2014/main" id="{2549E1DA-DB6B-F19E-3225-8E0AA11EDB6F}"/>
                  </a:ext>
                </a:extLst>
              </p:cNvPr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78;p25">
                <a:extLst>
                  <a:ext uri="{FF2B5EF4-FFF2-40B4-BE49-F238E27FC236}">
                    <a16:creationId xmlns:a16="http://schemas.microsoft.com/office/drawing/2014/main" id="{9CB2BDDC-3F50-CFBC-9C15-FE3A7FD96AF8}"/>
                  </a:ext>
                </a:extLst>
              </p:cNvPr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79;p25">
                <a:extLst>
                  <a:ext uri="{FF2B5EF4-FFF2-40B4-BE49-F238E27FC236}">
                    <a16:creationId xmlns:a16="http://schemas.microsoft.com/office/drawing/2014/main" id="{2E74BDF9-88FE-FAFF-A6C4-B1991D1F19E3}"/>
                  </a:ext>
                </a:extLst>
              </p:cNvPr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80;p25">
                <a:extLst>
                  <a:ext uri="{FF2B5EF4-FFF2-40B4-BE49-F238E27FC236}">
                    <a16:creationId xmlns:a16="http://schemas.microsoft.com/office/drawing/2014/main" id="{D783C2EF-5A95-510D-6072-88E4F5BA3E31}"/>
                  </a:ext>
                </a:extLst>
              </p:cNvPr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81;p25">
                <a:extLst>
                  <a:ext uri="{FF2B5EF4-FFF2-40B4-BE49-F238E27FC236}">
                    <a16:creationId xmlns:a16="http://schemas.microsoft.com/office/drawing/2014/main" id="{AB0AB1BB-9D43-0AE6-4B47-2304FBAEBBE8}"/>
                  </a:ext>
                </a:extLst>
              </p:cNvPr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82;p25">
                <a:extLst>
                  <a:ext uri="{FF2B5EF4-FFF2-40B4-BE49-F238E27FC236}">
                    <a16:creationId xmlns:a16="http://schemas.microsoft.com/office/drawing/2014/main" id="{CE2383D5-8206-02CA-C563-89A7C6FC8805}"/>
                  </a:ext>
                </a:extLst>
              </p:cNvPr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283;p25">
                <a:extLst>
                  <a:ext uri="{FF2B5EF4-FFF2-40B4-BE49-F238E27FC236}">
                    <a16:creationId xmlns:a16="http://schemas.microsoft.com/office/drawing/2014/main" id="{E677938E-1F97-47CE-3A66-E26BDFEC6EDB}"/>
                  </a:ext>
                </a:extLst>
              </p:cNvPr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" name="Google Shape;270;p25">
            <a:extLst>
              <a:ext uri="{FF2B5EF4-FFF2-40B4-BE49-F238E27FC236}">
                <a16:creationId xmlns:a16="http://schemas.microsoft.com/office/drawing/2014/main" id="{FCC24490-AC8E-DECE-DB7A-9B5894EFC8B0}"/>
              </a:ext>
            </a:extLst>
          </p:cNvPr>
          <p:cNvGrpSpPr/>
          <p:nvPr/>
        </p:nvGrpSpPr>
        <p:grpSpPr>
          <a:xfrm>
            <a:off x="31135" y="5299363"/>
            <a:ext cx="1209243" cy="1699159"/>
            <a:chOff x="1243187" y="482882"/>
            <a:chExt cx="848552" cy="1192336"/>
          </a:xfrm>
        </p:grpSpPr>
        <p:sp>
          <p:nvSpPr>
            <p:cNvPr id="49" name="Google Shape;271;p25">
              <a:extLst>
                <a:ext uri="{FF2B5EF4-FFF2-40B4-BE49-F238E27FC236}">
                  <a16:creationId xmlns:a16="http://schemas.microsoft.com/office/drawing/2014/main" id="{B9CA73B9-67F9-F5C0-ECA7-41294098D744}"/>
                </a:ext>
              </a:extLst>
            </p:cNvPr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272;p25">
              <a:extLst>
                <a:ext uri="{FF2B5EF4-FFF2-40B4-BE49-F238E27FC236}">
                  <a16:creationId xmlns:a16="http://schemas.microsoft.com/office/drawing/2014/main" id="{28BA4D1B-DE7B-A008-6F82-129674D70E54}"/>
                </a:ext>
              </a:extLst>
            </p:cNvPr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51" name="Google Shape;273;p25">
                <a:extLst>
                  <a:ext uri="{FF2B5EF4-FFF2-40B4-BE49-F238E27FC236}">
                    <a16:creationId xmlns:a16="http://schemas.microsoft.com/office/drawing/2014/main" id="{43341817-56A3-BCEC-BBEC-4E0B6FDAD9E9}"/>
                  </a:ext>
                </a:extLst>
              </p:cNvPr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74;p25">
                <a:extLst>
                  <a:ext uri="{FF2B5EF4-FFF2-40B4-BE49-F238E27FC236}">
                    <a16:creationId xmlns:a16="http://schemas.microsoft.com/office/drawing/2014/main" id="{A18C8567-150D-6983-51CD-2A9ACE619DB1}"/>
                  </a:ext>
                </a:extLst>
              </p:cNvPr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275;p25">
                <a:extLst>
                  <a:ext uri="{FF2B5EF4-FFF2-40B4-BE49-F238E27FC236}">
                    <a16:creationId xmlns:a16="http://schemas.microsoft.com/office/drawing/2014/main" id="{5F8ABF96-AF44-D8A9-7E65-B4750820E740}"/>
                  </a:ext>
                </a:extLst>
              </p:cNvPr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76;p25">
                <a:extLst>
                  <a:ext uri="{FF2B5EF4-FFF2-40B4-BE49-F238E27FC236}">
                    <a16:creationId xmlns:a16="http://schemas.microsoft.com/office/drawing/2014/main" id="{8D21C3CB-A0C5-7EBD-3B4B-9935C6F80025}"/>
                  </a:ext>
                </a:extLst>
              </p:cNvPr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277;p25">
                <a:extLst>
                  <a:ext uri="{FF2B5EF4-FFF2-40B4-BE49-F238E27FC236}">
                    <a16:creationId xmlns:a16="http://schemas.microsoft.com/office/drawing/2014/main" id="{BCB2092D-249C-E66F-1126-33CC50C2B081}"/>
                  </a:ext>
                </a:extLst>
              </p:cNvPr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278;p25">
                <a:extLst>
                  <a:ext uri="{FF2B5EF4-FFF2-40B4-BE49-F238E27FC236}">
                    <a16:creationId xmlns:a16="http://schemas.microsoft.com/office/drawing/2014/main" id="{C5123234-1FD7-CBD2-0395-23A4D6EFD70D}"/>
                  </a:ext>
                </a:extLst>
              </p:cNvPr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279;p25">
                <a:extLst>
                  <a:ext uri="{FF2B5EF4-FFF2-40B4-BE49-F238E27FC236}">
                    <a16:creationId xmlns:a16="http://schemas.microsoft.com/office/drawing/2014/main" id="{77A18BF0-EAD4-C632-1036-24B389F8E9D4}"/>
                  </a:ext>
                </a:extLst>
              </p:cNvPr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280;p25">
                <a:extLst>
                  <a:ext uri="{FF2B5EF4-FFF2-40B4-BE49-F238E27FC236}">
                    <a16:creationId xmlns:a16="http://schemas.microsoft.com/office/drawing/2014/main" id="{99B9C327-DDE3-0A82-C5ED-17D623CA97C9}"/>
                  </a:ext>
                </a:extLst>
              </p:cNvPr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281;p25">
                <a:extLst>
                  <a:ext uri="{FF2B5EF4-FFF2-40B4-BE49-F238E27FC236}">
                    <a16:creationId xmlns:a16="http://schemas.microsoft.com/office/drawing/2014/main" id="{9D08F4EC-6A74-3CA8-8B9C-9DF2A2E8C9A6}"/>
                  </a:ext>
                </a:extLst>
              </p:cNvPr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282;p25">
                <a:extLst>
                  <a:ext uri="{FF2B5EF4-FFF2-40B4-BE49-F238E27FC236}">
                    <a16:creationId xmlns:a16="http://schemas.microsoft.com/office/drawing/2014/main" id="{DF66725C-849F-DBA2-48D9-929B84572142}"/>
                  </a:ext>
                </a:extLst>
              </p:cNvPr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283;p25">
                <a:extLst>
                  <a:ext uri="{FF2B5EF4-FFF2-40B4-BE49-F238E27FC236}">
                    <a16:creationId xmlns:a16="http://schemas.microsoft.com/office/drawing/2014/main" id="{5A261CB2-84E9-6380-8560-9DAE8620E65A}"/>
                  </a:ext>
                </a:extLst>
              </p:cNvPr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73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-220467" y="489068"/>
            <a:ext cx="5217468" cy="6060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800">
                <a:solidFill>
                  <a:schemeClr val="accent3"/>
                </a:solidFill>
              </a:rPr>
              <a:t>2.2. Mô hình ER</a:t>
            </a:r>
            <a:endParaRPr sz="3800"/>
          </a:p>
        </p:txBody>
      </p:sp>
      <p:sp>
        <p:nvSpPr>
          <p:cNvPr id="3" name="TextBox 2"/>
          <p:cNvSpPr txBox="1"/>
          <p:nvPr/>
        </p:nvSpPr>
        <p:spPr>
          <a:xfrm>
            <a:off x="1169001" y="1275722"/>
            <a:ext cx="6844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a. Mối liên kết  </a:t>
            </a:r>
            <a:endParaRPr lang="vi-VN" sz="3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oogle Shape;2305;p53"/>
          <p:cNvSpPr/>
          <p:nvPr/>
        </p:nvSpPr>
        <p:spPr>
          <a:xfrm flipH="1">
            <a:off x="964555" y="370008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2230523" y="5964044"/>
            <a:ext cx="7434272" cy="189426"/>
            <a:chOff x="2380288" y="5354981"/>
            <a:chExt cx="7434272" cy="189426"/>
          </a:xfrm>
        </p:grpSpPr>
        <p:grpSp>
          <p:nvGrpSpPr>
            <p:cNvPr id="5" name="Group 4"/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7" name="Google Shape;2185;p49"/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2185;p49"/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2185;p49"/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2185;p49"/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" name="Google Shape;594;p30"/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94;p30"/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1224AD1-FB23-DC16-89BF-4AD1A40C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9766" r="11390" b="18792"/>
          <a:stretch/>
        </p:blipFill>
        <p:spPr>
          <a:xfrm>
            <a:off x="7783352" y="1060985"/>
            <a:ext cx="4307413" cy="4300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8-94DB-204F-E864-7E57E1CB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03" y="5787619"/>
            <a:ext cx="877900" cy="816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E46B5-2D43-11AC-57CF-86BEDB203505}"/>
              </a:ext>
            </a:extLst>
          </p:cNvPr>
          <p:cNvSpPr txBox="1"/>
          <p:nvPr/>
        </p:nvSpPr>
        <p:spPr>
          <a:xfrm>
            <a:off x="520043" y="1979547"/>
            <a:ext cx="74938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Bác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sĩ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: 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một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bác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sĩ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có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thể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khám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cho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nhiều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bệnh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 nhân.</a:t>
            </a:r>
          </a:p>
          <a:p>
            <a:pPr marL="285750" indent="-285750" algn="just">
              <a:buFontTx/>
              <a:buChar char="-"/>
            </a:pPr>
            <a:r>
              <a:rPr lang="en-US" sz="2300" b="1">
                <a:solidFill>
                  <a:schemeClr val="accent2">
                    <a:lumMod val="90000"/>
                  </a:schemeClr>
                </a:solidFill>
              </a:rPr>
              <a:t>Bệnh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nhân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: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một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bệnh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nhân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có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thể</a:t>
            </a:r>
            <a:r>
              <a:rPr lang="en-US" sz="2300" dirty="0">
                <a:solidFill>
                  <a:schemeClr val="bg1"/>
                </a:solidFill>
              </a:rPr>
              <a:t> do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nhiều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bác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sĩ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khám</a:t>
            </a:r>
            <a:r>
              <a:rPr lang="en-US" sz="2300">
                <a:solidFill>
                  <a:schemeClr val="bg1"/>
                </a:solidFill>
              </a:rPr>
              <a:t>, có 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một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lịch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hẹn</a:t>
            </a:r>
            <a:r>
              <a:rPr lang="en-US" sz="2300">
                <a:solidFill>
                  <a:schemeClr val="bg1"/>
                </a:solidFill>
              </a:rPr>
              <a:t>, có thể thanh toán 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nhiều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hoá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đơn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Dịch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vụ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khám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bệnh</a:t>
            </a:r>
            <a:r>
              <a:rPr lang="en-US" sz="2300">
                <a:solidFill>
                  <a:schemeClr val="bg1"/>
                </a:solidFill>
              </a:rPr>
              <a:t>: mỗi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một dịch vụ </a:t>
            </a:r>
            <a:r>
              <a:rPr lang="en-US" sz="2300">
                <a:solidFill>
                  <a:schemeClr val="bg1"/>
                </a:solidFill>
              </a:rPr>
              <a:t>khám bệnh thuộc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nhiều hóa đơn</a:t>
            </a:r>
            <a:r>
              <a:rPr lang="en-US" sz="2300">
                <a:solidFill>
                  <a:schemeClr val="bg1"/>
                </a:solidFill>
              </a:rPr>
              <a:t> khác nhau.</a:t>
            </a:r>
            <a:endParaRPr lang="en-US" sz="23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Lịch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hẹn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: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một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lịch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hẹn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chỉ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err="1">
                <a:solidFill>
                  <a:schemeClr val="bg1"/>
                </a:solidFill>
              </a:rPr>
              <a:t>có</a:t>
            </a:r>
            <a:r>
              <a:rPr 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một </a:t>
            </a:r>
            <a:r>
              <a:rPr lang="en-US" sz="23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bệnh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 nhân </a:t>
            </a:r>
            <a:r>
              <a:rPr lang="en-US" sz="2300">
                <a:solidFill>
                  <a:schemeClr val="bg1"/>
                </a:solidFill>
              </a:rPr>
              <a:t>đặt.</a:t>
            </a:r>
            <a:endParaRPr lang="en-GB" sz="23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Thuốc</a:t>
            </a:r>
            <a:r>
              <a:rPr lang="en-US" sz="2300">
                <a:solidFill>
                  <a:schemeClr val="bg1"/>
                </a:solidFill>
              </a:rPr>
              <a:t>: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một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thuốc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có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thể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nằm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trong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nhiều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 hóa đơn.</a:t>
            </a:r>
            <a:endParaRPr lang="en-GB" sz="2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300" b="1">
                <a:solidFill>
                  <a:schemeClr val="accent2">
                    <a:lumMod val="90000"/>
                  </a:schemeClr>
                </a:solidFill>
              </a:rPr>
              <a:t>Hoá </a:t>
            </a:r>
            <a:r>
              <a:rPr lang="en-US" sz="2300" b="1" dirty="0" err="1">
                <a:solidFill>
                  <a:schemeClr val="accent2">
                    <a:lumMod val="90000"/>
                  </a:schemeClr>
                </a:solidFill>
              </a:rPr>
              <a:t>đơn</a:t>
            </a:r>
            <a:r>
              <a:rPr lang="en-US" sz="2300" b="1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: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30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hoá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đơn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err="1">
                <a:solidFill>
                  <a:schemeClr val="bg1"/>
                </a:solidFill>
              </a:rPr>
              <a:t>của</a:t>
            </a:r>
            <a:r>
              <a:rPr 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một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bệnh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nhân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300">
                <a:solidFill>
                  <a:schemeClr val="bg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hoá đơn </a:t>
            </a:r>
            <a:r>
              <a:rPr lang="en-US" sz="2300" dirty="0" err="1">
                <a:solidFill>
                  <a:schemeClr val="bg1"/>
                </a:solidFill>
              </a:rPr>
              <a:t>có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nhiều</a:t>
            </a:r>
            <a:r>
              <a:rPr lang="en-US" sz="2300">
                <a:solidFill>
                  <a:schemeClr val="tx2">
                    <a:lumMod val="40000"/>
                    <a:lumOff val="60000"/>
                  </a:schemeClr>
                </a:solidFill>
              </a:rPr>
              <a:t> dịch vụ </a:t>
            </a:r>
            <a:r>
              <a:rPr lang="en-US" sz="2300">
                <a:solidFill>
                  <a:schemeClr val="bg1"/>
                </a:solidFill>
              </a:rPr>
              <a:t>khám bệnh, </a:t>
            </a:r>
            <a:r>
              <a:rPr lang="en-US" sz="2300" dirty="0" err="1">
                <a:solidFill>
                  <a:schemeClr val="bg1"/>
                </a:solidFill>
              </a:rPr>
              <a:t>có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nhiều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thuốc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endParaRPr lang="en-GB" sz="23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0" name="Google Shape;270;p25">
            <a:extLst>
              <a:ext uri="{FF2B5EF4-FFF2-40B4-BE49-F238E27FC236}">
                <a16:creationId xmlns:a16="http://schemas.microsoft.com/office/drawing/2014/main" id="{73C6F4F1-488E-5ABB-F742-DCEFE8F9B21F}"/>
              </a:ext>
            </a:extLst>
          </p:cNvPr>
          <p:cNvGrpSpPr/>
          <p:nvPr/>
        </p:nvGrpSpPr>
        <p:grpSpPr>
          <a:xfrm>
            <a:off x="10115986" y="-79136"/>
            <a:ext cx="1209243" cy="1699159"/>
            <a:chOff x="1243187" y="482882"/>
            <a:chExt cx="848552" cy="1192336"/>
          </a:xfrm>
        </p:grpSpPr>
        <p:sp>
          <p:nvSpPr>
            <p:cNvPr id="18" name="Google Shape;271;p25">
              <a:extLst>
                <a:ext uri="{FF2B5EF4-FFF2-40B4-BE49-F238E27FC236}">
                  <a16:creationId xmlns:a16="http://schemas.microsoft.com/office/drawing/2014/main" id="{1FD9FCD3-BC4F-FA0D-A1C0-54FB9EFDEF96}"/>
                </a:ext>
              </a:extLst>
            </p:cNvPr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272;p25">
              <a:extLst>
                <a:ext uri="{FF2B5EF4-FFF2-40B4-BE49-F238E27FC236}">
                  <a16:creationId xmlns:a16="http://schemas.microsoft.com/office/drawing/2014/main" id="{B200F954-028C-B8AB-05A8-441A0B917354}"/>
                </a:ext>
              </a:extLst>
            </p:cNvPr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0" name="Google Shape;273;p25">
                <a:extLst>
                  <a:ext uri="{FF2B5EF4-FFF2-40B4-BE49-F238E27FC236}">
                    <a16:creationId xmlns:a16="http://schemas.microsoft.com/office/drawing/2014/main" id="{2DB6648F-9BB5-18E1-2937-3B4AAA752C0D}"/>
                  </a:ext>
                </a:extLst>
              </p:cNvPr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74;p25">
                <a:extLst>
                  <a:ext uri="{FF2B5EF4-FFF2-40B4-BE49-F238E27FC236}">
                    <a16:creationId xmlns:a16="http://schemas.microsoft.com/office/drawing/2014/main" id="{AAB9F151-B3F8-A758-AC32-8BB36ECFA5F0}"/>
                  </a:ext>
                </a:extLst>
              </p:cNvPr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75;p25">
                <a:extLst>
                  <a:ext uri="{FF2B5EF4-FFF2-40B4-BE49-F238E27FC236}">
                    <a16:creationId xmlns:a16="http://schemas.microsoft.com/office/drawing/2014/main" id="{526E3FD0-2B9B-6C9F-C33D-8D8D0CF79D77}"/>
                  </a:ext>
                </a:extLst>
              </p:cNvPr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76;p25">
                <a:extLst>
                  <a:ext uri="{FF2B5EF4-FFF2-40B4-BE49-F238E27FC236}">
                    <a16:creationId xmlns:a16="http://schemas.microsoft.com/office/drawing/2014/main" id="{FB993FCF-5E83-AA75-3049-58BA1B7AA9C7}"/>
                  </a:ext>
                </a:extLst>
              </p:cNvPr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77;p25">
                <a:extLst>
                  <a:ext uri="{FF2B5EF4-FFF2-40B4-BE49-F238E27FC236}">
                    <a16:creationId xmlns:a16="http://schemas.microsoft.com/office/drawing/2014/main" id="{61475F91-40AF-4E66-DE97-7D26801FA49D}"/>
                  </a:ext>
                </a:extLst>
              </p:cNvPr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8;p25">
                <a:extLst>
                  <a:ext uri="{FF2B5EF4-FFF2-40B4-BE49-F238E27FC236}">
                    <a16:creationId xmlns:a16="http://schemas.microsoft.com/office/drawing/2014/main" id="{284B1D12-87DD-CD72-1F39-65F6DCBC43CB}"/>
                  </a:ext>
                </a:extLst>
              </p:cNvPr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79;p25">
                <a:extLst>
                  <a:ext uri="{FF2B5EF4-FFF2-40B4-BE49-F238E27FC236}">
                    <a16:creationId xmlns:a16="http://schemas.microsoft.com/office/drawing/2014/main" id="{ADB5D26B-EB8F-3CE7-3058-D76DF35CCA49}"/>
                  </a:ext>
                </a:extLst>
              </p:cNvPr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80;p25">
                <a:extLst>
                  <a:ext uri="{FF2B5EF4-FFF2-40B4-BE49-F238E27FC236}">
                    <a16:creationId xmlns:a16="http://schemas.microsoft.com/office/drawing/2014/main" id="{B8DFCFC2-91A9-D5D9-2357-DC100FBFB1BE}"/>
                  </a:ext>
                </a:extLst>
              </p:cNvPr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281;p25">
                <a:extLst>
                  <a:ext uri="{FF2B5EF4-FFF2-40B4-BE49-F238E27FC236}">
                    <a16:creationId xmlns:a16="http://schemas.microsoft.com/office/drawing/2014/main" id="{7A378031-5BD9-D3D0-C65F-B8C5DEC7E469}"/>
                  </a:ext>
                </a:extLst>
              </p:cNvPr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282;p25">
                <a:extLst>
                  <a:ext uri="{FF2B5EF4-FFF2-40B4-BE49-F238E27FC236}">
                    <a16:creationId xmlns:a16="http://schemas.microsoft.com/office/drawing/2014/main" id="{946A0E19-41AD-0BF2-1253-7D02231E3761}"/>
                  </a:ext>
                </a:extLst>
              </p:cNvPr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83;p25">
                <a:extLst>
                  <a:ext uri="{FF2B5EF4-FFF2-40B4-BE49-F238E27FC236}">
                    <a16:creationId xmlns:a16="http://schemas.microsoft.com/office/drawing/2014/main" id="{4C4ECD18-6F56-023B-8C35-E07DA28A4A25}"/>
                  </a:ext>
                </a:extLst>
              </p:cNvPr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" name="Google Shape;459;p28">
            <a:extLst>
              <a:ext uri="{FF2B5EF4-FFF2-40B4-BE49-F238E27FC236}">
                <a16:creationId xmlns:a16="http://schemas.microsoft.com/office/drawing/2014/main" id="{13B369B2-12F3-B5DE-76F5-801787549949}"/>
              </a:ext>
            </a:extLst>
          </p:cNvPr>
          <p:cNvSpPr/>
          <p:nvPr/>
        </p:nvSpPr>
        <p:spPr>
          <a:xfrm rot="18776975" flipH="1">
            <a:off x="424441" y="973077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5;p25">
            <a:extLst>
              <a:ext uri="{FF2B5EF4-FFF2-40B4-BE49-F238E27FC236}">
                <a16:creationId xmlns:a16="http://schemas.microsoft.com/office/drawing/2014/main" id="{EEC94180-1869-B207-E1E7-6730E621608F}"/>
              </a:ext>
            </a:extLst>
          </p:cNvPr>
          <p:cNvGrpSpPr/>
          <p:nvPr/>
        </p:nvGrpSpPr>
        <p:grpSpPr>
          <a:xfrm>
            <a:off x="5754385" y="206305"/>
            <a:ext cx="1326869" cy="1185875"/>
            <a:chOff x="1493949" y="3269975"/>
            <a:chExt cx="1460667" cy="1305454"/>
          </a:xfrm>
        </p:grpSpPr>
        <p:sp>
          <p:nvSpPr>
            <p:cNvPr id="35" name="Google Shape;346;p25">
              <a:extLst>
                <a:ext uri="{FF2B5EF4-FFF2-40B4-BE49-F238E27FC236}">
                  <a16:creationId xmlns:a16="http://schemas.microsoft.com/office/drawing/2014/main" id="{8B144B33-FA3A-BD64-5EDB-BD26DFCFA9AF}"/>
                </a:ext>
              </a:extLst>
            </p:cNvPr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;p25">
              <a:extLst>
                <a:ext uri="{FF2B5EF4-FFF2-40B4-BE49-F238E27FC236}">
                  <a16:creationId xmlns:a16="http://schemas.microsoft.com/office/drawing/2014/main" id="{350380C6-D093-5EFC-2394-7A517C17D301}"/>
                </a:ext>
              </a:extLst>
            </p:cNvPr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8;p25">
              <a:extLst>
                <a:ext uri="{FF2B5EF4-FFF2-40B4-BE49-F238E27FC236}">
                  <a16:creationId xmlns:a16="http://schemas.microsoft.com/office/drawing/2014/main" id="{2B8DF3D8-CB89-37BE-DC17-AC69899ADF3D}"/>
                </a:ext>
              </a:extLst>
            </p:cNvPr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9;p25">
              <a:extLst>
                <a:ext uri="{FF2B5EF4-FFF2-40B4-BE49-F238E27FC236}">
                  <a16:creationId xmlns:a16="http://schemas.microsoft.com/office/drawing/2014/main" id="{CB25BAE8-1CF7-203B-2C8E-740A468B68F3}"/>
                </a:ext>
              </a:extLst>
            </p:cNvPr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50;p25">
              <a:extLst>
                <a:ext uri="{FF2B5EF4-FFF2-40B4-BE49-F238E27FC236}">
                  <a16:creationId xmlns:a16="http://schemas.microsoft.com/office/drawing/2014/main" id="{9AE11C17-0EA0-7FE4-D6FE-37492A0F0033}"/>
                </a:ext>
              </a:extLst>
            </p:cNvPr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51;p25">
              <a:extLst>
                <a:ext uri="{FF2B5EF4-FFF2-40B4-BE49-F238E27FC236}">
                  <a16:creationId xmlns:a16="http://schemas.microsoft.com/office/drawing/2014/main" id="{B0FFBBB1-1A75-061F-74B5-5F791C10CFA9}"/>
                </a:ext>
              </a:extLst>
            </p:cNvPr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52;p25">
              <a:extLst>
                <a:ext uri="{FF2B5EF4-FFF2-40B4-BE49-F238E27FC236}">
                  <a16:creationId xmlns:a16="http://schemas.microsoft.com/office/drawing/2014/main" id="{CAE71825-2E03-1BF3-5E2F-BF5931BACAD0}"/>
                </a:ext>
              </a:extLst>
            </p:cNvPr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53;p25">
              <a:extLst>
                <a:ext uri="{FF2B5EF4-FFF2-40B4-BE49-F238E27FC236}">
                  <a16:creationId xmlns:a16="http://schemas.microsoft.com/office/drawing/2014/main" id="{E67D22E2-65EC-403D-9FD9-4864549372FD}"/>
                </a:ext>
              </a:extLst>
            </p:cNvPr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54;p25">
              <a:extLst>
                <a:ext uri="{FF2B5EF4-FFF2-40B4-BE49-F238E27FC236}">
                  <a16:creationId xmlns:a16="http://schemas.microsoft.com/office/drawing/2014/main" id="{622B9884-C61C-F1B7-07A3-F038AAF61EF0}"/>
                </a:ext>
              </a:extLst>
            </p:cNvPr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55;p25">
              <a:extLst>
                <a:ext uri="{FF2B5EF4-FFF2-40B4-BE49-F238E27FC236}">
                  <a16:creationId xmlns:a16="http://schemas.microsoft.com/office/drawing/2014/main" id="{BB2FB945-6F8B-83A0-0969-607C2D0D79A0}"/>
                </a:ext>
              </a:extLst>
            </p:cNvPr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56;p25">
              <a:extLst>
                <a:ext uri="{FF2B5EF4-FFF2-40B4-BE49-F238E27FC236}">
                  <a16:creationId xmlns:a16="http://schemas.microsoft.com/office/drawing/2014/main" id="{55631B71-3DAA-ABED-03AC-9708E2F194C5}"/>
                </a:ext>
              </a:extLst>
            </p:cNvPr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57;p25">
              <a:extLst>
                <a:ext uri="{FF2B5EF4-FFF2-40B4-BE49-F238E27FC236}">
                  <a16:creationId xmlns:a16="http://schemas.microsoft.com/office/drawing/2014/main" id="{F95597D6-6496-8F05-4031-E7B4B3B3ADD6}"/>
                </a:ext>
              </a:extLst>
            </p:cNvPr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358;p25">
              <a:extLst>
                <a:ext uri="{FF2B5EF4-FFF2-40B4-BE49-F238E27FC236}">
                  <a16:creationId xmlns:a16="http://schemas.microsoft.com/office/drawing/2014/main" id="{B0575E1B-BAB4-B24A-2B12-CEAB3D334F62}"/>
                </a:ext>
              </a:extLst>
            </p:cNvPr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359;p25">
              <a:extLst>
                <a:ext uri="{FF2B5EF4-FFF2-40B4-BE49-F238E27FC236}">
                  <a16:creationId xmlns:a16="http://schemas.microsoft.com/office/drawing/2014/main" id="{D6D9B08B-F46D-56A8-7C56-8F7649A218F1}"/>
                </a:ext>
              </a:extLst>
            </p:cNvPr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340;p25">
            <a:extLst>
              <a:ext uri="{FF2B5EF4-FFF2-40B4-BE49-F238E27FC236}">
                <a16:creationId xmlns:a16="http://schemas.microsoft.com/office/drawing/2014/main" id="{BA8DC99C-E93C-9ED7-724C-E9FDFD3810E0}"/>
              </a:ext>
            </a:extLst>
          </p:cNvPr>
          <p:cNvSpPr/>
          <p:nvPr/>
        </p:nvSpPr>
        <p:spPr>
          <a:xfrm>
            <a:off x="9382956" y="4782777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581004-B901-E74F-9F44-8FF47FC73599}"/>
              </a:ext>
            </a:extLst>
          </p:cNvPr>
          <p:cNvGrpSpPr/>
          <p:nvPr/>
        </p:nvGrpSpPr>
        <p:grpSpPr>
          <a:xfrm rot="6788037">
            <a:off x="11341204" y="135075"/>
            <a:ext cx="746375" cy="514868"/>
            <a:chOff x="8786211" y="3365422"/>
            <a:chExt cx="734423" cy="523352"/>
          </a:xfrm>
        </p:grpSpPr>
        <p:sp>
          <p:nvSpPr>
            <p:cNvPr id="61" name="Rounded Rectangle 128">
              <a:extLst>
                <a:ext uri="{FF2B5EF4-FFF2-40B4-BE49-F238E27FC236}">
                  <a16:creationId xmlns:a16="http://schemas.microsoft.com/office/drawing/2014/main" id="{119D1356-3F7F-97A3-C887-AFA8ACEDD96D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2" name="Rounded Rectangle 129">
              <a:extLst>
                <a:ext uri="{FF2B5EF4-FFF2-40B4-BE49-F238E27FC236}">
                  <a16:creationId xmlns:a16="http://schemas.microsoft.com/office/drawing/2014/main" id="{55CDE4CD-6C09-BE41-2588-D276A5FE92DD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3" name="Rounded Rectangle 130">
              <a:extLst>
                <a:ext uri="{FF2B5EF4-FFF2-40B4-BE49-F238E27FC236}">
                  <a16:creationId xmlns:a16="http://schemas.microsoft.com/office/drawing/2014/main" id="{7F4D0DAE-FEAF-0A99-8F47-523F51303C9D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73747E1-081F-0390-65CD-81FBD8171325}"/>
              </a:ext>
            </a:extLst>
          </p:cNvPr>
          <p:cNvGrpSpPr/>
          <p:nvPr/>
        </p:nvGrpSpPr>
        <p:grpSpPr>
          <a:xfrm rot="18165921">
            <a:off x="86275" y="6292493"/>
            <a:ext cx="746375" cy="514868"/>
            <a:chOff x="8786211" y="3365422"/>
            <a:chExt cx="734423" cy="523352"/>
          </a:xfrm>
        </p:grpSpPr>
        <p:sp>
          <p:nvSpPr>
            <p:cNvPr id="386" name="Rounded Rectangle 128">
              <a:extLst>
                <a:ext uri="{FF2B5EF4-FFF2-40B4-BE49-F238E27FC236}">
                  <a16:creationId xmlns:a16="http://schemas.microsoft.com/office/drawing/2014/main" id="{2B0CAB58-8AD2-8730-9F50-69A9AE9BF91C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87" name="Rounded Rectangle 129">
              <a:extLst>
                <a:ext uri="{FF2B5EF4-FFF2-40B4-BE49-F238E27FC236}">
                  <a16:creationId xmlns:a16="http://schemas.microsoft.com/office/drawing/2014/main" id="{17ECC5E8-097D-BF6D-2E7A-19A973C582A5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88" name="Rounded Rectangle 130">
              <a:extLst>
                <a:ext uri="{FF2B5EF4-FFF2-40B4-BE49-F238E27FC236}">
                  <a16:creationId xmlns:a16="http://schemas.microsoft.com/office/drawing/2014/main" id="{1F7FD907-DC24-18A7-7393-A5867CE725C1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15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/>
      <p:bldP spid="3" grpId="0"/>
      <p:bldP spid="1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52"/>
          <p:cNvSpPr txBox="1">
            <a:spLocks noGrp="1"/>
          </p:cNvSpPr>
          <p:nvPr>
            <p:ph type="title"/>
          </p:nvPr>
        </p:nvSpPr>
        <p:spPr>
          <a:xfrm>
            <a:off x="779969" y="168952"/>
            <a:ext cx="5709546" cy="6880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>
                <a:solidFill>
                  <a:srgbClr val="FFC000"/>
                </a:solidFill>
              </a:rPr>
              <a:t>b. Sơ đồ thực thể liên kết</a:t>
            </a:r>
            <a:endParaRPr sz="4000">
              <a:solidFill>
                <a:srgbClr val="FFC000"/>
              </a:solidFill>
            </a:endParaRPr>
          </a:p>
        </p:txBody>
      </p:sp>
      <p:sp>
        <p:nvSpPr>
          <p:cNvPr id="169" name="Google Shape;2305;p53"/>
          <p:cNvSpPr/>
          <p:nvPr/>
        </p:nvSpPr>
        <p:spPr>
          <a:xfrm flipH="1">
            <a:off x="574300" y="706392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 flipH="1" flipV="1">
            <a:off x="2131097" y="4299737"/>
            <a:ext cx="6663745" cy="49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55E52308-9310-7401-BF29-036D573BA373}"/>
              </a:ext>
            </a:extLst>
          </p:cNvPr>
          <p:cNvSpPr/>
          <p:nvPr/>
        </p:nvSpPr>
        <p:spPr>
          <a:xfrm>
            <a:off x="11180351" y="5857237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oogle Shape;2305;p53">
            <a:extLst>
              <a:ext uri="{FF2B5EF4-FFF2-40B4-BE49-F238E27FC236}">
                <a16:creationId xmlns:a16="http://schemas.microsoft.com/office/drawing/2014/main" id="{86143261-D197-2055-9271-89567ECCAFB0}"/>
              </a:ext>
            </a:extLst>
          </p:cNvPr>
          <p:cNvSpPr/>
          <p:nvPr/>
        </p:nvSpPr>
        <p:spPr>
          <a:xfrm flipH="1">
            <a:off x="11152076" y="5922405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3103;p57">
            <a:extLst>
              <a:ext uri="{FF2B5EF4-FFF2-40B4-BE49-F238E27FC236}">
                <a16:creationId xmlns:a16="http://schemas.microsoft.com/office/drawing/2014/main" id="{D5236D39-C4E5-4CD4-C560-9AB1A870662B}"/>
              </a:ext>
            </a:extLst>
          </p:cNvPr>
          <p:cNvGrpSpPr/>
          <p:nvPr/>
        </p:nvGrpSpPr>
        <p:grpSpPr>
          <a:xfrm>
            <a:off x="62758" y="5170748"/>
            <a:ext cx="1023084" cy="1503313"/>
            <a:chOff x="6445850" y="2896675"/>
            <a:chExt cx="184800" cy="355500"/>
          </a:xfrm>
        </p:grpSpPr>
        <p:sp>
          <p:nvSpPr>
            <p:cNvPr id="25" name="Google Shape;3104;p57">
              <a:extLst>
                <a:ext uri="{FF2B5EF4-FFF2-40B4-BE49-F238E27FC236}">
                  <a16:creationId xmlns:a16="http://schemas.microsoft.com/office/drawing/2014/main" id="{DBE798C7-ACEA-9B5E-9E3B-1698F264BAE8}"/>
                </a:ext>
              </a:extLst>
            </p:cNvPr>
            <p:cNvSpPr/>
            <p:nvPr/>
          </p:nvSpPr>
          <p:spPr>
            <a:xfrm>
              <a:off x="6445850" y="3078275"/>
              <a:ext cx="184800" cy="173900"/>
            </a:xfrm>
            <a:custGeom>
              <a:avLst/>
              <a:gdLst/>
              <a:ahLst/>
              <a:cxnLst/>
              <a:rect l="l" t="t" r="r" b="b"/>
              <a:pathLst>
                <a:path w="7392" h="6956" extrusionOk="0">
                  <a:moveTo>
                    <a:pt x="2459" y="0"/>
                  </a:moveTo>
                  <a:cubicBezTo>
                    <a:pt x="2451" y="0"/>
                    <a:pt x="2442" y="2"/>
                    <a:pt x="2433" y="4"/>
                  </a:cubicBezTo>
                  <a:cubicBezTo>
                    <a:pt x="992" y="486"/>
                    <a:pt x="1" y="2010"/>
                    <a:pt x="119" y="3514"/>
                  </a:cubicBezTo>
                  <a:cubicBezTo>
                    <a:pt x="254" y="5299"/>
                    <a:pt x="1280" y="6695"/>
                    <a:pt x="3106" y="6921"/>
                  </a:cubicBezTo>
                  <a:cubicBezTo>
                    <a:pt x="3291" y="6944"/>
                    <a:pt x="3475" y="6955"/>
                    <a:pt x="3657" y="6955"/>
                  </a:cubicBezTo>
                  <a:cubicBezTo>
                    <a:pt x="5265" y="6955"/>
                    <a:pt x="6685" y="6056"/>
                    <a:pt x="7152" y="4415"/>
                  </a:cubicBezTo>
                  <a:cubicBezTo>
                    <a:pt x="7392" y="3577"/>
                    <a:pt x="7347" y="2665"/>
                    <a:pt x="7014" y="1861"/>
                  </a:cubicBezTo>
                  <a:cubicBezTo>
                    <a:pt x="6682" y="1051"/>
                    <a:pt x="6054" y="635"/>
                    <a:pt x="5309" y="230"/>
                  </a:cubicBezTo>
                  <a:cubicBezTo>
                    <a:pt x="5296" y="223"/>
                    <a:pt x="5282" y="219"/>
                    <a:pt x="5270" y="219"/>
                  </a:cubicBezTo>
                  <a:cubicBezTo>
                    <a:pt x="5195" y="219"/>
                    <a:pt x="5146" y="327"/>
                    <a:pt x="5226" y="372"/>
                  </a:cubicBezTo>
                  <a:cubicBezTo>
                    <a:pt x="5822" y="697"/>
                    <a:pt x="6432" y="1044"/>
                    <a:pt x="6751" y="1674"/>
                  </a:cubicBezTo>
                  <a:cubicBezTo>
                    <a:pt x="7139" y="2437"/>
                    <a:pt x="7225" y="3327"/>
                    <a:pt x="7048" y="4159"/>
                  </a:cubicBezTo>
                  <a:cubicBezTo>
                    <a:pt x="6699" y="5798"/>
                    <a:pt x="5288" y="6797"/>
                    <a:pt x="3685" y="6797"/>
                  </a:cubicBezTo>
                  <a:cubicBezTo>
                    <a:pt x="3570" y="6797"/>
                    <a:pt x="3454" y="6792"/>
                    <a:pt x="3338" y="6782"/>
                  </a:cubicBezTo>
                  <a:cubicBezTo>
                    <a:pt x="1501" y="6619"/>
                    <a:pt x="424" y="5320"/>
                    <a:pt x="282" y="3514"/>
                  </a:cubicBezTo>
                  <a:cubicBezTo>
                    <a:pt x="167" y="2087"/>
                    <a:pt x="1103" y="621"/>
                    <a:pt x="2475" y="164"/>
                  </a:cubicBezTo>
                  <a:cubicBezTo>
                    <a:pt x="2566" y="132"/>
                    <a:pt x="2540" y="0"/>
                    <a:pt x="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105;p57">
              <a:extLst>
                <a:ext uri="{FF2B5EF4-FFF2-40B4-BE49-F238E27FC236}">
                  <a16:creationId xmlns:a16="http://schemas.microsoft.com/office/drawing/2014/main" id="{F34AFFD3-97B8-F179-E40E-75E20C88BFDF}"/>
                </a:ext>
              </a:extLst>
            </p:cNvPr>
            <p:cNvSpPr/>
            <p:nvPr/>
          </p:nvSpPr>
          <p:spPr>
            <a:xfrm>
              <a:off x="6505075" y="2946000"/>
              <a:ext cx="7550" cy="136400"/>
            </a:xfrm>
            <a:custGeom>
              <a:avLst/>
              <a:gdLst/>
              <a:ahLst/>
              <a:cxnLst/>
              <a:rect l="l" t="t" r="r" b="b"/>
              <a:pathLst>
                <a:path w="302" h="5456" extrusionOk="0">
                  <a:moveTo>
                    <a:pt x="221" y="0"/>
                  </a:moveTo>
                  <a:cubicBezTo>
                    <a:pt x="181" y="0"/>
                    <a:pt x="139" y="27"/>
                    <a:pt x="137" y="81"/>
                  </a:cubicBezTo>
                  <a:cubicBezTo>
                    <a:pt x="92" y="1844"/>
                    <a:pt x="47" y="3612"/>
                    <a:pt x="2" y="5375"/>
                  </a:cubicBezTo>
                  <a:cubicBezTo>
                    <a:pt x="0" y="5429"/>
                    <a:pt x="41" y="5456"/>
                    <a:pt x="82" y="5456"/>
                  </a:cubicBezTo>
                  <a:cubicBezTo>
                    <a:pt x="124" y="5456"/>
                    <a:pt x="166" y="5429"/>
                    <a:pt x="168" y="5375"/>
                  </a:cubicBezTo>
                  <a:cubicBezTo>
                    <a:pt x="210" y="3612"/>
                    <a:pt x="255" y="1844"/>
                    <a:pt x="300" y="81"/>
                  </a:cubicBezTo>
                  <a:cubicBezTo>
                    <a:pt x="302" y="27"/>
                    <a:pt x="26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106;p57">
              <a:extLst>
                <a:ext uri="{FF2B5EF4-FFF2-40B4-BE49-F238E27FC236}">
                  <a16:creationId xmlns:a16="http://schemas.microsoft.com/office/drawing/2014/main" id="{E3EE0F1E-1B69-CA03-9209-3A086E4195DC}"/>
                </a:ext>
              </a:extLst>
            </p:cNvPr>
            <p:cNvSpPr/>
            <p:nvPr/>
          </p:nvSpPr>
          <p:spPr>
            <a:xfrm>
              <a:off x="6575400" y="2947625"/>
              <a:ext cx="7600" cy="140175"/>
            </a:xfrm>
            <a:custGeom>
              <a:avLst/>
              <a:gdLst/>
              <a:ahLst/>
              <a:cxnLst/>
              <a:rect l="l" t="t" r="r" b="b"/>
              <a:pathLst>
                <a:path w="304" h="5607" extrusionOk="0">
                  <a:moveTo>
                    <a:pt x="222" y="1"/>
                  </a:moveTo>
                  <a:cubicBezTo>
                    <a:pt x="181" y="1"/>
                    <a:pt x="139" y="28"/>
                    <a:pt x="137" y="81"/>
                  </a:cubicBezTo>
                  <a:cubicBezTo>
                    <a:pt x="93" y="1898"/>
                    <a:pt x="48" y="3713"/>
                    <a:pt x="3" y="5528"/>
                  </a:cubicBezTo>
                  <a:cubicBezTo>
                    <a:pt x="1" y="5580"/>
                    <a:pt x="41" y="5606"/>
                    <a:pt x="83" y="5606"/>
                  </a:cubicBezTo>
                  <a:cubicBezTo>
                    <a:pt x="124" y="5606"/>
                    <a:pt x="167" y="5580"/>
                    <a:pt x="169" y="5528"/>
                  </a:cubicBezTo>
                  <a:cubicBezTo>
                    <a:pt x="214" y="3713"/>
                    <a:pt x="259" y="1898"/>
                    <a:pt x="304" y="81"/>
                  </a:cubicBezTo>
                  <a:cubicBezTo>
                    <a:pt x="304" y="28"/>
                    <a:pt x="263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107;p57">
              <a:extLst>
                <a:ext uri="{FF2B5EF4-FFF2-40B4-BE49-F238E27FC236}">
                  <a16:creationId xmlns:a16="http://schemas.microsoft.com/office/drawing/2014/main" id="{718AA4AA-9FEC-4B3C-E36A-D9FF47DD46E6}"/>
                </a:ext>
              </a:extLst>
            </p:cNvPr>
            <p:cNvSpPr/>
            <p:nvPr/>
          </p:nvSpPr>
          <p:spPr>
            <a:xfrm>
              <a:off x="6504725" y="3078550"/>
              <a:ext cx="75025" cy="10900"/>
            </a:xfrm>
            <a:custGeom>
              <a:avLst/>
              <a:gdLst/>
              <a:ahLst/>
              <a:cxnLst/>
              <a:rect l="l" t="t" r="r" b="b"/>
              <a:pathLst>
                <a:path w="3001" h="436" extrusionOk="0">
                  <a:moveTo>
                    <a:pt x="130" y="0"/>
                  </a:moveTo>
                  <a:cubicBezTo>
                    <a:pt x="53" y="0"/>
                    <a:pt x="1" y="113"/>
                    <a:pt x="86" y="149"/>
                  </a:cubicBezTo>
                  <a:cubicBezTo>
                    <a:pt x="556" y="360"/>
                    <a:pt x="1113" y="436"/>
                    <a:pt x="1668" y="436"/>
                  </a:cubicBezTo>
                  <a:cubicBezTo>
                    <a:pt x="2095" y="436"/>
                    <a:pt x="2521" y="391"/>
                    <a:pt x="2905" y="329"/>
                  </a:cubicBezTo>
                  <a:cubicBezTo>
                    <a:pt x="3001" y="316"/>
                    <a:pt x="2968" y="173"/>
                    <a:pt x="2876" y="173"/>
                  </a:cubicBezTo>
                  <a:cubicBezTo>
                    <a:pt x="2871" y="173"/>
                    <a:pt x="2866" y="173"/>
                    <a:pt x="2861" y="174"/>
                  </a:cubicBezTo>
                  <a:cubicBezTo>
                    <a:pt x="2498" y="231"/>
                    <a:pt x="2086" y="274"/>
                    <a:pt x="1672" y="274"/>
                  </a:cubicBezTo>
                  <a:cubicBezTo>
                    <a:pt x="1141" y="274"/>
                    <a:pt x="605" y="204"/>
                    <a:pt x="165" y="8"/>
                  </a:cubicBezTo>
                  <a:cubicBezTo>
                    <a:pt x="153" y="2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108;p57">
              <a:extLst>
                <a:ext uri="{FF2B5EF4-FFF2-40B4-BE49-F238E27FC236}">
                  <a16:creationId xmlns:a16="http://schemas.microsoft.com/office/drawing/2014/main" id="{38D3479A-1F69-25E4-3BB8-4019960DE537}"/>
                </a:ext>
              </a:extLst>
            </p:cNvPr>
            <p:cNvSpPr/>
            <p:nvPr/>
          </p:nvSpPr>
          <p:spPr>
            <a:xfrm>
              <a:off x="6506375" y="2983325"/>
              <a:ext cx="76650" cy="9450"/>
            </a:xfrm>
            <a:custGeom>
              <a:avLst/>
              <a:gdLst/>
              <a:ahLst/>
              <a:cxnLst/>
              <a:rect l="l" t="t" r="r" b="b"/>
              <a:pathLst>
                <a:path w="3066" h="378" extrusionOk="0">
                  <a:moveTo>
                    <a:pt x="134" y="1"/>
                  </a:moveTo>
                  <a:cubicBezTo>
                    <a:pt x="56" y="1"/>
                    <a:pt x="0" y="114"/>
                    <a:pt x="85" y="150"/>
                  </a:cubicBezTo>
                  <a:cubicBezTo>
                    <a:pt x="467" y="319"/>
                    <a:pt x="911" y="378"/>
                    <a:pt x="1365" y="378"/>
                  </a:cubicBezTo>
                  <a:cubicBezTo>
                    <a:pt x="1917" y="378"/>
                    <a:pt x="2483" y="291"/>
                    <a:pt x="2967" y="209"/>
                  </a:cubicBezTo>
                  <a:cubicBezTo>
                    <a:pt x="3066" y="193"/>
                    <a:pt x="3031" y="52"/>
                    <a:pt x="2939" y="52"/>
                  </a:cubicBezTo>
                  <a:cubicBezTo>
                    <a:pt x="2933" y="52"/>
                    <a:pt x="2928" y="53"/>
                    <a:pt x="2923" y="54"/>
                  </a:cubicBezTo>
                  <a:cubicBezTo>
                    <a:pt x="2470" y="129"/>
                    <a:pt x="1907" y="214"/>
                    <a:pt x="1363" y="214"/>
                  </a:cubicBezTo>
                  <a:cubicBezTo>
                    <a:pt x="933" y="214"/>
                    <a:pt x="514" y="161"/>
                    <a:pt x="168" y="8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109;p57">
              <a:extLst>
                <a:ext uri="{FF2B5EF4-FFF2-40B4-BE49-F238E27FC236}">
                  <a16:creationId xmlns:a16="http://schemas.microsoft.com/office/drawing/2014/main" id="{68EEE5AD-EA48-A7F5-58D6-03D1DA8FE2BC}"/>
                </a:ext>
              </a:extLst>
            </p:cNvPr>
            <p:cNvSpPr/>
            <p:nvPr/>
          </p:nvSpPr>
          <p:spPr>
            <a:xfrm>
              <a:off x="6485200" y="2929650"/>
              <a:ext cx="134575" cy="21700"/>
            </a:xfrm>
            <a:custGeom>
              <a:avLst/>
              <a:gdLst/>
              <a:ahLst/>
              <a:cxnLst/>
              <a:rect l="l" t="t" r="r" b="b"/>
              <a:pathLst>
                <a:path w="5383" h="868" extrusionOk="0">
                  <a:moveTo>
                    <a:pt x="690" y="0"/>
                  </a:moveTo>
                  <a:cubicBezTo>
                    <a:pt x="441" y="0"/>
                    <a:pt x="29" y="17"/>
                    <a:pt x="14" y="322"/>
                  </a:cubicBezTo>
                  <a:cubicBezTo>
                    <a:pt x="0" y="579"/>
                    <a:pt x="371" y="700"/>
                    <a:pt x="565" y="741"/>
                  </a:cubicBezTo>
                  <a:cubicBezTo>
                    <a:pt x="960" y="832"/>
                    <a:pt x="1424" y="797"/>
                    <a:pt x="1830" y="815"/>
                  </a:cubicBezTo>
                  <a:cubicBezTo>
                    <a:pt x="2195" y="831"/>
                    <a:pt x="2571" y="867"/>
                    <a:pt x="2942" y="867"/>
                  </a:cubicBezTo>
                  <a:cubicBezTo>
                    <a:pt x="3036" y="867"/>
                    <a:pt x="3129" y="865"/>
                    <a:pt x="3222" y="859"/>
                  </a:cubicBezTo>
                  <a:cubicBezTo>
                    <a:pt x="3328" y="856"/>
                    <a:pt x="3330" y="696"/>
                    <a:pt x="3229" y="696"/>
                  </a:cubicBezTo>
                  <a:cubicBezTo>
                    <a:pt x="3227" y="696"/>
                    <a:pt x="3225" y="696"/>
                    <a:pt x="3222" y="697"/>
                  </a:cubicBezTo>
                  <a:cubicBezTo>
                    <a:pt x="3128" y="702"/>
                    <a:pt x="3033" y="704"/>
                    <a:pt x="2937" y="704"/>
                  </a:cubicBezTo>
                  <a:cubicBezTo>
                    <a:pt x="2523" y="704"/>
                    <a:pt x="2102" y="662"/>
                    <a:pt x="1691" y="645"/>
                  </a:cubicBezTo>
                  <a:cubicBezTo>
                    <a:pt x="1476" y="634"/>
                    <a:pt x="1257" y="631"/>
                    <a:pt x="1040" y="617"/>
                  </a:cubicBezTo>
                  <a:cubicBezTo>
                    <a:pt x="1019" y="616"/>
                    <a:pt x="995" y="615"/>
                    <a:pt x="970" y="615"/>
                  </a:cubicBezTo>
                  <a:cubicBezTo>
                    <a:pt x="934" y="615"/>
                    <a:pt x="894" y="616"/>
                    <a:pt x="853" y="616"/>
                  </a:cubicBezTo>
                  <a:cubicBezTo>
                    <a:pt x="614" y="616"/>
                    <a:pt x="320" y="597"/>
                    <a:pt x="357" y="340"/>
                  </a:cubicBezTo>
                  <a:cubicBezTo>
                    <a:pt x="382" y="182"/>
                    <a:pt x="449" y="152"/>
                    <a:pt x="544" y="152"/>
                  </a:cubicBezTo>
                  <a:cubicBezTo>
                    <a:pt x="603" y="152"/>
                    <a:pt x="672" y="164"/>
                    <a:pt x="750" y="164"/>
                  </a:cubicBezTo>
                  <a:cubicBezTo>
                    <a:pt x="757" y="164"/>
                    <a:pt x="765" y="164"/>
                    <a:pt x="773" y="163"/>
                  </a:cubicBezTo>
                  <a:cubicBezTo>
                    <a:pt x="840" y="162"/>
                    <a:pt x="907" y="162"/>
                    <a:pt x="974" y="162"/>
                  </a:cubicBezTo>
                  <a:cubicBezTo>
                    <a:pt x="1671" y="162"/>
                    <a:pt x="2361" y="224"/>
                    <a:pt x="3056" y="242"/>
                  </a:cubicBezTo>
                  <a:cubicBezTo>
                    <a:pt x="3064" y="243"/>
                    <a:pt x="3073" y="243"/>
                    <a:pt x="3082" y="243"/>
                  </a:cubicBezTo>
                  <a:cubicBezTo>
                    <a:pt x="3219" y="243"/>
                    <a:pt x="3506" y="222"/>
                    <a:pt x="3796" y="222"/>
                  </a:cubicBezTo>
                  <a:cubicBezTo>
                    <a:pt x="4195" y="222"/>
                    <a:pt x="4601" y="261"/>
                    <a:pt x="4639" y="450"/>
                  </a:cubicBezTo>
                  <a:cubicBezTo>
                    <a:pt x="4685" y="666"/>
                    <a:pt x="4338" y="702"/>
                    <a:pt x="4064" y="702"/>
                  </a:cubicBezTo>
                  <a:cubicBezTo>
                    <a:pt x="3945" y="702"/>
                    <a:pt x="3841" y="695"/>
                    <a:pt x="3787" y="693"/>
                  </a:cubicBezTo>
                  <a:cubicBezTo>
                    <a:pt x="3785" y="693"/>
                    <a:pt x="3783" y="693"/>
                    <a:pt x="3781" y="693"/>
                  </a:cubicBezTo>
                  <a:cubicBezTo>
                    <a:pt x="3680" y="693"/>
                    <a:pt x="3685" y="850"/>
                    <a:pt x="3787" y="856"/>
                  </a:cubicBezTo>
                  <a:cubicBezTo>
                    <a:pt x="3800" y="857"/>
                    <a:pt x="3815" y="857"/>
                    <a:pt x="3831" y="857"/>
                  </a:cubicBezTo>
                  <a:cubicBezTo>
                    <a:pt x="4206" y="857"/>
                    <a:pt x="5382" y="660"/>
                    <a:pt x="4604" y="205"/>
                  </a:cubicBezTo>
                  <a:cubicBezTo>
                    <a:pt x="4362" y="61"/>
                    <a:pt x="4027" y="28"/>
                    <a:pt x="3681" y="28"/>
                  </a:cubicBezTo>
                  <a:cubicBezTo>
                    <a:pt x="3375" y="28"/>
                    <a:pt x="3060" y="54"/>
                    <a:pt x="2794" y="54"/>
                  </a:cubicBezTo>
                  <a:cubicBezTo>
                    <a:pt x="2729" y="54"/>
                    <a:pt x="2667" y="53"/>
                    <a:pt x="2609" y="49"/>
                  </a:cubicBezTo>
                  <a:cubicBezTo>
                    <a:pt x="1999" y="7"/>
                    <a:pt x="1386" y="0"/>
                    <a:pt x="773" y="0"/>
                  </a:cubicBezTo>
                  <a:cubicBezTo>
                    <a:pt x="748" y="0"/>
                    <a:pt x="720" y="0"/>
                    <a:pt x="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110;p57">
              <a:extLst>
                <a:ext uri="{FF2B5EF4-FFF2-40B4-BE49-F238E27FC236}">
                  <a16:creationId xmlns:a16="http://schemas.microsoft.com/office/drawing/2014/main" id="{F8A5E64D-3A10-DCE4-BA10-EB9805911139}"/>
                </a:ext>
              </a:extLst>
            </p:cNvPr>
            <p:cNvSpPr/>
            <p:nvPr/>
          </p:nvSpPr>
          <p:spPr>
            <a:xfrm>
              <a:off x="6450725" y="3134800"/>
              <a:ext cx="175950" cy="14675"/>
            </a:xfrm>
            <a:custGeom>
              <a:avLst/>
              <a:gdLst/>
              <a:ahLst/>
              <a:cxnLst/>
              <a:rect l="l" t="t" r="r" b="b"/>
              <a:pathLst>
                <a:path w="7038" h="587" extrusionOk="0">
                  <a:moveTo>
                    <a:pt x="118" y="0"/>
                  </a:moveTo>
                  <a:cubicBezTo>
                    <a:pt x="32" y="0"/>
                    <a:pt x="0" y="139"/>
                    <a:pt x="97" y="162"/>
                  </a:cubicBezTo>
                  <a:cubicBezTo>
                    <a:pt x="1285" y="449"/>
                    <a:pt x="2505" y="532"/>
                    <a:pt x="3725" y="564"/>
                  </a:cubicBezTo>
                  <a:cubicBezTo>
                    <a:pt x="4072" y="573"/>
                    <a:pt x="4424" y="587"/>
                    <a:pt x="4775" y="587"/>
                  </a:cubicBezTo>
                  <a:cubicBezTo>
                    <a:pt x="5522" y="587"/>
                    <a:pt x="6265" y="523"/>
                    <a:pt x="6954" y="207"/>
                  </a:cubicBezTo>
                  <a:cubicBezTo>
                    <a:pt x="7038" y="168"/>
                    <a:pt x="6987" y="56"/>
                    <a:pt x="6909" y="56"/>
                  </a:cubicBezTo>
                  <a:cubicBezTo>
                    <a:pt x="6897" y="56"/>
                    <a:pt x="6884" y="59"/>
                    <a:pt x="6871" y="65"/>
                  </a:cubicBezTo>
                  <a:cubicBezTo>
                    <a:pt x="6221" y="364"/>
                    <a:pt x="5504" y="432"/>
                    <a:pt x="4785" y="432"/>
                  </a:cubicBezTo>
                  <a:cubicBezTo>
                    <a:pt x="4348" y="432"/>
                    <a:pt x="3909" y="407"/>
                    <a:pt x="3485" y="394"/>
                  </a:cubicBezTo>
                  <a:cubicBezTo>
                    <a:pt x="2360" y="363"/>
                    <a:pt x="1234" y="269"/>
                    <a:pt x="138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111;p57">
              <a:extLst>
                <a:ext uri="{FF2B5EF4-FFF2-40B4-BE49-F238E27FC236}">
                  <a16:creationId xmlns:a16="http://schemas.microsoft.com/office/drawing/2014/main" id="{D73BC000-8467-0C4A-64EE-B8671A5C0279}"/>
                </a:ext>
              </a:extLst>
            </p:cNvPr>
            <p:cNvSpPr/>
            <p:nvPr/>
          </p:nvSpPr>
          <p:spPr>
            <a:xfrm>
              <a:off x="6455450" y="3197150"/>
              <a:ext cx="166025" cy="15525"/>
            </a:xfrm>
            <a:custGeom>
              <a:avLst/>
              <a:gdLst/>
              <a:ahLst/>
              <a:cxnLst/>
              <a:rect l="l" t="t" r="r" b="b"/>
              <a:pathLst>
                <a:path w="6641" h="621" extrusionOk="0">
                  <a:moveTo>
                    <a:pt x="6541" y="1"/>
                  </a:moveTo>
                  <a:cubicBezTo>
                    <a:pt x="6532" y="1"/>
                    <a:pt x="6522" y="3"/>
                    <a:pt x="6512" y="7"/>
                  </a:cubicBezTo>
                  <a:cubicBezTo>
                    <a:pt x="5564" y="368"/>
                    <a:pt x="4555" y="454"/>
                    <a:pt x="3550" y="454"/>
                  </a:cubicBezTo>
                  <a:cubicBezTo>
                    <a:pt x="3486" y="454"/>
                    <a:pt x="3422" y="454"/>
                    <a:pt x="3359" y="453"/>
                  </a:cubicBezTo>
                  <a:cubicBezTo>
                    <a:pt x="2268" y="447"/>
                    <a:pt x="1169" y="374"/>
                    <a:pt x="133" y="7"/>
                  </a:cubicBezTo>
                  <a:cubicBezTo>
                    <a:pt x="123" y="3"/>
                    <a:pt x="114" y="2"/>
                    <a:pt x="106" y="2"/>
                  </a:cubicBezTo>
                  <a:cubicBezTo>
                    <a:pt x="26" y="2"/>
                    <a:pt x="1" y="135"/>
                    <a:pt x="92" y="166"/>
                  </a:cubicBezTo>
                  <a:cubicBezTo>
                    <a:pt x="1138" y="536"/>
                    <a:pt x="2254" y="610"/>
                    <a:pt x="3359" y="620"/>
                  </a:cubicBezTo>
                  <a:cubicBezTo>
                    <a:pt x="3406" y="620"/>
                    <a:pt x="3453" y="620"/>
                    <a:pt x="3500" y="620"/>
                  </a:cubicBezTo>
                  <a:cubicBezTo>
                    <a:pt x="4535" y="620"/>
                    <a:pt x="5579" y="537"/>
                    <a:pt x="6554" y="166"/>
                  </a:cubicBezTo>
                  <a:cubicBezTo>
                    <a:pt x="6641" y="132"/>
                    <a:pt x="6617" y="1"/>
                    <a:pt x="6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112;p57">
              <a:extLst>
                <a:ext uri="{FF2B5EF4-FFF2-40B4-BE49-F238E27FC236}">
                  <a16:creationId xmlns:a16="http://schemas.microsoft.com/office/drawing/2014/main" id="{18BD0C10-330B-0D9C-86E8-473F0F605701}"/>
                </a:ext>
              </a:extLst>
            </p:cNvPr>
            <p:cNvSpPr/>
            <p:nvPr/>
          </p:nvSpPr>
          <p:spPr>
            <a:xfrm>
              <a:off x="6449300" y="3140975"/>
              <a:ext cx="55825" cy="12425"/>
            </a:xfrm>
            <a:custGeom>
              <a:avLst/>
              <a:gdLst/>
              <a:ahLst/>
              <a:cxnLst/>
              <a:rect l="l" t="t" r="r" b="b"/>
              <a:pathLst>
                <a:path w="2233" h="497" extrusionOk="0">
                  <a:moveTo>
                    <a:pt x="106" y="0"/>
                  </a:moveTo>
                  <a:cubicBezTo>
                    <a:pt x="29" y="0"/>
                    <a:pt x="1" y="133"/>
                    <a:pt x="92" y="164"/>
                  </a:cubicBezTo>
                  <a:cubicBezTo>
                    <a:pt x="739" y="404"/>
                    <a:pt x="1439" y="493"/>
                    <a:pt x="2125" y="497"/>
                  </a:cubicBezTo>
                  <a:cubicBezTo>
                    <a:pt x="2233" y="497"/>
                    <a:pt x="2233" y="330"/>
                    <a:pt x="2125" y="330"/>
                  </a:cubicBezTo>
                  <a:cubicBezTo>
                    <a:pt x="1450" y="327"/>
                    <a:pt x="771" y="241"/>
                    <a:pt x="133" y="5"/>
                  </a:cubicBezTo>
                  <a:cubicBezTo>
                    <a:pt x="124" y="2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113;p57">
              <a:extLst>
                <a:ext uri="{FF2B5EF4-FFF2-40B4-BE49-F238E27FC236}">
                  <a16:creationId xmlns:a16="http://schemas.microsoft.com/office/drawing/2014/main" id="{3B69DD9E-A4E5-F2EA-4D0D-F75FB3E26E92}"/>
                </a:ext>
              </a:extLst>
            </p:cNvPr>
            <p:cNvSpPr/>
            <p:nvPr/>
          </p:nvSpPr>
          <p:spPr>
            <a:xfrm>
              <a:off x="6538450" y="2996825"/>
              <a:ext cx="4300" cy="87825"/>
            </a:xfrm>
            <a:custGeom>
              <a:avLst/>
              <a:gdLst/>
              <a:ahLst/>
              <a:cxnLst/>
              <a:rect l="l" t="t" r="r" b="b"/>
              <a:pathLst>
                <a:path w="172" h="3513" extrusionOk="0">
                  <a:moveTo>
                    <a:pt x="90" y="0"/>
                  </a:moveTo>
                  <a:cubicBezTo>
                    <a:pt x="49" y="0"/>
                    <a:pt x="8" y="26"/>
                    <a:pt x="8" y="78"/>
                  </a:cubicBezTo>
                  <a:cubicBezTo>
                    <a:pt x="5" y="1198"/>
                    <a:pt x="5" y="2316"/>
                    <a:pt x="1" y="3432"/>
                  </a:cubicBezTo>
                  <a:cubicBezTo>
                    <a:pt x="1" y="3486"/>
                    <a:pt x="41" y="3513"/>
                    <a:pt x="82" y="3513"/>
                  </a:cubicBezTo>
                  <a:cubicBezTo>
                    <a:pt x="123" y="3513"/>
                    <a:pt x="164" y="3486"/>
                    <a:pt x="164" y="3432"/>
                  </a:cubicBezTo>
                  <a:cubicBezTo>
                    <a:pt x="167" y="2316"/>
                    <a:pt x="171" y="1198"/>
                    <a:pt x="171" y="78"/>
                  </a:cubicBezTo>
                  <a:cubicBezTo>
                    <a:pt x="171" y="26"/>
                    <a:pt x="130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114;p57">
              <a:extLst>
                <a:ext uri="{FF2B5EF4-FFF2-40B4-BE49-F238E27FC236}">
                  <a16:creationId xmlns:a16="http://schemas.microsoft.com/office/drawing/2014/main" id="{2A8FD486-6BD6-622D-78CF-5F07C269389A}"/>
                </a:ext>
              </a:extLst>
            </p:cNvPr>
            <p:cNvSpPr/>
            <p:nvPr/>
          </p:nvSpPr>
          <p:spPr>
            <a:xfrm>
              <a:off x="6555425" y="2998625"/>
              <a:ext cx="5925" cy="83775"/>
            </a:xfrm>
            <a:custGeom>
              <a:avLst/>
              <a:gdLst/>
              <a:ahLst/>
              <a:cxnLst/>
              <a:rect l="l" t="t" r="r" b="b"/>
              <a:pathLst>
                <a:path w="237" h="3351" extrusionOk="0">
                  <a:moveTo>
                    <a:pt x="81" y="1"/>
                  </a:moveTo>
                  <a:cubicBezTo>
                    <a:pt x="40" y="1"/>
                    <a:pt x="1" y="27"/>
                    <a:pt x="4" y="79"/>
                  </a:cubicBezTo>
                  <a:cubicBezTo>
                    <a:pt x="57" y="1142"/>
                    <a:pt x="70" y="2207"/>
                    <a:pt x="46" y="3270"/>
                  </a:cubicBezTo>
                  <a:cubicBezTo>
                    <a:pt x="46" y="3324"/>
                    <a:pt x="87" y="3351"/>
                    <a:pt x="128" y="3351"/>
                  </a:cubicBezTo>
                  <a:cubicBezTo>
                    <a:pt x="169" y="3351"/>
                    <a:pt x="211" y="3324"/>
                    <a:pt x="212" y="3270"/>
                  </a:cubicBezTo>
                  <a:cubicBezTo>
                    <a:pt x="236" y="2207"/>
                    <a:pt x="220" y="1142"/>
                    <a:pt x="167" y="79"/>
                  </a:cubicBezTo>
                  <a:cubicBezTo>
                    <a:pt x="164" y="27"/>
                    <a:pt x="12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115;p57">
              <a:extLst>
                <a:ext uri="{FF2B5EF4-FFF2-40B4-BE49-F238E27FC236}">
                  <a16:creationId xmlns:a16="http://schemas.microsoft.com/office/drawing/2014/main" id="{316D10F8-A5D4-83FB-CF1A-0F71C7C9B718}"/>
                </a:ext>
              </a:extLst>
            </p:cNvPr>
            <p:cNvSpPr/>
            <p:nvPr/>
          </p:nvSpPr>
          <p:spPr>
            <a:xfrm>
              <a:off x="6519400" y="3003150"/>
              <a:ext cx="6125" cy="80575"/>
            </a:xfrm>
            <a:custGeom>
              <a:avLst/>
              <a:gdLst/>
              <a:ahLst/>
              <a:cxnLst/>
              <a:rect l="l" t="t" r="r" b="b"/>
              <a:pathLst>
                <a:path w="245" h="3223" extrusionOk="0">
                  <a:moveTo>
                    <a:pt x="83" y="0"/>
                  </a:moveTo>
                  <a:cubicBezTo>
                    <a:pt x="42" y="0"/>
                    <a:pt x="1" y="26"/>
                    <a:pt x="1" y="78"/>
                  </a:cubicBezTo>
                  <a:cubicBezTo>
                    <a:pt x="28" y="1100"/>
                    <a:pt x="52" y="2122"/>
                    <a:pt x="81" y="3144"/>
                  </a:cubicBezTo>
                  <a:cubicBezTo>
                    <a:pt x="82" y="3196"/>
                    <a:pt x="124" y="3222"/>
                    <a:pt x="165" y="3222"/>
                  </a:cubicBezTo>
                  <a:cubicBezTo>
                    <a:pt x="205" y="3222"/>
                    <a:pt x="245" y="3196"/>
                    <a:pt x="243" y="3144"/>
                  </a:cubicBezTo>
                  <a:cubicBezTo>
                    <a:pt x="219" y="2122"/>
                    <a:pt x="191" y="1100"/>
                    <a:pt x="167" y="78"/>
                  </a:cubicBezTo>
                  <a:cubicBezTo>
                    <a:pt x="166" y="26"/>
                    <a:pt x="124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116;p57">
              <a:extLst>
                <a:ext uri="{FF2B5EF4-FFF2-40B4-BE49-F238E27FC236}">
                  <a16:creationId xmlns:a16="http://schemas.microsoft.com/office/drawing/2014/main" id="{4F668C19-8CDE-8D37-80F9-5B9AA7665FF9}"/>
                </a:ext>
              </a:extLst>
            </p:cNvPr>
            <p:cNvSpPr/>
            <p:nvPr/>
          </p:nvSpPr>
          <p:spPr>
            <a:xfrm>
              <a:off x="6493525" y="3097125"/>
              <a:ext cx="23650" cy="20900"/>
            </a:xfrm>
            <a:custGeom>
              <a:avLst/>
              <a:gdLst/>
              <a:ahLst/>
              <a:cxnLst/>
              <a:rect l="l" t="t" r="r" b="b"/>
              <a:pathLst>
                <a:path w="946" h="836" extrusionOk="0">
                  <a:moveTo>
                    <a:pt x="459" y="163"/>
                  </a:moveTo>
                  <a:cubicBezTo>
                    <a:pt x="516" y="163"/>
                    <a:pt x="573" y="185"/>
                    <a:pt x="627" y="231"/>
                  </a:cubicBezTo>
                  <a:cubicBezTo>
                    <a:pt x="717" y="311"/>
                    <a:pt x="766" y="415"/>
                    <a:pt x="707" y="529"/>
                  </a:cubicBezTo>
                  <a:cubicBezTo>
                    <a:pt x="661" y="623"/>
                    <a:pt x="567" y="673"/>
                    <a:pt x="470" y="673"/>
                  </a:cubicBezTo>
                  <a:cubicBezTo>
                    <a:pt x="420" y="673"/>
                    <a:pt x="370" y="660"/>
                    <a:pt x="326" y="633"/>
                  </a:cubicBezTo>
                  <a:cubicBezTo>
                    <a:pt x="187" y="549"/>
                    <a:pt x="166" y="359"/>
                    <a:pt x="273" y="242"/>
                  </a:cubicBezTo>
                  <a:cubicBezTo>
                    <a:pt x="332" y="190"/>
                    <a:pt x="395" y="163"/>
                    <a:pt x="459" y="163"/>
                  </a:cubicBezTo>
                  <a:close/>
                  <a:moveTo>
                    <a:pt x="462" y="0"/>
                  </a:moveTo>
                  <a:cubicBezTo>
                    <a:pt x="365" y="0"/>
                    <a:pt x="266" y="38"/>
                    <a:pt x="176" y="107"/>
                  </a:cubicBezTo>
                  <a:lnTo>
                    <a:pt x="176" y="107"/>
                  </a:lnTo>
                  <a:cubicBezTo>
                    <a:pt x="169" y="111"/>
                    <a:pt x="162" y="116"/>
                    <a:pt x="155" y="124"/>
                  </a:cubicBez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cubicBezTo>
                    <a:pt x="147" y="131"/>
                    <a:pt x="141" y="138"/>
                    <a:pt x="137" y="146"/>
                  </a:cubicBezTo>
                  <a:lnTo>
                    <a:pt x="137" y="146"/>
                  </a:lnTo>
                  <a:cubicBezTo>
                    <a:pt x="0" y="322"/>
                    <a:pt x="7" y="584"/>
                    <a:pt x="184" y="733"/>
                  </a:cubicBezTo>
                  <a:cubicBezTo>
                    <a:pt x="266" y="802"/>
                    <a:pt x="368" y="836"/>
                    <a:pt x="470" y="836"/>
                  </a:cubicBezTo>
                  <a:cubicBezTo>
                    <a:pt x="600" y="836"/>
                    <a:pt x="729" y="780"/>
                    <a:pt x="811" y="671"/>
                  </a:cubicBezTo>
                  <a:cubicBezTo>
                    <a:pt x="945" y="494"/>
                    <a:pt x="908" y="272"/>
                    <a:pt x="751" y="127"/>
                  </a:cubicBezTo>
                  <a:cubicBezTo>
                    <a:pt x="663" y="41"/>
                    <a:pt x="563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117;p57">
              <a:extLst>
                <a:ext uri="{FF2B5EF4-FFF2-40B4-BE49-F238E27FC236}">
                  <a16:creationId xmlns:a16="http://schemas.microsoft.com/office/drawing/2014/main" id="{42CFA24D-F6D7-F442-952B-51EAF7B7E133}"/>
                </a:ext>
              </a:extLst>
            </p:cNvPr>
            <p:cNvSpPr/>
            <p:nvPr/>
          </p:nvSpPr>
          <p:spPr>
            <a:xfrm>
              <a:off x="6592250" y="2968650"/>
              <a:ext cx="23675" cy="20875"/>
            </a:xfrm>
            <a:custGeom>
              <a:avLst/>
              <a:gdLst/>
              <a:ahLst/>
              <a:cxnLst/>
              <a:rect l="l" t="t" r="r" b="b"/>
              <a:pathLst>
                <a:path w="947" h="835" extrusionOk="0">
                  <a:moveTo>
                    <a:pt x="459" y="162"/>
                  </a:moveTo>
                  <a:cubicBezTo>
                    <a:pt x="516" y="162"/>
                    <a:pt x="574" y="184"/>
                    <a:pt x="628" y="232"/>
                  </a:cubicBezTo>
                  <a:cubicBezTo>
                    <a:pt x="717" y="308"/>
                    <a:pt x="767" y="415"/>
                    <a:pt x="707" y="529"/>
                  </a:cubicBezTo>
                  <a:cubicBezTo>
                    <a:pt x="661" y="622"/>
                    <a:pt x="566" y="671"/>
                    <a:pt x="469" y="671"/>
                  </a:cubicBezTo>
                  <a:cubicBezTo>
                    <a:pt x="420" y="671"/>
                    <a:pt x="370" y="659"/>
                    <a:pt x="327" y="633"/>
                  </a:cubicBezTo>
                  <a:cubicBezTo>
                    <a:pt x="188" y="550"/>
                    <a:pt x="167" y="356"/>
                    <a:pt x="274" y="238"/>
                  </a:cubicBezTo>
                  <a:cubicBezTo>
                    <a:pt x="332" y="189"/>
                    <a:pt x="396" y="162"/>
                    <a:pt x="459" y="162"/>
                  </a:cubicBezTo>
                  <a:close/>
                  <a:moveTo>
                    <a:pt x="465" y="1"/>
                  </a:moveTo>
                  <a:cubicBezTo>
                    <a:pt x="368" y="1"/>
                    <a:pt x="270" y="37"/>
                    <a:pt x="181" y="105"/>
                  </a:cubicBezTo>
                  <a:lnTo>
                    <a:pt x="181" y="105"/>
                  </a:lnTo>
                  <a:cubicBezTo>
                    <a:pt x="172" y="109"/>
                    <a:pt x="164" y="116"/>
                    <a:pt x="156" y="124"/>
                  </a:cubicBezTo>
                  <a:cubicBezTo>
                    <a:pt x="156" y="124"/>
                    <a:pt x="156" y="124"/>
                    <a:pt x="156" y="124"/>
                  </a:cubicBezTo>
                  <a:lnTo>
                    <a:pt x="156" y="124"/>
                  </a:lnTo>
                  <a:cubicBezTo>
                    <a:pt x="149" y="131"/>
                    <a:pt x="143" y="138"/>
                    <a:pt x="139" y="145"/>
                  </a:cubicBezTo>
                  <a:lnTo>
                    <a:pt x="139" y="145"/>
                  </a:lnTo>
                  <a:cubicBezTo>
                    <a:pt x="1" y="319"/>
                    <a:pt x="8" y="584"/>
                    <a:pt x="184" y="734"/>
                  </a:cubicBezTo>
                  <a:cubicBezTo>
                    <a:pt x="265" y="802"/>
                    <a:pt x="367" y="835"/>
                    <a:pt x="467" y="835"/>
                  </a:cubicBezTo>
                  <a:cubicBezTo>
                    <a:pt x="599" y="835"/>
                    <a:pt x="729" y="778"/>
                    <a:pt x="811" y="668"/>
                  </a:cubicBezTo>
                  <a:cubicBezTo>
                    <a:pt x="946" y="491"/>
                    <a:pt x="909" y="273"/>
                    <a:pt x="752" y="124"/>
                  </a:cubicBezTo>
                  <a:cubicBezTo>
                    <a:pt x="665" y="40"/>
                    <a:pt x="5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118;p57">
              <a:extLst>
                <a:ext uri="{FF2B5EF4-FFF2-40B4-BE49-F238E27FC236}">
                  <a16:creationId xmlns:a16="http://schemas.microsoft.com/office/drawing/2014/main" id="{E2DBF4A8-7ECC-F6F0-A6C0-9EA42ED1783A}"/>
                </a:ext>
              </a:extLst>
            </p:cNvPr>
            <p:cNvSpPr/>
            <p:nvPr/>
          </p:nvSpPr>
          <p:spPr>
            <a:xfrm>
              <a:off x="6515975" y="3096875"/>
              <a:ext cx="16100" cy="14150"/>
            </a:xfrm>
            <a:custGeom>
              <a:avLst/>
              <a:gdLst/>
              <a:ahLst/>
              <a:cxnLst/>
              <a:rect l="l" t="t" r="r" b="b"/>
              <a:pathLst>
                <a:path w="644" h="566" extrusionOk="0">
                  <a:moveTo>
                    <a:pt x="352" y="161"/>
                  </a:moveTo>
                  <a:cubicBezTo>
                    <a:pt x="396" y="161"/>
                    <a:pt x="422" y="186"/>
                    <a:pt x="439" y="234"/>
                  </a:cubicBezTo>
                  <a:cubicBezTo>
                    <a:pt x="456" y="289"/>
                    <a:pt x="467" y="356"/>
                    <a:pt x="408" y="386"/>
                  </a:cubicBezTo>
                  <a:cubicBezTo>
                    <a:pt x="390" y="397"/>
                    <a:pt x="366" y="402"/>
                    <a:pt x="342" y="402"/>
                  </a:cubicBezTo>
                  <a:cubicBezTo>
                    <a:pt x="311" y="402"/>
                    <a:pt x="278" y="394"/>
                    <a:pt x="255" y="376"/>
                  </a:cubicBezTo>
                  <a:cubicBezTo>
                    <a:pt x="179" y="314"/>
                    <a:pt x="242" y="196"/>
                    <a:pt x="322" y="164"/>
                  </a:cubicBezTo>
                  <a:cubicBezTo>
                    <a:pt x="333" y="162"/>
                    <a:pt x="343" y="161"/>
                    <a:pt x="352" y="161"/>
                  </a:cubicBezTo>
                  <a:close/>
                  <a:moveTo>
                    <a:pt x="351" y="0"/>
                  </a:moveTo>
                  <a:cubicBezTo>
                    <a:pt x="339" y="0"/>
                    <a:pt x="326" y="1"/>
                    <a:pt x="313" y="2"/>
                  </a:cubicBezTo>
                  <a:lnTo>
                    <a:pt x="313" y="2"/>
                  </a:lnTo>
                  <a:cubicBezTo>
                    <a:pt x="311" y="2"/>
                    <a:pt x="309" y="2"/>
                    <a:pt x="307" y="2"/>
                  </a:cubicBezTo>
                  <a:cubicBezTo>
                    <a:pt x="297" y="2"/>
                    <a:pt x="287" y="4"/>
                    <a:pt x="276" y="9"/>
                  </a:cubicBezTo>
                  <a:cubicBezTo>
                    <a:pt x="276" y="9"/>
                    <a:pt x="276" y="9"/>
                    <a:pt x="276" y="9"/>
                  </a:cubicBezTo>
                  <a:lnTo>
                    <a:pt x="276" y="9"/>
                  </a:lnTo>
                  <a:cubicBezTo>
                    <a:pt x="261" y="12"/>
                    <a:pt x="249" y="18"/>
                    <a:pt x="239" y="26"/>
                  </a:cubicBezTo>
                  <a:lnTo>
                    <a:pt x="239" y="26"/>
                  </a:lnTo>
                  <a:cubicBezTo>
                    <a:pt x="96" y="103"/>
                    <a:pt x="0" y="274"/>
                    <a:pt x="93" y="428"/>
                  </a:cubicBezTo>
                  <a:cubicBezTo>
                    <a:pt x="145" y="517"/>
                    <a:pt x="243" y="566"/>
                    <a:pt x="343" y="566"/>
                  </a:cubicBezTo>
                  <a:cubicBezTo>
                    <a:pt x="383" y="566"/>
                    <a:pt x="423" y="558"/>
                    <a:pt x="460" y="543"/>
                  </a:cubicBezTo>
                  <a:cubicBezTo>
                    <a:pt x="605" y="484"/>
                    <a:pt x="643" y="331"/>
                    <a:pt x="595" y="193"/>
                  </a:cubicBezTo>
                  <a:cubicBezTo>
                    <a:pt x="555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119;p57">
              <a:extLst>
                <a:ext uri="{FF2B5EF4-FFF2-40B4-BE49-F238E27FC236}">
                  <a16:creationId xmlns:a16="http://schemas.microsoft.com/office/drawing/2014/main" id="{656EC1C2-A0D0-413E-C154-23618889ECAC}"/>
                </a:ext>
              </a:extLst>
            </p:cNvPr>
            <p:cNvSpPr/>
            <p:nvPr/>
          </p:nvSpPr>
          <p:spPr>
            <a:xfrm>
              <a:off x="6505125" y="2896675"/>
              <a:ext cx="16125" cy="14175"/>
            </a:xfrm>
            <a:custGeom>
              <a:avLst/>
              <a:gdLst/>
              <a:ahLst/>
              <a:cxnLst/>
              <a:rect l="l" t="t" r="r" b="b"/>
              <a:pathLst>
                <a:path w="645" h="567" extrusionOk="0">
                  <a:moveTo>
                    <a:pt x="353" y="162"/>
                  </a:moveTo>
                  <a:cubicBezTo>
                    <a:pt x="397" y="162"/>
                    <a:pt x="423" y="187"/>
                    <a:pt x="440" y="235"/>
                  </a:cubicBezTo>
                  <a:cubicBezTo>
                    <a:pt x="460" y="290"/>
                    <a:pt x="468" y="356"/>
                    <a:pt x="409" y="387"/>
                  </a:cubicBezTo>
                  <a:cubicBezTo>
                    <a:pt x="391" y="398"/>
                    <a:pt x="367" y="403"/>
                    <a:pt x="343" y="403"/>
                  </a:cubicBezTo>
                  <a:cubicBezTo>
                    <a:pt x="312" y="403"/>
                    <a:pt x="280" y="394"/>
                    <a:pt x="257" y="377"/>
                  </a:cubicBezTo>
                  <a:cubicBezTo>
                    <a:pt x="180" y="314"/>
                    <a:pt x="243" y="197"/>
                    <a:pt x="322" y="165"/>
                  </a:cubicBezTo>
                  <a:cubicBezTo>
                    <a:pt x="334" y="163"/>
                    <a:pt x="344" y="162"/>
                    <a:pt x="353" y="162"/>
                  </a:cubicBezTo>
                  <a:close/>
                  <a:moveTo>
                    <a:pt x="353" y="1"/>
                  </a:moveTo>
                  <a:cubicBezTo>
                    <a:pt x="340" y="1"/>
                    <a:pt x="328" y="2"/>
                    <a:pt x="315" y="3"/>
                  </a:cubicBezTo>
                  <a:lnTo>
                    <a:pt x="315" y="3"/>
                  </a:lnTo>
                  <a:cubicBezTo>
                    <a:pt x="313" y="3"/>
                    <a:pt x="311" y="3"/>
                    <a:pt x="308" y="3"/>
                  </a:cubicBezTo>
                  <a:cubicBezTo>
                    <a:pt x="299" y="3"/>
                    <a:pt x="289" y="5"/>
                    <a:pt x="278" y="10"/>
                  </a:cubicBezTo>
                  <a:cubicBezTo>
                    <a:pt x="278" y="10"/>
                    <a:pt x="278" y="10"/>
                    <a:pt x="278" y="10"/>
                  </a:cubicBezTo>
                  <a:lnTo>
                    <a:pt x="278" y="10"/>
                  </a:lnTo>
                  <a:cubicBezTo>
                    <a:pt x="262" y="13"/>
                    <a:pt x="250" y="19"/>
                    <a:pt x="241" y="27"/>
                  </a:cubicBezTo>
                  <a:lnTo>
                    <a:pt x="241" y="27"/>
                  </a:lnTo>
                  <a:cubicBezTo>
                    <a:pt x="97" y="104"/>
                    <a:pt x="1" y="275"/>
                    <a:pt x="94" y="429"/>
                  </a:cubicBezTo>
                  <a:cubicBezTo>
                    <a:pt x="145" y="518"/>
                    <a:pt x="245" y="566"/>
                    <a:pt x="345" y="566"/>
                  </a:cubicBezTo>
                  <a:cubicBezTo>
                    <a:pt x="384" y="566"/>
                    <a:pt x="424" y="559"/>
                    <a:pt x="460" y="543"/>
                  </a:cubicBezTo>
                  <a:cubicBezTo>
                    <a:pt x="606" y="485"/>
                    <a:pt x="644" y="332"/>
                    <a:pt x="599" y="194"/>
                  </a:cubicBezTo>
                  <a:cubicBezTo>
                    <a:pt x="559" y="70"/>
                    <a:pt x="46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120;p57">
              <a:extLst>
                <a:ext uri="{FF2B5EF4-FFF2-40B4-BE49-F238E27FC236}">
                  <a16:creationId xmlns:a16="http://schemas.microsoft.com/office/drawing/2014/main" id="{FA52F3A0-21E4-8DAC-F7C9-CF59EDC3F6C1}"/>
                </a:ext>
              </a:extLst>
            </p:cNvPr>
            <p:cNvSpPr/>
            <p:nvPr/>
          </p:nvSpPr>
          <p:spPr>
            <a:xfrm>
              <a:off x="6474025" y="2956200"/>
              <a:ext cx="16125" cy="14150"/>
            </a:xfrm>
            <a:custGeom>
              <a:avLst/>
              <a:gdLst/>
              <a:ahLst/>
              <a:cxnLst/>
              <a:rect l="l" t="t" r="r" b="b"/>
              <a:pathLst>
                <a:path w="645" h="566" extrusionOk="0">
                  <a:moveTo>
                    <a:pt x="354" y="161"/>
                  </a:moveTo>
                  <a:cubicBezTo>
                    <a:pt x="397" y="161"/>
                    <a:pt x="424" y="186"/>
                    <a:pt x="440" y="234"/>
                  </a:cubicBezTo>
                  <a:cubicBezTo>
                    <a:pt x="457" y="290"/>
                    <a:pt x="468" y="355"/>
                    <a:pt x="409" y="386"/>
                  </a:cubicBezTo>
                  <a:cubicBezTo>
                    <a:pt x="391" y="397"/>
                    <a:pt x="367" y="402"/>
                    <a:pt x="342" y="402"/>
                  </a:cubicBezTo>
                  <a:cubicBezTo>
                    <a:pt x="311" y="402"/>
                    <a:pt x="278" y="394"/>
                    <a:pt x="257" y="376"/>
                  </a:cubicBezTo>
                  <a:cubicBezTo>
                    <a:pt x="180" y="314"/>
                    <a:pt x="243" y="196"/>
                    <a:pt x="322" y="165"/>
                  </a:cubicBezTo>
                  <a:cubicBezTo>
                    <a:pt x="334" y="162"/>
                    <a:pt x="345" y="161"/>
                    <a:pt x="354" y="161"/>
                  </a:cubicBezTo>
                  <a:close/>
                  <a:moveTo>
                    <a:pt x="351" y="0"/>
                  </a:moveTo>
                  <a:cubicBezTo>
                    <a:pt x="340" y="0"/>
                    <a:pt x="328" y="1"/>
                    <a:pt x="315" y="2"/>
                  </a:cubicBezTo>
                  <a:lnTo>
                    <a:pt x="315" y="2"/>
                  </a:lnTo>
                  <a:cubicBezTo>
                    <a:pt x="313" y="2"/>
                    <a:pt x="311" y="2"/>
                    <a:pt x="308" y="2"/>
                  </a:cubicBezTo>
                  <a:cubicBezTo>
                    <a:pt x="299" y="2"/>
                    <a:pt x="288" y="4"/>
                    <a:pt x="278" y="9"/>
                  </a:cubicBezTo>
                  <a:cubicBezTo>
                    <a:pt x="278" y="9"/>
                    <a:pt x="278" y="9"/>
                    <a:pt x="278" y="9"/>
                  </a:cubicBezTo>
                  <a:lnTo>
                    <a:pt x="278" y="9"/>
                  </a:lnTo>
                  <a:cubicBezTo>
                    <a:pt x="262" y="12"/>
                    <a:pt x="250" y="18"/>
                    <a:pt x="241" y="26"/>
                  </a:cubicBezTo>
                  <a:lnTo>
                    <a:pt x="241" y="26"/>
                  </a:lnTo>
                  <a:cubicBezTo>
                    <a:pt x="97" y="103"/>
                    <a:pt x="1" y="274"/>
                    <a:pt x="94" y="428"/>
                  </a:cubicBezTo>
                  <a:cubicBezTo>
                    <a:pt x="146" y="517"/>
                    <a:pt x="244" y="566"/>
                    <a:pt x="344" y="566"/>
                  </a:cubicBezTo>
                  <a:cubicBezTo>
                    <a:pt x="384" y="566"/>
                    <a:pt x="424" y="558"/>
                    <a:pt x="461" y="543"/>
                  </a:cubicBezTo>
                  <a:cubicBezTo>
                    <a:pt x="607" y="484"/>
                    <a:pt x="644" y="331"/>
                    <a:pt x="596" y="192"/>
                  </a:cubicBezTo>
                  <a:cubicBezTo>
                    <a:pt x="556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14:cNvPr>
              <p14:cNvContentPartPr/>
              <p14:nvPr/>
            </p14:nvContentPartPr>
            <p14:xfrm>
              <a:off x="5050452" y="3623609"/>
              <a:ext cx="121320" cy="36720"/>
            </p14:xfrm>
          </p:contentPart>
        </mc:Choice>
        <mc:Fallback xmlns=""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0812" y="3443969"/>
                <a:ext cx="3009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14:cNvPr>
              <p14:cNvContentPartPr/>
              <p14:nvPr/>
            </p14:nvContentPartPr>
            <p14:xfrm>
              <a:off x="5053692" y="3401849"/>
              <a:ext cx="360" cy="360"/>
            </p14:xfrm>
          </p:contentPart>
        </mc:Choice>
        <mc:Fallback xmlns="">
          <p:pic>
            <p:nvPicPr>
              <p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0692" y="3024209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14:cNvPr>
              <p14:cNvContentPartPr/>
              <p14:nvPr/>
            </p14:nvContentPartPr>
            <p14:xfrm>
              <a:off x="3983052" y="3077129"/>
              <a:ext cx="2663640" cy="1761840"/>
            </p14:xfrm>
          </p:contentPart>
        </mc:Choice>
        <mc:Fallback xmlns="">
          <p:pic>
            <p:nvPicPr>
              <p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052" y="2897489"/>
                <a:ext cx="284328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14:cNvPr>
              <p14:cNvContentPartPr/>
              <p14:nvPr/>
            </p14:nvContentPartPr>
            <p14:xfrm>
              <a:off x="5391012" y="1573049"/>
              <a:ext cx="351000" cy="2484720"/>
            </p14:xfrm>
          </p:contentPart>
        </mc:Choice>
        <mc:Fallback xmlns="">
          <p:pic>
            <p:nvPicPr>
              <p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1372" y="1393049"/>
                <a:ext cx="530640" cy="28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4" name="Group 2283">
            <a:extLst>
              <a:ext uri="{FF2B5EF4-FFF2-40B4-BE49-F238E27FC236}">
                <a16:creationId xmlns:a16="http://schemas.microsoft.com/office/drawing/2014/main" id="{B2DF7AEC-C211-B2B5-5473-AD57AC3664C4}"/>
              </a:ext>
            </a:extLst>
          </p:cNvPr>
          <p:cNvGrpSpPr/>
          <p:nvPr/>
        </p:nvGrpSpPr>
        <p:grpSpPr>
          <a:xfrm>
            <a:off x="2981172" y="1741889"/>
            <a:ext cx="7254720" cy="4150080"/>
            <a:chOff x="2981172" y="1741889"/>
            <a:chExt cx="7254720" cy="415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14:cNvPr>
                <p14:cNvContentPartPr/>
                <p14:nvPr/>
              </p14:nvContentPartPr>
              <p14:xfrm>
                <a:off x="10235532" y="5112569"/>
                <a:ext cx="360" cy="360"/>
              </p14:xfrm>
            </p:contentPart>
          </mc:Choice>
          <mc:Fallback xmlns=""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72532" y="4734569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14:cNvPr>
                <p14:cNvContentPartPr/>
                <p14:nvPr/>
              </p14:nvContentPartPr>
              <p14:xfrm>
                <a:off x="2981172" y="1741889"/>
                <a:ext cx="6728760" cy="4150080"/>
              </p14:xfrm>
            </p:contentPart>
          </mc:Choice>
          <mc:Fallback xmlns=""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8172" y="1364249"/>
                  <a:ext cx="6854400" cy="49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14:cNvPr>
              <p14:cNvContentPartPr/>
              <p14:nvPr/>
            </p14:nvContentPartPr>
            <p14:xfrm>
              <a:off x="10247052" y="6044249"/>
              <a:ext cx="689760" cy="444600"/>
            </p14:xfrm>
          </p:contentPart>
        </mc:Choice>
        <mc:Fallback xmlns="">
          <p:pic>
            <p:nvPicPr>
              <p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29412" y="6026609"/>
                <a:ext cx="72540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oogle Shape;782;p37">
            <a:extLst>
              <a:ext uri="{FF2B5EF4-FFF2-40B4-BE49-F238E27FC236}">
                <a16:creationId xmlns:a16="http://schemas.microsoft.com/office/drawing/2014/main" id="{47887A12-DF51-9AD4-AFC6-93FCBFF03673}"/>
              </a:ext>
            </a:extLst>
          </p:cNvPr>
          <p:cNvGrpSpPr/>
          <p:nvPr/>
        </p:nvGrpSpPr>
        <p:grpSpPr>
          <a:xfrm>
            <a:off x="10646621" y="-327398"/>
            <a:ext cx="1494362" cy="5117019"/>
            <a:chOff x="3341163" y="-291028"/>
            <a:chExt cx="506501" cy="1777791"/>
          </a:xfrm>
        </p:grpSpPr>
        <p:sp>
          <p:nvSpPr>
            <p:cNvPr id="181" name="Google Shape;783;p37">
              <a:extLst>
                <a:ext uri="{FF2B5EF4-FFF2-40B4-BE49-F238E27FC236}">
                  <a16:creationId xmlns:a16="http://schemas.microsoft.com/office/drawing/2014/main" id="{0530F6B5-443C-8B7E-0340-A710BF28EB4A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784;p37">
              <a:extLst>
                <a:ext uri="{FF2B5EF4-FFF2-40B4-BE49-F238E27FC236}">
                  <a16:creationId xmlns:a16="http://schemas.microsoft.com/office/drawing/2014/main" id="{22F66A68-DC97-9321-1258-382093FE48CE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785;p37">
              <a:extLst>
                <a:ext uri="{FF2B5EF4-FFF2-40B4-BE49-F238E27FC236}">
                  <a16:creationId xmlns:a16="http://schemas.microsoft.com/office/drawing/2014/main" id="{904CE1B9-9344-101A-3C17-F638EDD0DEC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786;p37">
              <a:extLst>
                <a:ext uri="{FF2B5EF4-FFF2-40B4-BE49-F238E27FC236}">
                  <a16:creationId xmlns:a16="http://schemas.microsoft.com/office/drawing/2014/main" id="{0D77B314-60D1-47FF-03FA-23122175BFA4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787;p37">
              <a:extLst>
                <a:ext uri="{FF2B5EF4-FFF2-40B4-BE49-F238E27FC236}">
                  <a16:creationId xmlns:a16="http://schemas.microsoft.com/office/drawing/2014/main" id="{A8A86BF6-01CF-DB7A-D7B9-3228B9ABD980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788;p37">
              <a:extLst>
                <a:ext uri="{FF2B5EF4-FFF2-40B4-BE49-F238E27FC236}">
                  <a16:creationId xmlns:a16="http://schemas.microsoft.com/office/drawing/2014/main" id="{8961DA70-8106-AE63-3BDC-A4FAD4A38C94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789;p37">
              <a:extLst>
                <a:ext uri="{FF2B5EF4-FFF2-40B4-BE49-F238E27FC236}">
                  <a16:creationId xmlns:a16="http://schemas.microsoft.com/office/drawing/2014/main" id="{8B2940C9-F377-B299-9895-97D3D0523218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790;p37">
              <a:extLst>
                <a:ext uri="{FF2B5EF4-FFF2-40B4-BE49-F238E27FC236}">
                  <a16:creationId xmlns:a16="http://schemas.microsoft.com/office/drawing/2014/main" id="{65CB658E-50F1-D99C-FCDB-1DEFE9884802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791;p37">
              <a:extLst>
                <a:ext uri="{FF2B5EF4-FFF2-40B4-BE49-F238E27FC236}">
                  <a16:creationId xmlns:a16="http://schemas.microsoft.com/office/drawing/2014/main" id="{9FFF7141-9E0B-0A08-2881-CC65E34BA376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792;p37">
              <a:extLst>
                <a:ext uri="{FF2B5EF4-FFF2-40B4-BE49-F238E27FC236}">
                  <a16:creationId xmlns:a16="http://schemas.microsoft.com/office/drawing/2014/main" id="{ACF74E87-4B1F-E184-069E-13E3F7189B7D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793;p37">
              <a:extLst>
                <a:ext uri="{FF2B5EF4-FFF2-40B4-BE49-F238E27FC236}">
                  <a16:creationId xmlns:a16="http://schemas.microsoft.com/office/drawing/2014/main" id="{BD21E696-2D15-24F7-2DDD-E9237B12052D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794;p37">
              <a:extLst>
                <a:ext uri="{FF2B5EF4-FFF2-40B4-BE49-F238E27FC236}">
                  <a16:creationId xmlns:a16="http://schemas.microsoft.com/office/drawing/2014/main" id="{08F2BA13-9CBB-A767-2F11-1C7757834C42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795;p37">
              <a:extLst>
                <a:ext uri="{FF2B5EF4-FFF2-40B4-BE49-F238E27FC236}">
                  <a16:creationId xmlns:a16="http://schemas.microsoft.com/office/drawing/2014/main" id="{5E0C812A-1543-7158-A3D9-0DC60F90F2E6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796;p37">
              <a:extLst>
                <a:ext uri="{FF2B5EF4-FFF2-40B4-BE49-F238E27FC236}">
                  <a16:creationId xmlns:a16="http://schemas.microsoft.com/office/drawing/2014/main" id="{EED9EC99-520C-D92E-2FB4-D1893C3169EA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797;p37">
              <a:extLst>
                <a:ext uri="{FF2B5EF4-FFF2-40B4-BE49-F238E27FC236}">
                  <a16:creationId xmlns:a16="http://schemas.microsoft.com/office/drawing/2014/main" id="{12CE72FE-E524-FD60-D4E9-4F019BD68413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798;p37">
              <a:extLst>
                <a:ext uri="{FF2B5EF4-FFF2-40B4-BE49-F238E27FC236}">
                  <a16:creationId xmlns:a16="http://schemas.microsoft.com/office/drawing/2014/main" id="{B0648683-4EB7-9E5E-F355-BFEB909DC361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9" name="Google Shape;799;p37">
              <a:extLst>
                <a:ext uri="{FF2B5EF4-FFF2-40B4-BE49-F238E27FC236}">
                  <a16:creationId xmlns:a16="http://schemas.microsoft.com/office/drawing/2014/main" id="{616E0AE0-E94D-428C-3D55-03C6BA6F92D5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0" name="Google Shape;800;p37">
              <a:extLst>
                <a:ext uri="{FF2B5EF4-FFF2-40B4-BE49-F238E27FC236}">
                  <a16:creationId xmlns:a16="http://schemas.microsoft.com/office/drawing/2014/main" id="{E6F62C0D-075C-470B-8318-5111697824D1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1" name="Google Shape;801;p37">
              <a:extLst>
                <a:ext uri="{FF2B5EF4-FFF2-40B4-BE49-F238E27FC236}">
                  <a16:creationId xmlns:a16="http://schemas.microsoft.com/office/drawing/2014/main" id="{F3AB7B35-6FC4-C8A0-E9B3-6AB2FF18884D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2" name="Google Shape;802;p37">
              <a:extLst>
                <a:ext uri="{FF2B5EF4-FFF2-40B4-BE49-F238E27FC236}">
                  <a16:creationId xmlns:a16="http://schemas.microsoft.com/office/drawing/2014/main" id="{126E680F-6267-1D57-8E58-220F1B86EF9A}"/>
                </a:ext>
              </a:extLst>
            </p:cNvPr>
            <p:cNvSpPr/>
            <p:nvPr/>
          </p:nvSpPr>
          <p:spPr>
            <a:xfrm>
              <a:off x="3587925" y="-291028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E392945D-0573-5D1C-1CF8-6099E368F62D}"/>
              </a:ext>
            </a:extLst>
          </p:cNvPr>
          <p:cNvGrpSpPr/>
          <p:nvPr/>
        </p:nvGrpSpPr>
        <p:grpSpPr>
          <a:xfrm rot="6788037">
            <a:off x="10640980" y="108929"/>
            <a:ext cx="746375" cy="514868"/>
            <a:chOff x="8786211" y="3365422"/>
            <a:chExt cx="734423" cy="523352"/>
          </a:xfrm>
        </p:grpSpPr>
        <p:sp>
          <p:nvSpPr>
            <p:cNvPr id="2314" name="Rounded Rectangle 128">
              <a:extLst>
                <a:ext uri="{FF2B5EF4-FFF2-40B4-BE49-F238E27FC236}">
                  <a16:creationId xmlns:a16="http://schemas.microsoft.com/office/drawing/2014/main" id="{95CF7D3E-A7EA-DAAF-BBB2-8863B0475F59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5" name="Rounded Rectangle 129">
              <a:extLst>
                <a:ext uri="{FF2B5EF4-FFF2-40B4-BE49-F238E27FC236}">
                  <a16:creationId xmlns:a16="http://schemas.microsoft.com/office/drawing/2014/main" id="{919494C5-6180-BEF0-7034-FB2FB2735A46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6" name="Rounded Rectangle 130">
              <a:extLst>
                <a:ext uri="{FF2B5EF4-FFF2-40B4-BE49-F238E27FC236}">
                  <a16:creationId xmlns:a16="http://schemas.microsoft.com/office/drawing/2014/main" id="{A6601E84-CFDD-98F8-E50E-F7AF3F9CDF8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317" name="Group 2316">
            <a:extLst>
              <a:ext uri="{FF2B5EF4-FFF2-40B4-BE49-F238E27FC236}">
                <a16:creationId xmlns:a16="http://schemas.microsoft.com/office/drawing/2014/main" id="{C390BE1C-955C-36E3-F9B2-353483FEBEFC}"/>
              </a:ext>
            </a:extLst>
          </p:cNvPr>
          <p:cNvGrpSpPr/>
          <p:nvPr/>
        </p:nvGrpSpPr>
        <p:grpSpPr>
          <a:xfrm rot="1288187">
            <a:off x="11264286" y="207635"/>
            <a:ext cx="746375" cy="514868"/>
            <a:chOff x="8786211" y="3365422"/>
            <a:chExt cx="734423" cy="523352"/>
          </a:xfrm>
        </p:grpSpPr>
        <p:sp>
          <p:nvSpPr>
            <p:cNvPr id="2318" name="Rounded Rectangle 128">
              <a:extLst>
                <a:ext uri="{FF2B5EF4-FFF2-40B4-BE49-F238E27FC236}">
                  <a16:creationId xmlns:a16="http://schemas.microsoft.com/office/drawing/2014/main" id="{01DBDFDA-06E7-574C-518C-A2D384A04F05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9" name="Rounded Rectangle 129">
              <a:extLst>
                <a:ext uri="{FF2B5EF4-FFF2-40B4-BE49-F238E27FC236}">
                  <a16:creationId xmlns:a16="http://schemas.microsoft.com/office/drawing/2014/main" id="{C9981ED2-41C9-FA20-678E-DA7B04E407C3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20" name="Rounded Rectangle 130">
              <a:extLst>
                <a:ext uri="{FF2B5EF4-FFF2-40B4-BE49-F238E27FC236}">
                  <a16:creationId xmlns:a16="http://schemas.microsoft.com/office/drawing/2014/main" id="{FFDEEA8D-4144-EEF5-FA3D-4DFBFD0B7FB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14:cNvPr>
              <p14:cNvContentPartPr/>
              <p14:nvPr/>
            </p14:nvContentPartPr>
            <p14:xfrm>
              <a:off x="340572" y="3744929"/>
              <a:ext cx="478800" cy="127764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932" y="3366929"/>
                <a:ext cx="604440" cy="20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14:cNvPr>
              <p14:cNvContentPartPr/>
              <p14:nvPr/>
            </p14:nvContentPartPr>
            <p14:xfrm>
              <a:off x="203412" y="3731969"/>
              <a:ext cx="578160" cy="134244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0772" y="3354329"/>
                <a:ext cx="703800" cy="20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A912A762-C363-8F4F-B796-A1F3C65CE921}"/>
              </a:ext>
            </a:extLst>
          </p:cNvPr>
          <p:cNvGrpSpPr/>
          <p:nvPr/>
        </p:nvGrpSpPr>
        <p:grpSpPr>
          <a:xfrm flipV="1">
            <a:off x="2804120" y="6485950"/>
            <a:ext cx="5048956" cy="45719"/>
            <a:chOff x="2380288" y="5354981"/>
            <a:chExt cx="7434272" cy="189426"/>
          </a:xfrm>
        </p:grpSpPr>
        <p:grpSp>
          <p:nvGrpSpPr>
            <p:cNvPr id="2324" name="Group 2323">
              <a:extLst>
                <a:ext uri="{FF2B5EF4-FFF2-40B4-BE49-F238E27FC236}">
                  <a16:creationId xmlns:a16="http://schemas.microsoft.com/office/drawing/2014/main" id="{3A52A07F-DB64-FF34-C049-BC4BAD95FF88}"/>
                </a:ext>
              </a:extLst>
            </p:cNvPr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2327" name="Google Shape;2185;p49">
                <a:extLst>
                  <a:ext uri="{FF2B5EF4-FFF2-40B4-BE49-F238E27FC236}">
                    <a16:creationId xmlns:a16="http://schemas.microsoft.com/office/drawing/2014/main" id="{E2659C63-C8F8-893D-4BFF-FFA8195D27DE}"/>
                  </a:ext>
                </a:extLst>
              </p:cNvPr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8" name="Google Shape;2185;p49">
                <a:extLst>
                  <a:ext uri="{FF2B5EF4-FFF2-40B4-BE49-F238E27FC236}">
                    <a16:creationId xmlns:a16="http://schemas.microsoft.com/office/drawing/2014/main" id="{A291EE03-0BF6-5358-45E3-510C41EBA558}"/>
                  </a:ext>
                </a:extLst>
              </p:cNvPr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9" name="Google Shape;2185;p49">
                <a:extLst>
                  <a:ext uri="{FF2B5EF4-FFF2-40B4-BE49-F238E27FC236}">
                    <a16:creationId xmlns:a16="http://schemas.microsoft.com/office/drawing/2014/main" id="{85424102-D842-CF1B-487A-9A0E5772DAF9}"/>
                  </a:ext>
                </a:extLst>
              </p:cNvPr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0" name="Google Shape;2185;p49">
                <a:extLst>
                  <a:ext uri="{FF2B5EF4-FFF2-40B4-BE49-F238E27FC236}">
                    <a16:creationId xmlns:a16="http://schemas.microsoft.com/office/drawing/2014/main" id="{133E24AB-531B-BD4E-CBAE-D03156EF0CD7}"/>
                  </a:ext>
                </a:extLst>
              </p:cNvPr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25" name="Google Shape;594;p30">
              <a:extLst>
                <a:ext uri="{FF2B5EF4-FFF2-40B4-BE49-F238E27FC236}">
                  <a16:creationId xmlns:a16="http://schemas.microsoft.com/office/drawing/2014/main" id="{D0A841D5-5AD7-1414-337A-F6DC92674F35}"/>
                </a:ext>
              </a:extLst>
            </p:cNvPr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594;p30">
              <a:extLst>
                <a:ext uri="{FF2B5EF4-FFF2-40B4-BE49-F238E27FC236}">
                  <a16:creationId xmlns:a16="http://schemas.microsoft.com/office/drawing/2014/main" id="{A4893A76-E567-8128-6AFC-BC645159CA9C}"/>
                </a:ext>
              </a:extLst>
            </p:cNvPr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C89-765E-2D57-216B-12FF03F685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3" y="945516"/>
            <a:ext cx="10174765" cy="5187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391910" y="453498"/>
            <a:ext cx="5217468" cy="6060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800">
                <a:solidFill>
                  <a:schemeClr val="accent3"/>
                </a:solidFill>
              </a:rPr>
              <a:t>3.1.Sơ đồ quan hệ</a:t>
            </a:r>
            <a:endParaRPr sz="3800"/>
          </a:p>
        </p:txBody>
      </p:sp>
      <p:sp>
        <p:nvSpPr>
          <p:cNvPr id="3" name="TextBox 2"/>
          <p:cNvSpPr txBox="1"/>
          <p:nvPr/>
        </p:nvSpPr>
        <p:spPr>
          <a:xfrm>
            <a:off x="1169001" y="1275722"/>
            <a:ext cx="6844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2">
                    <a:lumMod val="75000"/>
                  </a:schemeClr>
                </a:solidFill>
              </a:rPr>
              <a:t>a. Mối liên kết  </a:t>
            </a:r>
            <a:endParaRPr lang="vi-VN" sz="3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oogle Shape;2305;p53"/>
          <p:cNvSpPr/>
          <p:nvPr/>
        </p:nvSpPr>
        <p:spPr>
          <a:xfrm flipH="1">
            <a:off x="151499" y="52607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2230523" y="5964044"/>
            <a:ext cx="7434272" cy="189426"/>
            <a:chOff x="2380288" y="5354981"/>
            <a:chExt cx="7434272" cy="189426"/>
          </a:xfrm>
        </p:grpSpPr>
        <p:grpSp>
          <p:nvGrpSpPr>
            <p:cNvPr id="5" name="Group 4"/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7" name="Google Shape;2185;p49"/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2185;p49"/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2185;p49"/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2185;p49"/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" name="Google Shape;594;p30"/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94;p30"/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1224AD1-FB23-DC16-89BF-4AD1A40C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9766" r="11390" b="18792"/>
          <a:stretch/>
        </p:blipFill>
        <p:spPr>
          <a:xfrm>
            <a:off x="7910026" y="1059547"/>
            <a:ext cx="4307413" cy="4300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8-94DB-204F-E864-7E57E1CB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03" y="5787619"/>
            <a:ext cx="877900" cy="816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E46B5-2D43-11AC-57CF-86BEDB203505}"/>
              </a:ext>
            </a:extLst>
          </p:cNvPr>
          <p:cNvSpPr txBox="1"/>
          <p:nvPr/>
        </p:nvSpPr>
        <p:spPr>
          <a:xfrm>
            <a:off x="520043" y="1979547"/>
            <a:ext cx="74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0" name="Google Shape;270;p25">
            <a:extLst>
              <a:ext uri="{FF2B5EF4-FFF2-40B4-BE49-F238E27FC236}">
                <a16:creationId xmlns:a16="http://schemas.microsoft.com/office/drawing/2014/main" id="{73C6F4F1-488E-5ABB-F742-DCEFE8F9B21F}"/>
              </a:ext>
            </a:extLst>
          </p:cNvPr>
          <p:cNvGrpSpPr/>
          <p:nvPr/>
        </p:nvGrpSpPr>
        <p:grpSpPr>
          <a:xfrm>
            <a:off x="10115986" y="-79136"/>
            <a:ext cx="1209243" cy="1699159"/>
            <a:chOff x="1243187" y="482882"/>
            <a:chExt cx="848552" cy="1192336"/>
          </a:xfrm>
        </p:grpSpPr>
        <p:sp>
          <p:nvSpPr>
            <p:cNvPr id="18" name="Google Shape;271;p25">
              <a:extLst>
                <a:ext uri="{FF2B5EF4-FFF2-40B4-BE49-F238E27FC236}">
                  <a16:creationId xmlns:a16="http://schemas.microsoft.com/office/drawing/2014/main" id="{1FD9FCD3-BC4F-FA0D-A1C0-54FB9EFDEF96}"/>
                </a:ext>
              </a:extLst>
            </p:cNvPr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272;p25">
              <a:extLst>
                <a:ext uri="{FF2B5EF4-FFF2-40B4-BE49-F238E27FC236}">
                  <a16:creationId xmlns:a16="http://schemas.microsoft.com/office/drawing/2014/main" id="{B200F954-028C-B8AB-05A8-441A0B917354}"/>
                </a:ext>
              </a:extLst>
            </p:cNvPr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0" name="Google Shape;273;p25">
                <a:extLst>
                  <a:ext uri="{FF2B5EF4-FFF2-40B4-BE49-F238E27FC236}">
                    <a16:creationId xmlns:a16="http://schemas.microsoft.com/office/drawing/2014/main" id="{2DB6648F-9BB5-18E1-2937-3B4AAA752C0D}"/>
                  </a:ext>
                </a:extLst>
              </p:cNvPr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74;p25">
                <a:extLst>
                  <a:ext uri="{FF2B5EF4-FFF2-40B4-BE49-F238E27FC236}">
                    <a16:creationId xmlns:a16="http://schemas.microsoft.com/office/drawing/2014/main" id="{AAB9F151-B3F8-A758-AC32-8BB36ECFA5F0}"/>
                  </a:ext>
                </a:extLst>
              </p:cNvPr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75;p25">
                <a:extLst>
                  <a:ext uri="{FF2B5EF4-FFF2-40B4-BE49-F238E27FC236}">
                    <a16:creationId xmlns:a16="http://schemas.microsoft.com/office/drawing/2014/main" id="{526E3FD0-2B9B-6C9F-C33D-8D8D0CF79D77}"/>
                  </a:ext>
                </a:extLst>
              </p:cNvPr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76;p25">
                <a:extLst>
                  <a:ext uri="{FF2B5EF4-FFF2-40B4-BE49-F238E27FC236}">
                    <a16:creationId xmlns:a16="http://schemas.microsoft.com/office/drawing/2014/main" id="{FB993FCF-5E83-AA75-3049-58BA1B7AA9C7}"/>
                  </a:ext>
                </a:extLst>
              </p:cNvPr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77;p25">
                <a:extLst>
                  <a:ext uri="{FF2B5EF4-FFF2-40B4-BE49-F238E27FC236}">
                    <a16:creationId xmlns:a16="http://schemas.microsoft.com/office/drawing/2014/main" id="{61475F91-40AF-4E66-DE97-7D26801FA49D}"/>
                  </a:ext>
                </a:extLst>
              </p:cNvPr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8;p25">
                <a:extLst>
                  <a:ext uri="{FF2B5EF4-FFF2-40B4-BE49-F238E27FC236}">
                    <a16:creationId xmlns:a16="http://schemas.microsoft.com/office/drawing/2014/main" id="{284B1D12-87DD-CD72-1F39-65F6DCBC43CB}"/>
                  </a:ext>
                </a:extLst>
              </p:cNvPr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79;p25">
                <a:extLst>
                  <a:ext uri="{FF2B5EF4-FFF2-40B4-BE49-F238E27FC236}">
                    <a16:creationId xmlns:a16="http://schemas.microsoft.com/office/drawing/2014/main" id="{ADB5D26B-EB8F-3CE7-3058-D76DF35CCA49}"/>
                  </a:ext>
                </a:extLst>
              </p:cNvPr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80;p25">
                <a:extLst>
                  <a:ext uri="{FF2B5EF4-FFF2-40B4-BE49-F238E27FC236}">
                    <a16:creationId xmlns:a16="http://schemas.microsoft.com/office/drawing/2014/main" id="{B8DFCFC2-91A9-D5D9-2357-DC100FBFB1BE}"/>
                  </a:ext>
                </a:extLst>
              </p:cNvPr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281;p25">
                <a:extLst>
                  <a:ext uri="{FF2B5EF4-FFF2-40B4-BE49-F238E27FC236}">
                    <a16:creationId xmlns:a16="http://schemas.microsoft.com/office/drawing/2014/main" id="{7A378031-5BD9-D3D0-C65F-B8C5DEC7E469}"/>
                  </a:ext>
                </a:extLst>
              </p:cNvPr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282;p25">
                <a:extLst>
                  <a:ext uri="{FF2B5EF4-FFF2-40B4-BE49-F238E27FC236}">
                    <a16:creationId xmlns:a16="http://schemas.microsoft.com/office/drawing/2014/main" id="{946A0E19-41AD-0BF2-1253-7D02231E3761}"/>
                  </a:ext>
                </a:extLst>
              </p:cNvPr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83;p25">
                <a:extLst>
                  <a:ext uri="{FF2B5EF4-FFF2-40B4-BE49-F238E27FC236}">
                    <a16:creationId xmlns:a16="http://schemas.microsoft.com/office/drawing/2014/main" id="{4C4ECD18-6F56-023B-8C35-E07DA28A4A25}"/>
                  </a:ext>
                </a:extLst>
              </p:cNvPr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" name="Google Shape;459;p28">
            <a:extLst>
              <a:ext uri="{FF2B5EF4-FFF2-40B4-BE49-F238E27FC236}">
                <a16:creationId xmlns:a16="http://schemas.microsoft.com/office/drawing/2014/main" id="{13B369B2-12F3-B5DE-76F5-801787549949}"/>
              </a:ext>
            </a:extLst>
          </p:cNvPr>
          <p:cNvSpPr/>
          <p:nvPr/>
        </p:nvSpPr>
        <p:spPr>
          <a:xfrm rot="18776975" flipH="1">
            <a:off x="424441" y="973077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5;p25">
            <a:extLst>
              <a:ext uri="{FF2B5EF4-FFF2-40B4-BE49-F238E27FC236}">
                <a16:creationId xmlns:a16="http://schemas.microsoft.com/office/drawing/2014/main" id="{EEC94180-1869-B207-E1E7-6730E621608F}"/>
              </a:ext>
            </a:extLst>
          </p:cNvPr>
          <p:cNvGrpSpPr/>
          <p:nvPr/>
        </p:nvGrpSpPr>
        <p:grpSpPr>
          <a:xfrm>
            <a:off x="5754385" y="206305"/>
            <a:ext cx="1326869" cy="1185875"/>
            <a:chOff x="1493949" y="3269975"/>
            <a:chExt cx="1460667" cy="1305454"/>
          </a:xfrm>
        </p:grpSpPr>
        <p:sp>
          <p:nvSpPr>
            <p:cNvPr id="35" name="Google Shape;346;p25">
              <a:extLst>
                <a:ext uri="{FF2B5EF4-FFF2-40B4-BE49-F238E27FC236}">
                  <a16:creationId xmlns:a16="http://schemas.microsoft.com/office/drawing/2014/main" id="{8B144B33-FA3A-BD64-5EDB-BD26DFCFA9AF}"/>
                </a:ext>
              </a:extLst>
            </p:cNvPr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;p25">
              <a:extLst>
                <a:ext uri="{FF2B5EF4-FFF2-40B4-BE49-F238E27FC236}">
                  <a16:creationId xmlns:a16="http://schemas.microsoft.com/office/drawing/2014/main" id="{350380C6-D093-5EFC-2394-7A517C17D301}"/>
                </a:ext>
              </a:extLst>
            </p:cNvPr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8;p25">
              <a:extLst>
                <a:ext uri="{FF2B5EF4-FFF2-40B4-BE49-F238E27FC236}">
                  <a16:creationId xmlns:a16="http://schemas.microsoft.com/office/drawing/2014/main" id="{2B8DF3D8-CB89-37BE-DC17-AC69899ADF3D}"/>
                </a:ext>
              </a:extLst>
            </p:cNvPr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9;p25">
              <a:extLst>
                <a:ext uri="{FF2B5EF4-FFF2-40B4-BE49-F238E27FC236}">
                  <a16:creationId xmlns:a16="http://schemas.microsoft.com/office/drawing/2014/main" id="{CB25BAE8-1CF7-203B-2C8E-740A468B68F3}"/>
                </a:ext>
              </a:extLst>
            </p:cNvPr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50;p25">
              <a:extLst>
                <a:ext uri="{FF2B5EF4-FFF2-40B4-BE49-F238E27FC236}">
                  <a16:creationId xmlns:a16="http://schemas.microsoft.com/office/drawing/2014/main" id="{9AE11C17-0EA0-7FE4-D6FE-37492A0F0033}"/>
                </a:ext>
              </a:extLst>
            </p:cNvPr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51;p25">
              <a:extLst>
                <a:ext uri="{FF2B5EF4-FFF2-40B4-BE49-F238E27FC236}">
                  <a16:creationId xmlns:a16="http://schemas.microsoft.com/office/drawing/2014/main" id="{B0FFBBB1-1A75-061F-74B5-5F791C10CFA9}"/>
                </a:ext>
              </a:extLst>
            </p:cNvPr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52;p25">
              <a:extLst>
                <a:ext uri="{FF2B5EF4-FFF2-40B4-BE49-F238E27FC236}">
                  <a16:creationId xmlns:a16="http://schemas.microsoft.com/office/drawing/2014/main" id="{CAE71825-2E03-1BF3-5E2F-BF5931BACAD0}"/>
                </a:ext>
              </a:extLst>
            </p:cNvPr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53;p25">
              <a:extLst>
                <a:ext uri="{FF2B5EF4-FFF2-40B4-BE49-F238E27FC236}">
                  <a16:creationId xmlns:a16="http://schemas.microsoft.com/office/drawing/2014/main" id="{E67D22E2-65EC-403D-9FD9-4864549372FD}"/>
                </a:ext>
              </a:extLst>
            </p:cNvPr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54;p25">
              <a:extLst>
                <a:ext uri="{FF2B5EF4-FFF2-40B4-BE49-F238E27FC236}">
                  <a16:creationId xmlns:a16="http://schemas.microsoft.com/office/drawing/2014/main" id="{622B9884-C61C-F1B7-07A3-F038AAF61EF0}"/>
                </a:ext>
              </a:extLst>
            </p:cNvPr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55;p25">
              <a:extLst>
                <a:ext uri="{FF2B5EF4-FFF2-40B4-BE49-F238E27FC236}">
                  <a16:creationId xmlns:a16="http://schemas.microsoft.com/office/drawing/2014/main" id="{BB2FB945-6F8B-83A0-0969-607C2D0D79A0}"/>
                </a:ext>
              </a:extLst>
            </p:cNvPr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56;p25">
              <a:extLst>
                <a:ext uri="{FF2B5EF4-FFF2-40B4-BE49-F238E27FC236}">
                  <a16:creationId xmlns:a16="http://schemas.microsoft.com/office/drawing/2014/main" id="{55631B71-3DAA-ABED-03AC-9708E2F194C5}"/>
                </a:ext>
              </a:extLst>
            </p:cNvPr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57;p25">
              <a:extLst>
                <a:ext uri="{FF2B5EF4-FFF2-40B4-BE49-F238E27FC236}">
                  <a16:creationId xmlns:a16="http://schemas.microsoft.com/office/drawing/2014/main" id="{F95597D6-6496-8F05-4031-E7B4B3B3ADD6}"/>
                </a:ext>
              </a:extLst>
            </p:cNvPr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358;p25">
              <a:extLst>
                <a:ext uri="{FF2B5EF4-FFF2-40B4-BE49-F238E27FC236}">
                  <a16:creationId xmlns:a16="http://schemas.microsoft.com/office/drawing/2014/main" id="{B0575E1B-BAB4-B24A-2B12-CEAB3D334F62}"/>
                </a:ext>
              </a:extLst>
            </p:cNvPr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359;p25">
              <a:extLst>
                <a:ext uri="{FF2B5EF4-FFF2-40B4-BE49-F238E27FC236}">
                  <a16:creationId xmlns:a16="http://schemas.microsoft.com/office/drawing/2014/main" id="{D6D9B08B-F46D-56A8-7C56-8F7649A218F1}"/>
                </a:ext>
              </a:extLst>
            </p:cNvPr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340;p25">
            <a:extLst>
              <a:ext uri="{FF2B5EF4-FFF2-40B4-BE49-F238E27FC236}">
                <a16:creationId xmlns:a16="http://schemas.microsoft.com/office/drawing/2014/main" id="{BA8DC99C-E93C-9ED7-724C-E9FDFD3810E0}"/>
              </a:ext>
            </a:extLst>
          </p:cNvPr>
          <p:cNvSpPr/>
          <p:nvPr/>
        </p:nvSpPr>
        <p:spPr>
          <a:xfrm>
            <a:off x="9382956" y="4782777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581004-B901-E74F-9F44-8FF47FC73599}"/>
              </a:ext>
            </a:extLst>
          </p:cNvPr>
          <p:cNvGrpSpPr/>
          <p:nvPr/>
        </p:nvGrpSpPr>
        <p:grpSpPr>
          <a:xfrm rot="6788037">
            <a:off x="11341204" y="135075"/>
            <a:ext cx="746375" cy="514868"/>
            <a:chOff x="8786211" y="3365422"/>
            <a:chExt cx="734423" cy="523352"/>
          </a:xfrm>
        </p:grpSpPr>
        <p:sp>
          <p:nvSpPr>
            <p:cNvPr id="61" name="Rounded Rectangle 128">
              <a:extLst>
                <a:ext uri="{FF2B5EF4-FFF2-40B4-BE49-F238E27FC236}">
                  <a16:creationId xmlns:a16="http://schemas.microsoft.com/office/drawing/2014/main" id="{119D1356-3F7F-97A3-C887-AFA8ACEDD96D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2" name="Rounded Rectangle 129">
              <a:extLst>
                <a:ext uri="{FF2B5EF4-FFF2-40B4-BE49-F238E27FC236}">
                  <a16:creationId xmlns:a16="http://schemas.microsoft.com/office/drawing/2014/main" id="{55CDE4CD-6C09-BE41-2588-D276A5FE92DD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3" name="Rounded Rectangle 130">
              <a:extLst>
                <a:ext uri="{FF2B5EF4-FFF2-40B4-BE49-F238E27FC236}">
                  <a16:creationId xmlns:a16="http://schemas.microsoft.com/office/drawing/2014/main" id="{7F4D0DAE-FEAF-0A99-8F47-523F51303C9D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73747E1-081F-0390-65CD-81FBD8171325}"/>
              </a:ext>
            </a:extLst>
          </p:cNvPr>
          <p:cNvGrpSpPr/>
          <p:nvPr/>
        </p:nvGrpSpPr>
        <p:grpSpPr>
          <a:xfrm rot="18165921">
            <a:off x="86275" y="6292493"/>
            <a:ext cx="746375" cy="514868"/>
            <a:chOff x="8786211" y="3365422"/>
            <a:chExt cx="734423" cy="523352"/>
          </a:xfrm>
        </p:grpSpPr>
        <p:sp>
          <p:nvSpPr>
            <p:cNvPr id="386" name="Rounded Rectangle 128">
              <a:extLst>
                <a:ext uri="{FF2B5EF4-FFF2-40B4-BE49-F238E27FC236}">
                  <a16:creationId xmlns:a16="http://schemas.microsoft.com/office/drawing/2014/main" id="{2B0CAB58-8AD2-8730-9F50-69A9AE9BF91C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87" name="Rounded Rectangle 129">
              <a:extLst>
                <a:ext uri="{FF2B5EF4-FFF2-40B4-BE49-F238E27FC236}">
                  <a16:creationId xmlns:a16="http://schemas.microsoft.com/office/drawing/2014/main" id="{17ECC5E8-097D-BF6D-2E7A-19A973C582A5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88" name="Rounded Rectangle 130">
              <a:extLst>
                <a:ext uri="{FF2B5EF4-FFF2-40B4-BE49-F238E27FC236}">
                  <a16:creationId xmlns:a16="http://schemas.microsoft.com/office/drawing/2014/main" id="{1F7FD907-DC24-18A7-7393-A5867CE725C1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32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/>
      <p:bldP spid="3" grpId="0"/>
      <p:bldP spid="1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305;p53"/>
          <p:cNvSpPr/>
          <p:nvPr/>
        </p:nvSpPr>
        <p:spPr>
          <a:xfrm flipH="1">
            <a:off x="574300" y="706392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 flipH="1" flipV="1">
            <a:off x="2131097" y="4299737"/>
            <a:ext cx="6663745" cy="49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55E52308-9310-7401-BF29-036D573BA373}"/>
              </a:ext>
            </a:extLst>
          </p:cNvPr>
          <p:cNvSpPr/>
          <p:nvPr/>
        </p:nvSpPr>
        <p:spPr>
          <a:xfrm>
            <a:off x="11180351" y="5857237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oogle Shape;2305;p53">
            <a:extLst>
              <a:ext uri="{FF2B5EF4-FFF2-40B4-BE49-F238E27FC236}">
                <a16:creationId xmlns:a16="http://schemas.microsoft.com/office/drawing/2014/main" id="{86143261-D197-2055-9271-89567ECCAFB0}"/>
              </a:ext>
            </a:extLst>
          </p:cNvPr>
          <p:cNvSpPr/>
          <p:nvPr/>
        </p:nvSpPr>
        <p:spPr>
          <a:xfrm flipH="1">
            <a:off x="11152076" y="5922405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3103;p57">
            <a:extLst>
              <a:ext uri="{FF2B5EF4-FFF2-40B4-BE49-F238E27FC236}">
                <a16:creationId xmlns:a16="http://schemas.microsoft.com/office/drawing/2014/main" id="{D5236D39-C4E5-4CD4-C560-9AB1A870662B}"/>
              </a:ext>
            </a:extLst>
          </p:cNvPr>
          <p:cNvGrpSpPr/>
          <p:nvPr/>
        </p:nvGrpSpPr>
        <p:grpSpPr>
          <a:xfrm>
            <a:off x="62758" y="5170748"/>
            <a:ext cx="1023084" cy="1503313"/>
            <a:chOff x="6445850" y="2896675"/>
            <a:chExt cx="184800" cy="355500"/>
          </a:xfrm>
        </p:grpSpPr>
        <p:sp>
          <p:nvSpPr>
            <p:cNvPr id="25" name="Google Shape;3104;p57">
              <a:extLst>
                <a:ext uri="{FF2B5EF4-FFF2-40B4-BE49-F238E27FC236}">
                  <a16:creationId xmlns:a16="http://schemas.microsoft.com/office/drawing/2014/main" id="{DBE798C7-ACEA-9B5E-9E3B-1698F264BAE8}"/>
                </a:ext>
              </a:extLst>
            </p:cNvPr>
            <p:cNvSpPr/>
            <p:nvPr/>
          </p:nvSpPr>
          <p:spPr>
            <a:xfrm>
              <a:off x="6445850" y="3078275"/>
              <a:ext cx="184800" cy="173900"/>
            </a:xfrm>
            <a:custGeom>
              <a:avLst/>
              <a:gdLst/>
              <a:ahLst/>
              <a:cxnLst/>
              <a:rect l="l" t="t" r="r" b="b"/>
              <a:pathLst>
                <a:path w="7392" h="6956" extrusionOk="0">
                  <a:moveTo>
                    <a:pt x="2459" y="0"/>
                  </a:moveTo>
                  <a:cubicBezTo>
                    <a:pt x="2451" y="0"/>
                    <a:pt x="2442" y="2"/>
                    <a:pt x="2433" y="4"/>
                  </a:cubicBezTo>
                  <a:cubicBezTo>
                    <a:pt x="992" y="486"/>
                    <a:pt x="1" y="2010"/>
                    <a:pt x="119" y="3514"/>
                  </a:cubicBezTo>
                  <a:cubicBezTo>
                    <a:pt x="254" y="5299"/>
                    <a:pt x="1280" y="6695"/>
                    <a:pt x="3106" y="6921"/>
                  </a:cubicBezTo>
                  <a:cubicBezTo>
                    <a:pt x="3291" y="6944"/>
                    <a:pt x="3475" y="6955"/>
                    <a:pt x="3657" y="6955"/>
                  </a:cubicBezTo>
                  <a:cubicBezTo>
                    <a:pt x="5265" y="6955"/>
                    <a:pt x="6685" y="6056"/>
                    <a:pt x="7152" y="4415"/>
                  </a:cubicBezTo>
                  <a:cubicBezTo>
                    <a:pt x="7392" y="3577"/>
                    <a:pt x="7347" y="2665"/>
                    <a:pt x="7014" y="1861"/>
                  </a:cubicBezTo>
                  <a:cubicBezTo>
                    <a:pt x="6682" y="1051"/>
                    <a:pt x="6054" y="635"/>
                    <a:pt x="5309" y="230"/>
                  </a:cubicBezTo>
                  <a:cubicBezTo>
                    <a:pt x="5296" y="223"/>
                    <a:pt x="5282" y="219"/>
                    <a:pt x="5270" y="219"/>
                  </a:cubicBezTo>
                  <a:cubicBezTo>
                    <a:pt x="5195" y="219"/>
                    <a:pt x="5146" y="327"/>
                    <a:pt x="5226" y="372"/>
                  </a:cubicBezTo>
                  <a:cubicBezTo>
                    <a:pt x="5822" y="697"/>
                    <a:pt x="6432" y="1044"/>
                    <a:pt x="6751" y="1674"/>
                  </a:cubicBezTo>
                  <a:cubicBezTo>
                    <a:pt x="7139" y="2437"/>
                    <a:pt x="7225" y="3327"/>
                    <a:pt x="7048" y="4159"/>
                  </a:cubicBezTo>
                  <a:cubicBezTo>
                    <a:pt x="6699" y="5798"/>
                    <a:pt x="5288" y="6797"/>
                    <a:pt x="3685" y="6797"/>
                  </a:cubicBezTo>
                  <a:cubicBezTo>
                    <a:pt x="3570" y="6797"/>
                    <a:pt x="3454" y="6792"/>
                    <a:pt x="3338" y="6782"/>
                  </a:cubicBezTo>
                  <a:cubicBezTo>
                    <a:pt x="1501" y="6619"/>
                    <a:pt x="424" y="5320"/>
                    <a:pt x="282" y="3514"/>
                  </a:cubicBezTo>
                  <a:cubicBezTo>
                    <a:pt x="167" y="2087"/>
                    <a:pt x="1103" y="621"/>
                    <a:pt x="2475" y="164"/>
                  </a:cubicBezTo>
                  <a:cubicBezTo>
                    <a:pt x="2566" y="132"/>
                    <a:pt x="2540" y="0"/>
                    <a:pt x="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105;p57">
              <a:extLst>
                <a:ext uri="{FF2B5EF4-FFF2-40B4-BE49-F238E27FC236}">
                  <a16:creationId xmlns:a16="http://schemas.microsoft.com/office/drawing/2014/main" id="{F34AFFD3-97B8-F179-E40E-75E20C88BFDF}"/>
                </a:ext>
              </a:extLst>
            </p:cNvPr>
            <p:cNvSpPr/>
            <p:nvPr/>
          </p:nvSpPr>
          <p:spPr>
            <a:xfrm>
              <a:off x="6505075" y="2946000"/>
              <a:ext cx="7550" cy="136400"/>
            </a:xfrm>
            <a:custGeom>
              <a:avLst/>
              <a:gdLst/>
              <a:ahLst/>
              <a:cxnLst/>
              <a:rect l="l" t="t" r="r" b="b"/>
              <a:pathLst>
                <a:path w="302" h="5456" extrusionOk="0">
                  <a:moveTo>
                    <a:pt x="221" y="0"/>
                  </a:moveTo>
                  <a:cubicBezTo>
                    <a:pt x="181" y="0"/>
                    <a:pt x="139" y="27"/>
                    <a:pt x="137" y="81"/>
                  </a:cubicBezTo>
                  <a:cubicBezTo>
                    <a:pt x="92" y="1844"/>
                    <a:pt x="47" y="3612"/>
                    <a:pt x="2" y="5375"/>
                  </a:cubicBezTo>
                  <a:cubicBezTo>
                    <a:pt x="0" y="5429"/>
                    <a:pt x="41" y="5456"/>
                    <a:pt x="82" y="5456"/>
                  </a:cubicBezTo>
                  <a:cubicBezTo>
                    <a:pt x="124" y="5456"/>
                    <a:pt x="166" y="5429"/>
                    <a:pt x="168" y="5375"/>
                  </a:cubicBezTo>
                  <a:cubicBezTo>
                    <a:pt x="210" y="3612"/>
                    <a:pt x="255" y="1844"/>
                    <a:pt x="300" y="81"/>
                  </a:cubicBezTo>
                  <a:cubicBezTo>
                    <a:pt x="302" y="27"/>
                    <a:pt x="26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106;p57">
              <a:extLst>
                <a:ext uri="{FF2B5EF4-FFF2-40B4-BE49-F238E27FC236}">
                  <a16:creationId xmlns:a16="http://schemas.microsoft.com/office/drawing/2014/main" id="{E3EE0F1E-1B69-CA03-9209-3A086E4195DC}"/>
                </a:ext>
              </a:extLst>
            </p:cNvPr>
            <p:cNvSpPr/>
            <p:nvPr/>
          </p:nvSpPr>
          <p:spPr>
            <a:xfrm>
              <a:off x="6575400" y="2947625"/>
              <a:ext cx="7600" cy="140175"/>
            </a:xfrm>
            <a:custGeom>
              <a:avLst/>
              <a:gdLst/>
              <a:ahLst/>
              <a:cxnLst/>
              <a:rect l="l" t="t" r="r" b="b"/>
              <a:pathLst>
                <a:path w="304" h="5607" extrusionOk="0">
                  <a:moveTo>
                    <a:pt x="222" y="1"/>
                  </a:moveTo>
                  <a:cubicBezTo>
                    <a:pt x="181" y="1"/>
                    <a:pt x="139" y="28"/>
                    <a:pt x="137" y="81"/>
                  </a:cubicBezTo>
                  <a:cubicBezTo>
                    <a:pt x="93" y="1898"/>
                    <a:pt x="48" y="3713"/>
                    <a:pt x="3" y="5528"/>
                  </a:cubicBezTo>
                  <a:cubicBezTo>
                    <a:pt x="1" y="5580"/>
                    <a:pt x="41" y="5606"/>
                    <a:pt x="83" y="5606"/>
                  </a:cubicBezTo>
                  <a:cubicBezTo>
                    <a:pt x="124" y="5606"/>
                    <a:pt x="167" y="5580"/>
                    <a:pt x="169" y="5528"/>
                  </a:cubicBezTo>
                  <a:cubicBezTo>
                    <a:pt x="214" y="3713"/>
                    <a:pt x="259" y="1898"/>
                    <a:pt x="304" y="81"/>
                  </a:cubicBezTo>
                  <a:cubicBezTo>
                    <a:pt x="304" y="28"/>
                    <a:pt x="263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107;p57">
              <a:extLst>
                <a:ext uri="{FF2B5EF4-FFF2-40B4-BE49-F238E27FC236}">
                  <a16:creationId xmlns:a16="http://schemas.microsoft.com/office/drawing/2014/main" id="{718AA4AA-9FEC-4B3C-E36A-D9FF47DD46E6}"/>
                </a:ext>
              </a:extLst>
            </p:cNvPr>
            <p:cNvSpPr/>
            <p:nvPr/>
          </p:nvSpPr>
          <p:spPr>
            <a:xfrm>
              <a:off x="6504725" y="3078550"/>
              <a:ext cx="75025" cy="10900"/>
            </a:xfrm>
            <a:custGeom>
              <a:avLst/>
              <a:gdLst/>
              <a:ahLst/>
              <a:cxnLst/>
              <a:rect l="l" t="t" r="r" b="b"/>
              <a:pathLst>
                <a:path w="3001" h="436" extrusionOk="0">
                  <a:moveTo>
                    <a:pt x="130" y="0"/>
                  </a:moveTo>
                  <a:cubicBezTo>
                    <a:pt x="53" y="0"/>
                    <a:pt x="1" y="113"/>
                    <a:pt x="86" y="149"/>
                  </a:cubicBezTo>
                  <a:cubicBezTo>
                    <a:pt x="556" y="360"/>
                    <a:pt x="1113" y="436"/>
                    <a:pt x="1668" y="436"/>
                  </a:cubicBezTo>
                  <a:cubicBezTo>
                    <a:pt x="2095" y="436"/>
                    <a:pt x="2521" y="391"/>
                    <a:pt x="2905" y="329"/>
                  </a:cubicBezTo>
                  <a:cubicBezTo>
                    <a:pt x="3001" y="316"/>
                    <a:pt x="2968" y="173"/>
                    <a:pt x="2876" y="173"/>
                  </a:cubicBezTo>
                  <a:cubicBezTo>
                    <a:pt x="2871" y="173"/>
                    <a:pt x="2866" y="173"/>
                    <a:pt x="2861" y="174"/>
                  </a:cubicBezTo>
                  <a:cubicBezTo>
                    <a:pt x="2498" y="231"/>
                    <a:pt x="2086" y="274"/>
                    <a:pt x="1672" y="274"/>
                  </a:cubicBezTo>
                  <a:cubicBezTo>
                    <a:pt x="1141" y="274"/>
                    <a:pt x="605" y="204"/>
                    <a:pt x="165" y="8"/>
                  </a:cubicBezTo>
                  <a:cubicBezTo>
                    <a:pt x="153" y="2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108;p57">
              <a:extLst>
                <a:ext uri="{FF2B5EF4-FFF2-40B4-BE49-F238E27FC236}">
                  <a16:creationId xmlns:a16="http://schemas.microsoft.com/office/drawing/2014/main" id="{38D3479A-1F69-25E4-3BB8-4019960DE537}"/>
                </a:ext>
              </a:extLst>
            </p:cNvPr>
            <p:cNvSpPr/>
            <p:nvPr/>
          </p:nvSpPr>
          <p:spPr>
            <a:xfrm>
              <a:off x="6506375" y="2983325"/>
              <a:ext cx="76650" cy="9450"/>
            </a:xfrm>
            <a:custGeom>
              <a:avLst/>
              <a:gdLst/>
              <a:ahLst/>
              <a:cxnLst/>
              <a:rect l="l" t="t" r="r" b="b"/>
              <a:pathLst>
                <a:path w="3066" h="378" extrusionOk="0">
                  <a:moveTo>
                    <a:pt x="134" y="1"/>
                  </a:moveTo>
                  <a:cubicBezTo>
                    <a:pt x="56" y="1"/>
                    <a:pt x="0" y="114"/>
                    <a:pt x="85" y="150"/>
                  </a:cubicBezTo>
                  <a:cubicBezTo>
                    <a:pt x="467" y="319"/>
                    <a:pt x="911" y="378"/>
                    <a:pt x="1365" y="378"/>
                  </a:cubicBezTo>
                  <a:cubicBezTo>
                    <a:pt x="1917" y="378"/>
                    <a:pt x="2483" y="291"/>
                    <a:pt x="2967" y="209"/>
                  </a:cubicBezTo>
                  <a:cubicBezTo>
                    <a:pt x="3066" y="193"/>
                    <a:pt x="3031" y="52"/>
                    <a:pt x="2939" y="52"/>
                  </a:cubicBezTo>
                  <a:cubicBezTo>
                    <a:pt x="2933" y="52"/>
                    <a:pt x="2928" y="53"/>
                    <a:pt x="2923" y="54"/>
                  </a:cubicBezTo>
                  <a:cubicBezTo>
                    <a:pt x="2470" y="129"/>
                    <a:pt x="1907" y="214"/>
                    <a:pt x="1363" y="214"/>
                  </a:cubicBezTo>
                  <a:cubicBezTo>
                    <a:pt x="933" y="214"/>
                    <a:pt x="514" y="161"/>
                    <a:pt x="168" y="8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109;p57">
              <a:extLst>
                <a:ext uri="{FF2B5EF4-FFF2-40B4-BE49-F238E27FC236}">
                  <a16:creationId xmlns:a16="http://schemas.microsoft.com/office/drawing/2014/main" id="{68EEE5AD-EA48-A7F5-58D6-03D1DA8FE2BC}"/>
                </a:ext>
              </a:extLst>
            </p:cNvPr>
            <p:cNvSpPr/>
            <p:nvPr/>
          </p:nvSpPr>
          <p:spPr>
            <a:xfrm>
              <a:off x="6485200" y="2929650"/>
              <a:ext cx="134575" cy="21700"/>
            </a:xfrm>
            <a:custGeom>
              <a:avLst/>
              <a:gdLst/>
              <a:ahLst/>
              <a:cxnLst/>
              <a:rect l="l" t="t" r="r" b="b"/>
              <a:pathLst>
                <a:path w="5383" h="868" extrusionOk="0">
                  <a:moveTo>
                    <a:pt x="690" y="0"/>
                  </a:moveTo>
                  <a:cubicBezTo>
                    <a:pt x="441" y="0"/>
                    <a:pt x="29" y="17"/>
                    <a:pt x="14" y="322"/>
                  </a:cubicBezTo>
                  <a:cubicBezTo>
                    <a:pt x="0" y="579"/>
                    <a:pt x="371" y="700"/>
                    <a:pt x="565" y="741"/>
                  </a:cubicBezTo>
                  <a:cubicBezTo>
                    <a:pt x="960" y="832"/>
                    <a:pt x="1424" y="797"/>
                    <a:pt x="1830" y="815"/>
                  </a:cubicBezTo>
                  <a:cubicBezTo>
                    <a:pt x="2195" y="831"/>
                    <a:pt x="2571" y="867"/>
                    <a:pt x="2942" y="867"/>
                  </a:cubicBezTo>
                  <a:cubicBezTo>
                    <a:pt x="3036" y="867"/>
                    <a:pt x="3129" y="865"/>
                    <a:pt x="3222" y="859"/>
                  </a:cubicBezTo>
                  <a:cubicBezTo>
                    <a:pt x="3328" y="856"/>
                    <a:pt x="3330" y="696"/>
                    <a:pt x="3229" y="696"/>
                  </a:cubicBezTo>
                  <a:cubicBezTo>
                    <a:pt x="3227" y="696"/>
                    <a:pt x="3225" y="696"/>
                    <a:pt x="3222" y="697"/>
                  </a:cubicBezTo>
                  <a:cubicBezTo>
                    <a:pt x="3128" y="702"/>
                    <a:pt x="3033" y="704"/>
                    <a:pt x="2937" y="704"/>
                  </a:cubicBezTo>
                  <a:cubicBezTo>
                    <a:pt x="2523" y="704"/>
                    <a:pt x="2102" y="662"/>
                    <a:pt x="1691" y="645"/>
                  </a:cubicBezTo>
                  <a:cubicBezTo>
                    <a:pt x="1476" y="634"/>
                    <a:pt x="1257" y="631"/>
                    <a:pt x="1040" y="617"/>
                  </a:cubicBezTo>
                  <a:cubicBezTo>
                    <a:pt x="1019" y="616"/>
                    <a:pt x="995" y="615"/>
                    <a:pt x="970" y="615"/>
                  </a:cubicBezTo>
                  <a:cubicBezTo>
                    <a:pt x="934" y="615"/>
                    <a:pt x="894" y="616"/>
                    <a:pt x="853" y="616"/>
                  </a:cubicBezTo>
                  <a:cubicBezTo>
                    <a:pt x="614" y="616"/>
                    <a:pt x="320" y="597"/>
                    <a:pt x="357" y="340"/>
                  </a:cubicBezTo>
                  <a:cubicBezTo>
                    <a:pt x="382" y="182"/>
                    <a:pt x="449" y="152"/>
                    <a:pt x="544" y="152"/>
                  </a:cubicBezTo>
                  <a:cubicBezTo>
                    <a:pt x="603" y="152"/>
                    <a:pt x="672" y="164"/>
                    <a:pt x="750" y="164"/>
                  </a:cubicBezTo>
                  <a:cubicBezTo>
                    <a:pt x="757" y="164"/>
                    <a:pt x="765" y="164"/>
                    <a:pt x="773" y="163"/>
                  </a:cubicBezTo>
                  <a:cubicBezTo>
                    <a:pt x="840" y="162"/>
                    <a:pt x="907" y="162"/>
                    <a:pt x="974" y="162"/>
                  </a:cubicBezTo>
                  <a:cubicBezTo>
                    <a:pt x="1671" y="162"/>
                    <a:pt x="2361" y="224"/>
                    <a:pt x="3056" y="242"/>
                  </a:cubicBezTo>
                  <a:cubicBezTo>
                    <a:pt x="3064" y="243"/>
                    <a:pt x="3073" y="243"/>
                    <a:pt x="3082" y="243"/>
                  </a:cubicBezTo>
                  <a:cubicBezTo>
                    <a:pt x="3219" y="243"/>
                    <a:pt x="3506" y="222"/>
                    <a:pt x="3796" y="222"/>
                  </a:cubicBezTo>
                  <a:cubicBezTo>
                    <a:pt x="4195" y="222"/>
                    <a:pt x="4601" y="261"/>
                    <a:pt x="4639" y="450"/>
                  </a:cubicBezTo>
                  <a:cubicBezTo>
                    <a:pt x="4685" y="666"/>
                    <a:pt x="4338" y="702"/>
                    <a:pt x="4064" y="702"/>
                  </a:cubicBezTo>
                  <a:cubicBezTo>
                    <a:pt x="3945" y="702"/>
                    <a:pt x="3841" y="695"/>
                    <a:pt x="3787" y="693"/>
                  </a:cubicBezTo>
                  <a:cubicBezTo>
                    <a:pt x="3785" y="693"/>
                    <a:pt x="3783" y="693"/>
                    <a:pt x="3781" y="693"/>
                  </a:cubicBezTo>
                  <a:cubicBezTo>
                    <a:pt x="3680" y="693"/>
                    <a:pt x="3685" y="850"/>
                    <a:pt x="3787" y="856"/>
                  </a:cubicBezTo>
                  <a:cubicBezTo>
                    <a:pt x="3800" y="857"/>
                    <a:pt x="3815" y="857"/>
                    <a:pt x="3831" y="857"/>
                  </a:cubicBezTo>
                  <a:cubicBezTo>
                    <a:pt x="4206" y="857"/>
                    <a:pt x="5382" y="660"/>
                    <a:pt x="4604" y="205"/>
                  </a:cubicBezTo>
                  <a:cubicBezTo>
                    <a:pt x="4362" y="61"/>
                    <a:pt x="4027" y="28"/>
                    <a:pt x="3681" y="28"/>
                  </a:cubicBezTo>
                  <a:cubicBezTo>
                    <a:pt x="3375" y="28"/>
                    <a:pt x="3060" y="54"/>
                    <a:pt x="2794" y="54"/>
                  </a:cubicBezTo>
                  <a:cubicBezTo>
                    <a:pt x="2729" y="54"/>
                    <a:pt x="2667" y="53"/>
                    <a:pt x="2609" y="49"/>
                  </a:cubicBezTo>
                  <a:cubicBezTo>
                    <a:pt x="1999" y="7"/>
                    <a:pt x="1386" y="0"/>
                    <a:pt x="773" y="0"/>
                  </a:cubicBezTo>
                  <a:cubicBezTo>
                    <a:pt x="748" y="0"/>
                    <a:pt x="720" y="0"/>
                    <a:pt x="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110;p57">
              <a:extLst>
                <a:ext uri="{FF2B5EF4-FFF2-40B4-BE49-F238E27FC236}">
                  <a16:creationId xmlns:a16="http://schemas.microsoft.com/office/drawing/2014/main" id="{F8A5E64D-3A10-DCE4-BA10-EB9805911139}"/>
                </a:ext>
              </a:extLst>
            </p:cNvPr>
            <p:cNvSpPr/>
            <p:nvPr/>
          </p:nvSpPr>
          <p:spPr>
            <a:xfrm>
              <a:off x="6450725" y="3134800"/>
              <a:ext cx="175950" cy="14675"/>
            </a:xfrm>
            <a:custGeom>
              <a:avLst/>
              <a:gdLst/>
              <a:ahLst/>
              <a:cxnLst/>
              <a:rect l="l" t="t" r="r" b="b"/>
              <a:pathLst>
                <a:path w="7038" h="587" extrusionOk="0">
                  <a:moveTo>
                    <a:pt x="118" y="0"/>
                  </a:moveTo>
                  <a:cubicBezTo>
                    <a:pt x="32" y="0"/>
                    <a:pt x="0" y="139"/>
                    <a:pt x="97" y="162"/>
                  </a:cubicBezTo>
                  <a:cubicBezTo>
                    <a:pt x="1285" y="449"/>
                    <a:pt x="2505" y="532"/>
                    <a:pt x="3725" y="564"/>
                  </a:cubicBezTo>
                  <a:cubicBezTo>
                    <a:pt x="4072" y="573"/>
                    <a:pt x="4424" y="587"/>
                    <a:pt x="4775" y="587"/>
                  </a:cubicBezTo>
                  <a:cubicBezTo>
                    <a:pt x="5522" y="587"/>
                    <a:pt x="6265" y="523"/>
                    <a:pt x="6954" y="207"/>
                  </a:cubicBezTo>
                  <a:cubicBezTo>
                    <a:pt x="7038" y="168"/>
                    <a:pt x="6987" y="56"/>
                    <a:pt x="6909" y="56"/>
                  </a:cubicBezTo>
                  <a:cubicBezTo>
                    <a:pt x="6897" y="56"/>
                    <a:pt x="6884" y="59"/>
                    <a:pt x="6871" y="65"/>
                  </a:cubicBezTo>
                  <a:cubicBezTo>
                    <a:pt x="6221" y="364"/>
                    <a:pt x="5504" y="432"/>
                    <a:pt x="4785" y="432"/>
                  </a:cubicBezTo>
                  <a:cubicBezTo>
                    <a:pt x="4348" y="432"/>
                    <a:pt x="3909" y="407"/>
                    <a:pt x="3485" y="394"/>
                  </a:cubicBezTo>
                  <a:cubicBezTo>
                    <a:pt x="2360" y="363"/>
                    <a:pt x="1234" y="269"/>
                    <a:pt x="138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111;p57">
              <a:extLst>
                <a:ext uri="{FF2B5EF4-FFF2-40B4-BE49-F238E27FC236}">
                  <a16:creationId xmlns:a16="http://schemas.microsoft.com/office/drawing/2014/main" id="{D73BC000-8467-0C4A-64EE-B8671A5C0279}"/>
                </a:ext>
              </a:extLst>
            </p:cNvPr>
            <p:cNvSpPr/>
            <p:nvPr/>
          </p:nvSpPr>
          <p:spPr>
            <a:xfrm>
              <a:off x="6455450" y="3197150"/>
              <a:ext cx="166025" cy="15525"/>
            </a:xfrm>
            <a:custGeom>
              <a:avLst/>
              <a:gdLst/>
              <a:ahLst/>
              <a:cxnLst/>
              <a:rect l="l" t="t" r="r" b="b"/>
              <a:pathLst>
                <a:path w="6641" h="621" extrusionOk="0">
                  <a:moveTo>
                    <a:pt x="6541" y="1"/>
                  </a:moveTo>
                  <a:cubicBezTo>
                    <a:pt x="6532" y="1"/>
                    <a:pt x="6522" y="3"/>
                    <a:pt x="6512" y="7"/>
                  </a:cubicBezTo>
                  <a:cubicBezTo>
                    <a:pt x="5564" y="368"/>
                    <a:pt x="4555" y="454"/>
                    <a:pt x="3550" y="454"/>
                  </a:cubicBezTo>
                  <a:cubicBezTo>
                    <a:pt x="3486" y="454"/>
                    <a:pt x="3422" y="454"/>
                    <a:pt x="3359" y="453"/>
                  </a:cubicBezTo>
                  <a:cubicBezTo>
                    <a:pt x="2268" y="447"/>
                    <a:pt x="1169" y="374"/>
                    <a:pt x="133" y="7"/>
                  </a:cubicBezTo>
                  <a:cubicBezTo>
                    <a:pt x="123" y="3"/>
                    <a:pt x="114" y="2"/>
                    <a:pt x="106" y="2"/>
                  </a:cubicBezTo>
                  <a:cubicBezTo>
                    <a:pt x="26" y="2"/>
                    <a:pt x="1" y="135"/>
                    <a:pt x="92" y="166"/>
                  </a:cubicBezTo>
                  <a:cubicBezTo>
                    <a:pt x="1138" y="536"/>
                    <a:pt x="2254" y="610"/>
                    <a:pt x="3359" y="620"/>
                  </a:cubicBezTo>
                  <a:cubicBezTo>
                    <a:pt x="3406" y="620"/>
                    <a:pt x="3453" y="620"/>
                    <a:pt x="3500" y="620"/>
                  </a:cubicBezTo>
                  <a:cubicBezTo>
                    <a:pt x="4535" y="620"/>
                    <a:pt x="5579" y="537"/>
                    <a:pt x="6554" y="166"/>
                  </a:cubicBezTo>
                  <a:cubicBezTo>
                    <a:pt x="6641" y="132"/>
                    <a:pt x="6617" y="1"/>
                    <a:pt x="6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112;p57">
              <a:extLst>
                <a:ext uri="{FF2B5EF4-FFF2-40B4-BE49-F238E27FC236}">
                  <a16:creationId xmlns:a16="http://schemas.microsoft.com/office/drawing/2014/main" id="{18BD0C10-330B-0D9C-86E8-473F0F605701}"/>
                </a:ext>
              </a:extLst>
            </p:cNvPr>
            <p:cNvSpPr/>
            <p:nvPr/>
          </p:nvSpPr>
          <p:spPr>
            <a:xfrm>
              <a:off x="6449300" y="3140975"/>
              <a:ext cx="55825" cy="12425"/>
            </a:xfrm>
            <a:custGeom>
              <a:avLst/>
              <a:gdLst/>
              <a:ahLst/>
              <a:cxnLst/>
              <a:rect l="l" t="t" r="r" b="b"/>
              <a:pathLst>
                <a:path w="2233" h="497" extrusionOk="0">
                  <a:moveTo>
                    <a:pt x="106" y="0"/>
                  </a:moveTo>
                  <a:cubicBezTo>
                    <a:pt x="29" y="0"/>
                    <a:pt x="1" y="133"/>
                    <a:pt x="92" y="164"/>
                  </a:cubicBezTo>
                  <a:cubicBezTo>
                    <a:pt x="739" y="404"/>
                    <a:pt x="1439" y="493"/>
                    <a:pt x="2125" y="497"/>
                  </a:cubicBezTo>
                  <a:cubicBezTo>
                    <a:pt x="2233" y="497"/>
                    <a:pt x="2233" y="330"/>
                    <a:pt x="2125" y="330"/>
                  </a:cubicBezTo>
                  <a:cubicBezTo>
                    <a:pt x="1450" y="327"/>
                    <a:pt x="771" y="241"/>
                    <a:pt x="133" y="5"/>
                  </a:cubicBezTo>
                  <a:cubicBezTo>
                    <a:pt x="124" y="2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113;p57">
              <a:extLst>
                <a:ext uri="{FF2B5EF4-FFF2-40B4-BE49-F238E27FC236}">
                  <a16:creationId xmlns:a16="http://schemas.microsoft.com/office/drawing/2014/main" id="{3B69DD9E-A4E5-F2EA-4D0D-F75FB3E26E92}"/>
                </a:ext>
              </a:extLst>
            </p:cNvPr>
            <p:cNvSpPr/>
            <p:nvPr/>
          </p:nvSpPr>
          <p:spPr>
            <a:xfrm>
              <a:off x="6538450" y="2996825"/>
              <a:ext cx="4300" cy="87825"/>
            </a:xfrm>
            <a:custGeom>
              <a:avLst/>
              <a:gdLst/>
              <a:ahLst/>
              <a:cxnLst/>
              <a:rect l="l" t="t" r="r" b="b"/>
              <a:pathLst>
                <a:path w="172" h="3513" extrusionOk="0">
                  <a:moveTo>
                    <a:pt x="90" y="0"/>
                  </a:moveTo>
                  <a:cubicBezTo>
                    <a:pt x="49" y="0"/>
                    <a:pt x="8" y="26"/>
                    <a:pt x="8" y="78"/>
                  </a:cubicBezTo>
                  <a:cubicBezTo>
                    <a:pt x="5" y="1198"/>
                    <a:pt x="5" y="2316"/>
                    <a:pt x="1" y="3432"/>
                  </a:cubicBezTo>
                  <a:cubicBezTo>
                    <a:pt x="1" y="3486"/>
                    <a:pt x="41" y="3513"/>
                    <a:pt x="82" y="3513"/>
                  </a:cubicBezTo>
                  <a:cubicBezTo>
                    <a:pt x="123" y="3513"/>
                    <a:pt x="164" y="3486"/>
                    <a:pt x="164" y="3432"/>
                  </a:cubicBezTo>
                  <a:cubicBezTo>
                    <a:pt x="167" y="2316"/>
                    <a:pt x="171" y="1198"/>
                    <a:pt x="171" y="78"/>
                  </a:cubicBezTo>
                  <a:cubicBezTo>
                    <a:pt x="171" y="26"/>
                    <a:pt x="130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114;p57">
              <a:extLst>
                <a:ext uri="{FF2B5EF4-FFF2-40B4-BE49-F238E27FC236}">
                  <a16:creationId xmlns:a16="http://schemas.microsoft.com/office/drawing/2014/main" id="{2A8FD486-6BD6-622D-78CF-5F07C269389A}"/>
                </a:ext>
              </a:extLst>
            </p:cNvPr>
            <p:cNvSpPr/>
            <p:nvPr/>
          </p:nvSpPr>
          <p:spPr>
            <a:xfrm>
              <a:off x="6555425" y="2998625"/>
              <a:ext cx="5925" cy="83775"/>
            </a:xfrm>
            <a:custGeom>
              <a:avLst/>
              <a:gdLst/>
              <a:ahLst/>
              <a:cxnLst/>
              <a:rect l="l" t="t" r="r" b="b"/>
              <a:pathLst>
                <a:path w="237" h="3351" extrusionOk="0">
                  <a:moveTo>
                    <a:pt x="81" y="1"/>
                  </a:moveTo>
                  <a:cubicBezTo>
                    <a:pt x="40" y="1"/>
                    <a:pt x="1" y="27"/>
                    <a:pt x="4" y="79"/>
                  </a:cubicBezTo>
                  <a:cubicBezTo>
                    <a:pt x="57" y="1142"/>
                    <a:pt x="70" y="2207"/>
                    <a:pt x="46" y="3270"/>
                  </a:cubicBezTo>
                  <a:cubicBezTo>
                    <a:pt x="46" y="3324"/>
                    <a:pt x="87" y="3351"/>
                    <a:pt x="128" y="3351"/>
                  </a:cubicBezTo>
                  <a:cubicBezTo>
                    <a:pt x="169" y="3351"/>
                    <a:pt x="211" y="3324"/>
                    <a:pt x="212" y="3270"/>
                  </a:cubicBezTo>
                  <a:cubicBezTo>
                    <a:pt x="236" y="2207"/>
                    <a:pt x="220" y="1142"/>
                    <a:pt x="167" y="79"/>
                  </a:cubicBezTo>
                  <a:cubicBezTo>
                    <a:pt x="164" y="27"/>
                    <a:pt x="12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115;p57">
              <a:extLst>
                <a:ext uri="{FF2B5EF4-FFF2-40B4-BE49-F238E27FC236}">
                  <a16:creationId xmlns:a16="http://schemas.microsoft.com/office/drawing/2014/main" id="{316D10F8-A5D4-83FB-CF1A-0F71C7C9B718}"/>
                </a:ext>
              </a:extLst>
            </p:cNvPr>
            <p:cNvSpPr/>
            <p:nvPr/>
          </p:nvSpPr>
          <p:spPr>
            <a:xfrm>
              <a:off x="6519400" y="3003150"/>
              <a:ext cx="6125" cy="80575"/>
            </a:xfrm>
            <a:custGeom>
              <a:avLst/>
              <a:gdLst/>
              <a:ahLst/>
              <a:cxnLst/>
              <a:rect l="l" t="t" r="r" b="b"/>
              <a:pathLst>
                <a:path w="245" h="3223" extrusionOk="0">
                  <a:moveTo>
                    <a:pt x="83" y="0"/>
                  </a:moveTo>
                  <a:cubicBezTo>
                    <a:pt x="42" y="0"/>
                    <a:pt x="1" y="26"/>
                    <a:pt x="1" y="78"/>
                  </a:cubicBezTo>
                  <a:cubicBezTo>
                    <a:pt x="28" y="1100"/>
                    <a:pt x="52" y="2122"/>
                    <a:pt x="81" y="3144"/>
                  </a:cubicBezTo>
                  <a:cubicBezTo>
                    <a:pt x="82" y="3196"/>
                    <a:pt x="124" y="3222"/>
                    <a:pt x="165" y="3222"/>
                  </a:cubicBezTo>
                  <a:cubicBezTo>
                    <a:pt x="205" y="3222"/>
                    <a:pt x="245" y="3196"/>
                    <a:pt x="243" y="3144"/>
                  </a:cubicBezTo>
                  <a:cubicBezTo>
                    <a:pt x="219" y="2122"/>
                    <a:pt x="191" y="1100"/>
                    <a:pt x="167" y="78"/>
                  </a:cubicBezTo>
                  <a:cubicBezTo>
                    <a:pt x="166" y="26"/>
                    <a:pt x="124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116;p57">
              <a:extLst>
                <a:ext uri="{FF2B5EF4-FFF2-40B4-BE49-F238E27FC236}">
                  <a16:creationId xmlns:a16="http://schemas.microsoft.com/office/drawing/2014/main" id="{4F668C19-8CDE-8D37-80F9-5B9AA7665FF9}"/>
                </a:ext>
              </a:extLst>
            </p:cNvPr>
            <p:cNvSpPr/>
            <p:nvPr/>
          </p:nvSpPr>
          <p:spPr>
            <a:xfrm>
              <a:off x="6493525" y="3097125"/>
              <a:ext cx="23650" cy="20900"/>
            </a:xfrm>
            <a:custGeom>
              <a:avLst/>
              <a:gdLst/>
              <a:ahLst/>
              <a:cxnLst/>
              <a:rect l="l" t="t" r="r" b="b"/>
              <a:pathLst>
                <a:path w="946" h="836" extrusionOk="0">
                  <a:moveTo>
                    <a:pt x="459" y="163"/>
                  </a:moveTo>
                  <a:cubicBezTo>
                    <a:pt x="516" y="163"/>
                    <a:pt x="573" y="185"/>
                    <a:pt x="627" y="231"/>
                  </a:cubicBezTo>
                  <a:cubicBezTo>
                    <a:pt x="717" y="311"/>
                    <a:pt x="766" y="415"/>
                    <a:pt x="707" y="529"/>
                  </a:cubicBezTo>
                  <a:cubicBezTo>
                    <a:pt x="661" y="623"/>
                    <a:pt x="567" y="673"/>
                    <a:pt x="470" y="673"/>
                  </a:cubicBezTo>
                  <a:cubicBezTo>
                    <a:pt x="420" y="673"/>
                    <a:pt x="370" y="660"/>
                    <a:pt x="326" y="633"/>
                  </a:cubicBezTo>
                  <a:cubicBezTo>
                    <a:pt x="187" y="549"/>
                    <a:pt x="166" y="359"/>
                    <a:pt x="273" y="242"/>
                  </a:cubicBezTo>
                  <a:cubicBezTo>
                    <a:pt x="332" y="190"/>
                    <a:pt x="395" y="163"/>
                    <a:pt x="459" y="163"/>
                  </a:cubicBezTo>
                  <a:close/>
                  <a:moveTo>
                    <a:pt x="462" y="0"/>
                  </a:moveTo>
                  <a:cubicBezTo>
                    <a:pt x="365" y="0"/>
                    <a:pt x="266" y="38"/>
                    <a:pt x="176" y="107"/>
                  </a:cubicBezTo>
                  <a:lnTo>
                    <a:pt x="176" y="107"/>
                  </a:lnTo>
                  <a:cubicBezTo>
                    <a:pt x="169" y="111"/>
                    <a:pt x="162" y="116"/>
                    <a:pt x="155" y="124"/>
                  </a:cubicBez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cubicBezTo>
                    <a:pt x="147" y="131"/>
                    <a:pt x="141" y="138"/>
                    <a:pt x="137" y="146"/>
                  </a:cubicBezTo>
                  <a:lnTo>
                    <a:pt x="137" y="146"/>
                  </a:lnTo>
                  <a:cubicBezTo>
                    <a:pt x="0" y="322"/>
                    <a:pt x="7" y="584"/>
                    <a:pt x="184" y="733"/>
                  </a:cubicBezTo>
                  <a:cubicBezTo>
                    <a:pt x="266" y="802"/>
                    <a:pt x="368" y="836"/>
                    <a:pt x="470" y="836"/>
                  </a:cubicBezTo>
                  <a:cubicBezTo>
                    <a:pt x="600" y="836"/>
                    <a:pt x="729" y="780"/>
                    <a:pt x="811" y="671"/>
                  </a:cubicBezTo>
                  <a:cubicBezTo>
                    <a:pt x="945" y="494"/>
                    <a:pt x="908" y="272"/>
                    <a:pt x="751" y="127"/>
                  </a:cubicBezTo>
                  <a:cubicBezTo>
                    <a:pt x="663" y="41"/>
                    <a:pt x="563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117;p57">
              <a:extLst>
                <a:ext uri="{FF2B5EF4-FFF2-40B4-BE49-F238E27FC236}">
                  <a16:creationId xmlns:a16="http://schemas.microsoft.com/office/drawing/2014/main" id="{42CFA24D-F6D7-F442-952B-51EAF7B7E133}"/>
                </a:ext>
              </a:extLst>
            </p:cNvPr>
            <p:cNvSpPr/>
            <p:nvPr/>
          </p:nvSpPr>
          <p:spPr>
            <a:xfrm>
              <a:off x="6592250" y="2968650"/>
              <a:ext cx="23675" cy="20875"/>
            </a:xfrm>
            <a:custGeom>
              <a:avLst/>
              <a:gdLst/>
              <a:ahLst/>
              <a:cxnLst/>
              <a:rect l="l" t="t" r="r" b="b"/>
              <a:pathLst>
                <a:path w="947" h="835" extrusionOk="0">
                  <a:moveTo>
                    <a:pt x="459" y="162"/>
                  </a:moveTo>
                  <a:cubicBezTo>
                    <a:pt x="516" y="162"/>
                    <a:pt x="574" y="184"/>
                    <a:pt x="628" y="232"/>
                  </a:cubicBezTo>
                  <a:cubicBezTo>
                    <a:pt x="717" y="308"/>
                    <a:pt x="767" y="415"/>
                    <a:pt x="707" y="529"/>
                  </a:cubicBezTo>
                  <a:cubicBezTo>
                    <a:pt x="661" y="622"/>
                    <a:pt x="566" y="671"/>
                    <a:pt x="469" y="671"/>
                  </a:cubicBezTo>
                  <a:cubicBezTo>
                    <a:pt x="420" y="671"/>
                    <a:pt x="370" y="659"/>
                    <a:pt x="327" y="633"/>
                  </a:cubicBezTo>
                  <a:cubicBezTo>
                    <a:pt x="188" y="550"/>
                    <a:pt x="167" y="356"/>
                    <a:pt x="274" y="238"/>
                  </a:cubicBezTo>
                  <a:cubicBezTo>
                    <a:pt x="332" y="189"/>
                    <a:pt x="396" y="162"/>
                    <a:pt x="459" y="162"/>
                  </a:cubicBezTo>
                  <a:close/>
                  <a:moveTo>
                    <a:pt x="465" y="1"/>
                  </a:moveTo>
                  <a:cubicBezTo>
                    <a:pt x="368" y="1"/>
                    <a:pt x="270" y="37"/>
                    <a:pt x="181" y="105"/>
                  </a:cubicBezTo>
                  <a:lnTo>
                    <a:pt x="181" y="105"/>
                  </a:lnTo>
                  <a:cubicBezTo>
                    <a:pt x="172" y="109"/>
                    <a:pt x="164" y="116"/>
                    <a:pt x="156" y="124"/>
                  </a:cubicBezTo>
                  <a:cubicBezTo>
                    <a:pt x="156" y="124"/>
                    <a:pt x="156" y="124"/>
                    <a:pt x="156" y="124"/>
                  </a:cubicBezTo>
                  <a:lnTo>
                    <a:pt x="156" y="124"/>
                  </a:lnTo>
                  <a:cubicBezTo>
                    <a:pt x="149" y="131"/>
                    <a:pt x="143" y="138"/>
                    <a:pt x="139" y="145"/>
                  </a:cubicBezTo>
                  <a:lnTo>
                    <a:pt x="139" y="145"/>
                  </a:lnTo>
                  <a:cubicBezTo>
                    <a:pt x="1" y="319"/>
                    <a:pt x="8" y="584"/>
                    <a:pt x="184" y="734"/>
                  </a:cubicBezTo>
                  <a:cubicBezTo>
                    <a:pt x="265" y="802"/>
                    <a:pt x="367" y="835"/>
                    <a:pt x="467" y="835"/>
                  </a:cubicBezTo>
                  <a:cubicBezTo>
                    <a:pt x="599" y="835"/>
                    <a:pt x="729" y="778"/>
                    <a:pt x="811" y="668"/>
                  </a:cubicBezTo>
                  <a:cubicBezTo>
                    <a:pt x="946" y="491"/>
                    <a:pt x="909" y="273"/>
                    <a:pt x="752" y="124"/>
                  </a:cubicBezTo>
                  <a:cubicBezTo>
                    <a:pt x="665" y="40"/>
                    <a:pt x="5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118;p57">
              <a:extLst>
                <a:ext uri="{FF2B5EF4-FFF2-40B4-BE49-F238E27FC236}">
                  <a16:creationId xmlns:a16="http://schemas.microsoft.com/office/drawing/2014/main" id="{E2DBF4A8-7ECC-F6F0-A6C0-9EA42ED1783A}"/>
                </a:ext>
              </a:extLst>
            </p:cNvPr>
            <p:cNvSpPr/>
            <p:nvPr/>
          </p:nvSpPr>
          <p:spPr>
            <a:xfrm>
              <a:off x="6515975" y="3096875"/>
              <a:ext cx="16100" cy="14150"/>
            </a:xfrm>
            <a:custGeom>
              <a:avLst/>
              <a:gdLst/>
              <a:ahLst/>
              <a:cxnLst/>
              <a:rect l="l" t="t" r="r" b="b"/>
              <a:pathLst>
                <a:path w="644" h="566" extrusionOk="0">
                  <a:moveTo>
                    <a:pt x="352" y="161"/>
                  </a:moveTo>
                  <a:cubicBezTo>
                    <a:pt x="396" y="161"/>
                    <a:pt x="422" y="186"/>
                    <a:pt x="439" y="234"/>
                  </a:cubicBezTo>
                  <a:cubicBezTo>
                    <a:pt x="456" y="289"/>
                    <a:pt x="467" y="356"/>
                    <a:pt x="408" y="386"/>
                  </a:cubicBezTo>
                  <a:cubicBezTo>
                    <a:pt x="390" y="397"/>
                    <a:pt x="366" y="402"/>
                    <a:pt x="342" y="402"/>
                  </a:cubicBezTo>
                  <a:cubicBezTo>
                    <a:pt x="311" y="402"/>
                    <a:pt x="278" y="394"/>
                    <a:pt x="255" y="376"/>
                  </a:cubicBezTo>
                  <a:cubicBezTo>
                    <a:pt x="179" y="314"/>
                    <a:pt x="242" y="196"/>
                    <a:pt x="322" y="164"/>
                  </a:cubicBezTo>
                  <a:cubicBezTo>
                    <a:pt x="333" y="162"/>
                    <a:pt x="343" y="161"/>
                    <a:pt x="352" y="161"/>
                  </a:cubicBezTo>
                  <a:close/>
                  <a:moveTo>
                    <a:pt x="351" y="0"/>
                  </a:moveTo>
                  <a:cubicBezTo>
                    <a:pt x="339" y="0"/>
                    <a:pt x="326" y="1"/>
                    <a:pt x="313" y="2"/>
                  </a:cubicBezTo>
                  <a:lnTo>
                    <a:pt x="313" y="2"/>
                  </a:lnTo>
                  <a:cubicBezTo>
                    <a:pt x="311" y="2"/>
                    <a:pt x="309" y="2"/>
                    <a:pt x="307" y="2"/>
                  </a:cubicBezTo>
                  <a:cubicBezTo>
                    <a:pt x="297" y="2"/>
                    <a:pt x="287" y="4"/>
                    <a:pt x="276" y="9"/>
                  </a:cubicBezTo>
                  <a:cubicBezTo>
                    <a:pt x="276" y="9"/>
                    <a:pt x="276" y="9"/>
                    <a:pt x="276" y="9"/>
                  </a:cubicBezTo>
                  <a:lnTo>
                    <a:pt x="276" y="9"/>
                  </a:lnTo>
                  <a:cubicBezTo>
                    <a:pt x="261" y="12"/>
                    <a:pt x="249" y="18"/>
                    <a:pt x="239" y="26"/>
                  </a:cubicBezTo>
                  <a:lnTo>
                    <a:pt x="239" y="26"/>
                  </a:lnTo>
                  <a:cubicBezTo>
                    <a:pt x="96" y="103"/>
                    <a:pt x="0" y="274"/>
                    <a:pt x="93" y="428"/>
                  </a:cubicBezTo>
                  <a:cubicBezTo>
                    <a:pt x="145" y="517"/>
                    <a:pt x="243" y="566"/>
                    <a:pt x="343" y="566"/>
                  </a:cubicBezTo>
                  <a:cubicBezTo>
                    <a:pt x="383" y="566"/>
                    <a:pt x="423" y="558"/>
                    <a:pt x="460" y="543"/>
                  </a:cubicBezTo>
                  <a:cubicBezTo>
                    <a:pt x="605" y="484"/>
                    <a:pt x="643" y="331"/>
                    <a:pt x="595" y="193"/>
                  </a:cubicBezTo>
                  <a:cubicBezTo>
                    <a:pt x="555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119;p57">
              <a:extLst>
                <a:ext uri="{FF2B5EF4-FFF2-40B4-BE49-F238E27FC236}">
                  <a16:creationId xmlns:a16="http://schemas.microsoft.com/office/drawing/2014/main" id="{656EC1C2-A0D0-413E-C154-23618889ECAC}"/>
                </a:ext>
              </a:extLst>
            </p:cNvPr>
            <p:cNvSpPr/>
            <p:nvPr/>
          </p:nvSpPr>
          <p:spPr>
            <a:xfrm>
              <a:off x="6505125" y="2896675"/>
              <a:ext cx="16125" cy="14175"/>
            </a:xfrm>
            <a:custGeom>
              <a:avLst/>
              <a:gdLst/>
              <a:ahLst/>
              <a:cxnLst/>
              <a:rect l="l" t="t" r="r" b="b"/>
              <a:pathLst>
                <a:path w="645" h="567" extrusionOk="0">
                  <a:moveTo>
                    <a:pt x="353" y="162"/>
                  </a:moveTo>
                  <a:cubicBezTo>
                    <a:pt x="397" y="162"/>
                    <a:pt x="423" y="187"/>
                    <a:pt x="440" y="235"/>
                  </a:cubicBezTo>
                  <a:cubicBezTo>
                    <a:pt x="460" y="290"/>
                    <a:pt x="468" y="356"/>
                    <a:pt x="409" y="387"/>
                  </a:cubicBezTo>
                  <a:cubicBezTo>
                    <a:pt x="391" y="398"/>
                    <a:pt x="367" y="403"/>
                    <a:pt x="343" y="403"/>
                  </a:cubicBezTo>
                  <a:cubicBezTo>
                    <a:pt x="312" y="403"/>
                    <a:pt x="280" y="394"/>
                    <a:pt x="257" y="377"/>
                  </a:cubicBezTo>
                  <a:cubicBezTo>
                    <a:pt x="180" y="314"/>
                    <a:pt x="243" y="197"/>
                    <a:pt x="322" y="165"/>
                  </a:cubicBezTo>
                  <a:cubicBezTo>
                    <a:pt x="334" y="163"/>
                    <a:pt x="344" y="162"/>
                    <a:pt x="353" y="162"/>
                  </a:cubicBezTo>
                  <a:close/>
                  <a:moveTo>
                    <a:pt x="353" y="1"/>
                  </a:moveTo>
                  <a:cubicBezTo>
                    <a:pt x="340" y="1"/>
                    <a:pt x="328" y="2"/>
                    <a:pt x="315" y="3"/>
                  </a:cubicBezTo>
                  <a:lnTo>
                    <a:pt x="315" y="3"/>
                  </a:lnTo>
                  <a:cubicBezTo>
                    <a:pt x="313" y="3"/>
                    <a:pt x="311" y="3"/>
                    <a:pt x="308" y="3"/>
                  </a:cubicBezTo>
                  <a:cubicBezTo>
                    <a:pt x="299" y="3"/>
                    <a:pt x="289" y="5"/>
                    <a:pt x="278" y="10"/>
                  </a:cubicBezTo>
                  <a:cubicBezTo>
                    <a:pt x="278" y="10"/>
                    <a:pt x="278" y="10"/>
                    <a:pt x="278" y="10"/>
                  </a:cubicBezTo>
                  <a:lnTo>
                    <a:pt x="278" y="10"/>
                  </a:lnTo>
                  <a:cubicBezTo>
                    <a:pt x="262" y="13"/>
                    <a:pt x="250" y="19"/>
                    <a:pt x="241" y="27"/>
                  </a:cubicBezTo>
                  <a:lnTo>
                    <a:pt x="241" y="27"/>
                  </a:lnTo>
                  <a:cubicBezTo>
                    <a:pt x="97" y="104"/>
                    <a:pt x="1" y="275"/>
                    <a:pt x="94" y="429"/>
                  </a:cubicBezTo>
                  <a:cubicBezTo>
                    <a:pt x="145" y="518"/>
                    <a:pt x="245" y="566"/>
                    <a:pt x="345" y="566"/>
                  </a:cubicBezTo>
                  <a:cubicBezTo>
                    <a:pt x="384" y="566"/>
                    <a:pt x="424" y="559"/>
                    <a:pt x="460" y="543"/>
                  </a:cubicBezTo>
                  <a:cubicBezTo>
                    <a:pt x="606" y="485"/>
                    <a:pt x="644" y="332"/>
                    <a:pt x="599" y="194"/>
                  </a:cubicBezTo>
                  <a:cubicBezTo>
                    <a:pt x="559" y="70"/>
                    <a:pt x="46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120;p57">
              <a:extLst>
                <a:ext uri="{FF2B5EF4-FFF2-40B4-BE49-F238E27FC236}">
                  <a16:creationId xmlns:a16="http://schemas.microsoft.com/office/drawing/2014/main" id="{FA52F3A0-21E4-8DAC-F7C9-CF59EDC3F6C1}"/>
                </a:ext>
              </a:extLst>
            </p:cNvPr>
            <p:cNvSpPr/>
            <p:nvPr/>
          </p:nvSpPr>
          <p:spPr>
            <a:xfrm>
              <a:off x="6474025" y="2956200"/>
              <a:ext cx="16125" cy="14150"/>
            </a:xfrm>
            <a:custGeom>
              <a:avLst/>
              <a:gdLst/>
              <a:ahLst/>
              <a:cxnLst/>
              <a:rect l="l" t="t" r="r" b="b"/>
              <a:pathLst>
                <a:path w="645" h="566" extrusionOk="0">
                  <a:moveTo>
                    <a:pt x="354" y="161"/>
                  </a:moveTo>
                  <a:cubicBezTo>
                    <a:pt x="397" y="161"/>
                    <a:pt x="424" y="186"/>
                    <a:pt x="440" y="234"/>
                  </a:cubicBezTo>
                  <a:cubicBezTo>
                    <a:pt x="457" y="290"/>
                    <a:pt x="468" y="355"/>
                    <a:pt x="409" y="386"/>
                  </a:cubicBezTo>
                  <a:cubicBezTo>
                    <a:pt x="391" y="397"/>
                    <a:pt x="367" y="402"/>
                    <a:pt x="342" y="402"/>
                  </a:cubicBezTo>
                  <a:cubicBezTo>
                    <a:pt x="311" y="402"/>
                    <a:pt x="278" y="394"/>
                    <a:pt x="257" y="376"/>
                  </a:cubicBezTo>
                  <a:cubicBezTo>
                    <a:pt x="180" y="314"/>
                    <a:pt x="243" y="196"/>
                    <a:pt x="322" y="165"/>
                  </a:cubicBezTo>
                  <a:cubicBezTo>
                    <a:pt x="334" y="162"/>
                    <a:pt x="345" y="161"/>
                    <a:pt x="354" y="161"/>
                  </a:cubicBezTo>
                  <a:close/>
                  <a:moveTo>
                    <a:pt x="351" y="0"/>
                  </a:moveTo>
                  <a:cubicBezTo>
                    <a:pt x="340" y="0"/>
                    <a:pt x="328" y="1"/>
                    <a:pt x="315" y="2"/>
                  </a:cubicBezTo>
                  <a:lnTo>
                    <a:pt x="315" y="2"/>
                  </a:lnTo>
                  <a:cubicBezTo>
                    <a:pt x="313" y="2"/>
                    <a:pt x="311" y="2"/>
                    <a:pt x="308" y="2"/>
                  </a:cubicBezTo>
                  <a:cubicBezTo>
                    <a:pt x="299" y="2"/>
                    <a:pt x="288" y="4"/>
                    <a:pt x="278" y="9"/>
                  </a:cubicBezTo>
                  <a:cubicBezTo>
                    <a:pt x="278" y="9"/>
                    <a:pt x="278" y="9"/>
                    <a:pt x="278" y="9"/>
                  </a:cubicBezTo>
                  <a:lnTo>
                    <a:pt x="278" y="9"/>
                  </a:lnTo>
                  <a:cubicBezTo>
                    <a:pt x="262" y="12"/>
                    <a:pt x="250" y="18"/>
                    <a:pt x="241" y="26"/>
                  </a:cubicBezTo>
                  <a:lnTo>
                    <a:pt x="241" y="26"/>
                  </a:lnTo>
                  <a:cubicBezTo>
                    <a:pt x="97" y="103"/>
                    <a:pt x="1" y="274"/>
                    <a:pt x="94" y="428"/>
                  </a:cubicBezTo>
                  <a:cubicBezTo>
                    <a:pt x="146" y="517"/>
                    <a:pt x="244" y="566"/>
                    <a:pt x="344" y="566"/>
                  </a:cubicBezTo>
                  <a:cubicBezTo>
                    <a:pt x="384" y="566"/>
                    <a:pt x="424" y="558"/>
                    <a:pt x="461" y="543"/>
                  </a:cubicBezTo>
                  <a:cubicBezTo>
                    <a:pt x="607" y="484"/>
                    <a:pt x="644" y="331"/>
                    <a:pt x="596" y="192"/>
                  </a:cubicBezTo>
                  <a:cubicBezTo>
                    <a:pt x="556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14:cNvPr>
              <p14:cNvContentPartPr/>
              <p14:nvPr/>
            </p14:nvContentPartPr>
            <p14:xfrm>
              <a:off x="5050452" y="3623609"/>
              <a:ext cx="121320" cy="36720"/>
            </p14:xfrm>
          </p:contentPart>
        </mc:Choice>
        <mc:Fallback xmlns=""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0812" y="3443969"/>
                <a:ext cx="3009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14:cNvPr>
              <p14:cNvContentPartPr/>
              <p14:nvPr/>
            </p14:nvContentPartPr>
            <p14:xfrm>
              <a:off x="5053692" y="3401849"/>
              <a:ext cx="360" cy="360"/>
            </p14:xfrm>
          </p:contentPart>
        </mc:Choice>
        <mc:Fallback xmlns="">
          <p:pic>
            <p:nvPicPr>
              <p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0692" y="3024209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14:cNvPr>
              <p14:cNvContentPartPr/>
              <p14:nvPr/>
            </p14:nvContentPartPr>
            <p14:xfrm>
              <a:off x="3983052" y="3077129"/>
              <a:ext cx="2663640" cy="1761840"/>
            </p14:xfrm>
          </p:contentPart>
        </mc:Choice>
        <mc:Fallback xmlns="">
          <p:pic>
            <p:nvPicPr>
              <p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052" y="2897489"/>
                <a:ext cx="284328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14:cNvPr>
              <p14:cNvContentPartPr/>
              <p14:nvPr/>
            </p14:nvContentPartPr>
            <p14:xfrm>
              <a:off x="5391012" y="1573049"/>
              <a:ext cx="351000" cy="2484720"/>
            </p14:xfrm>
          </p:contentPart>
        </mc:Choice>
        <mc:Fallback xmlns="">
          <p:pic>
            <p:nvPicPr>
              <p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1372" y="1393049"/>
                <a:ext cx="530640" cy="28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4" name="Group 2283">
            <a:extLst>
              <a:ext uri="{FF2B5EF4-FFF2-40B4-BE49-F238E27FC236}">
                <a16:creationId xmlns:a16="http://schemas.microsoft.com/office/drawing/2014/main" id="{B2DF7AEC-C211-B2B5-5473-AD57AC3664C4}"/>
              </a:ext>
            </a:extLst>
          </p:cNvPr>
          <p:cNvGrpSpPr/>
          <p:nvPr/>
        </p:nvGrpSpPr>
        <p:grpSpPr>
          <a:xfrm>
            <a:off x="2981172" y="1741889"/>
            <a:ext cx="7254720" cy="4150080"/>
            <a:chOff x="2981172" y="1741889"/>
            <a:chExt cx="7254720" cy="415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14:cNvPr>
                <p14:cNvContentPartPr/>
                <p14:nvPr/>
              </p14:nvContentPartPr>
              <p14:xfrm>
                <a:off x="10235532" y="5112569"/>
                <a:ext cx="360" cy="360"/>
              </p14:xfrm>
            </p:contentPart>
          </mc:Choice>
          <mc:Fallback xmlns=""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72532" y="4734569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14:cNvPr>
                <p14:cNvContentPartPr/>
                <p14:nvPr/>
              </p14:nvContentPartPr>
              <p14:xfrm>
                <a:off x="2981172" y="1741889"/>
                <a:ext cx="6728760" cy="4150080"/>
              </p14:xfrm>
            </p:contentPart>
          </mc:Choice>
          <mc:Fallback xmlns=""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8172" y="1364249"/>
                  <a:ext cx="6854400" cy="49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14:cNvPr>
              <p14:cNvContentPartPr/>
              <p14:nvPr/>
            </p14:nvContentPartPr>
            <p14:xfrm>
              <a:off x="10247052" y="6044249"/>
              <a:ext cx="689760" cy="444600"/>
            </p14:xfrm>
          </p:contentPart>
        </mc:Choice>
        <mc:Fallback xmlns="">
          <p:pic>
            <p:nvPicPr>
              <p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29412" y="6026609"/>
                <a:ext cx="72540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oogle Shape;782;p37">
            <a:extLst>
              <a:ext uri="{FF2B5EF4-FFF2-40B4-BE49-F238E27FC236}">
                <a16:creationId xmlns:a16="http://schemas.microsoft.com/office/drawing/2014/main" id="{47887A12-DF51-9AD4-AFC6-93FCBFF03673}"/>
              </a:ext>
            </a:extLst>
          </p:cNvPr>
          <p:cNvGrpSpPr/>
          <p:nvPr/>
        </p:nvGrpSpPr>
        <p:grpSpPr>
          <a:xfrm>
            <a:off x="10646621" y="-327398"/>
            <a:ext cx="1494362" cy="5117019"/>
            <a:chOff x="3341163" y="-291028"/>
            <a:chExt cx="506501" cy="1777791"/>
          </a:xfrm>
        </p:grpSpPr>
        <p:sp>
          <p:nvSpPr>
            <p:cNvPr id="181" name="Google Shape;783;p37">
              <a:extLst>
                <a:ext uri="{FF2B5EF4-FFF2-40B4-BE49-F238E27FC236}">
                  <a16:creationId xmlns:a16="http://schemas.microsoft.com/office/drawing/2014/main" id="{0530F6B5-443C-8B7E-0340-A710BF28EB4A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784;p37">
              <a:extLst>
                <a:ext uri="{FF2B5EF4-FFF2-40B4-BE49-F238E27FC236}">
                  <a16:creationId xmlns:a16="http://schemas.microsoft.com/office/drawing/2014/main" id="{22F66A68-DC97-9321-1258-382093FE48CE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785;p37">
              <a:extLst>
                <a:ext uri="{FF2B5EF4-FFF2-40B4-BE49-F238E27FC236}">
                  <a16:creationId xmlns:a16="http://schemas.microsoft.com/office/drawing/2014/main" id="{904CE1B9-9344-101A-3C17-F638EDD0DEC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786;p37">
              <a:extLst>
                <a:ext uri="{FF2B5EF4-FFF2-40B4-BE49-F238E27FC236}">
                  <a16:creationId xmlns:a16="http://schemas.microsoft.com/office/drawing/2014/main" id="{0D77B314-60D1-47FF-03FA-23122175BFA4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787;p37">
              <a:extLst>
                <a:ext uri="{FF2B5EF4-FFF2-40B4-BE49-F238E27FC236}">
                  <a16:creationId xmlns:a16="http://schemas.microsoft.com/office/drawing/2014/main" id="{A8A86BF6-01CF-DB7A-D7B9-3228B9ABD980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788;p37">
              <a:extLst>
                <a:ext uri="{FF2B5EF4-FFF2-40B4-BE49-F238E27FC236}">
                  <a16:creationId xmlns:a16="http://schemas.microsoft.com/office/drawing/2014/main" id="{8961DA70-8106-AE63-3BDC-A4FAD4A38C94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789;p37">
              <a:extLst>
                <a:ext uri="{FF2B5EF4-FFF2-40B4-BE49-F238E27FC236}">
                  <a16:creationId xmlns:a16="http://schemas.microsoft.com/office/drawing/2014/main" id="{8B2940C9-F377-B299-9895-97D3D0523218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790;p37">
              <a:extLst>
                <a:ext uri="{FF2B5EF4-FFF2-40B4-BE49-F238E27FC236}">
                  <a16:creationId xmlns:a16="http://schemas.microsoft.com/office/drawing/2014/main" id="{65CB658E-50F1-D99C-FCDB-1DEFE9884802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791;p37">
              <a:extLst>
                <a:ext uri="{FF2B5EF4-FFF2-40B4-BE49-F238E27FC236}">
                  <a16:creationId xmlns:a16="http://schemas.microsoft.com/office/drawing/2014/main" id="{9FFF7141-9E0B-0A08-2881-CC65E34BA376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792;p37">
              <a:extLst>
                <a:ext uri="{FF2B5EF4-FFF2-40B4-BE49-F238E27FC236}">
                  <a16:creationId xmlns:a16="http://schemas.microsoft.com/office/drawing/2014/main" id="{ACF74E87-4B1F-E184-069E-13E3F7189B7D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793;p37">
              <a:extLst>
                <a:ext uri="{FF2B5EF4-FFF2-40B4-BE49-F238E27FC236}">
                  <a16:creationId xmlns:a16="http://schemas.microsoft.com/office/drawing/2014/main" id="{BD21E696-2D15-24F7-2DDD-E9237B12052D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794;p37">
              <a:extLst>
                <a:ext uri="{FF2B5EF4-FFF2-40B4-BE49-F238E27FC236}">
                  <a16:creationId xmlns:a16="http://schemas.microsoft.com/office/drawing/2014/main" id="{08F2BA13-9CBB-A767-2F11-1C7757834C42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795;p37">
              <a:extLst>
                <a:ext uri="{FF2B5EF4-FFF2-40B4-BE49-F238E27FC236}">
                  <a16:creationId xmlns:a16="http://schemas.microsoft.com/office/drawing/2014/main" id="{5E0C812A-1543-7158-A3D9-0DC60F90F2E6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796;p37">
              <a:extLst>
                <a:ext uri="{FF2B5EF4-FFF2-40B4-BE49-F238E27FC236}">
                  <a16:creationId xmlns:a16="http://schemas.microsoft.com/office/drawing/2014/main" id="{EED9EC99-520C-D92E-2FB4-D1893C3169EA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797;p37">
              <a:extLst>
                <a:ext uri="{FF2B5EF4-FFF2-40B4-BE49-F238E27FC236}">
                  <a16:creationId xmlns:a16="http://schemas.microsoft.com/office/drawing/2014/main" id="{12CE72FE-E524-FD60-D4E9-4F019BD68413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798;p37">
              <a:extLst>
                <a:ext uri="{FF2B5EF4-FFF2-40B4-BE49-F238E27FC236}">
                  <a16:creationId xmlns:a16="http://schemas.microsoft.com/office/drawing/2014/main" id="{B0648683-4EB7-9E5E-F355-BFEB909DC361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9" name="Google Shape;799;p37">
              <a:extLst>
                <a:ext uri="{FF2B5EF4-FFF2-40B4-BE49-F238E27FC236}">
                  <a16:creationId xmlns:a16="http://schemas.microsoft.com/office/drawing/2014/main" id="{616E0AE0-E94D-428C-3D55-03C6BA6F92D5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0" name="Google Shape;800;p37">
              <a:extLst>
                <a:ext uri="{FF2B5EF4-FFF2-40B4-BE49-F238E27FC236}">
                  <a16:creationId xmlns:a16="http://schemas.microsoft.com/office/drawing/2014/main" id="{E6F62C0D-075C-470B-8318-5111697824D1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1" name="Google Shape;801;p37">
              <a:extLst>
                <a:ext uri="{FF2B5EF4-FFF2-40B4-BE49-F238E27FC236}">
                  <a16:creationId xmlns:a16="http://schemas.microsoft.com/office/drawing/2014/main" id="{F3AB7B35-6FC4-C8A0-E9B3-6AB2FF18884D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2" name="Google Shape;802;p37">
              <a:extLst>
                <a:ext uri="{FF2B5EF4-FFF2-40B4-BE49-F238E27FC236}">
                  <a16:creationId xmlns:a16="http://schemas.microsoft.com/office/drawing/2014/main" id="{126E680F-6267-1D57-8E58-220F1B86EF9A}"/>
                </a:ext>
              </a:extLst>
            </p:cNvPr>
            <p:cNvSpPr/>
            <p:nvPr/>
          </p:nvSpPr>
          <p:spPr>
            <a:xfrm>
              <a:off x="3587925" y="-291028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E392945D-0573-5D1C-1CF8-6099E368F62D}"/>
              </a:ext>
            </a:extLst>
          </p:cNvPr>
          <p:cNvGrpSpPr/>
          <p:nvPr/>
        </p:nvGrpSpPr>
        <p:grpSpPr>
          <a:xfrm rot="6788037">
            <a:off x="10640980" y="108929"/>
            <a:ext cx="746375" cy="514868"/>
            <a:chOff x="8786211" y="3365422"/>
            <a:chExt cx="734423" cy="523352"/>
          </a:xfrm>
        </p:grpSpPr>
        <p:sp>
          <p:nvSpPr>
            <p:cNvPr id="2314" name="Rounded Rectangle 128">
              <a:extLst>
                <a:ext uri="{FF2B5EF4-FFF2-40B4-BE49-F238E27FC236}">
                  <a16:creationId xmlns:a16="http://schemas.microsoft.com/office/drawing/2014/main" id="{95CF7D3E-A7EA-DAAF-BBB2-8863B0475F59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5" name="Rounded Rectangle 129">
              <a:extLst>
                <a:ext uri="{FF2B5EF4-FFF2-40B4-BE49-F238E27FC236}">
                  <a16:creationId xmlns:a16="http://schemas.microsoft.com/office/drawing/2014/main" id="{919494C5-6180-BEF0-7034-FB2FB2735A46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6" name="Rounded Rectangle 130">
              <a:extLst>
                <a:ext uri="{FF2B5EF4-FFF2-40B4-BE49-F238E27FC236}">
                  <a16:creationId xmlns:a16="http://schemas.microsoft.com/office/drawing/2014/main" id="{A6601E84-CFDD-98F8-E50E-F7AF3F9CDF8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317" name="Group 2316">
            <a:extLst>
              <a:ext uri="{FF2B5EF4-FFF2-40B4-BE49-F238E27FC236}">
                <a16:creationId xmlns:a16="http://schemas.microsoft.com/office/drawing/2014/main" id="{C390BE1C-955C-36E3-F9B2-353483FEBEFC}"/>
              </a:ext>
            </a:extLst>
          </p:cNvPr>
          <p:cNvGrpSpPr/>
          <p:nvPr/>
        </p:nvGrpSpPr>
        <p:grpSpPr>
          <a:xfrm rot="1288187">
            <a:off x="11264286" y="207635"/>
            <a:ext cx="746375" cy="514868"/>
            <a:chOff x="8786211" y="3365422"/>
            <a:chExt cx="734423" cy="523352"/>
          </a:xfrm>
        </p:grpSpPr>
        <p:sp>
          <p:nvSpPr>
            <p:cNvPr id="2318" name="Rounded Rectangle 128">
              <a:extLst>
                <a:ext uri="{FF2B5EF4-FFF2-40B4-BE49-F238E27FC236}">
                  <a16:creationId xmlns:a16="http://schemas.microsoft.com/office/drawing/2014/main" id="{01DBDFDA-06E7-574C-518C-A2D384A04F05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9" name="Rounded Rectangle 129">
              <a:extLst>
                <a:ext uri="{FF2B5EF4-FFF2-40B4-BE49-F238E27FC236}">
                  <a16:creationId xmlns:a16="http://schemas.microsoft.com/office/drawing/2014/main" id="{C9981ED2-41C9-FA20-678E-DA7B04E407C3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20" name="Rounded Rectangle 130">
              <a:extLst>
                <a:ext uri="{FF2B5EF4-FFF2-40B4-BE49-F238E27FC236}">
                  <a16:creationId xmlns:a16="http://schemas.microsoft.com/office/drawing/2014/main" id="{FFDEEA8D-4144-EEF5-FA3D-4DFBFD0B7FB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14:cNvPr>
              <p14:cNvContentPartPr/>
              <p14:nvPr/>
            </p14:nvContentPartPr>
            <p14:xfrm>
              <a:off x="340572" y="3744929"/>
              <a:ext cx="478800" cy="127764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932" y="3366929"/>
                <a:ext cx="604440" cy="20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14:cNvPr>
              <p14:cNvContentPartPr/>
              <p14:nvPr/>
            </p14:nvContentPartPr>
            <p14:xfrm>
              <a:off x="203412" y="3731969"/>
              <a:ext cx="578160" cy="134244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0772" y="3354329"/>
                <a:ext cx="703800" cy="20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A912A762-C363-8F4F-B796-A1F3C65CE921}"/>
              </a:ext>
            </a:extLst>
          </p:cNvPr>
          <p:cNvGrpSpPr/>
          <p:nvPr/>
        </p:nvGrpSpPr>
        <p:grpSpPr>
          <a:xfrm flipV="1">
            <a:off x="2804120" y="6485950"/>
            <a:ext cx="5048956" cy="45719"/>
            <a:chOff x="2380288" y="5354981"/>
            <a:chExt cx="7434272" cy="189426"/>
          </a:xfrm>
        </p:grpSpPr>
        <p:grpSp>
          <p:nvGrpSpPr>
            <p:cNvPr id="2324" name="Group 2323">
              <a:extLst>
                <a:ext uri="{FF2B5EF4-FFF2-40B4-BE49-F238E27FC236}">
                  <a16:creationId xmlns:a16="http://schemas.microsoft.com/office/drawing/2014/main" id="{3A52A07F-DB64-FF34-C049-BC4BAD95FF88}"/>
                </a:ext>
              </a:extLst>
            </p:cNvPr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2327" name="Google Shape;2185;p49">
                <a:extLst>
                  <a:ext uri="{FF2B5EF4-FFF2-40B4-BE49-F238E27FC236}">
                    <a16:creationId xmlns:a16="http://schemas.microsoft.com/office/drawing/2014/main" id="{E2659C63-C8F8-893D-4BFF-FFA8195D27DE}"/>
                  </a:ext>
                </a:extLst>
              </p:cNvPr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8" name="Google Shape;2185;p49">
                <a:extLst>
                  <a:ext uri="{FF2B5EF4-FFF2-40B4-BE49-F238E27FC236}">
                    <a16:creationId xmlns:a16="http://schemas.microsoft.com/office/drawing/2014/main" id="{A291EE03-0BF6-5358-45E3-510C41EBA558}"/>
                  </a:ext>
                </a:extLst>
              </p:cNvPr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9" name="Google Shape;2185;p49">
                <a:extLst>
                  <a:ext uri="{FF2B5EF4-FFF2-40B4-BE49-F238E27FC236}">
                    <a16:creationId xmlns:a16="http://schemas.microsoft.com/office/drawing/2014/main" id="{85424102-D842-CF1B-487A-9A0E5772DAF9}"/>
                  </a:ext>
                </a:extLst>
              </p:cNvPr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0" name="Google Shape;2185;p49">
                <a:extLst>
                  <a:ext uri="{FF2B5EF4-FFF2-40B4-BE49-F238E27FC236}">
                    <a16:creationId xmlns:a16="http://schemas.microsoft.com/office/drawing/2014/main" id="{133E24AB-531B-BD4E-CBAE-D03156EF0CD7}"/>
                  </a:ext>
                </a:extLst>
              </p:cNvPr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25" name="Google Shape;594;p30">
              <a:extLst>
                <a:ext uri="{FF2B5EF4-FFF2-40B4-BE49-F238E27FC236}">
                  <a16:creationId xmlns:a16="http://schemas.microsoft.com/office/drawing/2014/main" id="{D0A841D5-5AD7-1414-337A-F6DC92674F35}"/>
                </a:ext>
              </a:extLst>
            </p:cNvPr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594;p30">
              <a:extLst>
                <a:ext uri="{FF2B5EF4-FFF2-40B4-BE49-F238E27FC236}">
                  <a16:creationId xmlns:a16="http://schemas.microsoft.com/office/drawing/2014/main" id="{A4893A76-E567-8128-6AFC-BC645159CA9C}"/>
                </a:ext>
              </a:extLst>
            </p:cNvPr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27B4DF-3D5F-948D-13B9-8DDCB12C71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37" y="326330"/>
            <a:ext cx="8707301" cy="602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57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4"/>
          <p:cNvSpPr txBox="1">
            <a:spLocks noGrp="1"/>
          </p:cNvSpPr>
          <p:nvPr>
            <p:ph type="title"/>
          </p:nvPr>
        </p:nvSpPr>
        <p:spPr>
          <a:xfrm flipH="1">
            <a:off x="3619133" y="1381233"/>
            <a:ext cx="49536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2335" name="Google Shape;2335;p54"/>
          <p:cNvSpPr txBox="1">
            <a:spLocks noGrp="1"/>
          </p:cNvSpPr>
          <p:nvPr>
            <p:ph type="subTitle" idx="1"/>
          </p:nvPr>
        </p:nvSpPr>
        <p:spPr>
          <a:xfrm flipH="1">
            <a:off x="3462800" y="29223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Do you have any questions?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n"/>
              <a:t>youremail@freepik.com 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n"/>
              <a:t>+91  620 421 838 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n"/>
              <a:t>yourcompany.com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endParaRPr/>
          </a:p>
          <a:p>
            <a:pPr marL="0" indent="0"/>
            <a:endParaRPr/>
          </a:p>
        </p:txBody>
      </p:sp>
      <p:grpSp>
        <p:nvGrpSpPr>
          <p:cNvPr id="2336" name="Google Shape;2336;p54"/>
          <p:cNvGrpSpPr/>
          <p:nvPr/>
        </p:nvGrpSpPr>
        <p:grpSpPr>
          <a:xfrm rot="-405096">
            <a:off x="1993754" y="1142638"/>
            <a:ext cx="575177" cy="288413"/>
            <a:chOff x="2724150" y="1796250"/>
            <a:chExt cx="1630723" cy="817701"/>
          </a:xfrm>
        </p:grpSpPr>
        <p:sp>
          <p:nvSpPr>
            <p:cNvPr id="2337" name="Google Shape;2337;p54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54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54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43" name="Google Shape;2343;p54"/>
          <p:cNvGrpSpPr/>
          <p:nvPr/>
        </p:nvGrpSpPr>
        <p:grpSpPr>
          <a:xfrm>
            <a:off x="10833952" y="5731701"/>
            <a:ext cx="349033" cy="152967"/>
            <a:chOff x="8125463" y="4298775"/>
            <a:chExt cx="261775" cy="114725"/>
          </a:xfrm>
        </p:grpSpPr>
        <p:sp>
          <p:nvSpPr>
            <p:cNvPr id="2344" name="Google Shape;2344;p54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49" name="Google Shape;2349;p54"/>
          <p:cNvGrpSpPr/>
          <p:nvPr/>
        </p:nvGrpSpPr>
        <p:grpSpPr>
          <a:xfrm>
            <a:off x="4282691" y="484711"/>
            <a:ext cx="1544687" cy="1453736"/>
            <a:chOff x="3212018" y="862708"/>
            <a:chExt cx="1158515" cy="1090302"/>
          </a:xfrm>
        </p:grpSpPr>
        <p:grpSp>
          <p:nvGrpSpPr>
            <p:cNvPr id="2350" name="Google Shape;2350;p54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2351" name="Google Shape;2351;p54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352" name="Google Shape;2352;p54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2353" name="Google Shape;2353;p54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4" name="Google Shape;2354;p54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5" name="Google Shape;2355;p54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6" name="Google Shape;2356;p54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7" name="Google Shape;2357;p54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8" name="Google Shape;2358;p54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9" name="Google Shape;2359;p54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0" name="Google Shape;2360;p54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1" name="Google Shape;2361;p54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2" name="Google Shape;2362;p54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3" name="Google Shape;2363;p54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364" name="Google Shape;2364;p54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2365" name="Google Shape;2365;p54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54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54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54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54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54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54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54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54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54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54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54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54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54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54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54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1" name="Google Shape;2381;p54"/>
          <p:cNvSpPr txBox="1"/>
          <p:nvPr/>
        </p:nvSpPr>
        <p:spPr>
          <a:xfrm>
            <a:off x="4096000" y="5751100"/>
            <a:ext cx="4000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Bef>
                <a:spcPts val="400"/>
              </a:spcBef>
              <a:buClr>
                <a:srgbClr val="000000"/>
              </a:buClr>
            </a:pPr>
            <a:r>
              <a:rPr lang="en" sz="1733" ker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Please keep this slide for attribution.</a:t>
            </a:r>
            <a:endParaRPr sz="1733" kern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397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.VnVogue</vt:lpstr>
      <vt:lpstr>Algerian</vt:lpstr>
      <vt:lpstr>Arial</vt:lpstr>
      <vt:lpstr>Bahnschrift</vt:lpstr>
      <vt:lpstr>Barlow Semi Condensed</vt:lpstr>
      <vt:lpstr>Barlow Semi Condensed Light</vt:lpstr>
      <vt:lpstr>BenchNine</vt:lpstr>
      <vt:lpstr>Calibri</vt:lpstr>
      <vt:lpstr>Joti One</vt:lpstr>
      <vt:lpstr>Sue Ellen Francisco</vt:lpstr>
      <vt:lpstr>Chalkboard Background by Slidesgo</vt:lpstr>
      <vt:lpstr>1_Chalkboard Background by Slidesgo</vt:lpstr>
      <vt:lpstr>PowerPoint Presentation</vt:lpstr>
      <vt:lpstr>1. Giới thiệu đề tài   </vt:lpstr>
      <vt:lpstr>2.1. Các kiểu thực thể và  thuộc tính</vt:lpstr>
      <vt:lpstr>2.2. Mô hình ER</vt:lpstr>
      <vt:lpstr>b. Sơ đồ thực thể liên kết</vt:lpstr>
      <vt:lpstr>3.1.Sơ đồ quan hệ</vt:lpstr>
      <vt:lpstr>PowerPoint Presentation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Nhữ Đức</cp:lastModifiedBy>
  <cp:revision>117</cp:revision>
  <dcterms:created xsi:type="dcterms:W3CDTF">2021-11-24T02:03:22Z</dcterms:created>
  <dcterms:modified xsi:type="dcterms:W3CDTF">2023-03-13T04:04:53Z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2023-02-16T12:30:41Z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95bc26d7-9098-42d3-bcab-0ef796bb63b2</vt:lpwstr>
  </property>
  <property fmtid="{D5CDD505-2E9C-101B-9397-08002B2CF9AE}" pid="7" name="MSIP_Label_defa4170-0d19-0005-0004-bc88714345d2_ActionId">
    <vt:lpwstr>e82e111e-2d1b-406f-9287-3effe3b78c7f</vt:lpwstr>
  </property>
  <property fmtid="{D5CDD505-2E9C-101B-9397-08002B2CF9AE}" pid="8" name="MSIP_Label_defa4170-0d19-0005-0004-bc88714345d2_ContentBits">
    <vt:lpwstr>0</vt:lpwstr>
  </property>
</Properties>
</file>