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8" r:id="rId4"/>
    <p:sldId id="331" r:id="rId5"/>
    <p:sldId id="330" r:id="rId6"/>
    <p:sldId id="329" r:id="rId7"/>
  </p:sldIdLst>
  <p:sldSz cx="12192000" cy="6858000"/>
  <p:notesSz cx="7315200" cy="96012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66"/>
    <a:srgbClr val="00FFFF"/>
    <a:srgbClr val="009900"/>
    <a:srgbClr val="00FF00"/>
    <a:srgbClr val="003399"/>
    <a:srgbClr val="0033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560402"/>
            <a:ext cx="10515600" cy="4610965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02" y="78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676965" y="-13447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212" y="3943001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MÔN HỌC</a:t>
            </a:r>
            <a:br>
              <a:rPr lang="en-US" b="1" dirty="0"/>
            </a:br>
            <a:r>
              <a:rPr lang="en-US" sz="7300" b="1" dirty="0">
                <a:solidFill>
                  <a:srgbClr val="C00000"/>
                </a:solidFill>
              </a:rPr>
              <a:t>HỆ ĐIỀU HÀNH</a:t>
            </a:r>
            <a:br>
              <a:rPr lang="en-US" sz="8900" b="1" dirty="0">
                <a:solidFill>
                  <a:srgbClr val="C00000"/>
                </a:solidFill>
              </a:rPr>
            </a:br>
            <a:r>
              <a:rPr lang="en-US" sz="4900" b="1" dirty="0">
                <a:solidFill>
                  <a:srgbClr val="7030A0"/>
                </a:solidFill>
              </a:rPr>
              <a:t>3 TÍN CHỈ</a:t>
            </a:r>
            <a:br>
              <a:rPr lang="en-US" sz="4900" b="1" dirty="0">
                <a:solidFill>
                  <a:srgbClr val="7030A0"/>
                </a:solidFill>
              </a:rPr>
            </a:br>
            <a:r>
              <a:rPr lang="en-US" sz="4900" b="1" dirty="0" err="1">
                <a:solidFill>
                  <a:srgbClr val="7030A0"/>
                </a:solidFill>
              </a:rPr>
              <a:t>Giảng</a:t>
            </a:r>
            <a:r>
              <a:rPr lang="en-US" sz="4900" b="1" dirty="0">
                <a:solidFill>
                  <a:srgbClr val="7030A0"/>
                </a:solidFill>
              </a:rPr>
              <a:t> </a:t>
            </a:r>
            <a:r>
              <a:rPr lang="en-US" sz="4900" b="1" err="1">
                <a:solidFill>
                  <a:srgbClr val="7030A0"/>
                </a:solidFill>
              </a:rPr>
              <a:t>viên</a:t>
            </a:r>
            <a:r>
              <a:rPr lang="en-US" sz="4900" b="1">
                <a:solidFill>
                  <a:srgbClr val="7030A0"/>
                </a:solidFill>
              </a:rPr>
              <a:t>:</a:t>
            </a:r>
            <a:br>
              <a:rPr lang="en-US" sz="4900" b="1" dirty="0">
                <a:solidFill>
                  <a:srgbClr val="0099FF"/>
                </a:solidFill>
              </a:rPr>
            </a:br>
            <a:endParaRPr lang="vi-VN" b="1" dirty="0">
              <a:solidFill>
                <a:srgbClr val="0099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Mục đích môn học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/>
          <a:lstStyle/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Môn học giới thiệu các kiến thức chung, như khái niệm hệ điều hành, nhiệm vụ, chức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năng và cấu trúc của hệ điều hành. 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Môn học cũng đi sâu về những </a:t>
            </a:r>
            <a:r>
              <a:rPr lang="en-US">
                <a:latin typeface="Arial" pitchFamily="34" charset="0"/>
                <a:cs typeface="Arial" pitchFamily="34" charset="0"/>
              </a:rPr>
              <a:t>thành </a:t>
            </a:r>
            <a:r>
              <a:rPr lang="vi-VN">
                <a:latin typeface="Arial" pitchFamily="34" charset="0"/>
                <a:cs typeface="Arial" pitchFamily="34" charset="0"/>
              </a:rPr>
              <a:t>phần cơ bản </a:t>
            </a:r>
            <a:r>
              <a:rPr lang="en-US">
                <a:latin typeface="Arial" pitchFamily="34" charset="0"/>
                <a:cs typeface="Arial" pitchFamily="34" charset="0"/>
              </a:rPr>
              <a:t>của </a:t>
            </a:r>
            <a:r>
              <a:rPr lang="vi-VN">
                <a:latin typeface="Arial" pitchFamily="34" charset="0"/>
                <a:cs typeface="Arial" pitchFamily="34" charset="0"/>
              </a:rPr>
              <a:t>hệ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điều hành, đó là: quản lý bộ nhớ, quản lý tiến trình, quản lý processor, quản lý vào ra. 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>
                <a:latin typeface="Arial" pitchFamily="34" charset="0"/>
                <a:cs typeface="Arial" pitchFamily="34" charset="0"/>
              </a:rPr>
              <a:t>Ngoài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ra, môn học còn giới thiệu cấu trúc và nguyên lý hoạt động của một số hệ điều hành như Windows, Unix, Linux.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33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Nội dung môn học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dirty="0">
                <a:latin typeface="Arial" pitchFamily="34" charset="0"/>
                <a:cs typeface="Arial" pitchFamily="34" charset="0"/>
              </a:rPr>
              <a:t>Chương 1: TỔNG QUAN VỀ HỆ ĐIỀU HÀN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</a:p>
          <a:p>
            <a:pPr algn="just"/>
            <a:r>
              <a:rPr lang="vi-VN" dirty="0"/>
              <a:t>Chương 2 CẤU TRÚC HỆ ĐIỀU HÀN</a:t>
            </a:r>
            <a:r>
              <a:rPr lang="en-US" sz="3200" dirty="0"/>
              <a:t>H</a:t>
            </a:r>
          </a:p>
          <a:p>
            <a:pPr algn="just"/>
            <a:r>
              <a:rPr lang="vi-VN" dirty="0"/>
              <a:t>Chương 3 QUẢN LÝ TIẾN TRÌNH</a:t>
            </a:r>
            <a:endParaRPr lang="en-US" dirty="0"/>
          </a:p>
          <a:p>
            <a:pPr algn="just"/>
            <a:r>
              <a:rPr lang="vi-VN" dirty="0"/>
              <a:t>Chương 4 ĐỒNG BỘ TIẾN TRÌNH</a:t>
            </a:r>
            <a:endParaRPr lang="en-US" dirty="0"/>
          </a:p>
          <a:p>
            <a:pPr algn="just"/>
            <a:r>
              <a:rPr lang="vi-VN" dirty="0"/>
              <a:t>Chương 5 BẾ TẮC</a:t>
            </a:r>
            <a:endParaRPr lang="en-US" dirty="0"/>
          </a:p>
          <a:p>
            <a:pPr algn="just"/>
            <a:r>
              <a:rPr lang="vi-VN" dirty="0"/>
              <a:t>Chương 6 BỘ NHỚ CHÍNH</a:t>
            </a:r>
            <a:endParaRPr lang="en-US" dirty="0"/>
          </a:p>
          <a:p>
            <a:pPr algn="just"/>
            <a:r>
              <a:rPr lang="vi-VN" dirty="0"/>
              <a:t>Chương 7 BỘ NHỚ ẢO</a:t>
            </a:r>
            <a:endParaRPr lang="en-US" dirty="0"/>
          </a:p>
          <a:p>
            <a:pPr algn="just"/>
            <a:r>
              <a:rPr lang="vi-VN" dirty="0"/>
              <a:t>Chương 8 HỆ THỐNG TẬP TIN</a:t>
            </a:r>
            <a:endParaRPr lang="en-US" dirty="0"/>
          </a:p>
          <a:p>
            <a:pPr algn="just"/>
            <a:r>
              <a:rPr lang="vi-VN" dirty="0"/>
              <a:t>Chương 9 QUẢN LÝ THIẾT BỊ</a:t>
            </a:r>
          </a:p>
        </p:txBody>
      </p:sp>
    </p:spTree>
    <p:extLst>
      <p:ext uri="{BB962C8B-B14F-4D97-AF65-F5344CB8AC3E}">
        <p14:creationId xmlns:p14="http://schemas.microsoft.com/office/powerpoint/2010/main" val="251815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C1F9-01F4-42E4-A224-237966BA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TIẾT CÁCH THỨC HỌC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F42D-8776-4674-9F34-D4F0F698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CÁC BUỔI LÝ THUYẾT (11 </a:t>
            </a:r>
            <a:r>
              <a:rPr lang="en-US" dirty="0" err="1"/>
              <a:t>buổi</a:t>
            </a:r>
            <a:r>
              <a:rPr lang="en-US" dirty="0"/>
              <a:t> x 3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r>
              <a:rPr lang="en-US" dirty="0"/>
              <a:t>SV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(slide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)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CÁC BUỔI BÀI TẬP (11 </a:t>
            </a:r>
            <a:r>
              <a:rPr lang="en-US" dirty="0" err="1"/>
              <a:t>buổi</a:t>
            </a:r>
            <a:r>
              <a:rPr lang="en-US" dirty="0"/>
              <a:t> x 3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r>
              <a:rPr lang="en-US" dirty="0"/>
              <a:t>SV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)</a:t>
            </a:r>
          </a:p>
          <a:p>
            <a:r>
              <a:rPr lang="en-US" dirty="0"/>
              <a:t>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/>
              <a:t>SV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TÀI NGUYÊN HỌC TẬP</a:t>
            </a:r>
            <a:endParaRPr lang="vi-VN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7165" y="1461790"/>
            <a:ext cx="10515600" cy="461096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Operating System Concepts, Ninth Edition - A. </a:t>
            </a:r>
            <a:r>
              <a:rPr lang="en-US" dirty="0" err="1"/>
              <a:t>Silberschatz</a:t>
            </a:r>
            <a:r>
              <a:rPr lang="en-US" dirty="0"/>
              <a:t>, Peter Baer Galvin, Greg Gagne. Wiley 2013</a:t>
            </a:r>
          </a:p>
          <a:p>
            <a:r>
              <a:rPr lang="vi-VN" dirty="0"/>
              <a:t>Giáo trình Nguyên lý Hệ điều hành, Hồ Đắc Phương, NXBGD, 2010 </a:t>
            </a:r>
            <a:endParaRPr lang="en-US" dirty="0"/>
          </a:p>
          <a:p>
            <a:r>
              <a:rPr lang="en-US" dirty="0"/>
              <a:t>E-books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  <a:p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qua website</a:t>
            </a:r>
            <a:r>
              <a:rPr lang="en-US"/>
              <a:t>: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      http://cuuduongthancong.com	</a:t>
            </a:r>
          </a:p>
          <a:p>
            <a:pPr marL="0" indent="0">
              <a:buNone/>
            </a:pPr>
            <a:r>
              <a:rPr lang="en-US"/>
              <a:t>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</a:t>
            </a:r>
          </a:p>
          <a:p>
            <a:pPr marL="0" indent="0">
              <a:buNone/>
            </a:pPr>
            <a:br>
              <a:rPr lang="vi-VN" dirty="0"/>
            </a:br>
            <a:endParaRPr lang="en-US" dirty="0"/>
          </a:p>
          <a:p>
            <a:pPr algn="just"/>
            <a:r>
              <a:rPr lang="en-US" dirty="0"/>
              <a:t>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90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QUI ĐỊNH HỌC TẬP VÀ THI</a:t>
            </a:r>
            <a:endParaRPr lang="vi-V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latin typeface="Arial" pitchFamily="34" charset="0"/>
                <a:cs typeface="Arial" pitchFamily="34" charset="0"/>
              </a:rPr>
              <a:t>: 					10%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: 						30%</a:t>
            </a:r>
          </a:p>
          <a:p>
            <a:pPr marL="0" indent="0"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thúc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Trắc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:				60%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441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12646</TotalTime>
  <Words>344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MÔN HỌC HỆ ĐIỀU HÀNH 3 TÍN CHỈ Giảng viên: </vt:lpstr>
      <vt:lpstr>Mục đích môn học</vt:lpstr>
      <vt:lpstr>Nội dung môn học</vt:lpstr>
      <vt:lpstr>CHI TIẾT CÁCH THỨC HỌC TẬP</vt:lpstr>
      <vt:lpstr>TÀI NGUYÊN HỌC TẬP</vt:lpstr>
      <vt:lpstr>QUI ĐỊNH HỌC TẬP VÀ THI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Nguyen Toan</cp:lastModifiedBy>
  <cp:revision>57</cp:revision>
  <cp:lastPrinted>2022-01-02T04:59:07Z</cp:lastPrinted>
  <dcterms:created xsi:type="dcterms:W3CDTF">2016-01-06T01:29:25Z</dcterms:created>
  <dcterms:modified xsi:type="dcterms:W3CDTF">2022-12-22T00:30:30Z</dcterms:modified>
</cp:coreProperties>
</file>