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7" r:id="rId2"/>
    <p:sldId id="614" r:id="rId3"/>
    <p:sldId id="616" r:id="rId4"/>
    <p:sldId id="615" r:id="rId5"/>
    <p:sldId id="617" r:id="rId6"/>
    <p:sldId id="618" r:id="rId7"/>
    <p:sldId id="621" r:id="rId8"/>
    <p:sldId id="620" r:id="rId9"/>
    <p:sldId id="622" r:id="rId10"/>
    <p:sldId id="623" r:id="rId11"/>
    <p:sldId id="624" r:id="rId12"/>
    <p:sldId id="625" r:id="rId13"/>
    <p:sldId id="626" r:id="rId14"/>
    <p:sldId id="627" r:id="rId15"/>
    <p:sldId id="631" r:id="rId16"/>
    <p:sldId id="568" r:id="rId17"/>
    <p:sldId id="628" r:id="rId18"/>
    <p:sldId id="632" r:id="rId19"/>
    <p:sldId id="633" r:id="rId20"/>
    <p:sldId id="404" r:id="rId21"/>
    <p:sldId id="634" r:id="rId22"/>
    <p:sldId id="635" r:id="rId23"/>
    <p:sldId id="408" r:id="rId24"/>
    <p:sldId id="409" r:id="rId25"/>
    <p:sldId id="413" r:id="rId26"/>
    <p:sldId id="414" r:id="rId27"/>
    <p:sldId id="418" r:id="rId28"/>
    <p:sldId id="421" r:id="rId29"/>
    <p:sldId id="636" r:id="rId30"/>
    <p:sldId id="638" r:id="rId31"/>
    <p:sldId id="639" r:id="rId32"/>
    <p:sldId id="640" r:id="rId33"/>
    <p:sldId id="642" r:id="rId34"/>
    <p:sldId id="643" r:id="rId35"/>
    <p:sldId id="425" r:id="rId36"/>
    <p:sldId id="426" r:id="rId37"/>
    <p:sldId id="533" r:id="rId38"/>
    <p:sldId id="427" r:id="rId39"/>
    <p:sldId id="429" r:id="rId40"/>
    <p:sldId id="534" r:id="rId41"/>
    <p:sldId id="415" r:id="rId42"/>
    <p:sldId id="535" r:id="rId43"/>
    <p:sldId id="576" r:id="rId44"/>
    <p:sldId id="430" r:id="rId45"/>
    <p:sldId id="644" r:id="rId46"/>
    <p:sldId id="645" r:id="rId47"/>
    <p:sldId id="646" r:id="rId48"/>
    <p:sldId id="647" r:id="rId49"/>
    <p:sldId id="649" r:id="rId50"/>
    <p:sldId id="652" r:id="rId51"/>
    <p:sldId id="650" r:id="rId52"/>
    <p:sldId id="653" r:id="rId53"/>
    <p:sldId id="654" r:id="rId54"/>
    <p:sldId id="651" r:id="rId55"/>
    <p:sldId id="655" r:id="rId56"/>
    <p:sldId id="656" r:id="rId57"/>
    <p:sldId id="657" r:id="rId58"/>
    <p:sldId id="658" r:id="rId59"/>
    <p:sldId id="659" r:id="rId60"/>
    <p:sldId id="660" r:id="rId61"/>
    <p:sldId id="661" r:id="rId62"/>
    <p:sldId id="71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8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6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6AE1A-6923-4B5C-AAA3-F6176EF73B6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7A388DA-58AB-431F-971F-C639341E8CCA}">
      <dgm:prSet phldrT="[Văn bản]" phldr="1"/>
      <dgm:spPr/>
      <dgm:t>
        <a:bodyPr/>
        <a:lstStyle/>
        <a:p>
          <a:endParaRPr lang="en-US" dirty="0"/>
        </a:p>
      </dgm:t>
    </dgm:pt>
    <dgm:pt modelId="{364997A3-8E07-40F6-9237-16870EB662BA}" type="parTrans" cxnId="{45094086-5727-4D57-88F9-91C4B4DA5765}">
      <dgm:prSet/>
      <dgm:spPr/>
      <dgm:t>
        <a:bodyPr/>
        <a:lstStyle/>
        <a:p>
          <a:endParaRPr lang="en-US"/>
        </a:p>
      </dgm:t>
    </dgm:pt>
    <dgm:pt modelId="{F666BF5B-2554-45A0-A530-D2C814C0AA9D}" type="sibTrans" cxnId="{45094086-5727-4D57-88F9-91C4B4DA5765}">
      <dgm:prSet/>
      <dgm:spPr/>
      <dgm:t>
        <a:bodyPr/>
        <a:lstStyle/>
        <a:p>
          <a:endParaRPr lang="en-US"/>
        </a:p>
      </dgm:t>
    </dgm:pt>
    <dgm:pt modelId="{E0FF733E-1EC1-4A30-BBB0-4AB04E3C7293}">
      <dgm:prSet phldrT="[Văn bản]" phldr="1"/>
      <dgm:spPr/>
      <dgm:t>
        <a:bodyPr/>
        <a:lstStyle/>
        <a:p>
          <a:endParaRPr lang="en-US"/>
        </a:p>
      </dgm:t>
    </dgm:pt>
    <dgm:pt modelId="{2D1AFC59-E29D-4E95-9CCC-D08E39E5771A}" type="parTrans" cxnId="{FB86026A-658D-484A-AE63-01A1F72E00A6}">
      <dgm:prSet/>
      <dgm:spPr/>
      <dgm:t>
        <a:bodyPr/>
        <a:lstStyle/>
        <a:p>
          <a:endParaRPr lang="en-US"/>
        </a:p>
      </dgm:t>
    </dgm:pt>
    <dgm:pt modelId="{AB6EFC2A-98FB-449D-899A-5B35E3918A4B}" type="sibTrans" cxnId="{FB86026A-658D-484A-AE63-01A1F72E00A6}">
      <dgm:prSet/>
      <dgm:spPr/>
      <dgm:t>
        <a:bodyPr/>
        <a:lstStyle/>
        <a:p>
          <a:endParaRPr lang="en-US"/>
        </a:p>
      </dgm:t>
    </dgm:pt>
    <dgm:pt modelId="{4409FE71-1C12-4378-B1F5-E6C919376DCB}">
      <dgm:prSet phldrT="[Văn bản]" phldr="1"/>
      <dgm:spPr/>
      <dgm:t>
        <a:bodyPr/>
        <a:lstStyle/>
        <a:p>
          <a:endParaRPr lang="en-US" dirty="0"/>
        </a:p>
      </dgm:t>
    </dgm:pt>
    <dgm:pt modelId="{D24B83AA-6650-4504-BD7B-54592B422FB2}" type="parTrans" cxnId="{4AFD9F51-5A4A-40EF-AFC6-D7A2BD0FD4AC}">
      <dgm:prSet/>
      <dgm:spPr/>
      <dgm:t>
        <a:bodyPr/>
        <a:lstStyle/>
        <a:p>
          <a:endParaRPr lang="en-US"/>
        </a:p>
      </dgm:t>
    </dgm:pt>
    <dgm:pt modelId="{8E709CD2-644E-401F-8213-19C49FE7267D}" type="sibTrans" cxnId="{4AFD9F51-5A4A-40EF-AFC6-D7A2BD0FD4AC}">
      <dgm:prSet/>
      <dgm:spPr/>
      <dgm:t>
        <a:bodyPr/>
        <a:lstStyle/>
        <a:p>
          <a:endParaRPr lang="en-US"/>
        </a:p>
      </dgm:t>
    </dgm:pt>
    <dgm:pt modelId="{748078DB-B6CD-44CE-9C68-42A14778CF94}">
      <dgm:prSet phldrT="[Văn bản]" phldr="1"/>
      <dgm:spPr/>
      <dgm:t>
        <a:bodyPr/>
        <a:lstStyle/>
        <a:p>
          <a:endParaRPr lang="en-US" dirty="0"/>
        </a:p>
      </dgm:t>
    </dgm:pt>
    <dgm:pt modelId="{E00B54DF-38AE-469F-9CED-FB310FBCCB61}" type="parTrans" cxnId="{FC819C65-763D-4481-A45B-2FD22652BEE6}">
      <dgm:prSet/>
      <dgm:spPr/>
      <dgm:t>
        <a:bodyPr/>
        <a:lstStyle/>
        <a:p>
          <a:endParaRPr lang="en-US"/>
        </a:p>
      </dgm:t>
    </dgm:pt>
    <dgm:pt modelId="{1444C153-5713-4D64-A7F8-804C7D690401}" type="sibTrans" cxnId="{FC819C65-763D-4481-A45B-2FD22652BEE6}">
      <dgm:prSet/>
      <dgm:spPr/>
      <dgm:t>
        <a:bodyPr/>
        <a:lstStyle/>
        <a:p>
          <a:endParaRPr lang="en-US"/>
        </a:p>
      </dgm:t>
    </dgm:pt>
    <dgm:pt modelId="{2FE2411C-00AC-4338-B8B0-6201E8E8F63E}" type="pres">
      <dgm:prSet presAssocID="{ECA6AE1A-6923-4B5C-AAA3-F6176EF73B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B661B3-76A6-4B52-A35F-25908B4DAF12}" type="pres">
      <dgm:prSet presAssocID="{57A388DA-58AB-431F-971F-C639341E8CCA}" presName="hierRoot1" presStyleCnt="0">
        <dgm:presLayoutVars>
          <dgm:hierBranch val="init"/>
        </dgm:presLayoutVars>
      </dgm:prSet>
      <dgm:spPr/>
    </dgm:pt>
    <dgm:pt modelId="{0EE0A999-3F19-47CF-8545-674D89A9C47E}" type="pres">
      <dgm:prSet presAssocID="{57A388DA-58AB-431F-971F-C639341E8CCA}" presName="rootComposite1" presStyleCnt="0"/>
      <dgm:spPr/>
    </dgm:pt>
    <dgm:pt modelId="{B41D95B2-2CE6-44A0-AFA7-2768BE956428}" type="pres">
      <dgm:prSet presAssocID="{57A388DA-58AB-431F-971F-C639341E8CCA}" presName="rootText1" presStyleLbl="node0" presStyleIdx="0" presStyleCnt="1" custScaleY="112466" custLinFactNeighborX="-511" custLinFactNeighborY="-42494">
        <dgm:presLayoutVars>
          <dgm:chPref val="3"/>
        </dgm:presLayoutVars>
      </dgm:prSet>
      <dgm:spPr/>
    </dgm:pt>
    <dgm:pt modelId="{ACAFB6A5-72C9-4DF1-AB09-95ADFCE0F789}" type="pres">
      <dgm:prSet presAssocID="{57A388DA-58AB-431F-971F-C639341E8CCA}" presName="rootConnector1" presStyleLbl="node1" presStyleIdx="0" presStyleCnt="0"/>
      <dgm:spPr/>
    </dgm:pt>
    <dgm:pt modelId="{E340639C-18D3-46D7-85CC-5C2419049BDC}" type="pres">
      <dgm:prSet presAssocID="{57A388DA-58AB-431F-971F-C639341E8CCA}" presName="hierChild2" presStyleCnt="0"/>
      <dgm:spPr/>
    </dgm:pt>
    <dgm:pt modelId="{3DF018F9-9739-4E5E-B3FA-F38017EAC145}" type="pres">
      <dgm:prSet presAssocID="{2D1AFC59-E29D-4E95-9CCC-D08E39E5771A}" presName="Name37" presStyleLbl="parChTrans1D2" presStyleIdx="0" presStyleCnt="3"/>
      <dgm:spPr/>
    </dgm:pt>
    <dgm:pt modelId="{3C13BFD2-47F7-471E-8762-F0539B2DA82C}" type="pres">
      <dgm:prSet presAssocID="{E0FF733E-1EC1-4A30-BBB0-4AB04E3C7293}" presName="hierRoot2" presStyleCnt="0">
        <dgm:presLayoutVars>
          <dgm:hierBranch val="init"/>
        </dgm:presLayoutVars>
      </dgm:prSet>
      <dgm:spPr/>
    </dgm:pt>
    <dgm:pt modelId="{D5F56E49-5523-43D9-AC1A-84EFFF25CB7E}" type="pres">
      <dgm:prSet presAssocID="{E0FF733E-1EC1-4A30-BBB0-4AB04E3C7293}" presName="rootComposite" presStyleCnt="0"/>
      <dgm:spPr/>
    </dgm:pt>
    <dgm:pt modelId="{38D748E9-5341-4298-A9C7-64A92CAD2241}" type="pres">
      <dgm:prSet presAssocID="{E0FF733E-1EC1-4A30-BBB0-4AB04E3C7293}" presName="rootText" presStyleLbl="node2" presStyleIdx="0" presStyleCnt="3">
        <dgm:presLayoutVars>
          <dgm:chPref val="3"/>
        </dgm:presLayoutVars>
      </dgm:prSet>
      <dgm:spPr/>
    </dgm:pt>
    <dgm:pt modelId="{78812515-7011-4FDF-BF63-02E8153F6547}" type="pres">
      <dgm:prSet presAssocID="{E0FF733E-1EC1-4A30-BBB0-4AB04E3C7293}" presName="rootConnector" presStyleLbl="node2" presStyleIdx="0" presStyleCnt="3"/>
      <dgm:spPr/>
    </dgm:pt>
    <dgm:pt modelId="{7E45BC71-5DC2-408A-AFAD-437B80D4FCCC}" type="pres">
      <dgm:prSet presAssocID="{E0FF733E-1EC1-4A30-BBB0-4AB04E3C7293}" presName="hierChild4" presStyleCnt="0"/>
      <dgm:spPr/>
    </dgm:pt>
    <dgm:pt modelId="{B4573ED4-DD46-4BB3-990A-5D3846709BEA}" type="pres">
      <dgm:prSet presAssocID="{E0FF733E-1EC1-4A30-BBB0-4AB04E3C7293}" presName="hierChild5" presStyleCnt="0"/>
      <dgm:spPr/>
    </dgm:pt>
    <dgm:pt modelId="{BB6BBAD2-E9EA-48CD-9D30-B73072307137}" type="pres">
      <dgm:prSet presAssocID="{D24B83AA-6650-4504-BD7B-54592B422FB2}" presName="Name37" presStyleLbl="parChTrans1D2" presStyleIdx="1" presStyleCnt="3"/>
      <dgm:spPr/>
    </dgm:pt>
    <dgm:pt modelId="{E50F0FE5-7527-4C81-9020-A3FDD7BCC073}" type="pres">
      <dgm:prSet presAssocID="{4409FE71-1C12-4378-B1F5-E6C919376DCB}" presName="hierRoot2" presStyleCnt="0">
        <dgm:presLayoutVars>
          <dgm:hierBranch val="init"/>
        </dgm:presLayoutVars>
      </dgm:prSet>
      <dgm:spPr/>
    </dgm:pt>
    <dgm:pt modelId="{9895DFE3-27D1-4A37-9EEF-FE0F9AD2EB72}" type="pres">
      <dgm:prSet presAssocID="{4409FE71-1C12-4378-B1F5-E6C919376DCB}" presName="rootComposite" presStyleCnt="0"/>
      <dgm:spPr/>
    </dgm:pt>
    <dgm:pt modelId="{48CBD9C8-7979-402E-9F1C-B8C97BA47431}" type="pres">
      <dgm:prSet presAssocID="{4409FE71-1C12-4378-B1F5-E6C919376DCB}" presName="rootText" presStyleLbl="node2" presStyleIdx="1" presStyleCnt="3">
        <dgm:presLayoutVars>
          <dgm:chPref val="3"/>
        </dgm:presLayoutVars>
      </dgm:prSet>
      <dgm:spPr/>
    </dgm:pt>
    <dgm:pt modelId="{C8EEC800-3F7E-4E0F-8B2B-A2BFFBF7AB0B}" type="pres">
      <dgm:prSet presAssocID="{4409FE71-1C12-4378-B1F5-E6C919376DCB}" presName="rootConnector" presStyleLbl="node2" presStyleIdx="1" presStyleCnt="3"/>
      <dgm:spPr/>
    </dgm:pt>
    <dgm:pt modelId="{910FF31D-66D4-4E14-9034-9D49ABDD0C4D}" type="pres">
      <dgm:prSet presAssocID="{4409FE71-1C12-4378-B1F5-E6C919376DCB}" presName="hierChild4" presStyleCnt="0"/>
      <dgm:spPr/>
    </dgm:pt>
    <dgm:pt modelId="{DE995B8A-E718-47DE-9A18-0E685D77A07F}" type="pres">
      <dgm:prSet presAssocID="{4409FE71-1C12-4378-B1F5-E6C919376DCB}" presName="hierChild5" presStyleCnt="0"/>
      <dgm:spPr/>
    </dgm:pt>
    <dgm:pt modelId="{054B3EA2-5CB9-4DEA-A539-EAEE9B9E605B}" type="pres">
      <dgm:prSet presAssocID="{E00B54DF-38AE-469F-9CED-FB310FBCCB61}" presName="Name37" presStyleLbl="parChTrans1D2" presStyleIdx="2" presStyleCnt="3"/>
      <dgm:spPr/>
    </dgm:pt>
    <dgm:pt modelId="{D5F281A2-208D-4D40-8EC7-25F2C30288A1}" type="pres">
      <dgm:prSet presAssocID="{748078DB-B6CD-44CE-9C68-42A14778CF94}" presName="hierRoot2" presStyleCnt="0">
        <dgm:presLayoutVars>
          <dgm:hierBranch val="init"/>
        </dgm:presLayoutVars>
      </dgm:prSet>
      <dgm:spPr/>
    </dgm:pt>
    <dgm:pt modelId="{444E2A19-3B18-4ADB-91BF-D4089A609DBA}" type="pres">
      <dgm:prSet presAssocID="{748078DB-B6CD-44CE-9C68-42A14778CF94}" presName="rootComposite" presStyleCnt="0"/>
      <dgm:spPr/>
    </dgm:pt>
    <dgm:pt modelId="{3CFCE31E-A042-422B-A9E2-345A9C3903A9}" type="pres">
      <dgm:prSet presAssocID="{748078DB-B6CD-44CE-9C68-42A14778CF94}" presName="rootText" presStyleLbl="node2" presStyleIdx="2" presStyleCnt="3" custLinFactNeighborY="-182">
        <dgm:presLayoutVars>
          <dgm:chPref val="3"/>
        </dgm:presLayoutVars>
      </dgm:prSet>
      <dgm:spPr/>
    </dgm:pt>
    <dgm:pt modelId="{8C60E340-E385-4F38-90B8-977965A1C773}" type="pres">
      <dgm:prSet presAssocID="{748078DB-B6CD-44CE-9C68-42A14778CF94}" presName="rootConnector" presStyleLbl="node2" presStyleIdx="2" presStyleCnt="3"/>
      <dgm:spPr/>
    </dgm:pt>
    <dgm:pt modelId="{4AD42098-106B-49E1-A4ED-983B3EC0913D}" type="pres">
      <dgm:prSet presAssocID="{748078DB-B6CD-44CE-9C68-42A14778CF94}" presName="hierChild4" presStyleCnt="0"/>
      <dgm:spPr/>
    </dgm:pt>
    <dgm:pt modelId="{341C865D-709E-4ED1-AA94-0FE20C184A86}" type="pres">
      <dgm:prSet presAssocID="{748078DB-B6CD-44CE-9C68-42A14778CF94}" presName="hierChild5" presStyleCnt="0"/>
      <dgm:spPr/>
    </dgm:pt>
    <dgm:pt modelId="{74DF8FB0-2D0D-44F6-9A34-D2963AE893DF}" type="pres">
      <dgm:prSet presAssocID="{57A388DA-58AB-431F-971F-C639341E8CCA}" presName="hierChild3" presStyleCnt="0"/>
      <dgm:spPr/>
    </dgm:pt>
  </dgm:ptLst>
  <dgm:cxnLst>
    <dgm:cxn modelId="{6E1B492F-CD6C-4201-B682-26F196EE5CDF}" type="presOf" srcId="{E0FF733E-1EC1-4A30-BBB0-4AB04E3C7293}" destId="{38D748E9-5341-4298-A9C7-64A92CAD2241}" srcOrd="0" destOrd="0" presId="urn:microsoft.com/office/officeart/2005/8/layout/orgChart1"/>
    <dgm:cxn modelId="{530A853B-D742-4CF7-9284-294086109F4D}" type="presOf" srcId="{748078DB-B6CD-44CE-9C68-42A14778CF94}" destId="{8C60E340-E385-4F38-90B8-977965A1C773}" srcOrd="1" destOrd="0" presId="urn:microsoft.com/office/officeart/2005/8/layout/orgChart1"/>
    <dgm:cxn modelId="{FC819C65-763D-4481-A45B-2FD22652BEE6}" srcId="{57A388DA-58AB-431F-971F-C639341E8CCA}" destId="{748078DB-B6CD-44CE-9C68-42A14778CF94}" srcOrd="2" destOrd="0" parTransId="{E00B54DF-38AE-469F-9CED-FB310FBCCB61}" sibTransId="{1444C153-5713-4D64-A7F8-804C7D690401}"/>
    <dgm:cxn modelId="{9D35D249-1975-49CB-8E75-152A424AD4A1}" type="presOf" srcId="{ECA6AE1A-6923-4B5C-AAA3-F6176EF73B6B}" destId="{2FE2411C-00AC-4338-B8B0-6201E8E8F63E}" srcOrd="0" destOrd="0" presId="urn:microsoft.com/office/officeart/2005/8/layout/orgChart1"/>
    <dgm:cxn modelId="{FB86026A-658D-484A-AE63-01A1F72E00A6}" srcId="{57A388DA-58AB-431F-971F-C639341E8CCA}" destId="{E0FF733E-1EC1-4A30-BBB0-4AB04E3C7293}" srcOrd="0" destOrd="0" parTransId="{2D1AFC59-E29D-4E95-9CCC-D08E39E5771A}" sibTransId="{AB6EFC2A-98FB-449D-899A-5B35E3918A4B}"/>
    <dgm:cxn modelId="{807CBD6A-D638-4011-9933-2D108F4D1F93}" type="presOf" srcId="{57A388DA-58AB-431F-971F-C639341E8CCA}" destId="{ACAFB6A5-72C9-4DF1-AB09-95ADFCE0F789}" srcOrd="1" destOrd="0" presId="urn:microsoft.com/office/officeart/2005/8/layout/orgChart1"/>
    <dgm:cxn modelId="{0E291E71-9ADE-4497-B5C3-E11CDD2A880F}" type="presOf" srcId="{57A388DA-58AB-431F-971F-C639341E8CCA}" destId="{B41D95B2-2CE6-44A0-AFA7-2768BE956428}" srcOrd="0" destOrd="0" presId="urn:microsoft.com/office/officeart/2005/8/layout/orgChart1"/>
    <dgm:cxn modelId="{4AFD9F51-5A4A-40EF-AFC6-D7A2BD0FD4AC}" srcId="{57A388DA-58AB-431F-971F-C639341E8CCA}" destId="{4409FE71-1C12-4378-B1F5-E6C919376DCB}" srcOrd="1" destOrd="0" parTransId="{D24B83AA-6650-4504-BD7B-54592B422FB2}" sibTransId="{8E709CD2-644E-401F-8213-19C49FE7267D}"/>
    <dgm:cxn modelId="{E2BF5676-6CBB-480C-9578-9DF61D96742C}" type="presOf" srcId="{4409FE71-1C12-4378-B1F5-E6C919376DCB}" destId="{C8EEC800-3F7E-4E0F-8B2B-A2BFFBF7AB0B}" srcOrd="1" destOrd="0" presId="urn:microsoft.com/office/officeart/2005/8/layout/orgChart1"/>
    <dgm:cxn modelId="{45094086-5727-4D57-88F9-91C4B4DA5765}" srcId="{ECA6AE1A-6923-4B5C-AAA3-F6176EF73B6B}" destId="{57A388DA-58AB-431F-971F-C639341E8CCA}" srcOrd="0" destOrd="0" parTransId="{364997A3-8E07-40F6-9237-16870EB662BA}" sibTransId="{F666BF5B-2554-45A0-A530-D2C814C0AA9D}"/>
    <dgm:cxn modelId="{66168B86-44F7-41A6-A08E-444471EB4436}" type="presOf" srcId="{4409FE71-1C12-4378-B1F5-E6C919376DCB}" destId="{48CBD9C8-7979-402E-9F1C-B8C97BA47431}" srcOrd="0" destOrd="0" presId="urn:microsoft.com/office/officeart/2005/8/layout/orgChart1"/>
    <dgm:cxn modelId="{58107591-655C-48AF-92F7-75E208313B0A}" type="presOf" srcId="{2D1AFC59-E29D-4E95-9CCC-D08E39E5771A}" destId="{3DF018F9-9739-4E5E-B3FA-F38017EAC145}" srcOrd="0" destOrd="0" presId="urn:microsoft.com/office/officeart/2005/8/layout/orgChart1"/>
    <dgm:cxn modelId="{19C3CBB5-0F53-41BF-AB6F-5A9007B088A9}" type="presOf" srcId="{E0FF733E-1EC1-4A30-BBB0-4AB04E3C7293}" destId="{78812515-7011-4FDF-BF63-02E8153F6547}" srcOrd="1" destOrd="0" presId="urn:microsoft.com/office/officeart/2005/8/layout/orgChart1"/>
    <dgm:cxn modelId="{9D7CD6B9-017F-47E9-92E3-980274997934}" type="presOf" srcId="{E00B54DF-38AE-469F-9CED-FB310FBCCB61}" destId="{054B3EA2-5CB9-4DEA-A539-EAEE9B9E605B}" srcOrd="0" destOrd="0" presId="urn:microsoft.com/office/officeart/2005/8/layout/orgChart1"/>
    <dgm:cxn modelId="{5DC750E7-647D-4952-97F4-3B2690587728}" type="presOf" srcId="{748078DB-B6CD-44CE-9C68-42A14778CF94}" destId="{3CFCE31E-A042-422B-A9E2-345A9C3903A9}" srcOrd="0" destOrd="0" presId="urn:microsoft.com/office/officeart/2005/8/layout/orgChart1"/>
    <dgm:cxn modelId="{8DEC9BF4-DD57-443B-B79F-D69D7922555F}" type="presOf" srcId="{D24B83AA-6650-4504-BD7B-54592B422FB2}" destId="{BB6BBAD2-E9EA-48CD-9D30-B73072307137}" srcOrd="0" destOrd="0" presId="urn:microsoft.com/office/officeart/2005/8/layout/orgChart1"/>
    <dgm:cxn modelId="{894616B7-D780-4E45-AA82-1DD981809F30}" type="presParOf" srcId="{2FE2411C-00AC-4338-B8B0-6201E8E8F63E}" destId="{BFB661B3-76A6-4B52-A35F-25908B4DAF12}" srcOrd="0" destOrd="0" presId="urn:microsoft.com/office/officeart/2005/8/layout/orgChart1"/>
    <dgm:cxn modelId="{40032E73-7FA2-48AF-A7A8-548F801039F2}" type="presParOf" srcId="{BFB661B3-76A6-4B52-A35F-25908B4DAF12}" destId="{0EE0A999-3F19-47CF-8545-674D89A9C47E}" srcOrd="0" destOrd="0" presId="urn:microsoft.com/office/officeart/2005/8/layout/orgChart1"/>
    <dgm:cxn modelId="{8D406925-CE8A-4DED-98EF-7006E485D74F}" type="presParOf" srcId="{0EE0A999-3F19-47CF-8545-674D89A9C47E}" destId="{B41D95B2-2CE6-44A0-AFA7-2768BE956428}" srcOrd="0" destOrd="0" presId="urn:microsoft.com/office/officeart/2005/8/layout/orgChart1"/>
    <dgm:cxn modelId="{B278C52B-65E3-4817-83EF-F79BEB4E00D8}" type="presParOf" srcId="{0EE0A999-3F19-47CF-8545-674D89A9C47E}" destId="{ACAFB6A5-72C9-4DF1-AB09-95ADFCE0F789}" srcOrd="1" destOrd="0" presId="urn:microsoft.com/office/officeart/2005/8/layout/orgChart1"/>
    <dgm:cxn modelId="{FA7E250E-6819-49F4-AFC6-A2A3084634C1}" type="presParOf" srcId="{BFB661B3-76A6-4B52-A35F-25908B4DAF12}" destId="{E340639C-18D3-46D7-85CC-5C2419049BDC}" srcOrd="1" destOrd="0" presId="urn:microsoft.com/office/officeart/2005/8/layout/orgChart1"/>
    <dgm:cxn modelId="{3FFEC4E9-DC9B-47E7-9D6F-BB516B1C500A}" type="presParOf" srcId="{E340639C-18D3-46D7-85CC-5C2419049BDC}" destId="{3DF018F9-9739-4E5E-B3FA-F38017EAC145}" srcOrd="0" destOrd="0" presId="urn:microsoft.com/office/officeart/2005/8/layout/orgChart1"/>
    <dgm:cxn modelId="{E13095EF-D59E-4304-A95B-BB51AF0FE0AD}" type="presParOf" srcId="{E340639C-18D3-46D7-85CC-5C2419049BDC}" destId="{3C13BFD2-47F7-471E-8762-F0539B2DA82C}" srcOrd="1" destOrd="0" presId="urn:microsoft.com/office/officeart/2005/8/layout/orgChart1"/>
    <dgm:cxn modelId="{546A70BA-9F22-434C-9DD7-051D9E022995}" type="presParOf" srcId="{3C13BFD2-47F7-471E-8762-F0539B2DA82C}" destId="{D5F56E49-5523-43D9-AC1A-84EFFF25CB7E}" srcOrd="0" destOrd="0" presId="urn:microsoft.com/office/officeart/2005/8/layout/orgChart1"/>
    <dgm:cxn modelId="{E2FB1B49-11FC-4329-969D-033BEE0D6EEB}" type="presParOf" srcId="{D5F56E49-5523-43D9-AC1A-84EFFF25CB7E}" destId="{38D748E9-5341-4298-A9C7-64A92CAD2241}" srcOrd="0" destOrd="0" presId="urn:microsoft.com/office/officeart/2005/8/layout/orgChart1"/>
    <dgm:cxn modelId="{D2FDA766-DCF3-4719-AECD-E56BDF2A13D5}" type="presParOf" srcId="{D5F56E49-5523-43D9-AC1A-84EFFF25CB7E}" destId="{78812515-7011-4FDF-BF63-02E8153F6547}" srcOrd="1" destOrd="0" presId="urn:microsoft.com/office/officeart/2005/8/layout/orgChart1"/>
    <dgm:cxn modelId="{21E21C18-8BE3-4CDD-B1C6-8CA1FACCA343}" type="presParOf" srcId="{3C13BFD2-47F7-471E-8762-F0539B2DA82C}" destId="{7E45BC71-5DC2-408A-AFAD-437B80D4FCCC}" srcOrd="1" destOrd="0" presId="urn:microsoft.com/office/officeart/2005/8/layout/orgChart1"/>
    <dgm:cxn modelId="{47DA5B6C-973D-4304-B819-BB2FEAC3D6F5}" type="presParOf" srcId="{3C13BFD2-47F7-471E-8762-F0539B2DA82C}" destId="{B4573ED4-DD46-4BB3-990A-5D3846709BEA}" srcOrd="2" destOrd="0" presId="urn:microsoft.com/office/officeart/2005/8/layout/orgChart1"/>
    <dgm:cxn modelId="{014D2B30-D142-4AC1-B24E-B32226B78981}" type="presParOf" srcId="{E340639C-18D3-46D7-85CC-5C2419049BDC}" destId="{BB6BBAD2-E9EA-48CD-9D30-B73072307137}" srcOrd="2" destOrd="0" presId="urn:microsoft.com/office/officeart/2005/8/layout/orgChart1"/>
    <dgm:cxn modelId="{CE26DDD9-1314-4469-82C4-2B5056F3A150}" type="presParOf" srcId="{E340639C-18D3-46D7-85CC-5C2419049BDC}" destId="{E50F0FE5-7527-4C81-9020-A3FDD7BCC073}" srcOrd="3" destOrd="0" presId="urn:microsoft.com/office/officeart/2005/8/layout/orgChart1"/>
    <dgm:cxn modelId="{0EBADDEB-5440-46C3-956D-307AE64F9D90}" type="presParOf" srcId="{E50F0FE5-7527-4C81-9020-A3FDD7BCC073}" destId="{9895DFE3-27D1-4A37-9EEF-FE0F9AD2EB72}" srcOrd="0" destOrd="0" presId="urn:microsoft.com/office/officeart/2005/8/layout/orgChart1"/>
    <dgm:cxn modelId="{A816950A-99DD-4887-A2FE-0D25B1C26C3F}" type="presParOf" srcId="{9895DFE3-27D1-4A37-9EEF-FE0F9AD2EB72}" destId="{48CBD9C8-7979-402E-9F1C-B8C97BA47431}" srcOrd="0" destOrd="0" presId="urn:microsoft.com/office/officeart/2005/8/layout/orgChart1"/>
    <dgm:cxn modelId="{2F09853C-EA78-4531-973A-4581B0E7B030}" type="presParOf" srcId="{9895DFE3-27D1-4A37-9EEF-FE0F9AD2EB72}" destId="{C8EEC800-3F7E-4E0F-8B2B-A2BFFBF7AB0B}" srcOrd="1" destOrd="0" presId="urn:microsoft.com/office/officeart/2005/8/layout/orgChart1"/>
    <dgm:cxn modelId="{9F0C028B-2C64-4AF8-851F-5D23C7C77FCC}" type="presParOf" srcId="{E50F0FE5-7527-4C81-9020-A3FDD7BCC073}" destId="{910FF31D-66D4-4E14-9034-9D49ABDD0C4D}" srcOrd="1" destOrd="0" presId="urn:microsoft.com/office/officeart/2005/8/layout/orgChart1"/>
    <dgm:cxn modelId="{B6062563-E665-4195-8186-88CD7B354668}" type="presParOf" srcId="{E50F0FE5-7527-4C81-9020-A3FDD7BCC073}" destId="{DE995B8A-E718-47DE-9A18-0E685D77A07F}" srcOrd="2" destOrd="0" presId="urn:microsoft.com/office/officeart/2005/8/layout/orgChart1"/>
    <dgm:cxn modelId="{9F197075-00A6-4214-8929-63CE086B6B90}" type="presParOf" srcId="{E340639C-18D3-46D7-85CC-5C2419049BDC}" destId="{054B3EA2-5CB9-4DEA-A539-EAEE9B9E605B}" srcOrd="4" destOrd="0" presId="urn:microsoft.com/office/officeart/2005/8/layout/orgChart1"/>
    <dgm:cxn modelId="{2E9790F1-2D49-446A-A6F0-C71876DC1BFB}" type="presParOf" srcId="{E340639C-18D3-46D7-85CC-5C2419049BDC}" destId="{D5F281A2-208D-4D40-8EC7-25F2C30288A1}" srcOrd="5" destOrd="0" presId="urn:microsoft.com/office/officeart/2005/8/layout/orgChart1"/>
    <dgm:cxn modelId="{5DE8A534-8DAD-4ABF-AF1B-BA6941211B30}" type="presParOf" srcId="{D5F281A2-208D-4D40-8EC7-25F2C30288A1}" destId="{444E2A19-3B18-4ADB-91BF-D4089A609DBA}" srcOrd="0" destOrd="0" presId="urn:microsoft.com/office/officeart/2005/8/layout/orgChart1"/>
    <dgm:cxn modelId="{8FE810B6-47CE-49B4-B39C-E22D661AC18F}" type="presParOf" srcId="{444E2A19-3B18-4ADB-91BF-D4089A609DBA}" destId="{3CFCE31E-A042-422B-A9E2-345A9C3903A9}" srcOrd="0" destOrd="0" presId="urn:microsoft.com/office/officeart/2005/8/layout/orgChart1"/>
    <dgm:cxn modelId="{AF935E8B-4962-4B70-B5EB-8E4AAD274582}" type="presParOf" srcId="{444E2A19-3B18-4ADB-91BF-D4089A609DBA}" destId="{8C60E340-E385-4F38-90B8-977965A1C773}" srcOrd="1" destOrd="0" presId="urn:microsoft.com/office/officeart/2005/8/layout/orgChart1"/>
    <dgm:cxn modelId="{3CAF071F-EB87-4577-B407-7B96C6A96E1E}" type="presParOf" srcId="{D5F281A2-208D-4D40-8EC7-25F2C30288A1}" destId="{4AD42098-106B-49E1-A4ED-983B3EC0913D}" srcOrd="1" destOrd="0" presId="urn:microsoft.com/office/officeart/2005/8/layout/orgChart1"/>
    <dgm:cxn modelId="{97FF4B49-0931-49B8-ACD9-14B0C3CDE69F}" type="presParOf" srcId="{D5F281A2-208D-4D40-8EC7-25F2C30288A1}" destId="{341C865D-709E-4ED1-AA94-0FE20C184A86}" srcOrd="2" destOrd="0" presId="urn:microsoft.com/office/officeart/2005/8/layout/orgChart1"/>
    <dgm:cxn modelId="{B0419E1D-9BFC-481E-80D0-D76AA8B7391D}" type="presParOf" srcId="{BFB661B3-76A6-4B52-A35F-25908B4DAF12}" destId="{74DF8FB0-2D0D-44F6-9A34-D2963AE893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A6AE1A-6923-4B5C-AAA3-F6176EF73B6B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7A388DA-58AB-431F-971F-C639341E8CCA}">
      <dgm:prSet phldrT="[Văn bản]"/>
      <dgm:spPr/>
      <dgm:t>
        <a:bodyPr/>
        <a:lstStyle/>
        <a:p>
          <a:r>
            <a:rPr lang="en-US" dirty="0" err="1"/>
            <a:t>Kinh</a:t>
          </a:r>
          <a:r>
            <a:rPr lang="en-US" dirty="0"/>
            <a:t> </a:t>
          </a:r>
          <a:r>
            <a:rPr lang="en-US" dirty="0" err="1"/>
            <a:t>doanh</a:t>
          </a:r>
          <a:r>
            <a:rPr lang="en-US" dirty="0"/>
            <a:t> </a:t>
          </a:r>
          <a:r>
            <a:rPr lang="en-US" dirty="0" err="1"/>
            <a:t>bán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364997A3-8E07-40F6-9237-16870EB662BA}" type="parTrans" cxnId="{45094086-5727-4D57-88F9-91C4B4DA5765}">
      <dgm:prSet/>
      <dgm:spPr/>
      <dgm:t>
        <a:bodyPr/>
        <a:lstStyle/>
        <a:p>
          <a:endParaRPr lang="en-US"/>
        </a:p>
      </dgm:t>
    </dgm:pt>
    <dgm:pt modelId="{F666BF5B-2554-45A0-A530-D2C814C0AA9D}" type="sibTrans" cxnId="{45094086-5727-4D57-88F9-91C4B4DA5765}">
      <dgm:prSet/>
      <dgm:spPr/>
      <dgm:t>
        <a:bodyPr/>
        <a:lstStyle/>
        <a:p>
          <a:endParaRPr lang="en-US"/>
        </a:p>
      </dgm:t>
    </dgm:pt>
    <dgm:pt modelId="{E0FF733E-1EC1-4A30-BBB0-4AB04E3C7293}">
      <dgm:prSet phldrT="[Văn bản]"/>
      <dgm:spPr/>
      <dgm:t>
        <a:bodyPr/>
        <a:lstStyle/>
        <a:p>
          <a:r>
            <a:rPr lang="en-US" dirty="0" err="1"/>
            <a:t>Tiếp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2D1AFC59-E29D-4E95-9CCC-D08E39E5771A}" type="parTrans" cxnId="{FB86026A-658D-484A-AE63-01A1F72E00A6}">
      <dgm:prSet/>
      <dgm:spPr/>
      <dgm:t>
        <a:bodyPr/>
        <a:lstStyle/>
        <a:p>
          <a:endParaRPr lang="en-US"/>
        </a:p>
      </dgm:t>
    </dgm:pt>
    <dgm:pt modelId="{AB6EFC2A-98FB-449D-899A-5B35E3918A4B}" type="sibTrans" cxnId="{FB86026A-658D-484A-AE63-01A1F72E00A6}">
      <dgm:prSet/>
      <dgm:spPr/>
      <dgm:t>
        <a:bodyPr/>
        <a:lstStyle/>
        <a:p>
          <a:endParaRPr lang="en-US"/>
        </a:p>
      </dgm:t>
    </dgm:pt>
    <dgm:pt modelId="{4409FE71-1C12-4378-B1F5-E6C919376DCB}">
      <dgm:prSet phldrT="[Văn bản]"/>
      <dgm:spPr/>
      <dgm:t>
        <a:bodyPr/>
        <a:lstStyle/>
        <a:p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D24B83AA-6650-4504-BD7B-54592B422FB2}" type="parTrans" cxnId="{4AFD9F51-5A4A-40EF-AFC6-D7A2BD0FD4AC}">
      <dgm:prSet/>
      <dgm:spPr/>
      <dgm:t>
        <a:bodyPr/>
        <a:lstStyle/>
        <a:p>
          <a:endParaRPr lang="en-US"/>
        </a:p>
      </dgm:t>
    </dgm:pt>
    <dgm:pt modelId="{8E709CD2-644E-401F-8213-19C49FE7267D}" type="sibTrans" cxnId="{4AFD9F51-5A4A-40EF-AFC6-D7A2BD0FD4AC}">
      <dgm:prSet/>
      <dgm:spPr/>
      <dgm:t>
        <a:bodyPr/>
        <a:lstStyle/>
        <a:p>
          <a:endParaRPr lang="en-US"/>
        </a:p>
      </dgm:t>
    </dgm:pt>
    <dgm:pt modelId="{748078DB-B6CD-44CE-9C68-42A14778CF94}">
      <dgm:prSet phldrT="[Văn bản]"/>
      <dgm:spPr/>
      <dgm:t>
        <a:bodyPr/>
        <a:lstStyle/>
        <a:p>
          <a:r>
            <a:rPr lang="en-US" dirty="0" err="1"/>
            <a:t>Xử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yêu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đơn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E00B54DF-38AE-469F-9CED-FB310FBCCB61}" type="parTrans" cxnId="{FC819C65-763D-4481-A45B-2FD22652BEE6}">
      <dgm:prSet/>
      <dgm:spPr/>
      <dgm:t>
        <a:bodyPr/>
        <a:lstStyle/>
        <a:p>
          <a:endParaRPr lang="en-US"/>
        </a:p>
      </dgm:t>
    </dgm:pt>
    <dgm:pt modelId="{1444C153-5713-4D64-A7F8-804C7D690401}" type="sibTrans" cxnId="{FC819C65-763D-4481-A45B-2FD22652BEE6}">
      <dgm:prSet/>
      <dgm:spPr/>
      <dgm:t>
        <a:bodyPr/>
        <a:lstStyle/>
        <a:p>
          <a:endParaRPr lang="en-US"/>
        </a:p>
      </dgm:t>
    </dgm:pt>
    <dgm:pt modelId="{2B619282-0873-4055-8543-E4BE62BBF323}">
      <dgm:prSet/>
      <dgm:spPr/>
      <dgm:t>
        <a:bodyPr/>
        <a:lstStyle/>
        <a:p>
          <a:r>
            <a:rPr lang="en-US" dirty="0" err="1"/>
            <a:t>Đóng</a:t>
          </a:r>
          <a:r>
            <a:rPr lang="en-US" dirty="0"/>
            <a:t> </a:t>
          </a:r>
          <a:r>
            <a:rPr lang="en-US" dirty="0" err="1"/>
            <a:t>gói</a:t>
          </a:r>
          <a:r>
            <a:rPr lang="en-US" dirty="0"/>
            <a:t>, </a:t>
          </a:r>
          <a:r>
            <a:rPr lang="en-US" dirty="0" err="1"/>
            <a:t>gửi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theo</a:t>
          </a:r>
          <a:r>
            <a:rPr lang="en-US" dirty="0"/>
            <a:t> </a:t>
          </a:r>
          <a:r>
            <a:rPr lang="en-US" dirty="0" err="1"/>
            <a:t>đơn</a:t>
          </a:r>
          <a:endParaRPr lang="en-US" dirty="0"/>
        </a:p>
      </dgm:t>
    </dgm:pt>
    <dgm:pt modelId="{7289B1B3-4943-4018-BA92-E23B66BF4117}" type="parTrans" cxnId="{9BAB2BAF-1715-40EE-9E2A-3C3D3A00CF83}">
      <dgm:prSet/>
      <dgm:spPr/>
      <dgm:t>
        <a:bodyPr/>
        <a:lstStyle/>
        <a:p>
          <a:endParaRPr lang="en-US"/>
        </a:p>
      </dgm:t>
    </dgm:pt>
    <dgm:pt modelId="{8E8ECE95-7FD6-46A7-A09E-866191042D44}" type="sibTrans" cxnId="{9BAB2BAF-1715-40EE-9E2A-3C3D3A00CF83}">
      <dgm:prSet/>
      <dgm:spPr/>
      <dgm:t>
        <a:bodyPr/>
        <a:lstStyle/>
        <a:p>
          <a:endParaRPr lang="en-US"/>
        </a:p>
      </dgm:t>
    </dgm:pt>
    <dgm:pt modelId="{2FE2411C-00AC-4338-B8B0-6201E8E8F63E}" type="pres">
      <dgm:prSet presAssocID="{ECA6AE1A-6923-4B5C-AAA3-F6176EF73B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FB661B3-76A6-4B52-A35F-25908B4DAF12}" type="pres">
      <dgm:prSet presAssocID="{57A388DA-58AB-431F-971F-C639341E8CCA}" presName="hierRoot1" presStyleCnt="0">
        <dgm:presLayoutVars>
          <dgm:hierBranch val="init"/>
        </dgm:presLayoutVars>
      </dgm:prSet>
      <dgm:spPr/>
    </dgm:pt>
    <dgm:pt modelId="{0EE0A999-3F19-47CF-8545-674D89A9C47E}" type="pres">
      <dgm:prSet presAssocID="{57A388DA-58AB-431F-971F-C639341E8CCA}" presName="rootComposite1" presStyleCnt="0"/>
      <dgm:spPr/>
    </dgm:pt>
    <dgm:pt modelId="{B41D95B2-2CE6-44A0-AFA7-2768BE956428}" type="pres">
      <dgm:prSet presAssocID="{57A388DA-58AB-431F-971F-C639341E8CCA}" presName="rootText1" presStyleLbl="node0" presStyleIdx="0" presStyleCnt="1" custScaleX="131996" custScaleY="112466" custLinFactNeighborX="-511" custLinFactNeighborY="-42494">
        <dgm:presLayoutVars>
          <dgm:chPref val="3"/>
        </dgm:presLayoutVars>
      </dgm:prSet>
      <dgm:spPr/>
    </dgm:pt>
    <dgm:pt modelId="{ACAFB6A5-72C9-4DF1-AB09-95ADFCE0F789}" type="pres">
      <dgm:prSet presAssocID="{57A388DA-58AB-431F-971F-C639341E8CCA}" presName="rootConnector1" presStyleLbl="node1" presStyleIdx="0" presStyleCnt="0"/>
      <dgm:spPr/>
    </dgm:pt>
    <dgm:pt modelId="{E340639C-18D3-46D7-85CC-5C2419049BDC}" type="pres">
      <dgm:prSet presAssocID="{57A388DA-58AB-431F-971F-C639341E8CCA}" presName="hierChild2" presStyleCnt="0"/>
      <dgm:spPr/>
    </dgm:pt>
    <dgm:pt modelId="{3DF018F9-9739-4E5E-B3FA-F38017EAC145}" type="pres">
      <dgm:prSet presAssocID="{2D1AFC59-E29D-4E95-9CCC-D08E39E5771A}" presName="Name37" presStyleLbl="parChTrans1D2" presStyleIdx="0" presStyleCnt="4"/>
      <dgm:spPr/>
    </dgm:pt>
    <dgm:pt modelId="{3C13BFD2-47F7-471E-8762-F0539B2DA82C}" type="pres">
      <dgm:prSet presAssocID="{E0FF733E-1EC1-4A30-BBB0-4AB04E3C7293}" presName="hierRoot2" presStyleCnt="0">
        <dgm:presLayoutVars>
          <dgm:hierBranch val="init"/>
        </dgm:presLayoutVars>
      </dgm:prSet>
      <dgm:spPr/>
    </dgm:pt>
    <dgm:pt modelId="{D5F56E49-5523-43D9-AC1A-84EFFF25CB7E}" type="pres">
      <dgm:prSet presAssocID="{E0FF733E-1EC1-4A30-BBB0-4AB04E3C7293}" presName="rootComposite" presStyleCnt="0"/>
      <dgm:spPr/>
    </dgm:pt>
    <dgm:pt modelId="{38D748E9-5341-4298-A9C7-64A92CAD2241}" type="pres">
      <dgm:prSet presAssocID="{E0FF733E-1EC1-4A30-BBB0-4AB04E3C7293}" presName="rootText" presStyleLbl="node2" presStyleIdx="0" presStyleCnt="4">
        <dgm:presLayoutVars>
          <dgm:chPref val="3"/>
        </dgm:presLayoutVars>
      </dgm:prSet>
      <dgm:spPr/>
    </dgm:pt>
    <dgm:pt modelId="{78812515-7011-4FDF-BF63-02E8153F6547}" type="pres">
      <dgm:prSet presAssocID="{E0FF733E-1EC1-4A30-BBB0-4AB04E3C7293}" presName="rootConnector" presStyleLbl="node2" presStyleIdx="0" presStyleCnt="4"/>
      <dgm:spPr/>
    </dgm:pt>
    <dgm:pt modelId="{7E45BC71-5DC2-408A-AFAD-437B80D4FCCC}" type="pres">
      <dgm:prSet presAssocID="{E0FF733E-1EC1-4A30-BBB0-4AB04E3C7293}" presName="hierChild4" presStyleCnt="0"/>
      <dgm:spPr/>
    </dgm:pt>
    <dgm:pt modelId="{B4573ED4-DD46-4BB3-990A-5D3846709BEA}" type="pres">
      <dgm:prSet presAssocID="{E0FF733E-1EC1-4A30-BBB0-4AB04E3C7293}" presName="hierChild5" presStyleCnt="0"/>
      <dgm:spPr/>
    </dgm:pt>
    <dgm:pt modelId="{BB6BBAD2-E9EA-48CD-9D30-B73072307137}" type="pres">
      <dgm:prSet presAssocID="{D24B83AA-6650-4504-BD7B-54592B422FB2}" presName="Name37" presStyleLbl="parChTrans1D2" presStyleIdx="1" presStyleCnt="4"/>
      <dgm:spPr/>
    </dgm:pt>
    <dgm:pt modelId="{E50F0FE5-7527-4C81-9020-A3FDD7BCC073}" type="pres">
      <dgm:prSet presAssocID="{4409FE71-1C12-4378-B1F5-E6C919376DCB}" presName="hierRoot2" presStyleCnt="0">
        <dgm:presLayoutVars>
          <dgm:hierBranch val="init"/>
        </dgm:presLayoutVars>
      </dgm:prSet>
      <dgm:spPr/>
    </dgm:pt>
    <dgm:pt modelId="{9895DFE3-27D1-4A37-9EEF-FE0F9AD2EB72}" type="pres">
      <dgm:prSet presAssocID="{4409FE71-1C12-4378-B1F5-E6C919376DCB}" presName="rootComposite" presStyleCnt="0"/>
      <dgm:spPr/>
    </dgm:pt>
    <dgm:pt modelId="{48CBD9C8-7979-402E-9F1C-B8C97BA47431}" type="pres">
      <dgm:prSet presAssocID="{4409FE71-1C12-4378-B1F5-E6C919376DCB}" presName="rootText" presStyleLbl="node2" presStyleIdx="1" presStyleCnt="4">
        <dgm:presLayoutVars>
          <dgm:chPref val="3"/>
        </dgm:presLayoutVars>
      </dgm:prSet>
      <dgm:spPr/>
    </dgm:pt>
    <dgm:pt modelId="{C8EEC800-3F7E-4E0F-8B2B-A2BFFBF7AB0B}" type="pres">
      <dgm:prSet presAssocID="{4409FE71-1C12-4378-B1F5-E6C919376DCB}" presName="rootConnector" presStyleLbl="node2" presStyleIdx="1" presStyleCnt="4"/>
      <dgm:spPr/>
    </dgm:pt>
    <dgm:pt modelId="{910FF31D-66D4-4E14-9034-9D49ABDD0C4D}" type="pres">
      <dgm:prSet presAssocID="{4409FE71-1C12-4378-B1F5-E6C919376DCB}" presName="hierChild4" presStyleCnt="0"/>
      <dgm:spPr/>
    </dgm:pt>
    <dgm:pt modelId="{DE995B8A-E718-47DE-9A18-0E685D77A07F}" type="pres">
      <dgm:prSet presAssocID="{4409FE71-1C12-4378-B1F5-E6C919376DCB}" presName="hierChild5" presStyleCnt="0"/>
      <dgm:spPr/>
    </dgm:pt>
    <dgm:pt modelId="{054B3EA2-5CB9-4DEA-A539-EAEE9B9E605B}" type="pres">
      <dgm:prSet presAssocID="{E00B54DF-38AE-469F-9CED-FB310FBCCB61}" presName="Name37" presStyleLbl="parChTrans1D2" presStyleIdx="2" presStyleCnt="4"/>
      <dgm:spPr/>
    </dgm:pt>
    <dgm:pt modelId="{D5F281A2-208D-4D40-8EC7-25F2C30288A1}" type="pres">
      <dgm:prSet presAssocID="{748078DB-B6CD-44CE-9C68-42A14778CF94}" presName="hierRoot2" presStyleCnt="0">
        <dgm:presLayoutVars>
          <dgm:hierBranch val="init"/>
        </dgm:presLayoutVars>
      </dgm:prSet>
      <dgm:spPr/>
    </dgm:pt>
    <dgm:pt modelId="{444E2A19-3B18-4ADB-91BF-D4089A609DBA}" type="pres">
      <dgm:prSet presAssocID="{748078DB-B6CD-44CE-9C68-42A14778CF94}" presName="rootComposite" presStyleCnt="0"/>
      <dgm:spPr/>
    </dgm:pt>
    <dgm:pt modelId="{3CFCE31E-A042-422B-A9E2-345A9C3903A9}" type="pres">
      <dgm:prSet presAssocID="{748078DB-B6CD-44CE-9C68-42A14778CF94}" presName="rootText" presStyleLbl="node2" presStyleIdx="2" presStyleCnt="4" custLinFactNeighborY="2">
        <dgm:presLayoutVars>
          <dgm:chPref val="3"/>
        </dgm:presLayoutVars>
      </dgm:prSet>
      <dgm:spPr/>
    </dgm:pt>
    <dgm:pt modelId="{8C60E340-E385-4F38-90B8-977965A1C773}" type="pres">
      <dgm:prSet presAssocID="{748078DB-B6CD-44CE-9C68-42A14778CF94}" presName="rootConnector" presStyleLbl="node2" presStyleIdx="2" presStyleCnt="4"/>
      <dgm:spPr/>
    </dgm:pt>
    <dgm:pt modelId="{4AD42098-106B-49E1-A4ED-983B3EC0913D}" type="pres">
      <dgm:prSet presAssocID="{748078DB-B6CD-44CE-9C68-42A14778CF94}" presName="hierChild4" presStyleCnt="0"/>
      <dgm:spPr/>
    </dgm:pt>
    <dgm:pt modelId="{341C865D-709E-4ED1-AA94-0FE20C184A86}" type="pres">
      <dgm:prSet presAssocID="{748078DB-B6CD-44CE-9C68-42A14778CF94}" presName="hierChild5" presStyleCnt="0"/>
      <dgm:spPr/>
    </dgm:pt>
    <dgm:pt modelId="{64BAE683-9B14-4348-9DAA-1C0B5938A394}" type="pres">
      <dgm:prSet presAssocID="{7289B1B3-4943-4018-BA92-E23B66BF4117}" presName="Name37" presStyleLbl="parChTrans1D2" presStyleIdx="3" presStyleCnt="4"/>
      <dgm:spPr/>
    </dgm:pt>
    <dgm:pt modelId="{54F60111-549E-4F99-B769-96E3CA1CA134}" type="pres">
      <dgm:prSet presAssocID="{2B619282-0873-4055-8543-E4BE62BBF323}" presName="hierRoot2" presStyleCnt="0">
        <dgm:presLayoutVars>
          <dgm:hierBranch val="init"/>
        </dgm:presLayoutVars>
      </dgm:prSet>
      <dgm:spPr/>
    </dgm:pt>
    <dgm:pt modelId="{36D0B156-659C-4E50-95DA-64FC19B6D7CD}" type="pres">
      <dgm:prSet presAssocID="{2B619282-0873-4055-8543-E4BE62BBF323}" presName="rootComposite" presStyleCnt="0"/>
      <dgm:spPr/>
    </dgm:pt>
    <dgm:pt modelId="{928269E3-AA89-434E-A8C0-16954D560ECD}" type="pres">
      <dgm:prSet presAssocID="{2B619282-0873-4055-8543-E4BE62BBF323}" presName="rootText" presStyleLbl="node2" presStyleIdx="3" presStyleCnt="4">
        <dgm:presLayoutVars>
          <dgm:chPref val="3"/>
        </dgm:presLayoutVars>
      </dgm:prSet>
      <dgm:spPr/>
    </dgm:pt>
    <dgm:pt modelId="{153DAA10-A6D9-4009-85F3-9C4C6C116A2A}" type="pres">
      <dgm:prSet presAssocID="{2B619282-0873-4055-8543-E4BE62BBF323}" presName="rootConnector" presStyleLbl="node2" presStyleIdx="3" presStyleCnt="4"/>
      <dgm:spPr/>
    </dgm:pt>
    <dgm:pt modelId="{52B583D2-9F97-4FAA-B35A-2280EE53A564}" type="pres">
      <dgm:prSet presAssocID="{2B619282-0873-4055-8543-E4BE62BBF323}" presName="hierChild4" presStyleCnt="0"/>
      <dgm:spPr/>
    </dgm:pt>
    <dgm:pt modelId="{994DAACC-4A2D-49B8-85F3-C74BD769F6A5}" type="pres">
      <dgm:prSet presAssocID="{2B619282-0873-4055-8543-E4BE62BBF323}" presName="hierChild5" presStyleCnt="0"/>
      <dgm:spPr/>
    </dgm:pt>
    <dgm:pt modelId="{74DF8FB0-2D0D-44F6-9A34-D2963AE893DF}" type="pres">
      <dgm:prSet presAssocID="{57A388DA-58AB-431F-971F-C639341E8CCA}" presName="hierChild3" presStyleCnt="0"/>
      <dgm:spPr/>
    </dgm:pt>
  </dgm:ptLst>
  <dgm:cxnLst>
    <dgm:cxn modelId="{8202630E-A9A6-4515-B4AD-18210CD858A0}" type="presOf" srcId="{2B619282-0873-4055-8543-E4BE62BBF323}" destId="{928269E3-AA89-434E-A8C0-16954D560ECD}" srcOrd="0" destOrd="0" presId="urn:microsoft.com/office/officeart/2005/8/layout/orgChart1"/>
    <dgm:cxn modelId="{098D0F20-AC84-49A0-ABEC-3FC33EEE0F5E}" type="presOf" srcId="{7289B1B3-4943-4018-BA92-E23B66BF4117}" destId="{64BAE683-9B14-4348-9DAA-1C0B5938A394}" srcOrd="0" destOrd="0" presId="urn:microsoft.com/office/officeart/2005/8/layout/orgChart1"/>
    <dgm:cxn modelId="{6E1B492F-CD6C-4201-B682-26F196EE5CDF}" type="presOf" srcId="{E0FF733E-1EC1-4A30-BBB0-4AB04E3C7293}" destId="{38D748E9-5341-4298-A9C7-64A92CAD2241}" srcOrd="0" destOrd="0" presId="urn:microsoft.com/office/officeart/2005/8/layout/orgChart1"/>
    <dgm:cxn modelId="{530A853B-D742-4CF7-9284-294086109F4D}" type="presOf" srcId="{748078DB-B6CD-44CE-9C68-42A14778CF94}" destId="{8C60E340-E385-4F38-90B8-977965A1C773}" srcOrd="1" destOrd="0" presId="urn:microsoft.com/office/officeart/2005/8/layout/orgChart1"/>
    <dgm:cxn modelId="{FC819C65-763D-4481-A45B-2FD22652BEE6}" srcId="{57A388DA-58AB-431F-971F-C639341E8CCA}" destId="{748078DB-B6CD-44CE-9C68-42A14778CF94}" srcOrd="2" destOrd="0" parTransId="{E00B54DF-38AE-469F-9CED-FB310FBCCB61}" sibTransId="{1444C153-5713-4D64-A7F8-804C7D690401}"/>
    <dgm:cxn modelId="{9D35D249-1975-49CB-8E75-152A424AD4A1}" type="presOf" srcId="{ECA6AE1A-6923-4B5C-AAA3-F6176EF73B6B}" destId="{2FE2411C-00AC-4338-B8B0-6201E8E8F63E}" srcOrd="0" destOrd="0" presId="urn:microsoft.com/office/officeart/2005/8/layout/orgChart1"/>
    <dgm:cxn modelId="{FB86026A-658D-484A-AE63-01A1F72E00A6}" srcId="{57A388DA-58AB-431F-971F-C639341E8CCA}" destId="{E0FF733E-1EC1-4A30-BBB0-4AB04E3C7293}" srcOrd="0" destOrd="0" parTransId="{2D1AFC59-E29D-4E95-9CCC-D08E39E5771A}" sibTransId="{AB6EFC2A-98FB-449D-899A-5B35E3918A4B}"/>
    <dgm:cxn modelId="{807CBD6A-D638-4011-9933-2D108F4D1F93}" type="presOf" srcId="{57A388DA-58AB-431F-971F-C639341E8CCA}" destId="{ACAFB6A5-72C9-4DF1-AB09-95ADFCE0F789}" srcOrd="1" destOrd="0" presId="urn:microsoft.com/office/officeart/2005/8/layout/orgChart1"/>
    <dgm:cxn modelId="{0E291E71-9ADE-4497-B5C3-E11CDD2A880F}" type="presOf" srcId="{57A388DA-58AB-431F-971F-C639341E8CCA}" destId="{B41D95B2-2CE6-44A0-AFA7-2768BE956428}" srcOrd="0" destOrd="0" presId="urn:microsoft.com/office/officeart/2005/8/layout/orgChart1"/>
    <dgm:cxn modelId="{4AFD9F51-5A4A-40EF-AFC6-D7A2BD0FD4AC}" srcId="{57A388DA-58AB-431F-971F-C639341E8CCA}" destId="{4409FE71-1C12-4378-B1F5-E6C919376DCB}" srcOrd="1" destOrd="0" parTransId="{D24B83AA-6650-4504-BD7B-54592B422FB2}" sibTransId="{8E709CD2-644E-401F-8213-19C49FE7267D}"/>
    <dgm:cxn modelId="{E2BF5676-6CBB-480C-9578-9DF61D96742C}" type="presOf" srcId="{4409FE71-1C12-4378-B1F5-E6C919376DCB}" destId="{C8EEC800-3F7E-4E0F-8B2B-A2BFFBF7AB0B}" srcOrd="1" destOrd="0" presId="urn:microsoft.com/office/officeart/2005/8/layout/orgChart1"/>
    <dgm:cxn modelId="{45094086-5727-4D57-88F9-91C4B4DA5765}" srcId="{ECA6AE1A-6923-4B5C-AAA3-F6176EF73B6B}" destId="{57A388DA-58AB-431F-971F-C639341E8CCA}" srcOrd="0" destOrd="0" parTransId="{364997A3-8E07-40F6-9237-16870EB662BA}" sibTransId="{F666BF5B-2554-45A0-A530-D2C814C0AA9D}"/>
    <dgm:cxn modelId="{66168B86-44F7-41A6-A08E-444471EB4436}" type="presOf" srcId="{4409FE71-1C12-4378-B1F5-E6C919376DCB}" destId="{48CBD9C8-7979-402E-9F1C-B8C97BA47431}" srcOrd="0" destOrd="0" presId="urn:microsoft.com/office/officeart/2005/8/layout/orgChart1"/>
    <dgm:cxn modelId="{58107591-655C-48AF-92F7-75E208313B0A}" type="presOf" srcId="{2D1AFC59-E29D-4E95-9CCC-D08E39E5771A}" destId="{3DF018F9-9739-4E5E-B3FA-F38017EAC145}" srcOrd="0" destOrd="0" presId="urn:microsoft.com/office/officeart/2005/8/layout/orgChart1"/>
    <dgm:cxn modelId="{9BAB2BAF-1715-40EE-9E2A-3C3D3A00CF83}" srcId="{57A388DA-58AB-431F-971F-C639341E8CCA}" destId="{2B619282-0873-4055-8543-E4BE62BBF323}" srcOrd="3" destOrd="0" parTransId="{7289B1B3-4943-4018-BA92-E23B66BF4117}" sibTransId="{8E8ECE95-7FD6-46A7-A09E-866191042D44}"/>
    <dgm:cxn modelId="{2D5521B5-180C-4A15-B9A6-6A0E33CBE787}" type="presOf" srcId="{2B619282-0873-4055-8543-E4BE62BBF323}" destId="{153DAA10-A6D9-4009-85F3-9C4C6C116A2A}" srcOrd="1" destOrd="0" presId="urn:microsoft.com/office/officeart/2005/8/layout/orgChart1"/>
    <dgm:cxn modelId="{19C3CBB5-0F53-41BF-AB6F-5A9007B088A9}" type="presOf" srcId="{E0FF733E-1EC1-4A30-BBB0-4AB04E3C7293}" destId="{78812515-7011-4FDF-BF63-02E8153F6547}" srcOrd="1" destOrd="0" presId="urn:microsoft.com/office/officeart/2005/8/layout/orgChart1"/>
    <dgm:cxn modelId="{9D7CD6B9-017F-47E9-92E3-980274997934}" type="presOf" srcId="{E00B54DF-38AE-469F-9CED-FB310FBCCB61}" destId="{054B3EA2-5CB9-4DEA-A539-EAEE9B9E605B}" srcOrd="0" destOrd="0" presId="urn:microsoft.com/office/officeart/2005/8/layout/orgChart1"/>
    <dgm:cxn modelId="{5DC750E7-647D-4952-97F4-3B2690587728}" type="presOf" srcId="{748078DB-B6CD-44CE-9C68-42A14778CF94}" destId="{3CFCE31E-A042-422B-A9E2-345A9C3903A9}" srcOrd="0" destOrd="0" presId="urn:microsoft.com/office/officeart/2005/8/layout/orgChart1"/>
    <dgm:cxn modelId="{8DEC9BF4-DD57-443B-B79F-D69D7922555F}" type="presOf" srcId="{D24B83AA-6650-4504-BD7B-54592B422FB2}" destId="{BB6BBAD2-E9EA-48CD-9D30-B73072307137}" srcOrd="0" destOrd="0" presId="urn:microsoft.com/office/officeart/2005/8/layout/orgChart1"/>
    <dgm:cxn modelId="{894616B7-D780-4E45-AA82-1DD981809F30}" type="presParOf" srcId="{2FE2411C-00AC-4338-B8B0-6201E8E8F63E}" destId="{BFB661B3-76A6-4B52-A35F-25908B4DAF12}" srcOrd="0" destOrd="0" presId="urn:microsoft.com/office/officeart/2005/8/layout/orgChart1"/>
    <dgm:cxn modelId="{40032E73-7FA2-48AF-A7A8-548F801039F2}" type="presParOf" srcId="{BFB661B3-76A6-4B52-A35F-25908B4DAF12}" destId="{0EE0A999-3F19-47CF-8545-674D89A9C47E}" srcOrd="0" destOrd="0" presId="urn:microsoft.com/office/officeart/2005/8/layout/orgChart1"/>
    <dgm:cxn modelId="{8D406925-CE8A-4DED-98EF-7006E485D74F}" type="presParOf" srcId="{0EE0A999-3F19-47CF-8545-674D89A9C47E}" destId="{B41D95B2-2CE6-44A0-AFA7-2768BE956428}" srcOrd="0" destOrd="0" presId="urn:microsoft.com/office/officeart/2005/8/layout/orgChart1"/>
    <dgm:cxn modelId="{B278C52B-65E3-4817-83EF-F79BEB4E00D8}" type="presParOf" srcId="{0EE0A999-3F19-47CF-8545-674D89A9C47E}" destId="{ACAFB6A5-72C9-4DF1-AB09-95ADFCE0F789}" srcOrd="1" destOrd="0" presId="urn:microsoft.com/office/officeart/2005/8/layout/orgChart1"/>
    <dgm:cxn modelId="{FA7E250E-6819-49F4-AFC6-A2A3084634C1}" type="presParOf" srcId="{BFB661B3-76A6-4B52-A35F-25908B4DAF12}" destId="{E340639C-18D3-46D7-85CC-5C2419049BDC}" srcOrd="1" destOrd="0" presId="urn:microsoft.com/office/officeart/2005/8/layout/orgChart1"/>
    <dgm:cxn modelId="{3FFEC4E9-DC9B-47E7-9D6F-BB516B1C500A}" type="presParOf" srcId="{E340639C-18D3-46D7-85CC-5C2419049BDC}" destId="{3DF018F9-9739-4E5E-B3FA-F38017EAC145}" srcOrd="0" destOrd="0" presId="urn:microsoft.com/office/officeart/2005/8/layout/orgChart1"/>
    <dgm:cxn modelId="{E13095EF-D59E-4304-A95B-BB51AF0FE0AD}" type="presParOf" srcId="{E340639C-18D3-46D7-85CC-5C2419049BDC}" destId="{3C13BFD2-47F7-471E-8762-F0539B2DA82C}" srcOrd="1" destOrd="0" presId="urn:microsoft.com/office/officeart/2005/8/layout/orgChart1"/>
    <dgm:cxn modelId="{546A70BA-9F22-434C-9DD7-051D9E022995}" type="presParOf" srcId="{3C13BFD2-47F7-471E-8762-F0539B2DA82C}" destId="{D5F56E49-5523-43D9-AC1A-84EFFF25CB7E}" srcOrd="0" destOrd="0" presId="urn:microsoft.com/office/officeart/2005/8/layout/orgChart1"/>
    <dgm:cxn modelId="{E2FB1B49-11FC-4329-969D-033BEE0D6EEB}" type="presParOf" srcId="{D5F56E49-5523-43D9-AC1A-84EFFF25CB7E}" destId="{38D748E9-5341-4298-A9C7-64A92CAD2241}" srcOrd="0" destOrd="0" presId="urn:microsoft.com/office/officeart/2005/8/layout/orgChart1"/>
    <dgm:cxn modelId="{D2FDA766-DCF3-4719-AECD-E56BDF2A13D5}" type="presParOf" srcId="{D5F56E49-5523-43D9-AC1A-84EFFF25CB7E}" destId="{78812515-7011-4FDF-BF63-02E8153F6547}" srcOrd="1" destOrd="0" presId="urn:microsoft.com/office/officeart/2005/8/layout/orgChart1"/>
    <dgm:cxn modelId="{21E21C18-8BE3-4CDD-B1C6-8CA1FACCA343}" type="presParOf" srcId="{3C13BFD2-47F7-471E-8762-F0539B2DA82C}" destId="{7E45BC71-5DC2-408A-AFAD-437B80D4FCCC}" srcOrd="1" destOrd="0" presId="urn:microsoft.com/office/officeart/2005/8/layout/orgChart1"/>
    <dgm:cxn modelId="{47DA5B6C-973D-4304-B819-BB2FEAC3D6F5}" type="presParOf" srcId="{3C13BFD2-47F7-471E-8762-F0539B2DA82C}" destId="{B4573ED4-DD46-4BB3-990A-5D3846709BEA}" srcOrd="2" destOrd="0" presId="urn:microsoft.com/office/officeart/2005/8/layout/orgChart1"/>
    <dgm:cxn modelId="{014D2B30-D142-4AC1-B24E-B32226B78981}" type="presParOf" srcId="{E340639C-18D3-46D7-85CC-5C2419049BDC}" destId="{BB6BBAD2-E9EA-48CD-9D30-B73072307137}" srcOrd="2" destOrd="0" presId="urn:microsoft.com/office/officeart/2005/8/layout/orgChart1"/>
    <dgm:cxn modelId="{CE26DDD9-1314-4469-82C4-2B5056F3A150}" type="presParOf" srcId="{E340639C-18D3-46D7-85CC-5C2419049BDC}" destId="{E50F0FE5-7527-4C81-9020-A3FDD7BCC073}" srcOrd="3" destOrd="0" presId="urn:microsoft.com/office/officeart/2005/8/layout/orgChart1"/>
    <dgm:cxn modelId="{0EBADDEB-5440-46C3-956D-307AE64F9D90}" type="presParOf" srcId="{E50F0FE5-7527-4C81-9020-A3FDD7BCC073}" destId="{9895DFE3-27D1-4A37-9EEF-FE0F9AD2EB72}" srcOrd="0" destOrd="0" presId="urn:microsoft.com/office/officeart/2005/8/layout/orgChart1"/>
    <dgm:cxn modelId="{A816950A-99DD-4887-A2FE-0D25B1C26C3F}" type="presParOf" srcId="{9895DFE3-27D1-4A37-9EEF-FE0F9AD2EB72}" destId="{48CBD9C8-7979-402E-9F1C-B8C97BA47431}" srcOrd="0" destOrd="0" presId="urn:microsoft.com/office/officeart/2005/8/layout/orgChart1"/>
    <dgm:cxn modelId="{2F09853C-EA78-4531-973A-4581B0E7B030}" type="presParOf" srcId="{9895DFE3-27D1-4A37-9EEF-FE0F9AD2EB72}" destId="{C8EEC800-3F7E-4E0F-8B2B-A2BFFBF7AB0B}" srcOrd="1" destOrd="0" presId="urn:microsoft.com/office/officeart/2005/8/layout/orgChart1"/>
    <dgm:cxn modelId="{9F0C028B-2C64-4AF8-851F-5D23C7C77FCC}" type="presParOf" srcId="{E50F0FE5-7527-4C81-9020-A3FDD7BCC073}" destId="{910FF31D-66D4-4E14-9034-9D49ABDD0C4D}" srcOrd="1" destOrd="0" presId="urn:microsoft.com/office/officeart/2005/8/layout/orgChart1"/>
    <dgm:cxn modelId="{B6062563-E665-4195-8186-88CD7B354668}" type="presParOf" srcId="{E50F0FE5-7527-4C81-9020-A3FDD7BCC073}" destId="{DE995B8A-E718-47DE-9A18-0E685D77A07F}" srcOrd="2" destOrd="0" presId="urn:microsoft.com/office/officeart/2005/8/layout/orgChart1"/>
    <dgm:cxn modelId="{9F197075-00A6-4214-8929-63CE086B6B90}" type="presParOf" srcId="{E340639C-18D3-46D7-85CC-5C2419049BDC}" destId="{054B3EA2-5CB9-4DEA-A539-EAEE9B9E605B}" srcOrd="4" destOrd="0" presId="urn:microsoft.com/office/officeart/2005/8/layout/orgChart1"/>
    <dgm:cxn modelId="{2E9790F1-2D49-446A-A6F0-C71876DC1BFB}" type="presParOf" srcId="{E340639C-18D3-46D7-85CC-5C2419049BDC}" destId="{D5F281A2-208D-4D40-8EC7-25F2C30288A1}" srcOrd="5" destOrd="0" presId="urn:microsoft.com/office/officeart/2005/8/layout/orgChart1"/>
    <dgm:cxn modelId="{5DE8A534-8DAD-4ABF-AF1B-BA6941211B30}" type="presParOf" srcId="{D5F281A2-208D-4D40-8EC7-25F2C30288A1}" destId="{444E2A19-3B18-4ADB-91BF-D4089A609DBA}" srcOrd="0" destOrd="0" presId="urn:microsoft.com/office/officeart/2005/8/layout/orgChart1"/>
    <dgm:cxn modelId="{8FE810B6-47CE-49B4-B39C-E22D661AC18F}" type="presParOf" srcId="{444E2A19-3B18-4ADB-91BF-D4089A609DBA}" destId="{3CFCE31E-A042-422B-A9E2-345A9C3903A9}" srcOrd="0" destOrd="0" presId="urn:microsoft.com/office/officeart/2005/8/layout/orgChart1"/>
    <dgm:cxn modelId="{AF935E8B-4962-4B70-B5EB-8E4AAD274582}" type="presParOf" srcId="{444E2A19-3B18-4ADB-91BF-D4089A609DBA}" destId="{8C60E340-E385-4F38-90B8-977965A1C773}" srcOrd="1" destOrd="0" presId="urn:microsoft.com/office/officeart/2005/8/layout/orgChart1"/>
    <dgm:cxn modelId="{3CAF071F-EB87-4577-B407-7B96C6A96E1E}" type="presParOf" srcId="{D5F281A2-208D-4D40-8EC7-25F2C30288A1}" destId="{4AD42098-106B-49E1-A4ED-983B3EC0913D}" srcOrd="1" destOrd="0" presId="urn:microsoft.com/office/officeart/2005/8/layout/orgChart1"/>
    <dgm:cxn modelId="{97FF4B49-0931-49B8-ACD9-14B0C3CDE69F}" type="presParOf" srcId="{D5F281A2-208D-4D40-8EC7-25F2C30288A1}" destId="{341C865D-709E-4ED1-AA94-0FE20C184A86}" srcOrd="2" destOrd="0" presId="urn:microsoft.com/office/officeart/2005/8/layout/orgChart1"/>
    <dgm:cxn modelId="{2C581E70-CE50-40E3-A4E8-5CBB9E8283FD}" type="presParOf" srcId="{E340639C-18D3-46D7-85CC-5C2419049BDC}" destId="{64BAE683-9B14-4348-9DAA-1C0B5938A394}" srcOrd="6" destOrd="0" presId="urn:microsoft.com/office/officeart/2005/8/layout/orgChart1"/>
    <dgm:cxn modelId="{42C30957-879A-40D7-ABF1-F69B449141D2}" type="presParOf" srcId="{E340639C-18D3-46D7-85CC-5C2419049BDC}" destId="{54F60111-549E-4F99-B769-96E3CA1CA134}" srcOrd="7" destOrd="0" presId="urn:microsoft.com/office/officeart/2005/8/layout/orgChart1"/>
    <dgm:cxn modelId="{82362A47-A8DB-4D24-9D89-7AD157B02EAA}" type="presParOf" srcId="{54F60111-549E-4F99-B769-96E3CA1CA134}" destId="{36D0B156-659C-4E50-95DA-64FC19B6D7CD}" srcOrd="0" destOrd="0" presId="urn:microsoft.com/office/officeart/2005/8/layout/orgChart1"/>
    <dgm:cxn modelId="{7DCFC887-8870-45F5-ACA9-69F110E11C2D}" type="presParOf" srcId="{36D0B156-659C-4E50-95DA-64FC19B6D7CD}" destId="{928269E3-AA89-434E-A8C0-16954D560ECD}" srcOrd="0" destOrd="0" presId="urn:microsoft.com/office/officeart/2005/8/layout/orgChart1"/>
    <dgm:cxn modelId="{393241B8-2F62-4C0E-A47A-03143335A907}" type="presParOf" srcId="{36D0B156-659C-4E50-95DA-64FC19B6D7CD}" destId="{153DAA10-A6D9-4009-85F3-9C4C6C116A2A}" srcOrd="1" destOrd="0" presId="urn:microsoft.com/office/officeart/2005/8/layout/orgChart1"/>
    <dgm:cxn modelId="{8DC2E716-08A1-43DC-97DF-2AC90EB312B3}" type="presParOf" srcId="{54F60111-549E-4F99-B769-96E3CA1CA134}" destId="{52B583D2-9F97-4FAA-B35A-2280EE53A564}" srcOrd="1" destOrd="0" presId="urn:microsoft.com/office/officeart/2005/8/layout/orgChart1"/>
    <dgm:cxn modelId="{B31B3A04-22E4-4A9D-9402-8C620582938A}" type="presParOf" srcId="{54F60111-549E-4F99-B769-96E3CA1CA134}" destId="{994DAACC-4A2D-49B8-85F3-C74BD769F6A5}" srcOrd="2" destOrd="0" presId="urn:microsoft.com/office/officeart/2005/8/layout/orgChart1"/>
    <dgm:cxn modelId="{B0419E1D-9BFC-481E-80D0-D76AA8B7391D}" type="presParOf" srcId="{BFB661B3-76A6-4B52-A35F-25908B4DAF12}" destId="{74DF8FB0-2D0D-44F6-9A34-D2963AE893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310ECE-AB69-4489-B560-2D6B0D8B2E93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A90E10A-6188-481F-9028-8718704AF310}">
      <dgm:prSet phldrT="[Văn bản]" custT="1"/>
      <dgm:spPr/>
      <dgm:t>
        <a:bodyPr/>
        <a:lstStyle/>
        <a:p>
          <a:r>
            <a:rPr lang="en-US" sz="2800" dirty="0" err="1"/>
            <a:t>Quản</a:t>
          </a:r>
          <a:r>
            <a:rPr lang="en-US" sz="2800" dirty="0"/>
            <a:t> </a:t>
          </a:r>
          <a:r>
            <a:rPr lang="en-US" sz="2800" dirty="0" err="1"/>
            <a:t>lý</a:t>
          </a:r>
          <a:r>
            <a:rPr lang="en-US" sz="2800" dirty="0"/>
            <a:t> </a:t>
          </a:r>
          <a:r>
            <a:rPr lang="en-US" sz="2400" dirty="0" err="1"/>
            <a:t>trông</a:t>
          </a:r>
          <a:r>
            <a:rPr lang="en-US" sz="2400" dirty="0"/>
            <a:t>, </a:t>
          </a:r>
          <a:r>
            <a:rPr lang="en-US" sz="2800" dirty="0" err="1"/>
            <a:t>gửi</a:t>
          </a:r>
          <a:r>
            <a:rPr lang="en-US" sz="2800" dirty="0"/>
            <a:t> </a:t>
          </a:r>
          <a:r>
            <a:rPr lang="en-US" sz="2800" dirty="0" err="1"/>
            <a:t>xe</a:t>
          </a:r>
          <a:r>
            <a:rPr lang="en-US" sz="2800" dirty="0"/>
            <a:t> ở </a:t>
          </a:r>
          <a:r>
            <a:rPr lang="en-US" sz="2800" dirty="0" err="1"/>
            <a:t>bãi</a:t>
          </a:r>
          <a:endParaRPr lang="en-US" sz="2800" dirty="0"/>
        </a:p>
      </dgm:t>
    </dgm:pt>
    <dgm:pt modelId="{BC8B39BA-3570-4104-B2E6-B0C8771EEEF5}" type="parTrans" cxnId="{F3B8EF07-388A-4814-80DC-D0978981C585}">
      <dgm:prSet/>
      <dgm:spPr/>
      <dgm:t>
        <a:bodyPr/>
        <a:lstStyle/>
        <a:p>
          <a:endParaRPr lang="en-US"/>
        </a:p>
      </dgm:t>
    </dgm:pt>
    <dgm:pt modelId="{742DC083-4040-4BDF-96E7-DF441DC7A268}" type="sibTrans" cxnId="{F3B8EF07-388A-4814-80DC-D0978981C585}">
      <dgm:prSet/>
      <dgm:spPr/>
      <dgm:t>
        <a:bodyPr/>
        <a:lstStyle/>
        <a:p>
          <a:endParaRPr lang="en-US"/>
        </a:p>
      </dgm:t>
    </dgm:pt>
    <dgm:pt modelId="{DD60E50D-55E3-441D-9D61-E1A6B0356844}">
      <dgm:prSet phldrT="[Văn bản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FC6CC376-B66C-468F-B017-CB52A72F2D33}" type="parTrans" cxnId="{2CBDC026-0248-4246-8137-6BAFB2F4DC84}">
      <dgm:prSet/>
      <dgm:spPr/>
      <dgm:t>
        <a:bodyPr/>
        <a:lstStyle/>
        <a:p>
          <a:endParaRPr lang="en-US"/>
        </a:p>
      </dgm:t>
    </dgm:pt>
    <dgm:pt modelId="{9DDAAD83-81F8-40D7-B04C-B362C076A921}" type="sibTrans" cxnId="{2CBDC026-0248-4246-8137-6BAFB2F4DC84}">
      <dgm:prSet/>
      <dgm:spPr/>
      <dgm:t>
        <a:bodyPr/>
        <a:lstStyle/>
        <a:p>
          <a:endParaRPr lang="en-US"/>
        </a:p>
      </dgm:t>
    </dgm:pt>
    <dgm:pt modelId="{D5197921-BB1E-439C-BDE7-18A3AC5D49A4}">
      <dgm:prSet phldrT="[Văn bản]"/>
      <dgm:spPr/>
      <dgm:t>
        <a:bodyPr/>
        <a:lstStyle/>
        <a:p>
          <a:r>
            <a:rPr lang="en-US" dirty="0"/>
            <a:t>2.Trả </a:t>
          </a:r>
          <a:r>
            <a:rPr lang="en-US" dirty="0" err="1"/>
            <a:t>xe</a:t>
          </a:r>
          <a:endParaRPr lang="en-US" dirty="0"/>
        </a:p>
      </dgm:t>
    </dgm:pt>
    <dgm:pt modelId="{2B6AE1DC-0FE4-4C4A-9D16-912E1215CD44}" type="parTrans" cxnId="{F2933B5A-D275-430A-8F58-DFC0EE54D5DC}">
      <dgm:prSet/>
      <dgm:spPr/>
      <dgm:t>
        <a:bodyPr/>
        <a:lstStyle/>
        <a:p>
          <a:endParaRPr lang="en-US"/>
        </a:p>
      </dgm:t>
    </dgm:pt>
    <dgm:pt modelId="{A4BEE2DA-A061-467F-A83A-BE6298D7013E}" type="sibTrans" cxnId="{F2933B5A-D275-430A-8F58-DFC0EE54D5DC}">
      <dgm:prSet/>
      <dgm:spPr/>
      <dgm:t>
        <a:bodyPr/>
        <a:lstStyle/>
        <a:p>
          <a:endParaRPr lang="en-US"/>
        </a:p>
      </dgm:t>
    </dgm:pt>
    <dgm:pt modelId="{D8F4A5EF-BE8A-4B8D-B19C-856612AFE33D}">
      <dgm:prSet phldrT="[Văn bản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Giải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cố</a:t>
          </a:r>
          <a:endParaRPr lang="en-US" dirty="0"/>
        </a:p>
      </dgm:t>
    </dgm:pt>
    <dgm:pt modelId="{B3E098BA-516B-493E-8BB7-B4ABFC914F3A}" type="parTrans" cxnId="{B259C3FF-52A9-4625-9B23-AEB3AAF0E862}">
      <dgm:prSet/>
      <dgm:spPr/>
      <dgm:t>
        <a:bodyPr/>
        <a:lstStyle/>
        <a:p>
          <a:endParaRPr lang="en-US"/>
        </a:p>
      </dgm:t>
    </dgm:pt>
    <dgm:pt modelId="{14FA9D6E-987F-4E48-BB0F-F78FC0776815}" type="sibTrans" cxnId="{B259C3FF-52A9-4625-9B23-AEB3AAF0E862}">
      <dgm:prSet/>
      <dgm:spPr/>
      <dgm:t>
        <a:bodyPr/>
        <a:lstStyle/>
        <a:p>
          <a:endParaRPr lang="en-US"/>
        </a:p>
      </dgm:t>
    </dgm:pt>
    <dgm:pt modelId="{9D9469E6-9F5A-4AA2-A2B1-76A42541817F}">
      <dgm:prSet/>
      <dgm:spPr/>
      <dgm:t>
        <a:bodyPr/>
        <a:lstStyle/>
        <a:p>
          <a:r>
            <a:rPr lang="en-US" dirty="0"/>
            <a:t>1.1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dạng</a:t>
          </a:r>
          <a:r>
            <a:rPr lang="en-US" dirty="0"/>
            <a:t> </a:t>
          </a:r>
          <a:r>
            <a:rPr lang="en-US" dirty="0" err="1"/>
            <a:t>xe</a:t>
          </a:r>
          <a:endParaRPr lang="en-US" dirty="0"/>
        </a:p>
      </dgm:t>
    </dgm:pt>
    <dgm:pt modelId="{B47A00BF-3FF2-4AB9-A7CA-F85B12162899}" type="parTrans" cxnId="{C5949CF5-390C-404E-B356-AC0EC7830B93}">
      <dgm:prSet/>
      <dgm:spPr/>
      <dgm:t>
        <a:bodyPr/>
        <a:lstStyle/>
        <a:p>
          <a:endParaRPr lang="en-US"/>
        </a:p>
      </dgm:t>
    </dgm:pt>
    <dgm:pt modelId="{0BF33CF2-DA31-4215-A75C-075A2115EBA9}" type="sibTrans" cxnId="{C5949CF5-390C-404E-B356-AC0EC7830B93}">
      <dgm:prSet/>
      <dgm:spPr/>
      <dgm:t>
        <a:bodyPr/>
        <a:lstStyle/>
        <a:p>
          <a:endParaRPr lang="en-US"/>
        </a:p>
      </dgm:t>
    </dgm:pt>
    <dgm:pt modelId="{32BD80FF-45FE-4F14-8842-31056B5A49BA}">
      <dgm:prSet/>
      <dgm:spPr/>
      <dgm:t>
        <a:bodyPr/>
        <a:lstStyle/>
        <a:p>
          <a:r>
            <a:rPr lang="en-US" dirty="0"/>
            <a:t>1.2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chỗ</a:t>
          </a:r>
          <a:r>
            <a:rPr lang="en-US" dirty="0"/>
            <a:t> </a:t>
          </a:r>
          <a:r>
            <a:rPr lang="en-US" dirty="0" err="1"/>
            <a:t>trống</a:t>
          </a:r>
          <a:endParaRPr lang="en-US" dirty="0"/>
        </a:p>
      </dgm:t>
    </dgm:pt>
    <dgm:pt modelId="{27949DBD-2DEB-4CB1-8CB1-E123EB7E4513}" type="parTrans" cxnId="{45D38C8A-2502-4017-9FB0-7BF41B4F5430}">
      <dgm:prSet/>
      <dgm:spPr/>
      <dgm:t>
        <a:bodyPr/>
        <a:lstStyle/>
        <a:p>
          <a:endParaRPr lang="en-US"/>
        </a:p>
      </dgm:t>
    </dgm:pt>
    <dgm:pt modelId="{83408BE1-C87F-4ECA-B4DB-051768665D72}" type="sibTrans" cxnId="{45D38C8A-2502-4017-9FB0-7BF41B4F5430}">
      <dgm:prSet/>
      <dgm:spPr/>
      <dgm:t>
        <a:bodyPr/>
        <a:lstStyle/>
        <a:p>
          <a:endParaRPr lang="en-US"/>
        </a:p>
      </dgm:t>
    </dgm:pt>
    <dgm:pt modelId="{4E7EE385-116B-452C-8FEF-E3EFDFB740A2}">
      <dgm:prSet/>
      <dgm:spPr/>
      <dgm:t>
        <a:bodyPr/>
        <a:lstStyle/>
        <a:p>
          <a:r>
            <a:rPr lang="en-US" dirty="0"/>
            <a:t>1.3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vé</a:t>
          </a:r>
          <a:endParaRPr lang="en-US" dirty="0"/>
        </a:p>
      </dgm:t>
    </dgm:pt>
    <dgm:pt modelId="{5B00B9C0-3F34-473B-9527-41A61A0A3A02}" type="parTrans" cxnId="{EA4805D1-3C95-4117-A630-87E479B5CD28}">
      <dgm:prSet/>
      <dgm:spPr/>
      <dgm:t>
        <a:bodyPr/>
        <a:lstStyle/>
        <a:p>
          <a:endParaRPr lang="en-US"/>
        </a:p>
      </dgm:t>
    </dgm:pt>
    <dgm:pt modelId="{4F9FCFB3-C0D5-4E3A-A4D4-613596D9C343}" type="sibTrans" cxnId="{EA4805D1-3C95-4117-A630-87E479B5CD28}">
      <dgm:prSet/>
      <dgm:spPr/>
      <dgm:t>
        <a:bodyPr/>
        <a:lstStyle/>
        <a:p>
          <a:endParaRPr lang="en-US"/>
        </a:p>
      </dgm:t>
    </dgm:pt>
    <dgm:pt modelId="{9DA03166-AE06-46D0-AD20-DE30BE17D532}">
      <dgm:prSet/>
      <dgm:spPr/>
      <dgm:t>
        <a:bodyPr/>
        <a:lstStyle/>
        <a:p>
          <a:r>
            <a:rPr lang="en-US" dirty="0"/>
            <a:t>1.4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</a:t>
          </a:r>
          <a:r>
            <a:rPr lang="en-US" dirty="0" err="1"/>
            <a:t>vào</a:t>
          </a:r>
          <a:endParaRPr lang="en-US" dirty="0"/>
        </a:p>
      </dgm:t>
    </dgm:pt>
    <dgm:pt modelId="{73C51B46-0EF9-4268-980F-3EE93DB19080}" type="parTrans" cxnId="{FB9DD563-EEC9-4732-8B37-F22015DD388C}">
      <dgm:prSet/>
      <dgm:spPr/>
      <dgm:t>
        <a:bodyPr/>
        <a:lstStyle/>
        <a:p>
          <a:endParaRPr lang="en-US"/>
        </a:p>
      </dgm:t>
    </dgm:pt>
    <dgm:pt modelId="{365C67D7-FAAF-490C-90FD-A551AC4CD506}" type="sibTrans" cxnId="{FB9DD563-EEC9-4732-8B37-F22015DD388C}">
      <dgm:prSet/>
      <dgm:spPr/>
      <dgm:t>
        <a:bodyPr/>
        <a:lstStyle/>
        <a:p>
          <a:endParaRPr lang="en-US"/>
        </a:p>
      </dgm:t>
    </dgm:pt>
    <dgm:pt modelId="{C14546C6-3653-40D2-A8A0-95E9E20B5CE4}">
      <dgm:prSet/>
      <dgm:spPr/>
      <dgm:t>
        <a:bodyPr/>
        <a:lstStyle/>
        <a:p>
          <a:r>
            <a:rPr lang="en-US" dirty="0"/>
            <a:t>2.1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vé</a:t>
          </a:r>
          <a:endParaRPr lang="en-US" dirty="0"/>
        </a:p>
      </dgm:t>
    </dgm:pt>
    <dgm:pt modelId="{59E346EA-9642-4969-BFF0-281D04400C91}" type="parTrans" cxnId="{E4E3EE21-55E4-4158-B083-69629F227E57}">
      <dgm:prSet/>
      <dgm:spPr/>
      <dgm:t>
        <a:bodyPr/>
        <a:lstStyle/>
        <a:p>
          <a:endParaRPr lang="en-US"/>
        </a:p>
      </dgm:t>
    </dgm:pt>
    <dgm:pt modelId="{91433E5D-635F-465C-A0BA-2A64789ACC77}" type="sibTrans" cxnId="{E4E3EE21-55E4-4158-B083-69629F227E57}">
      <dgm:prSet/>
      <dgm:spPr/>
      <dgm:t>
        <a:bodyPr/>
        <a:lstStyle/>
        <a:p>
          <a:endParaRPr lang="en-US"/>
        </a:p>
      </dgm:t>
    </dgm:pt>
    <dgm:pt modelId="{F1286720-A2F7-4F50-A68F-9E5442FAB955}">
      <dgm:prSet/>
      <dgm:spPr/>
      <dgm:t>
        <a:bodyPr/>
        <a:lstStyle/>
        <a:p>
          <a:r>
            <a:rPr lang="en-US" dirty="0"/>
            <a:t>2.2 </a:t>
          </a:r>
          <a:r>
            <a:rPr lang="en-US" dirty="0" err="1"/>
            <a:t>Đối</a:t>
          </a:r>
          <a:r>
            <a:rPr lang="en-US" dirty="0"/>
            <a:t> </a:t>
          </a:r>
          <a:r>
            <a:rPr lang="en-US" dirty="0" err="1"/>
            <a:t>chiếu</a:t>
          </a:r>
          <a:r>
            <a:rPr lang="en-US" dirty="0"/>
            <a:t> </a:t>
          </a:r>
          <a:r>
            <a:rPr lang="en-US" dirty="0" err="1"/>
            <a:t>vé-xe</a:t>
          </a:r>
          <a:endParaRPr lang="en-US" dirty="0"/>
        </a:p>
      </dgm:t>
    </dgm:pt>
    <dgm:pt modelId="{64313AEE-EDAA-4FDA-8F53-477DCFB4439E}" type="parTrans" cxnId="{56D73B56-8887-4046-B612-428CF7B8DD9B}">
      <dgm:prSet/>
      <dgm:spPr/>
      <dgm:t>
        <a:bodyPr/>
        <a:lstStyle/>
        <a:p>
          <a:endParaRPr lang="en-US"/>
        </a:p>
      </dgm:t>
    </dgm:pt>
    <dgm:pt modelId="{B87E9800-1BA9-46F3-BCD5-87433AFC9C05}" type="sibTrans" cxnId="{56D73B56-8887-4046-B612-428CF7B8DD9B}">
      <dgm:prSet/>
      <dgm:spPr/>
      <dgm:t>
        <a:bodyPr/>
        <a:lstStyle/>
        <a:p>
          <a:endParaRPr lang="en-US"/>
        </a:p>
      </dgm:t>
    </dgm:pt>
    <dgm:pt modelId="{FE559FE5-498F-4D65-A463-FA5C2BCACFDD}">
      <dgm:prSet/>
      <dgm:spPr/>
      <dgm:t>
        <a:bodyPr/>
        <a:lstStyle/>
        <a:p>
          <a:r>
            <a:rPr lang="en-US" dirty="0"/>
            <a:t>2.3 Thanh </a:t>
          </a:r>
          <a:r>
            <a:rPr lang="en-US" dirty="0" err="1"/>
            <a:t>toán</a:t>
          </a:r>
          <a:endParaRPr lang="en-US" dirty="0"/>
        </a:p>
      </dgm:t>
    </dgm:pt>
    <dgm:pt modelId="{E350BE9B-A386-4054-AFFC-B1FD09DC7931}" type="parTrans" cxnId="{4848AA5B-D608-4FE0-95D9-39E9E71003D8}">
      <dgm:prSet/>
      <dgm:spPr/>
      <dgm:t>
        <a:bodyPr/>
        <a:lstStyle/>
        <a:p>
          <a:endParaRPr lang="en-US"/>
        </a:p>
      </dgm:t>
    </dgm:pt>
    <dgm:pt modelId="{85DD29A2-4020-46DA-BBBE-8E4EC5E69972}" type="sibTrans" cxnId="{4848AA5B-D608-4FE0-95D9-39E9E71003D8}">
      <dgm:prSet/>
      <dgm:spPr/>
      <dgm:t>
        <a:bodyPr/>
        <a:lstStyle/>
        <a:p>
          <a:endParaRPr lang="en-US"/>
        </a:p>
      </dgm:t>
    </dgm:pt>
    <dgm:pt modelId="{708A6A1A-DC25-4EE0-9666-1591F1859551}">
      <dgm:prSet/>
      <dgm:spPr/>
      <dgm:t>
        <a:bodyPr/>
        <a:lstStyle/>
        <a:p>
          <a:r>
            <a:rPr lang="en-US" dirty="0"/>
            <a:t>2.4 </a:t>
          </a:r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xe</a:t>
          </a:r>
          <a:r>
            <a:rPr lang="en-US" dirty="0"/>
            <a:t> ra</a:t>
          </a:r>
        </a:p>
      </dgm:t>
    </dgm:pt>
    <dgm:pt modelId="{EF9391DD-71F2-4361-B454-A049697209AD}" type="parTrans" cxnId="{525527C3-E4CE-4247-A5AA-7EF69D6246D5}">
      <dgm:prSet/>
      <dgm:spPr/>
      <dgm:t>
        <a:bodyPr/>
        <a:lstStyle/>
        <a:p>
          <a:endParaRPr lang="en-US"/>
        </a:p>
      </dgm:t>
    </dgm:pt>
    <dgm:pt modelId="{1E892115-E2EF-4B2F-BF5F-4552B1D93295}" type="sibTrans" cxnId="{525527C3-E4CE-4247-A5AA-7EF69D6246D5}">
      <dgm:prSet/>
      <dgm:spPr/>
      <dgm:t>
        <a:bodyPr/>
        <a:lstStyle/>
        <a:p>
          <a:endParaRPr lang="en-US"/>
        </a:p>
      </dgm:t>
    </dgm:pt>
    <dgm:pt modelId="{E14D4764-8996-4BF1-8B73-870004C06285}">
      <dgm:prSet/>
      <dgm:spPr/>
      <dgm:t>
        <a:bodyPr/>
        <a:lstStyle/>
        <a:p>
          <a:r>
            <a:rPr lang="en-US" dirty="0"/>
            <a:t>3.1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sổ</a:t>
          </a:r>
          <a:r>
            <a:rPr lang="en-US" dirty="0"/>
            <a:t> </a:t>
          </a:r>
          <a:r>
            <a:rPr lang="en-US" dirty="0" err="1"/>
            <a:t>gửi</a:t>
          </a:r>
          <a:endParaRPr lang="en-US" dirty="0"/>
        </a:p>
      </dgm:t>
    </dgm:pt>
    <dgm:pt modelId="{9873649B-C125-4BBC-9333-63FBCB17F080}" type="parTrans" cxnId="{678F4128-2666-4119-BBC0-2D05406B8A0C}">
      <dgm:prSet/>
      <dgm:spPr/>
      <dgm:t>
        <a:bodyPr/>
        <a:lstStyle/>
        <a:p>
          <a:endParaRPr lang="en-US"/>
        </a:p>
      </dgm:t>
    </dgm:pt>
    <dgm:pt modelId="{932B7908-06A9-451D-BF57-E6B8DEB85B17}" type="sibTrans" cxnId="{678F4128-2666-4119-BBC0-2D05406B8A0C}">
      <dgm:prSet/>
      <dgm:spPr/>
      <dgm:t>
        <a:bodyPr/>
        <a:lstStyle/>
        <a:p>
          <a:endParaRPr lang="en-US"/>
        </a:p>
      </dgm:t>
    </dgm:pt>
    <dgm:pt modelId="{7B8B9871-8FF8-49FB-BCF8-6B83621C0231}">
      <dgm:prSet/>
      <dgm:spPr/>
      <dgm:t>
        <a:bodyPr/>
        <a:lstStyle/>
        <a:p>
          <a:r>
            <a:rPr lang="en-US" dirty="0"/>
            <a:t>3.2 </a:t>
          </a:r>
          <a:r>
            <a:rPr lang="en-US" dirty="0" err="1"/>
            <a:t>Kiểm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trường</a:t>
          </a:r>
          <a:endParaRPr lang="en-US" dirty="0"/>
        </a:p>
      </dgm:t>
    </dgm:pt>
    <dgm:pt modelId="{ECCD331F-B5F8-4892-831E-9D4B39BF9FBF}" type="parTrans" cxnId="{EA9D8B8F-4AF6-4ED4-AEC4-DEA376A05E7C}">
      <dgm:prSet/>
      <dgm:spPr/>
      <dgm:t>
        <a:bodyPr/>
        <a:lstStyle/>
        <a:p>
          <a:endParaRPr lang="en-US"/>
        </a:p>
      </dgm:t>
    </dgm:pt>
    <dgm:pt modelId="{7AD0ED36-39D5-4FBF-A097-FD8FEA35D98D}" type="sibTrans" cxnId="{EA9D8B8F-4AF6-4ED4-AEC4-DEA376A05E7C}">
      <dgm:prSet/>
      <dgm:spPr/>
      <dgm:t>
        <a:bodyPr/>
        <a:lstStyle/>
        <a:p>
          <a:endParaRPr lang="en-US"/>
        </a:p>
      </dgm:t>
    </dgm:pt>
    <dgm:pt modelId="{06C1B8F8-56AD-4F84-AEEA-1951C4433D4E}">
      <dgm:prSet/>
      <dgm:spPr/>
      <dgm:t>
        <a:bodyPr/>
        <a:lstStyle/>
        <a:p>
          <a:r>
            <a:rPr lang="en-US" dirty="0"/>
            <a:t>3.3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biên</a:t>
          </a:r>
          <a:r>
            <a:rPr lang="en-US" dirty="0"/>
            <a:t> </a:t>
          </a:r>
          <a:r>
            <a:rPr lang="en-US" dirty="0" err="1"/>
            <a:t>bản</a:t>
          </a:r>
          <a:endParaRPr lang="en-US" dirty="0"/>
        </a:p>
      </dgm:t>
    </dgm:pt>
    <dgm:pt modelId="{4E321EAD-4531-4CC2-A650-B111DDBC15B5}" type="parTrans" cxnId="{BB451CB1-28A3-4D5B-8790-A72B7BFECB9B}">
      <dgm:prSet/>
      <dgm:spPr/>
      <dgm:t>
        <a:bodyPr/>
        <a:lstStyle/>
        <a:p>
          <a:endParaRPr lang="en-US"/>
        </a:p>
      </dgm:t>
    </dgm:pt>
    <dgm:pt modelId="{ED50C506-BFF0-4BFB-B55A-F6D675C34A00}" type="sibTrans" cxnId="{BB451CB1-28A3-4D5B-8790-A72B7BFECB9B}">
      <dgm:prSet/>
      <dgm:spPr/>
      <dgm:t>
        <a:bodyPr/>
        <a:lstStyle/>
        <a:p>
          <a:endParaRPr lang="en-US"/>
        </a:p>
      </dgm:t>
    </dgm:pt>
    <dgm:pt modelId="{E1771DF0-CA26-4B1C-89EC-3BDC501D810C}">
      <dgm:prSet/>
      <dgm:spPr/>
      <dgm:t>
        <a:bodyPr/>
        <a:lstStyle/>
        <a:p>
          <a:r>
            <a:rPr lang="en-US" dirty="0"/>
            <a:t>3.4 Thanh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cố</a:t>
          </a:r>
          <a:endParaRPr lang="en-US" dirty="0"/>
        </a:p>
      </dgm:t>
    </dgm:pt>
    <dgm:pt modelId="{1594E188-B17C-4CDE-BC1A-E8433A0D6FC4}" type="parTrans" cxnId="{674D5E83-E147-44F5-9510-1B401B2FD8FB}">
      <dgm:prSet/>
      <dgm:spPr/>
      <dgm:t>
        <a:bodyPr/>
        <a:lstStyle/>
        <a:p>
          <a:endParaRPr lang="en-US"/>
        </a:p>
      </dgm:t>
    </dgm:pt>
    <dgm:pt modelId="{39472A56-248C-451B-87A4-FF80073F4995}" type="sibTrans" cxnId="{674D5E83-E147-44F5-9510-1B401B2FD8FB}">
      <dgm:prSet/>
      <dgm:spPr/>
      <dgm:t>
        <a:bodyPr/>
        <a:lstStyle/>
        <a:p>
          <a:endParaRPr lang="en-US"/>
        </a:p>
      </dgm:t>
    </dgm:pt>
    <dgm:pt modelId="{5D357B65-DDA3-487F-8936-E37202049DD2}" type="pres">
      <dgm:prSet presAssocID="{5F310ECE-AB69-4489-B560-2D6B0D8B2E9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6B13BA-2879-4136-9C45-39B23403ABC0}" type="pres">
      <dgm:prSet presAssocID="{3A90E10A-6188-481F-9028-8718704AF310}" presName="hierRoot1" presStyleCnt="0">
        <dgm:presLayoutVars>
          <dgm:hierBranch val="init"/>
        </dgm:presLayoutVars>
      </dgm:prSet>
      <dgm:spPr/>
    </dgm:pt>
    <dgm:pt modelId="{618C11EC-9B5E-485B-B077-8460E39C4480}" type="pres">
      <dgm:prSet presAssocID="{3A90E10A-6188-481F-9028-8718704AF310}" presName="rootComposite1" presStyleCnt="0"/>
      <dgm:spPr/>
    </dgm:pt>
    <dgm:pt modelId="{81D2BBB6-06D7-44A9-A867-978F09E21DCE}" type="pres">
      <dgm:prSet presAssocID="{3A90E10A-6188-481F-9028-8718704AF310}" presName="rootText1" presStyleLbl="node0" presStyleIdx="0" presStyleCnt="1" custScaleX="440627">
        <dgm:presLayoutVars>
          <dgm:chPref val="3"/>
        </dgm:presLayoutVars>
      </dgm:prSet>
      <dgm:spPr/>
    </dgm:pt>
    <dgm:pt modelId="{CB1CC09D-01B9-48F5-B73E-D0D0FE252DD6}" type="pres">
      <dgm:prSet presAssocID="{3A90E10A-6188-481F-9028-8718704AF310}" presName="rootConnector1" presStyleLbl="node1" presStyleIdx="0" presStyleCnt="0"/>
      <dgm:spPr/>
    </dgm:pt>
    <dgm:pt modelId="{C0FC22C5-21DB-4053-B106-1D6D3A14AC2C}" type="pres">
      <dgm:prSet presAssocID="{3A90E10A-6188-481F-9028-8718704AF310}" presName="hierChild2" presStyleCnt="0"/>
      <dgm:spPr/>
    </dgm:pt>
    <dgm:pt modelId="{2E767A01-6AC1-4C2E-8D04-25E8183D37B3}" type="pres">
      <dgm:prSet presAssocID="{FC6CC376-B66C-468F-B017-CB52A72F2D33}" presName="Name37" presStyleLbl="parChTrans1D2" presStyleIdx="0" presStyleCnt="3"/>
      <dgm:spPr/>
    </dgm:pt>
    <dgm:pt modelId="{1540A9D6-E72C-4DA7-BD18-A7B1F29E8642}" type="pres">
      <dgm:prSet presAssocID="{DD60E50D-55E3-441D-9D61-E1A6B0356844}" presName="hierRoot2" presStyleCnt="0">
        <dgm:presLayoutVars>
          <dgm:hierBranch val="init"/>
        </dgm:presLayoutVars>
      </dgm:prSet>
      <dgm:spPr/>
    </dgm:pt>
    <dgm:pt modelId="{1B54EDF3-1379-44FC-BE3C-5FC51E9E616A}" type="pres">
      <dgm:prSet presAssocID="{DD60E50D-55E3-441D-9D61-E1A6B0356844}" presName="rootComposite" presStyleCnt="0"/>
      <dgm:spPr/>
    </dgm:pt>
    <dgm:pt modelId="{12685790-5A2F-4619-87BF-639E78E75F22}" type="pres">
      <dgm:prSet presAssocID="{DD60E50D-55E3-441D-9D61-E1A6B0356844}" presName="rootText" presStyleLbl="node2" presStyleIdx="0" presStyleCnt="3">
        <dgm:presLayoutVars>
          <dgm:chPref val="3"/>
        </dgm:presLayoutVars>
      </dgm:prSet>
      <dgm:spPr/>
    </dgm:pt>
    <dgm:pt modelId="{EC26A8B1-2583-4C06-8703-7C951BF94AAD}" type="pres">
      <dgm:prSet presAssocID="{DD60E50D-55E3-441D-9D61-E1A6B0356844}" presName="rootConnector" presStyleLbl="node2" presStyleIdx="0" presStyleCnt="3"/>
      <dgm:spPr/>
    </dgm:pt>
    <dgm:pt modelId="{F1C913F4-D5B4-4520-B260-B793B8EA1347}" type="pres">
      <dgm:prSet presAssocID="{DD60E50D-55E3-441D-9D61-E1A6B0356844}" presName="hierChild4" presStyleCnt="0"/>
      <dgm:spPr/>
    </dgm:pt>
    <dgm:pt modelId="{B8CBD6F6-5025-4B75-8F87-0887F66878B5}" type="pres">
      <dgm:prSet presAssocID="{B47A00BF-3FF2-4AB9-A7CA-F85B12162899}" presName="Name37" presStyleLbl="parChTrans1D3" presStyleIdx="0" presStyleCnt="12"/>
      <dgm:spPr/>
    </dgm:pt>
    <dgm:pt modelId="{5D0BEE4D-58C1-47F6-ABB7-F61D50B789E5}" type="pres">
      <dgm:prSet presAssocID="{9D9469E6-9F5A-4AA2-A2B1-76A42541817F}" presName="hierRoot2" presStyleCnt="0">
        <dgm:presLayoutVars>
          <dgm:hierBranch val="init"/>
        </dgm:presLayoutVars>
      </dgm:prSet>
      <dgm:spPr/>
    </dgm:pt>
    <dgm:pt modelId="{AB944307-1939-4E2A-8507-69AB103B2775}" type="pres">
      <dgm:prSet presAssocID="{9D9469E6-9F5A-4AA2-A2B1-76A42541817F}" presName="rootComposite" presStyleCnt="0"/>
      <dgm:spPr/>
    </dgm:pt>
    <dgm:pt modelId="{F7B5F351-6EBB-46E0-B02C-5EBC617F4531}" type="pres">
      <dgm:prSet presAssocID="{9D9469E6-9F5A-4AA2-A2B1-76A42541817F}" presName="rootText" presStyleLbl="node3" presStyleIdx="0" presStyleCnt="12" custScaleX="95060">
        <dgm:presLayoutVars>
          <dgm:chPref val="3"/>
        </dgm:presLayoutVars>
      </dgm:prSet>
      <dgm:spPr/>
    </dgm:pt>
    <dgm:pt modelId="{34776E50-F72E-4403-9B26-F1C77902E120}" type="pres">
      <dgm:prSet presAssocID="{9D9469E6-9F5A-4AA2-A2B1-76A42541817F}" presName="rootConnector" presStyleLbl="node3" presStyleIdx="0" presStyleCnt="12"/>
      <dgm:spPr/>
    </dgm:pt>
    <dgm:pt modelId="{4C64E171-F81A-4EF8-A96D-22B6916BAA7D}" type="pres">
      <dgm:prSet presAssocID="{9D9469E6-9F5A-4AA2-A2B1-76A42541817F}" presName="hierChild4" presStyleCnt="0"/>
      <dgm:spPr/>
    </dgm:pt>
    <dgm:pt modelId="{0F8B4E99-9A25-4CBD-B4E2-F905C198EDCC}" type="pres">
      <dgm:prSet presAssocID="{9D9469E6-9F5A-4AA2-A2B1-76A42541817F}" presName="hierChild5" presStyleCnt="0"/>
      <dgm:spPr/>
    </dgm:pt>
    <dgm:pt modelId="{5B5D9269-EB35-4196-A06F-6DEFF03C37F7}" type="pres">
      <dgm:prSet presAssocID="{27949DBD-2DEB-4CB1-8CB1-E123EB7E4513}" presName="Name37" presStyleLbl="parChTrans1D3" presStyleIdx="1" presStyleCnt="12"/>
      <dgm:spPr/>
    </dgm:pt>
    <dgm:pt modelId="{AB05315A-ECB3-4DD0-B5B3-87F83B9E92D6}" type="pres">
      <dgm:prSet presAssocID="{32BD80FF-45FE-4F14-8842-31056B5A49BA}" presName="hierRoot2" presStyleCnt="0">
        <dgm:presLayoutVars>
          <dgm:hierBranch val="init"/>
        </dgm:presLayoutVars>
      </dgm:prSet>
      <dgm:spPr/>
    </dgm:pt>
    <dgm:pt modelId="{8ABBA846-E93E-4044-AA9D-7AE4E2107049}" type="pres">
      <dgm:prSet presAssocID="{32BD80FF-45FE-4F14-8842-31056B5A49BA}" presName="rootComposite" presStyleCnt="0"/>
      <dgm:spPr/>
    </dgm:pt>
    <dgm:pt modelId="{1AE0D3E4-085C-493C-BFA1-A5CC2EF16973}" type="pres">
      <dgm:prSet presAssocID="{32BD80FF-45FE-4F14-8842-31056B5A49BA}" presName="rootText" presStyleLbl="node3" presStyleIdx="1" presStyleCnt="12">
        <dgm:presLayoutVars>
          <dgm:chPref val="3"/>
        </dgm:presLayoutVars>
      </dgm:prSet>
      <dgm:spPr/>
    </dgm:pt>
    <dgm:pt modelId="{BF18FE45-CE2E-42C6-B6B7-92256B33091E}" type="pres">
      <dgm:prSet presAssocID="{32BD80FF-45FE-4F14-8842-31056B5A49BA}" presName="rootConnector" presStyleLbl="node3" presStyleIdx="1" presStyleCnt="12"/>
      <dgm:spPr/>
    </dgm:pt>
    <dgm:pt modelId="{97926BED-A14D-49CD-A83E-D9101B99E1B1}" type="pres">
      <dgm:prSet presAssocID="{32BD80FF-45FE-4F14-8842-31056B5A49BA}" presName="hierChild4" presStyleCnt="0"/>
      <dgm:spPr/>
    </dgm:pt>
    <dgm:pt modelId="{8E552B67-491B-4EC9-A599-B6742F51E3BF}" type="pres">
      <dgm:prSet presAssocID="{32BD80FF-45FE-4F14-8842-31056B5A49BA}" presName="hierChild5" presStyleCnt="0"/>
      <dgm:spPr/>
    </dgm:pt>
    <dgm:pt modelId="{7D69DD10-D63D-42C9-813A-4079B099FEED}" type="pres">
      <dgm:prSet presAssocID="{5B00B9C0-3F34-473B-9527-41A61A0A3A02}" presName="Name37" presStyleLbl="parChTrans1D3" presStyleIdx="2" presStyleCnt="12"/>
      <dgm:spPr/>
    </dgm:pt>
    <dgm:pt modelId="{2CAB74DD-2FD5-46E9-BC56-25DFCF2F5D97}" type="pres">
      <dgm:prSet presAssocID="{4E7EE385-116B-452C-8FEF-E3EFDFB740A2}" presName="hierRoot2" presStyleCnt="0">
        <dgm:presLayoutVars>
          <dgm:hierBranch val="init"/>
        </dgm:presLayoutVars>
      </dgm:prSet>
      <dgm:spPr/>
    </dgm:pt>
    <dgm:pt modelId="{B5E90123-C1FE-47D2-B5BA-FD0320673CB8}" type="pres">
      <dgm:prSet presAssocID="{4E7EE385-116B-452C-8FEF-E3EFDFB740A2}" presName="rootComposite" presStyleCnt="0"/>
      <dgm:spPr/>
    </dgm:pt>
    <dgm:pt modelId="{0FA12357-777B-4017-979C-89C073D7E6D4}" type="pres">
      <dgm:prSet presAssocID="{4E7EE385-116B-452C-8FEF-E3EFDFB740A2}" presName="rootText" presStyleLbl="node3" presStyleIdx="2" presStyleCnt="12">
        <dgm:presLayoutVars>
          <dgm:chPref val="3"/>
        </dgm:presLayoutVars>
      </dgm:prSet>
      <dgm:spPr/>
    </dgm:pt>
    <dgm:pt modelId="{960B8025-04FE-455B-9114-6F6A8437AB21}" type="pres">
      <dgm:prSet presAssocID="{4E7EE385-116B-452C-8FEF-E3EFDFB740A2}" presName="rootConnector" presStyleLbl="node3" presStyleIdx="2" presStyleCnt="12"/>
      <dgm:spPr/>
    </dgm:pt>
    <dgm:pt modelId="{2CC70D83-95F5-4D7D-AD81-1AE3AF42ABEE}" type="pres">
      <dgm:prSet presAssocID="{4E7EE385-116B-452C-8FEF-E3EFDFB740A2}" presName="hierChild4" presStyleCnt="0"/>
      <dgm:spPr/>
    </dgm:pt>
    <dgm:pt modelId="{66579793-235E-44BC-BB39-B963D9A09C89}" type="pres">
      <dgm:prSet presAssocID="{4E7EE385-116B-452C-8FEF-E3EFDFB740A2}" presName="hierChild5" presStyleCnt="0"/>
      <dgm:spPr/>
    </dgm:pt>
    <dgm:pt modelId="{FC571C96-623D-4FE2-96A1-FE19586E16C7}" type="pres">
      <dgm:prSet presAssocID="{73C51B46-0EF9-4268-980F-3EE93DB19080}" presName="Name37" presStyleLbl="parChTrans1D3" presStyleIdx="3" presStyleCnt="12"/>
      <dgm:spPr/>
    </dgm:pt>
    <dgm:pt modelId="{F82CE385-1946-461D-B083-408108E14C69}" type="pres">
      <dgm:prSet presAssocID="{9DA03166-AE06-46D0-AD20-DE30BE17D532}" presName="hierRoot2" presStyleCnt="0">
        <dgm:presLayoutVars>
          <dgm:hierBranch val="init"/>
        </dgm:presLayoutVars>
      </dgm:prSet>
      <dgm:spPr/>
    </dgm:pt>
    <dgm:pt modelId="{1D4A3E4A-B2BA-40A7-81CA-996AF8759F6C}" type="pres">
      <dgm:prSet presAssocID="{9DA03166-AE06-46D0-AD20-DE30BE17D532}" presName="rootComposite" presStyleCnt="0"/>
      <dgm:spPr/>
    </dgm:pt>
    <dgm:pt modelId="{244B9BCC-F038-41BB-9B41-6571024465C9}" type="pres">
      <dgm:prSet presAssocID="{9DA03166-AE06-46D0-AD20-DE30BE17D532}" presName="rootText" presStyleLbl="node3" presStyleIdx="3" presStyleCnt="12">
        <dgm:presLayoutVars>
          <dgm:chPref val="3"/>
        </dgm:presLayoutVars>
      </dgm:prSet>
      <dgm:spPr/>
    </dgm:pt>
    <dgm:pt modelId="{A4A9BC79-AA31-4478-922A-E6A66EB9EE02}" type="pres">
      <dgm:prSet presAssocID="{9DA03166-AE06-46D0-AD20-DE30BE17D532}" presName="rootConnector" presStyleLbl="node3" presStyleIdx="3" presStyleCnt="12"/>
      <dgm:spPr/>
    </dgm:pt>
    <dgm:pt modelId="{194203C2-D153-425C-B882-C7ED0B30D211}" type="pres">
      <dgm:prSet presAssocID="{9DA03166-AE06-46D0-AD20-DE30BE17D532}" presName="hierChild4" presStyleCnt="0"/>
      <dgm:spPr/>
    </dgm:pt>
    <dgm:pt modelId="{288E2A33-F6DB-4D4D-9B76-59C258B51635}" type="pres">
      <dgm:prSet presAssocID="{9DA03166-AE06-46D0-AD20-DE30BE17D532}" presName="hierChild5" presStyleCnt="0"/>
      <dgm:spPr/>
    </dgm:pt>
    <dgm:pt modelId="{AA73AC48-BB42-4E64-BB6A-FA96F8756B34}" type="pres">
      <dgm:prSet presAssocID="{DD60E50D-55E3-441D-9D61-E1A6B0356844}" presName="hierChild5" presStyleCnt="0"/>
      <dgm:spPr/>
    </dgm:pt>
    <dgm:pt modelId="{1B99FBFD-0A98-40F3-80AC-538EAB950280}" type="pres">
      <dgm:prSet presAssocID="{2B6AE1DC-0FE4-4C4A-9D16-912E1215CD44}" presName="Name37" presStyleLbl="parChTrans1D2" presStyleIdx="1" presStyleCnt="3"/>
      <dgm:spPr/>
    </dgm:pt>
    <dgm:pt modelId="{651703A8-F769-4DE0-8B71-5F723FE969C2}" type="pres">
      <dgm:prSet presAssocID="{D5197921-BB1E-439C-BDE7-18A3AC5D49A4}" presName="hierRoot2" presStyleCnt="0">
        <dgm:presLayoutVars>
          <dgm:hierBranch val="init"/>
        </dgm:presLayoutVars>
      </dgm:prSet>
      <dgm:spPr/>
    </dgm:pt>
    <dgm:pt modelId="{201231A2-7B54-4736-9D6B-60F06BDE2021}" type="pres">
      <dgm:prSet presAssocID="{D5197921-BB1E-439C-BDE7-18A3AC5D49A4}" presName="rootComposite" presStyleCnt="0"/>
      <dgm:spPr/>
    </dgm:pt>
    <dgm:pt modelId="{B6103301-9922-418C-87E9-1CF271D183D0}" type="pres">
      <dgm:prSet presAssocID="{D5197921-BB1E-439C-BDE7-18A3AC5D49A4}" presName="rootText" presStyleLbl="node2" presStyleIdx="1" presStyleCnt="3">
        <dgm:presLayoutVars>
          <dgm:chPref val="3"/>
        </dgm:presLayoutVars>
      </dgm:prSet>
      <dgm:spPr/>
    </dgm:pt>
    <dgm:pt modelId="{8B486731-9654-4B5D-8B58-3967652CBC48}" type="pres">
      <dgm:prSet presAssocID="{D5197921-BB1E-439C-BDE7-18A3AC5D49A4}" presName="rootConnector" presStyleLbl="node2" presStyleIdx="1" presStyleCnt="3"/>
      <dgm:spPr/>
    </dgm:pt>
    <dgm:pt modelId="{2F4F55D7-AFD5-4B09-A89C-4AB02914F9C3}" type="pres">
      <dgm:prSet presAssocID="{D5197921-BB1E-439C-BDE7-18A3AC5D49A4}" presName="hierChild4" presStyleCnt="0"/>
      <dgm:spPr/>
    </dgm:pt>
    <dgm:pt modelId="{6252304F-2668-4FAF-844C-33CDEDC811E3}" type="pres">
      <dgm:prSet presAssocID="{59E346EA-9642-4969-BFF0-281D04400C91}" presName="Name37" presStyleLbl="parChTrans1D3" presStyleIdx="4" presStyleCnt="12"/>
      <dgm:spPr/>
    </dgm:pt>
    <dgm:pt modelId="{5E5E9BDE-F922-4A48-B6C4-D99297CE7659}" type="pres">
      <dgm:prSet presAssocID="{C14546C6-3653-40D2-A8A0-95E9E20B5CE4}" presName="hierRoot2" presStyleCnt="0">
        <dgm:presLayoutVars>
          <dgm:hierBranch val="init"/>
        </dgm:presLayoutVars>
      </dgm:prSet>
      <dgm:spPr/>
    </dgm:pt>
    <dgm:pt modelId="{50603E60-B84F-4A8B-9029-09165EA8F0F2}" type="pres">
      <dgm:prSet presAssocID="{C14546C6-3653-40D2-A8A0-95E9E20B5CE4}" presName="rootComposite" presStyleCnt="0"/>
      <dgm:spPr/>
    </dgm:pt>
    <dgm:pt modelId="{E29CF3CA-5A55-43AA-8B78-39C0A932376F}" type="pres">
      <dgm:prSet presAssocID="{C14546C6-3653-40D2-A8A0-95E9E20B5CE4}" presName="rootText" presStyleLbl="node3" presStyleIdx="4" presStyleCnt="12" custScaleX="100197">
        <dgm:presLayoutVars>
          <dgm:chPref val="3"/>
        </dgm:presLayoutVars>
      </dgm:prSet>
      <dgm:spPr/>
    </dgm:pt>
    <dgm:pt modelId="{A24EA337-65FD-4566-86A9-6F12E4C6EA3D}" type="pres">
      <dgm:prSet presAssocID="{C14546C6-3653-40D2-A8A0-95E9E20B5CE4}" presName="rootConnector" presStyleLbl="node3" presStyleIdx="4" presStyleCnt="12"/>
      <dgm:spPr/>
    </dgm:pt>
    <dgm:pt modelId="{F29CBE4B-30F6-4E53-8F4B-788CBFE859BB}" type="pres">
      <dgm:prSet presAssocID="{C14546C6-3653-40D2-A8A0-95E9E20B5CE4}" presName="hierChild4" presStyleCnt="0"/>
      <dgm:spPr/>
    </dgm:pt>
    <dgm:pt modelId="{22E6269B-E318-4128-927A-A20D2A0907D4}" type="pres">
      <dgm:prSet presAssocID="{C14546C6-3653-40D2-A8A0-95E9E20B5CE4}" presName="hierChild5" presStyleCnt="0"/>
      <dgm:spPr/>
    </dgm:pt>
    <dgm:pt modelId="{ACA1EE1C-8AF4-409F-AB2F-0DB10E4A7916}" type="pres">
      <dgm:prSet presAssocID="{64313AEE-EDAA-4FDA-8F53-477DCFB4439E}" presName="Name37" presStyleLbl="parChTrans1D3" presStyleIdx="5" presStyleCnt="12"/>
      <dgm:spPr/>
    </dgm:pt>
    <dgm:pt modelId="{887BE300-F119-4FE4-8EE1-E8583A4C1E73}" type="pres">
      <dgm:prSet presAssocID="{F1286720-A2F7-4F50-A68F-9E5442FAB955}" presName="hierRoot2" presStyleCnt="0">
        <dgm:presLayoutVars>
          <dgm:hierBranch val="init"/>
        </dgm:presLayoutVars>
      </dgm:prSet>
      <dgm:spPr/>
    </dgm:pt>
    <dgm:pt modelId="{7AC609A8-DA18-4E3A-9EEB-BBD480ED3F04}" type="pres">
      <dgm:prSet presAssocID="{F1286720-A2F7-4F50-A68F-9E5442FAB955}" presName="rootComposite" presStyleCnt="0"/>
      <dgm:spPr/>
    </dgm:pt>
    <dgm:pt modelId="{2369BA5F-3523-45CA-ACEC-F05A5D4B6C8A}" type="pres">
      <dgm:prSet presAssocID="{F1286720-A2F7-4F50-A68F-9E5442FAB955}" presName="rootText" presStyleLbl="node3" presStyleIdx="5" presStyleCnt="12">
        <dgm:presLayoutVars>
          <dgm:chPref val="3"/>
        </dgm:presLayoutVars>
      </dgm:prSet>
      <dgm:spPr/>
    </dgm:pt>
    <dgm:pt modelId="{9FC1AD39-75C7-4878-B83F-FFC9E253195E}" type="pres">
      <dgm:prSet presAssocID="{F1286720-A2F7-4F50-A68F-9E5442FAB955}" presName="rootConnector" presStyleLbl="node3" presStyleIdx="5" presStyleCnt="12"/>
      <dgm:spPr/>
    </dgm:pt>
    <dgm:pt modelId="{F073400A-84F5-4242-B329-FA66EFD72E9E}" type="pres">
      <dgm:prSet presAssocID="{F1286720-A2F7-4F50-A68F-9E5442FAB955}" presName="hierChild4" presStyleCnt="0"/>
      <dgm:spPr/>
    </dgm:pt>
    <dgm:pt modelId="{8C8D24BE-B0C1-492B-98C5-37DA62D56FE6}" type="pres">
      <dgm:prSet presAssocID="{F1286720-A2F7-4F50-A68F-9E5442FAB955}" presName="hierChild5" presStyleCnt="0"/>
      <dgm:spPr/>
    </dgm:pt>
    <dgm:pt modelId="{E003EC89-E786-4BA6-8800-84236EBBCC67}" type="pres">
      <dgm:prSet presAssocID="{E350BE9B-A386-4054-AFFC-B1FD09DC7931}" presName="Name37" presStyleLbl="parChTrans1D3" presStyleIdx="6" presStyleCnt="12"/>
      <dgm:spPr/>
    </dgm:pt>
    <dgm:pt modelId="{F05E2CAE-AA6B-4177-94AB-D23418B603C9}" type="pres">
      <dgm:prSet presAssocID="{FE559FE5-498F-4D65-A463-FA5C2BCACFDD}" presName="hierRoot2" presStyleCnt="0">
        <dgm:presLayoutVars>
          <dgm:hierBranch val="init"/>
        </dgm:presLayoutVars>
      </dgm:prSet>
      <dgm:spPr/>
    </dgm:pt>
    <dgm:pt modelId="{720DE063-5564-4767-AE68-7D0C60FE391B}" type="pres">
      <dgm:prSet presAssocID="{FE559FE5-498F-4D65-A463-FA5C2BCACFDD}" presName="rootComposite" presStyleCnt="0"/>
      <dgm:spPr/>
    </dgm:pt>
    <dgm:pt modelId="{92E51463-0347-4763-A953-2921887DC648}" type="pres">
      <dgm:prSet presAssocID="{FE559FE5-498F-4D65-A463-FA5C2BCACFDD}" presName="rootText" presStyleLbl="node3" presStyleIdx="6" presStyleCnt="12">
        <dgm:presLayoutVars>
          <dgm:chPref val="3"/>
        </dgm:presLayoutVars>
      </dgm:prSet>
      <dgm:spPr/>
    </dgm:pt>
    <dgm:pt modelId="{649C0ECE-8639-4EA8-823E-3106FB3384A0}" type="pres">
      <dgm:prSet presAssocID="{FE559FE5-498F-4D65-A463-FA5C2BCACFDD}" presName="rootConnector" presStyleLbl="node3" presStyleIdx="6" presStyleCnt="12"/>
      <dgm:spPr/>
    </dgm:pt>
    <dgm:pt modelId="{4CCE1C5C-34FE-4530-91F5-1992BD3048C0}" type="pres">
      <dgm:prSet presAssocID="{FE559FE5-498F-4D65-A463-FA5C2BCACFDD}" presName="hierChild4" presStyleCnt="0"/>
      <dgm:spPr/>
    </dgm:pt>
    <dgm:pt modelId="{7DC3D6AD-DAD9-43E6-BBBD-0183C6C466A6}" type="pres">
      <dgm:prSet presAssocID="{FE559FE5-498F-4D65-A463-FA5C2BCACFDD}" presName="hierChild5" presStyleCnt="0"/>
      <dgm:spPr/>
    </dgm:pt>
    <dgm:pt modelId="{3CE939DC-0EA6-4508-820F-1CF64C726EAE}" type="pres">
      <dgm:prSet presAssocID="{EF9391DD-71F2-4361-B454-A049697209AD}" presName="Name37" presStyleLbl="parChTrans1D3" presStyleIdx="7" presStyleCnt="12"/>
      <dgm:spPr/>
    </dgm:pt>
    <dgm:pt modelId="{72555599-DEFC-4AE0-8028-D7CC1657997A}" type="pres">
      <dgm:prSet presAssocID="{708A6A1A-DC25-4EE0-9666-1591F1859551}" presName="hierRoot2" presStyleCnt="0">
        <dgm:presLayoutVars>
          <dgm:hierBranch val="init"/>
        </dgm:presLayoutVars>
      </dgm:prSet>
      <dgm:spPr/>
    </dgm:pt>
    <dgm:pt modelId="{12A6ADD2-D918-40C8-831A-5094189DA431}" type="pres">
      <dgm:prSet presAssocID="{708A6A1A-DC25-4EE0-9666-1591F1859551}" presName="rootComposite" presStyleCnt="0"/>
      <dgm:spPr/>
    </dgm:pt>
    <dgm:pt modelId="{E19CC91E-D615-4C8E-8AAE-C00A344F8E7E}" type="pres">
      <dgm:prSet presAssocID="{708A6A1A-DC25-4EE0-9666-1591F1859551}" presName="rootText" presStyleLbl="node3" presStyleIdx="7" presStyleCnt="12">
        <dgm:presLayoutVars>
          <dgm:chPref val="3"/>
        </dgm:presLayoutVars>
      </dgm:prSet>
      <dgm:spPr/>
    </dgm:pt>
    <dgm:pt modelId="{2905B749-0C1F-4F66-84BD-8A13CB7C85A7}" type="pres">
      <dgm:prSet presAssocID="{708A6A1A-DC25-4EE0-9666-1591F1859551}" presName="rootConnector" presStyleLbl="node3" presStyleIdx="7" presStyleCnt="12"/>
      <dgm:spPr/>
    </dgm:pt>
    <dgm:pt modelId="{FC662065-1363-4465-9AB0-80DF26E47E20}" type="pres">
      <dgm:prSet presAssocID="{708A6A1A-DC25-4EE0-9666-1591F1859551}" presName="hierChild4" presStyleCnt="0"/>
      <dgm:spPr/>
    </dgm:pt>
    <dgm:pt modelId="{9CC6C5F0-9E5C-4E9A-81B3-444A1EE17092}" type="pres">
      <dgm:prSet presAssocID="{708A6A1A-DC25-4EE0-9666-1591F1859551}" presName="hierChild5" presStyleCnt="0"/>
      <dgm:spPr/>
    </dgm:pt>
    <dgm:pt modelId="{496B2190-EFB0-4D08-B8E3-2A15B06A8A24}" type="pres">
      <dgm:prSet presAssocID="{D5197921-BB1E-439C-BDE7-18A3AC5D49A4}" presName="hierChild5" presStyleCnt="0"/>
      <dgm:spPr/>
    </dgm:pt>
    <dgm:pt modelId="{050F29B4-8A64-4D28-8806-D20DB5A785D4}" type="pres">
      <dgm:prSet presAssocID="{B3E098BA-516B-493E-8BB7-B4ABFC914F3A}" presName="Name37" presStyleLbl="parChTrans1D2" presStyleIdx="2" presStyleCnt="3"/>
      <dgm:spPr/>
    </dgm:pt>
    <dgm:pt modelId="{7D33CB76-4ACC-4C3C-A982-81E9A6D148D5}" type="pres">
      <dgm:prSet presAssocID="{D8F4A5EF-BE8A-4B8D-B19C-856612AFE33D}" presName="hierRoot2" presStyleCnt="0">
        <dgm:presLayoutVars>
          <dgm:hierBranch val="init"/>
        </dgm:presLayoutVars>
      </dgm:prSet>
      <dgm:spPr/>
    </dgm:pt>
    <dgm:pt modelId="{87BDABB7-BAD3-4A10-A89C-FF2794893558}" type="pres">
      <dgm:prSet presAssocID="{D8F4A5EF-BE8A-4B8D-B19C-856612AFE33D}" presName="rootComposite" presStyleCnt="0"/>
      <dgm:spPr/>
    </dgm:pt>
    <dgm:pt modelId="{8D09D00A-8945-4A63-AE62-7F9133FA7C24}" type="pres">
      <dgm:prSet presAssocID="{D8F4A5EF-BE8A-4B8D-B19C-856612AFE33D}" presName="rootText" presStyleLbl="node2" presStyleIdx="2" presStyleCnt="3" custScaleX="175389">
        <dgm:presLayoutVars>
          <dgm:chPref val="3"/>
        </dgm:presLayoutVars>
      </dgm:prSet>
      <dgm:spPr/>
    </dgm:pt>
    <dgm:pt modelId="{BCAD2281-688A-4358-88AB-23614DD5E613}" type="pres">
      <dgm:prSet presAssocID="{D8F4A5EF-BE8A-4B8D-B19C-856612AFE33D}" presName="rootConnector" presStyleLbl="node2" presStyleIdx="2" presStyleCnt="3"/>
      <dgm:spPr/>
    </dgm:pt>
    <dgm:pt modelId="{6626DCD2-7AD0-45B6-B21C-2AAEB09E7A3D}" type="pres">
      <dgm:prSet presAssocID="{D8F4A5EF-BE8A-4B8D-B19C-856612AFE33D}" presName="hierChild4" presStyleCnt="0"/>
      <dgm:spPr/>
    </dgm:pt>
    <dgm:pt modelId="{B9180944-459C-4B15-86D0-FE00107B7315}" type="pres">
      <dgm:prSet presAssocID="{9873649B-C125-4BBC-9333-63FBCB17F080}" presName="Name37" presStyleLbl="parChTrans1D3" presStyleIdx="8" presStyleCnt="12"/>
      <dgm:spPr/>
    </dgm:pt>
    <dgm:pt modelId="{5AD52AEB-0A97-46C0-BB68-506F155B604D}" type="pres">
      <dgm:prSet presAssocID="{E14D4764-8996-4BF1-8B73-870004C06285}" presName="hierRoot2" presStyleCnt="0">
        <dgm:presLayoutVars>
          <dgm:hierBranch val="init"/>
        </dgm:presLayoutVars>
      </dgm:prSet>
      <dgm:spPr/>
    </dgm:pt>
    <dgm:pt modelId="{223BE6FC-5111-4862-927E-B922D5C8BB0B}" type="pres">
      <dgm:prSet presAssocID="{E14D4764-8996-4BF1-8B73-870004C06285}" presName="rootComposite" presStyleCnt="0"/>
      <dgm:spPr/>
    </dgm:pt>
    <dgm:pt modelId="{4E7E03D0-5A47-4CA6-B806-97B1CAFE33CB}" type="pres">
      <dgm:prSet presAssocID="{E14D4764-8996-4BF1-8B73-870004C06285}" presName="rootText" presStyleLbl="node3" presStyleIdx="8" presStyleCnt="12" custScaleX="100000">
        <dgm:presLayoutVars>
          <dgm:chPref val="3"/>
        </dgm:presLayoutVars>
      </dgm:prSet>
      <dgm:spPr/>
    </dgm:pt>
    <dgm:pt modelId="{09C76DF9-B55D-4EEB-B44A-0025CCB818F3}" type="pres">
      <dgm:prSet presAssocID="{E14D4764-8996-4BF1-8B73-870004C06285}" presName="rootConnector" presStyleLbl="node3" presStyleIdx="8" presStyleCnt="12"/>
      <dgm:spPr/>
    </dgm:pt>
    <dgm:pt modelId="{40F4BFF8-C731-485D-B43A-CFF3B4DEC9A9}" type="pres">
      <dgm:prSet presAssocID="{E14D4764-8996-4BF1-8B73-870004C06285}" presName="hierChild4" presStyleCnt="0"/>
      <dgm:spPr/>
    </dgm:pt>
    <dgm:pt modelId="{D9E23866-83DF-4407-AF5E-E4E29B7EB6B1}" type="pres">
      <dgm:prSet presAssocID="{E14D4764-8996-4BF1-8B73-870004C06285}" presName="hierChild5" presStyleCnt="0"/>
      <dgm:spPr/>
    </dgm:pt>
    <dgm:pt modelId="{6136A871-E985-43E2-BC39-CC9DB09F0A33}" type="pres">
      <dgm:prSet presAssocID="{ECCD331F-B5F8-4892-831E-9D4B39BF9FBF}" presName="Name37" presStyleLbl="parChTrans1D3" presStyleIdx="9" presStyleCnt="12"/>
      <dgm:spPr/>
    </dgm:pt>
    <dgm:pt modelId="{9CA0070C-69F1-44B6-8997-B0F167C72D7F}" type="pres">
      <dgm:prSet presAssocID="{7B8B9871-8FF8-49FB-BCF8-6B83621C0231}" presName="hierRoot2" presStyleCnt="0">
        <dgm:presLayoutVars>
          <dgm:hierBranch val="init"/>
        </dgm:presLayoutVars>
      </dgm:prSet>
      <dgm:spPr/>
    </dgm:pt>
    <dgm:pt modelId="{ADE58973-D740-4422-8838-3FF608952CED}" type="pres">
      <dgm:prSet presAssocID="{7B8B9871-8FF8-49FB-BCF8-6B83621C0231}" presName="rootComposite" presStyleCnt="0"/>
      <dgm:spPr/>
    </dgm:pt>
    <dgm:pt modelId="{EF58A98E-EF4E-4944-9104-AC575E17D19D}" type="pres">
      <dgm:prSet presAssocID="{7B8B9871-8FF8-49FB-BCF8-6B83621C0231}" presName="rootText" presStyleLbl="node3" presStyleIdx="9" presStyleCnt="12">
        <dgm:presLayoutVars>
          <dgm:chPref val="3"/>
        </dgm:presLayoutVars>
      </dgm:prSet>
      <dgm:spPr/>
    </dgm:pt>
    <dgm:pt modelId="{06127C47-C7F4-4876-8F35-C63319599842}" type="pres">
      <dgm:prSet presAssocID="{7B8B9871-8FF8-49FB-BCF8-6B83621C0231}" presName="rootConnector" presStyleLbl="node3" presStyleIdx="9" presStyleCnt="12"/>
      <dgm:spPr/>
    </dgm:pt>
    <dgm:pt modelId="{EB0E0D13-B322-45DC-9AA0-F1F19527FC30}" type="pres">
      <dgm:prSet presAssocID="{7B8B9871-8FF8-49FB-BCF8-6B83621C0231}" presName="hierChild4" presStyleCnt="0"/>
      <dgm:spPr/>
    </dgm:pt>
    <dgm:pt modelId="{CB297F01-E8E5-4B75-B01C-6FAE93D8870D}" type="pres">
      <dgm:prSet presAssocID="{7B8B9871-8FF8-49FB-BCF8-6B83621C0231}" presName="hierChild5" presStyleCnt="0"/>
      <dgm:spPr/>
    </dgm:pt>
    <dgm:pt modelId="{75E7096E-BF1D-4E54-BB8F-E3CCDCE5DF3A}" type="pres">
      <dgm:prSet presAssocID="{4E321EAD-4531-4CC2-A650-B111DDBC15B5}" presName="Name37" presStyleLbl="parChTrans1D3" presStyleIdx="10" presStyleCnt="12"/>
      <dgm:spPr/>
    </dgm:pt>
    <dgm:pt modelId="{49AAEC75-ED68-4DE3-B19E-247C624DA55A}" type="pres">
      <dgm:prSet presAssocID="{06C1B8F8-56AD-4F84-AEEA-1951C4433D4E}" presName="hierRoot2" presStyleCnt="0">
        <dgm:presLayoutVars>
          <dgm:hierBranch val="init"/>
        </dgm:presLayoutVars>
      </dgm:prSet>
      <dgm:spPr/>
    </dgm:pt>
    <dgm:pt modelId="{3A4F629D-619F-4108-BB3B-604EBE60BB97}" type="pres">
      <dgm:prSet presAssocID="{06C1B8F8-56AD-4F84-AEEA-1951C4433D4E}" presName="rootComposite" presStyleCnt="0"/>
      <dgm:spPr/>
    </dgm:pt>
    <dgm:pt modelId="{193F5095-4986-458D-9125-F0435123BD2F}" type="pres">
      <dgm:prSet presAssocID="{06C1B8F8-56AD-4F84-AEEA-1951C4433D4E}" presName="rootText" presStyleLbl="node3" presStyleIdx="10" presStyleCnt="12">
        <dgm:presLayoutVars>
          <dgm:chPref val="3"/>
        </dgm:presLayoutVars>
      </dgm:prSet>
      <dgm:spPr/>
    </dgm:pt>
    <dgm:pt modelId="{165A8EBB-EFDB-4A81-A0B9-A1D88DCA9B93}" type="pres">
      <dgm:prSet presAssocID="{06C1B8F8-56AD-4F84-AEEA-1951C4433D4E}" presName="rootConnector" presStyleLbl="node3" presStyleIdx="10" presStyleCnt="12"/>
      <dgm:spPr/>
    </dgm:pt>
    <dgm:pt modelId="{404FC407-F1CD-4304-85E9-C0AD25027F6A}" type="pres">
      <dgm:prSet presAssocID="{06C1B8F8-56AD-4F84-AEEA-1951C4433D4E}" presName="hierChild4" presStyleCnt="0"/>
      <dgm:spPr/>
    </dgm:pt>
    <dgm:pt modelId="{6DA7F833-6FA5-447F-ADD1-E59CFACEAB66}" type="pres">
      <dgm:prSet presAssocID="{06C1B8F8-56AD-4F84-AEEA-1951C4433D4E}" presName="hierChild5" presStyleCnt="0"/>
      <dgm:spPr/>
    </dgm:pt>
    <dgm:pt modelId="{DAA223E2-AB8D-43A4-ABB8-2C477AC29F3A}" type="pres">
      <dgm:prSet presAssocID="{1594E188-B17C-4CDE-BC1A-E8433A0D6FC4}" presName="Name37" presStyleLbl="parChTrans1D3" presStyleIdx="11" presStyleCnt="12"/>
      <dgm:spPr/>
    </dgm:pt>
    <dgm:pt modelId="{392823ED-E3E0-4566-B6AC-B003CA160EB1}" type="pres">
      <dgm:prSet presAssocID="{E1771DF0-CA26-4B1C-89EC-3BDC501D810C}" presName="hierRoot2" presStyleCnt="0">
        <dgm:presLayoutVars>
          <dgm:hierBranch val="init"/>
        </dgm:presLayoutVars>
      </dgm:prSet>
      <dgm:spPr/>
    </dgm:pt>
    <dgm:pt modelId="{D5122B1F-52E4-4B5C-BA28-332D3D8C6618}" type="pres">
      <dgm:prSet presAssocID="{E1771DF0-CA26-4B1C-89EC-3BDC501D810C}" presName="rootComposite" presStyleCnt="0"/>
      <dgm:spPr/>
    </dgm:pt>
    <dgm:pt modelId="{A9785DF0-D00A-457C-8109-89552149C8BA}" type="pres">
      <dgm:prSet presAssocID="{E1771DF0-CA26-4B1C-89EC-3BDC501D810C}" presName="rootText" presStyleLbl="node3" presStyleIdx="11" presStyleCnt="12">
        <dgm:presLayoutVars>
          <dgm:chPref val="3"/>
        </dgm:presLayoutVars>
      </dgm:prSet>
      <dgm:spPr/>
    </dgm:pt>
    <dgm:pt modelId="{FB3EEBEE-1E6D-4611-B368-FED297F27F96}" type="pres">
      <dgm:prSet presAssocID="{E1771DF0-CA26-4B1C-89EC-3BDC501D810C}" presName="rootConnector" presStyleLbl="node3" presStyleIdx="11" presStyleCnt="12"/>
      <dgm:spPr/>
    </dgm:pt>
    <dgm:pt modelId="{AE62A8AC-E5E6-48C7-BD4C-DC416CF7071E}" type="pres">
      <dgm:prSet presAssocID="{E1771DF0-CA26-4B1C-89EC-3BDC501D810C}" presName="hierChild4" presStyleCnt="0"/>
      <dgm:spPr/>
    </dgm:pt>
    <dgm:pt modelId="{E4A3E887-24BB-4F62-86F7-ECFFB3275762}" type="pres">
      <dgm:prSet presAssocID="{E1771DF0-CA26-4B1C-89EC-3BDC501D810C}" presName="hierChild5" presStyleCnt="0"/>
      <dgm:spPr/>
    </dgm:pt>
    <dgm:pt modelId="{29B9DD14-D09E-4C27-B270-76F331267D7E}" type="pres">
      <dgm:prSet presAssocID="{D8F4A5EF-BE8A-4B8D-B19C-856612AFE33D}" presName="hierChild5" presStyleCnt="0"/>
      <dgm:spPr/>
    </dgm:pt>
    <dgm:pt modelId="{66F5F207-A740-4F13-81AF-6CEF5F28C3CE}" type="pres">
      <dgm:prSet presAssocID="{3A90E10A-6188-481F-9028-8718704AF310}" presName="hierChild3" presStyleCnt="0"/>
      <dgm:spPr/>
    </dgm:pt>
  </dgm:ptLst>
  <dgm:cxnLst>
    <dgm:cxn modelId="{94C4A700-5D18-4342-9EB8-44E74EB4F7D0}" type="presOf" srcId="{F1286720-A2F7-4F50-A68F-9E5442FAB955}" destId="{9FC1AD39-75C7-4878-B83F-FFC9E253195E}" srcOrd="1" destOrd="0" presId="urn:microsoft.com/office/officeart/2005/8/layout/orgChart1"/>
    <dgm:cxn modelId="{13EAC404-6DB5-4EC1-93E2-92D14DE49B01}" type="presOf" srcId="{DD60E50D-55E3-441D-9D61-E1A6B0356844}" destId="{12685790-5A2F-4619-87BF-639E78E75F22}" srcOrd="0" destOrd="0" presId="urn:microsoft.com/office/officeart/2005/8/layout/orgChart1"/>
    <dgm:cxn modelId="{F3B8EF07-388A-4814-80DC-D0978981C585}" srcId="{5F310ECE-AB69-4489-B560-2D6B0D8B2E93}" destId="{3A90E10A-6188-481F-9028-8718704AF310}" srcOrd="0" destOrd="0" parTransId="{BC8B39BA-3570-4104-B2E6-B0C8771EEEF5}" sibTransId="{742DC083-4040-4BDF-96E7-DF441DC7A268}"/>
    <dgm:cxn modelId="{2EC5F41C-9BE6-4093-94E9-799D306C1821}" type="presOf" srcId="{59E346EA-9642-4969-BFF0-281D04400C91}" destId="{6252304F-2668-4FAF-844C-33CDEDC811E3}" srcOrd="0" destOrd="0" presId="urn:microsoft.com/office/officeart/2005/8/layout/orgChart1"/>
    <dgm:cxn modelId="{B5167521-9A5D-42E8-B46B-BE51B8BCB5EC}" type="presOf" srcId="{C14546C6-3653-40D2-A8A0-95E9E20B5CE4}" destId="{E29CF3CA-5A55-43AA-8B78-39C0A932376F}" srcOrd="0" destOrd="0" presId="urn:microsoft.com/office/officeart/2005/8/layout/orgChart1"/>
    <dgm:cxn modelId="{E4E3EE21-55E4-4158-B083-69629F227E57}" srcId="{D5197921-BB1E-439C-BDE7-18A3AC5D49A4}" destId="{C14546C6-3653-40D2-A8A0-95E9E20B5CE4}" srcOrd="0" destOrd="0" parTransId="{59E346EA-9642-4969-BFF0-281D04400C91}" sibTransId="{91433E5D-635F-465C-A0BA-2A64789ACC77}"/>
    <dgm:cxn modelId="{2CBDC026-0248-4246-8137-6BAFB2F4DC84}" srcId="{3A90E10A-6188-481F-9028-8718704AF310}" destId="{DD60E50D-55E3-441D-9D61-E1A6B0356844}" srcOrd="0" destOrd="0" parTransId="{FC6CC376-B66C-468F-B017-CB52A72F2D33}" sibTransId="{9DDAAD83-81F8-40D7-B04C-B362C076A921}"/>
    <dgm:cxn modelId="{678F4128-2666-4119-BBC0-2D05406B8A0C}" srcId="{D8F4A5EF-BE8A-4B8D-B19C-856612AFE33D}" destId="{E14D4764-8996-4BF1-8B73-870004C06285}" srcOrd="0" destOrd="0" parTransId="{9873649B-C125-4BBC-9333-63FBCB17F080}" sibTransId="{932B7908-06A9-451D-BF57-E6B8DEB85B17}"/>
    <dgm:cxn modelId="{18697F2B-AC30-4126-8FA2-0C60DE2D6ED5}" type="presOf" srcId="{4E321EAD-4531-4CC2-A650-B111DDBC15B5}" destId="{75E7096E-BF1D-4E54-BB8F-E3CCDCE5DF3A}" srcOrd="0" destOrd="0" presId="urn:microsoft.com/office/officeart/2005/8/layout/orgChart1"/>
    <dgm:cxn modelId="{FF735831-E254-492E-8478-F3D848AE7A66}" type="presOf" srcId="{7B8B9871-8FF8-49FB-BCF8-6B83621C0231}" destId="{06127C47-C7F4-4876-8F35-C63319599842}" srcOrd="1" destOrd="0" presId="urn:microsoft.com/office/officeart/2005/8/layout/orgChart1"/>
    <dgm:cxn modelId="{3A36493B-CAF9-4BEB-BC20-131177A0DC13}" type="presOf" srcId="{B47A00BF-3FF2-4AB9-A7CA-F85B12162899}" destId="{B8CBD6F6-5025-4B75-8F87-0887F66878B5}" srcOrd="0" destOrd="0" presId="urn:microsoft.com/office/officeart/2005/8/layout/orgChart1"/>
    <dgm:cxn modelId="{4848AA5B-D608-4FE0-95D9-39E9E71003D8}" srcId="{D5197921-BB1E-439C-BDE7-18A3AC5D49A4}" destId="{FE559FE5-498F-4D65-A463-FA5C2BCACFDD}" srcOrd="2" destOrd="0" parTransId="{E350BE9B-A386-4054-AFFC-B1FD09DC7931}" sibTransId="{85DD29A2-4020-46DA-BBBE-8E4EC5E69972}"/>
    <dgm:cxn modelId="{AB20E25E-42B4-4AE2-802C-F0CFB5204033}" type="presOf" srcId="{73C51B46-0EF9-4268-980F-3EE93DB19080}" destId="{FC571C96-623D-4FE2-96A1-FE19586E16C7}" srcOrd="0" destOrd="0" presId="urn:microsoft.com/office/officeart/2005/8/layout/orgChart1"/>
    <dgm:cxn modelId="{FB9DD563-EEC9-4732-8B37-F22015DD388C}" srcId="{DD60E50D-55E3-441D-9D61-E1A6B0356844}" destId="{9DA03166-AE06-46D0-AD20-DE30BE17D532}" srcOrd="3" destOrd="0" parTransId="{73C51B46-0EF9-4268-980F-3EE93DB19080}" sibTransId="{365C67D7-FAAF-490C-90FD-A551AC4CD506}"/>
    <dgm:cxn modelId="{555E1045-F763-48E3-A533-BED2BF2896C8}" type="presOf" srcId="{708A6A1A-DC25-4EE0-9666-1591F1859551}" destId="{2905B749-0C1F-4F66-84BD-8A13CB7C85A7}" srcOrd="1" destOrd="0" presId="urn:microsoft.com/office/officeart/2005/8/layout/orgChart1"/>
    <dgm:cxn modelId="{C839CF65-E08D-48CC-821D-3DEEB1F99443}" type="presOf" srcId="{E350BE9B-A386-4054-AFFC-B1FD09DC7931}" destId="{E003EC89-E786-4BA6-8800-84236EBBCC67}" srcOrd="0" destOrd="0" presId="urn:microsoft.com/office/officeart/2005/8/layout/orgChart1"/>
    <dgm:cxn modelId="{A6FB7C47-C557-40A5-8C74-2AF2123053A9}" type="presOf" srcId="{F1286720-A2F7-4F50-A68F-9E5442FAB955}" destId="{2369BA5F-3523-45CA-ACEC-F05A5D4B6C8A}" srcOrd="0" destOrd="0" presId="urn:microsoft.com/office/officeart/2005/8/layout/orgChart1"/>
    <dgm:cxn modelId="{EA45744E-A3B1-4289-A8CC-F22C7D03BCBD}" type="presOf" srcId="{FC6CC376-B66C-468F-B017-CB52A72F2D33}" destId="{2E767A01-6AC1-4C2E-8D04-25E8183D37B3}" srcOrd="0" destOrd="0" presId="urn:microsoft.com/office/officeart/2005/8/layout/orgChart1"/>
    <dgm:cxn modelId="{F5B5FE50-70B8-44D6-B5A8-9010DCA14EC3}" type="presOf" srcId="{EF9391DD-71F2-4361-B454-A049697209AD}" destId="{3CE939DC-0EA6-4508-820F-1CF64C726EAE}" srcOrd="0" destOrd="0" presId="urn:microsoft.com/office/officeart/2005/8/layout/orgChart1"/>
    <dgm:cxn modelId="{AA7D2D72-5E6D-401F-81BC-99D24CEBD479}" type="presOf" srcId="{7B8B9871-8FF8-49FB-BCF8-6B83621C0231}" destId="{EF58A98E-EF4E-4944-9104-AC575E17D19D}" srcOrd="0" destOrd="0" presId="urn:microsoft.com/office/officeart/2005/8/layout/orgChart1"/>
    <dgm:cxn modelId="{5ABA5072-7230-4ED8-8CA9-E9003CF5A8DA}" type="presOf" srcId="{32BD80FF-45FE-4F14-8842-31056B5A49BA}" destId="{1AE0D3E4-085C-493C-BFA1-A5CC2EF16973}" srcOrd="0" destOrd="0" presId="urn:microsoft.com/office/officeart/2005/8/layout/orgChart1"/>
    <dgm:cxn modelId="{65B4C272-AFCC-45F7-B6A8-4D85D9455840}" type="presOf" srcId="{9D9469E6-9F5A-4AA2-A2B1-76A42541817F}" destId="{34776E50-F72E-4403-9B26-F1C77902E120}" srcOrd="1" destOrd="0" presId="urn:microsoft.com/office/officeart/2005/8/layout/orgChart1"/>
    <dgm:cxn modelId="{2FD5A254-E868-4CF4-9D3D-4BC2ACEBD0DE}" type="presOf" srcId="{32BD80FF-45FE-4F14-8842-31056B5A49BA}" destId="{BF18FE45-CE2E-42C6-B6B7-92256B33091E}" srcOrd="1" destOrd="0" presId="urn:microsoft.com/office/officeart/2005/8/layout/orgChart1"/>
    <dgm:cxn modelId="{56D73B56-8887-4046-B612-428CF7B8DD9B}" srcId="{D5197921-BB1E-439C-BDE7-18A3AC5D49A4}" destId="{F1286720-A2F7-4F50-A68F-9E5442FAB955}" srcOrd="1" destOrd="0" parTransId="{64313AEE-EDAA-4FDA-8F53-477DCFB4439E}" sibTransId="{B87E9800-1BA9-46F3-BCD5-87433AFC9C05}"/>
    <dgm:cxn modelId="{F2933B5A-D275-430A-8F58-DFC0EE54D5DC}" srcId="{3A90E10A-6188-481F-9028-8718704AF310}" destId="{D5197921-BB1E-439C-BDE7-18A3AC5D49A4}" srcOrd="1" destOrd="0" parTransId="{2B6AE1DC-0FE4-4C4A-9D16-912E1215CD44}" sibTransId="{A4BEE2DA-A061-467F-A83A-BE6298D7013E}"/>
    <dgm:cxn modelId="{8AADB182-95A3-45CF-967E-C1B7623E26B1}" type="presOf" srcId="{1594E188-B17C-4CDE-BC1A-E8433A0D6FC4}" destId="{DAA223E2-AB8D-43A4-ABB8-2C477AC29F3A}" srcOrd="0" destOrd="0" presId="urn:microsoft.com/office/officeart/2005/8/layout/orgChart1"/>
    <dgm:cxn modelId="{674D5E83-E147-44F5-9510-1B401B2FD8FB}" srcId="{D8F4A5EF-BE8A-4B8D-B19C-856612AFE33D}" destId="{E1771DF0-CA26-4B1C-89EC-3BDC501D810C}" srcOrd="3" destOrd="0" parTransId="{1594E188-B17C-4CDE-BC1A-E8433A0D6FC4}" sibTransId="{39472A56-248C-451B-87A4-FF80073F4995}"/>
    <dgm:cxn modelId="{45D38C8A-2502-4017-9FB0-7BF41B4F5430}" srcId="{DD60E50D-55E3-441D-9D61-E1A6B0356844}" destId="{32BD80FF-45FE-4F14-8842-31056B5A49BA}" srcOrd="1" destOrd="0" parTransId="{27949DBD-2DEB-4CB1-8CB1-E123EB7E4513}" sibTransId="{83408BE1-C87F-4ECA-B4DB-051768665D72}"/>
    <dgm:cxn modelId="{DC07988B-79F0-4DD0-A0EF-5FC29D5BEE45}" type="presOf" srcId="{D5197921-BB1E-439C-BDE7-18A3AC5D49A4}" destId="{8B486731-9654-4B5D-8B58-3967652CBC48}" srcOrd="1" destOrd="0" presId="urn:microsoft.com/office/officeart/2005/8/layout/orgChart1"/>
    <dgm:cxn modelId="{B751778D-095C-49E1-A53B-45BCCF4C233E}" type="presOf" srcId="{9DA03166-AE06-46D0-AD20-DE30BE17D532}" destId="{A4A9BC79-AA31-4478-922A-E6A66EB9EE02}" srcOrd="1" destOrd="0" presId="urn:microsoft.com/office/officeart/2005/8/layout/orgChart1"/>
    <dgm:cxn modelId="{F196F38D-F1F3-488A-81EC-CBDC7A922724}" type="presOf" srcId="{9873649B-C125-4BBC-9333-63FBCB17F080}" destId="{B9180944-459C-4B15-86D0-FE00107B7315}" srcOrd="0" destOrd="0" presId="urn:microsoft.com/office/officeart/2005/8/layout/orgChart1"/>
    <dgm:cxn modelId="{5935638E-AC39-430A-A763-C0AC68350356}" type="presOf" srcId="{9DA03166-AE06-46D0-AD20-DE30BE17D532}" destId="{244B9BCC-F038-41BB-9B41-6571024465C9}" srcOrd="0" destOrd="0" presId="urn:microsoft.com/office/officeart/2005/8/layout/orgChart1"/>
    <dgm:cxn modelId="{EA9D8B8F-4AF6-4ED4-AEC4-DEA376A05E7C}" srcId="{D8F4A5EF-BE8A-4B8D-B19C-856612AFE33D}" destId="{7B8B9871-8FF8-49FB-BCF8-6B83621C0231}" srcOrd="1" destOrd="0" parTransId="{ECCD331F-B5F8-4892-831E-9D4B39BF9FBF}" sibTransId="{7AD0ED36-39D5-4FBF-A097-FD8FEA35D98D}"/>
    <dgm:cxn modelId="{0A795790-1A4C-45E7-AE27-A95997979A9E}" type="presOf" srcId="{E14D4764-8996-4BF1-8B73-870004C06285}" destId="{4E7E03D0-5A47-4CA6-B806-97B1CAFE33CB}" srcOrd="0" destOrd="0" presId="urn:microsoft.com/office/officeart/2005/8/layout/orgChart1"/>
    <dgm:cxn modelId="{B8521398-B785-4985-BB3C-0AE17B34BE51}" type="presOf" srcId="{D8F4A5EF-BE8A-4B8D-B19C-856612AFE33D}" destId="{BCAD2281-688A-4358-88AB-23614DD5E613}" srcOrd="1" destOrd="0" presId="urn:microsoft.com/office/officeart/2005/8/layout/orgChart1"/>
    <dgm:cxn modelId="{F44CA698-5F5B-4E0C-8906-1A22E2CCE50A}" type="presOf" srcId="{E14D4764-8996-4BF1-8B73-870004C06285}" destId="{09C76DF9-B55D-4EEB-B44A-0025CCB818F3}" srcOrd="1" destOrd="0" presId="urn:microsoft.com/office/officeart/2005/8/layout/orgChart1"/>
    <dgm:cxn modelId="{29BC469F-F6FA-4D47-84C7-9552237530A5}" type="presOf" srcId="{64313AEE-EDAA-4FDA-8F53-477DCFB4439E}" destId="{ACA1EE1C-8AF4-409F-AB2F-0DB10E4A7916}" srcOrd="0" destOrd="0" presId="urn:microsoft.com/office/officeart/2005/8/layout/orgChart1"/>
    <dgm:cxn modelId="{8FB09AA3-8D2D-4EFF-967B-623414B2CB49}" type="presOf" srcId="{27949DBD-2DEB-4CB1-8CB1-E123EB7E4513}" destId="{5B5D9269-EB35-4196-A06F-6DEFF03C37F7}" srcOrd="0" destOrd="0" presId="urn:microsoft.com/office/officeart/2005/8/layout/orgChart1"/>
    <dgm:cxn modelId="{3330C7AB-5214-4E78-80A4-A063D6808CE4}" type="presOf" srcId="{5F310ECE-AB69-4489-B560-2D6B0D8B2E93}" destId="{5D357B65-DDA3-487F-8936-E37202049DD2}" srcOrd="0" destOrd="0" presId="urn:microsoft.com/office/officeart/2005/8/layout/orgChart1"/>
    <dgm:cxn modelId="{CEFB8BAC-D9C2-44F8-8834-D34CB5E47FC7}" type="presOf" srcId="{5B00B9C0-3F34-473B-9527-41A61A0A3A02}" destId="{7D69DD10-D63D-42C9-813A-4079B099FEED}" srcOrd="0" destOrd="0" presId="urn:microsoft.com/office/officeart/2005/8/layout/orgChart1"/>
    <dgm:cxn modelId="{BB451CB1-28A3-4D5B-8790-A72B7BFECB9B}" srcId="{D8F4A5EF-BE8A-4B8D-B19C-856612AFE33D}" destId="{06C1B8F8-56AD-4F84-AEEA-1951C4433D4E}" srcOrd="2" destOrd="0" parTransId="{4E321EAD-4531-4CC2-A650-B111DDBC15B5}" sibTransId="{ED50C506-BFF0-4BFB-B55A-F6D675C34A00}"/>
    <dgm:cxn modelId="{6BB276B3-26A0-4E78-8C17-9739A3F0405B}" type="presOf" srcId="{06C1B8F8-56AD-4F84-AEEA-1951C4433D4E}" destId="{165A8EBB-EFDB-4A81-A0B9-A1D88DCA9B93}" srcOrd="1" destOrd="0" presId="urn:microsoft.com/office/officeart/2005/8/layout/orgChart1"/>
    <dgm:cxn modelId="{C0B0F5B6-5603-482F-ABBC-A1B553E15E95}" type="presOf" srcId="{C14546C6-3653-40D2-A8A0-95E9E20B5CE4}" destId="{A24EA337-65FD-4566-86A9-6F12E4C6EA3D}" srcOrd="1" destOrd="0" presId="urn:microsoft.com/office/officeart/2005/8/layout/orgChart1"/>
    <dgm:cxn modelId="{DB9D07B7-0E78-4D1E-B7EA-84F09109ED01}" type="presOf" srcId="{9D9469E6-9F5A-4AA2-A2B1-76A42541817F}" destId="{F7B5F351-6EBB-46E0-B02C-5EBC617F4531}" srcOrd="0" destOrd="0" presId="urn:microsoft.com/office/officeart/2005/8/layout/orgChart1"/>
    <dgm:cxn modelId="{FF0E88BD-9432-4CFD-AAE0-57BB82DF6988}" type="presOf" srcId="{ECCD331F-B5F8-4892-831E-9D4B39BF9FBF}" destId="{6136A871-E985-43E2-BC39-CC9DB09F0A33}" srcOrd="0" destOrd="0" presId="urn:microsoft.com/office/officeart/2005/8/layout/orgChart1"/>
    <dgm:cxn modelId="{216073C2-10EC-4FBA-BC6B-71A47752B406}" type="presOf" srcId="{3A90E10A-6188-481F-9028-8718704AF310}" destId="{81D2BBB6-06D7-44A9-A867-978F09E21DCE}" srcOrd="0" destOrd="0" presId="urn:microsoft.com/office/officeart/2005/8/layout/orgChart1"/>
    <dgm:cxn modelId="{525527C3-E4CE-4247-A5AA-7EF69D6246D5}" srcId="{D5197921-BB1E-439C-BDE7-18A3AC5D49A4}" destId="{708A6A1A-DC25-4EE0-9666-1591F1859551}" srcOrd="3" destOrd="0" parTransId="{EF9391DD-71F2-4361-B454-A049697209AD}" sibTransId="{1E892115-E2EF-4B2F-BF5F-4552B1D93295}"/>
    <dgm:cxn modelId="{2D5B54CC-F07C-440E-B3DD-738327D4943F}" type="presOf" srcId="{708A6A1A-DC25-4EE0-9666-1591F1859551}" destId="{E19CC91E-D615-4C8E-8AAE-C00A344F8E7E}" srcOrd="0" destOrd="0" presId="urn:microsoft.com/office/officeart/2005/8/layout/orgChart1"/>
    <dgm:cxn modelId="{DA7ADECE-8203-46DA-9D2F-F6BF21593D56}" type="presOf" srcId="{D8F4A5EF-BE8A-4B8D-B19C-856612AFE33D}" destId="{8D09D00A-8945-4A63-AE62-7F9133FA7C24}" srcOrd="0" destOrd="0" presId="urn:microsoft.com/office/officeart/2005/8/layout/orgChart1"/>
    <dgm:cxn modelId="{4694A7CF-39DD-4CDA-B3C5-4EC8CEB6CB0F}" type="presOf" srcId="{2B6AE1DC-0FE4-4C4A-9D16-912E1215CD44}" destId="{1B99FBFD-0A98-40F3-80AC-538EAB950280}" srcOrd="0" destOrd="0" presId="urn:microsoft.com/office/officeart/2005/8/layout/orgChart1"/>
    <dgm:cxn modelId="{EA4805D1-3C95-4117-A630-87E479B5CD28}" srcId="{DD60E50D-55E3-441D-9D61-E1A6B0356844}" destId="{4E7EE385-116B-452C-8FEF-E3EFDFB740A2}" srcOrd="2" destOrd="0" parTransId="{5B00B9C0-3F34-473B-9527-41A61A0A3A02}" sibTransId="{4F9FCFB3-C0D5-4E3A-A4D4-613596D9C343}"/>
    <dgm:cxn modelId="{82B5C2D1-AC0C-470E-8772-CCB0C78CFA86}" type="presOf" srcId="{4E7EE385-116B-452C-8FEF-E3EFDFB740A2}" destId="{960B8025-04FE-455B-9114-6F6A8437AB21}" srcOrd="1" destOrd="0" presId="urn:microsoft.com/office/officeart/2005/8/layout/orgChart1"/>
    <dgm:cxn modelId="{90EA41D5-A980-489A-83A4-099E346BCDB5}" type="presOf" srcId="{FE559FE5-498F-4D65-A463-FA5C2BCACFDD}" destId="{92E51463-0347-4763-A953-2921887DC648}" srcOrd="0" destOrd="0" presId="urn:microsoft.com/office/officeart/2005/8/layout/orgChart1"/>
    <dgm:cxn modelId="{CDCA5EDA-4D6F-4B0B-A4C0-67A936DFFBE1}" type="presOf" srcId="{4E7EE385-116B-452C-8FEF-E3EFDFB740A2}" destId="{0FA12357-777B-4017-979C-89C073D7E6D4}" srcOrd="0" destOrd="0" presId="urn:microsoft.com/office/officeart/2005/8/layout/orgChart1"/>
    <dgm:cxn modelId="{22793DDB-2D77-49C5-9DC5-4932AA4B4A3B}" type="presOf" srcId="{E1771DF0-CA26-4B1C-89EC-3BDC501D810C}" destId="{FB3EEBEE-1E6D-4611-B368-FED297F27F96}" srcOrd="1" destOrd="0" presId="urn:microsoft.com/office/officeart/2005/8/layout/orgChart1"/>
    <dgm:cxn modelId="{F8A144DF-FBC1-40B6-9307-3BC391735B0E}" type="presOf" srcId="{06C1B8F8-56AD-4F84-AEEA-1951C4433D4E}" destId="{193F5095-4986-458D-9125-F0435123BD2F}" srcOrd="0" destOrd="0" presId="urn:microsoft.com/office/officeart/2005/8/layout/orgChart1"/>
    <dgm:cxn modelId="{6C2141E0-4825-42C1-9532-D8106F5208F3}" type="presOf" srcId="{3A90E10A-6188-481F-9028-8718704AF310}" destId="{CB1CC09D-01B9-48F5-B73E-D0D0FE252DD6}" srcOrd="1" destOrd="0" presId="urn:microsoft.com/office/officeart/2005/8/layout/orgChart1"/>
    <dgm:cxn modelId="{476BE5EB-AF38-4BA0-9610-FECBBA108C7C}" type="presOf" srcId="{DD60E50D-55E3-441D-9D61-E1A6B0356844}" destId="{EC26A8B1-2583-4C06-8703-7C951BF94AAD}" srcOrd="1" destOrd="0" presId="urn:microsoft.com/office/officeart/2005/8/layout/orgChart1"/>
    <dgm:cxn modelId="{8209FEEC-DF7E-427A-813E-AD078604BA8C}" type="presOf" srcId="{B3E098BA-516B-493E-8BB7-B4ABFC914F3A}" destId="{050F29B4-8A64-4D28-8806-D20DB5A785D4}" srcOrd="0" destOrd="0" presId="urn:microsoft.com/office/officeart/2005/8/layout/orgChart1"/>
    <dgm:cxn modelId="{1275DBED-67EB-4C79-8D9D-D6BFD7672D8F}" type="presOf" srcId="{D5197921-BB1E-439C-BDE7-18A3AC5D49A4}" destId="{B6103301-9922-418C-87E9-1CF271D183D0}" srcOrd="0" destOrd="0" presId="urn:microsoft.com/office/officeart/2005/8/layout/orgChart1"/>
    <dgm:cxn modelId="{A0C6A9EF-E7B4-401D-83C5-7AA7945551C9}" type="presOf" srcId="{E1771DF0-CA26-4B1C-89EC-3BDC501D810C}" destId="{A9785DF0-D00A-457C-8109-89552149C8BA}" srcOrd="0" destOrd="0" presId="urn:microsoft.com/office/officeart/2005/8/layout/orgChart1"/>
    <dgm:cxn modelId="{C5949CF5-390C-404E-B356-AC0EC7830B93}" srcId="{DD60E50D-55E3-441D-9D61-E1A6B0356844}" destId="{9D9469E6-9F5A-4AA2-A2B1-76A42541817F}" srcOrd="0" destOrd="0" parTransId="{B47A00BF-3FF2-4AB9-A7CA-F85B12162899}" sibTransId="{0BF33CF2-DA31-4215-A75C-075A2115EBA9}"/>
    <dgm:cxn modelId="{2394D1F9-FB71-44DE-8C78-F38B728CE3B7}" type="presOf" srcId="{FE559FE5-498F-4D65-A463-FA5C2BCACFDD}" destId="{649C0ECE-8639-4EA8-823E-3106FB3384A0}" srcOrd="1" destOrd="0" presId="urn:microsoft.com/office/officeart/2005/8/layout/orgChart1"/>
    <dgm:cxn modelId="{B259C3FF-52A9-4625-9B23-AEB3AAF0E862}" srcId="{3A90E10A-6188-481F-9028-8718704AF310}" destId="{D8F4A5EF-BE8A-4B8D-B19C-856612AFE33D}" srcOrd="2" destOrd="0" parTransId="{B3E098BA-516B-493E-8BB7-B4ABFC914F3A}" sibTransId="{14FA9D6E-987F-4E48-BB0F-F78FC0776815}"/>
    <dgm:cxn modelId="{985EB530-F614-44DD-9C55-D59A9FB3A39D}" type="presParOf" srcId="{5D357B65-DDA3-487F-8936-E37202049DD2}" destId="{4C6B13BA-2879-4136-9C45-39B23403ABC0}" srcOrd="0" destOrd="0" presId="urn:microsoft.com/office/officeart/2005/8/layout/orgChart1"/>
    <dgm:cxn modelId="{AA00629E-3649-4A8F-A2C0-860314619C76}" type="presParOf" srcId="{4C6B13BA-2879-4136-9C45-39B23403ABC0}" destId="{618C11EC-9B5E-485B-B077-8460E39C4480}" srcOrd="0" destOrd="0" presId="urn:microsoft.com/office/officeart/2005/8/layout/orgChart1"/>
    <dgm:cxn modelId="{761DC7CC-5DC7-40C6-BBAF-E1679C4F6B9D}" type="presParOf" srcId="{618C11EC-9B5E-485B-B077-8460E39C4480}" destId="{81D2BBB6-06D7-44A9-A867-978F09E21DCE}" srcOrd="0" destOrd="0" presId="urn:microsoft.com/office/officeart/2005/8/layout/orgChart1"/>
    <dgm:cxn modelId="{3F617793-55E4-4479-97F0-5C7F677F9D79}" type="presParOf" srcId="{618C11EC-9B5E-485B-B077-8460E39C4480}" destId="{CB1CC09D-01B9-48F5-B73E-D0D0FE252DD6}" srcOrd="1" destOrd="0" presId="urn:microsoft.com/office/officeart/2005/8/layout/orgChart1"/>
    <dgm:cxn modelId="{A4E6BAC5-2E48-4616-AC2F-D44240716B52}" type="presParOf" srcId="{4C6B13BA-2879-4136-9C45-39B23403ABC0}" destId="{C0FC22C5-21DB-4053-B106-1D6D3A14AC2C}" srcOrd="1" destOrd="0" presId="urn:microsoft.com/office/officeart/2005/8/layout/orgChart1"/>
    <dgm:cxn modelId="{E40A8E3A-EA0F-4085-A28E-E7C11C39065D}" type="presParOf" srcId="{C0FC22C5-21DB-4053-B106-1D6D3A14AC2C}" destId="{2E767A01-6AC1-4C2E-8D04-25E8183D37B3}" srcOrd="0" destOrd="0" presId="urn:microsoft.com/office/officeart/2005/8/layout/orgChart1"/>
    <dgm:cxn modelId="{5484DA69-6252-4328-9095-4B8DF8CC0937}" type="presParOf" srcId="{C0FC22C5-21DB-4053-B106-1D6D3A14AC2C}" destId="{1540A9D6-E72C-4DA7-BD18-A7B1F29E8642}" srcOrd="1" destOrd="0" presId="urn:microsoft.com/office/officeart/2005/8/layout/orgChart1"/>
    <dgm:cxn modelId="{64186B08-D76A-46AA-86B2-1A73C1F605AE}" type="presParOf" srcId="{1540A9D6-E72C-4DA7-BD18-A7B1F29E8642}" destId="{1B54EDF3-1379-44FC-BE3C-5FC51E9E616A}" srcOrd="0" destOrd="0" presId="urn:microsoft.com/office/officeart/2005/8/layout/orgChart1"/>
    <dgm:cxn modelId="{DECEA22C-1B87-4A2E-B862-2355FF52CACA}" type="presParOf" srcId="{1B54EDF3-1379-44FC-BE3C-5FC51E9E616A}" destId="{12685790-5A2F-4619-87BF-639E78E75F22}" srcOrd="0" destOrd="0" presId="urn:microsoft.com/office/officeart/2005/8/layout/orgChart1"/>
    <dgm:cxn modelId="{5B8BBB79-35C1-46B6-953C-A736ECE2001A}" type="presParOf" srcId="{1B54EDF3-1379-44FC-BE3C-5FC51E9E616A}" destId="{EC26A8B1-2583-4C06-8703-7C951BF94AAD}" srcOrd="1" destOrd="0" presId="urn:microsoft.com/office/officeart/2005/8/layout/orgChart1"/>
    <dgm:cxn modelId="{4E73C36C-7D5D-4DA3-8940-39D0DF60E3E1}" type="presParOf" srcId="{1540A9D6-E72C-4DA7-BD18-A7B1F29E8642}" destId="{F1C913F4-D5B4-4520-B260-B793B8EA1347}" srcOrd="1" destOrd="0" presId="urn:microsoft.com/office/officeart/2005/8/layout/orgChart1"/>
    <dgm:cxn modelId="{9C9E41E8-3569-443C-BDF1-18F633FF4124}" type="presParOf" srcId="{F1C913F4-D5B4-4520-B260-B793B8EA1347}" destId="{B8CBD6F6-5025-4B75-8F87-0887F66878B5}" srcOrd="0" destOrd="0" presId="urn:microsoft.com/office/officeart/2005/8/layout/orgChart1"/>
    <dgm:cxn modelId="{E579DFC9-0C0A-4467-B72A-C3AF9115883A}" type="presParOf" srcId="{F1C913F4-D5B4-4520-B260-B793B8EA1347}" destId="{5D0BEE4D-58C1-47F6-ABB7-F61D50B789E5}" srcOrd="1" destOrd="0" presId="urn:microsoft.com/office/officeart/2005/8/layout/orgChart1"/>
    <dgm:cxn modelId="{C7042675-897D-4F3C-B89E-A33496513D95}" type="presParOf" srcId="{5D0BEE4D-58C1-47F6-ABB7-F61D50B789E5}" destId="{AB944307-1939-4E2A-8507-69AB103B2775}" srcOrd="0" destOrd="0" presId="urn:microsoft.com/office/officeart/2005/8/layout/orgChart1"/>
    <dgm:cxn modelId="{0923EB2E-65A3-40BB-89EC-210E0D832580}" type="presParOf" srcId="{AB944307-1939-4E2A-8507-69AB103B2775}" destId="{F7B5F351-6EBB-46E0-B02C-5EBC617F4531}" srcOrd="0" destOrd="0" presId="urn:microsoft.com/office/officeart/2005/8/layout/orgChart1"/>
    <dgm:cxn modelId="{5ADC466F-ADCF-42DF-83FA-23246487695A}" type="presParOf" srcId="{AB944307-1939-4E2A-8507-69AB103B2775}" destId="{34776E50-F72E-4403-9B26-F1C77902E120}" srcOrd="1" destOrd="0" presId="urn:microsoft.com/office/officeart/2005/8/layout/orgChart1"/>
    <dgm:cxn modelId="{4A3D8AE7-E80A-4BF0-9D1B-21B3B40A697B}" type="presParOf" srcId="{5D0BEE4D-58C1-47F6-ABB7-F61D50B789E5}" destId="{4C64E171-F81A-4EF8-A96D-22B6916BAA7D}" srcOrd="1" destOrd="0" presId="urn:microsoft.com/office/officeart/2005/8/layout/orgChart1"/>
    <dgm:cxn modelId="{83C9EA65-26DB-4C14-B32D-47BA7F41AF1B}" type="presParOf" srcId="{5D0BEE4D-58C1-47F6-ABB7-F61D50B789E5}" destId="{0F8B4E99-9A25-4CBD-B4E2-F905C198EDCC}" srcOrd="2" destOrd="0" presId="urn:microsoft.com/office/officeart/2005/8/layout/orgChart1"/>
    <dgm:cxn modelId="{648929F7-4E03-4332-AD2E-3245A9561B35}" type="presParOf" srcId="{F1C913F4-D5B4-4520-B260-B793B8EA1347}" destId="{5B5D9269-EB35-4196-A06F-6DEFF03C37F7}" srcOrd="2" destOrd="0" presId="urn:microsoft.com/office/officeart/2005/8/layout/orgChart1"/>
    <dgm:cxn modelId="{5A1D54E0-41AB-4FF8-97F7-72D66605B7AA}" type="presParOf" srcId="{F1C913F4-D5B4-4520-B260-B793B8EA1347}" destId="{AB05315A-ECB3-4DD0-B5B3-87F83B9E92D6}" srcOrd="3" destOrd="0" presId="urn:microsoft.com/office/officeart/2005/8/layout/orgChart1"/>
    <dgm:cxn modelId="{DE5D502E-B34C-4637-A138-346DBD72D5B8}" type="presParOf" srcId="{AB05315A-ECB3-4DD0-B5B3-87F83B9E92D6}" destId="{8ABBA846-E93E-4044-AA9D-7AE4E2107049}" srcOrd="0" destOrd="0" presId="urn:microsoft.com/office/officeart/2005/8/layout/orgChart1"/>
    <dgm:cxn modelId="{6F52887D-8622-4F8E-A48E-DC44258BEE04}" type="presParOf" srcId="{8ABBA846-E93E-4044-AA9D-7AE4E2107049}" destId="{1AE0D3E4-085C-493C-BFA1-A5CC2EF16973}" srcOrd="0" destOrd="0" presId="urn:microsoft.com/office/officeart/2005/8/layout/orgChart1"/>
    <dgm:cxn modelId="{A8A0EF33-A033-4126-90FB-3A6E19C64247}" type="presParOf" srcId="{8ABBA846-E93E-4044-AA9D-7AE4E2107049}" destId="{BF18FE45-CE2E-42C6-B6B7-92256B33091E}" srcOrd="1" destOrd="0" presId="urn:microsoft.com/office/officeart/2005/8/layout/orgChart1"/>
    <dgm:cxn modelId="{65522EF1-CAE9-4243-B5BE-1B0E327DA8F4}" type="presParOf" srcId="{AB05315A-ECB3-4DD0-B5B3-87F83B9E92D6}" destId="{97926BED-A14D-49CD-A83E-D9101B99E1B1}" srcOrd="1" destOrd="0" presId="urn:microsoft.com/office/officeart/2005/8/layout/orgChart1"/>
    <dgm:cxn modelId="{C554947F-0382-4AAF-9FF0-56052D3067F3}" type="presParOf" srcId="{AB05315A-ECB3-4DD0-B5B3-87F83B9E92D6}" destId="{8E552B67-491B-4EC9-A599-B6742F51E3BF}" srcOrd="2" destOrd="0" presId="urn:microsoft.com/office/officeart/2005/8/layout/orgChart1"/>
    <dgm:cxn modelId="{649D8C03-8E10-4C37-AA09-293983A856B7}" type="presParOf" srcId="{F1C913F4-D5B4-4520-B260-B793B8EA1347}" destId="{7D69DD10-D63D-42C9-813A-4079B099FEED}" srcOrd="4" destOrd="0" presId="urn:microsoft.com/office/officeart/2005/8/layout/orgChart1"/>
    <dgm:cxn modelId="{712931F1-8F98-4C51-BA5E-69A744DDF50D}" type="presParOf" srcId="{F1C913F4-D5B4-4520-B260-B793B8EA1347}" destId="{2CAB74DD-2FD5-46E9-BC56-25DFCF2F5D97}" srcOrd="5" destOrd="0" presId="urn:microsoft.com/office/officeart/2005/8/layout/orgChart1"/>
    <dgm:cxn modelId="{EABBDD93-D492-4090-81C6-438F1646DA7E}" type="presParOf" srcId="{2CAB74DD-2FD5-46E9-BC56-25DFCF2F5D97}" destId="{B5E90123-C1FE-47D2-B5BA-FD0320673CB8}" srcOrd="0" destOrd="0" presId="urn:microsoft.com/office/officeart/2005/8/layout/orgChart1"/>
    <dgm:cxn modelId="{E6BF2F7A-B3E5-4F92-86C4-CD7982C5231D}" type="presParOf" srcId="{B5E90123-C1FE-47D2-B5BA-FD0320673CB8}" destId="{0FA12357-777B-4017-979C-89C073D7E6D4}" srcOrd="0" destOrd="0" presId="urn:microsoft.com/office/officeart/2005/8/layout/orgChart1"/>
    <dgm:cxn modelId="{D4891FBF-7E8E-4434-AA8E-E87D6A1DB4B7}" type="presParOf" srcId="{B5E90123-C1FE-47D2-B5BA-FD0320673CB8}" destId="{960B8025-04FE-455B-9114-6F6A8437AB21}" srcOrd="1" destOrd="0" presId="urn:microsoft.com/office/officeart/2005/8/layout/orgChart1"/>
    <dgm:cxn modelId="{F042B470-6168-4C2B-9A4F-82592830C4D9}" type="presParOf" srcId="{2CAB74DD-2FD5-46E9-BC56-25DFCF2F5D97}" destId="{2CC70D83-95F5-4D7D-AD81-1AE3AF42ABEE}" srcOrd="1" destOrd="0" presId="urn:microsoft.com/office/officeart/2005/8/layout/orgChart1"/>
    <dgm:cxn modelId="{D92C9685-7263-4153-9C16-8B609D61A1EF}" type="presParOf" srcId="{2CAB74DD-2FD5-46E9-BC56-25DFCF2F5D97}" destId="{66579793-235E-44BC-BB39-B963D9A09C89}" srcOrd="2" destOrd="0" presId="urn:microsoft.com/office/officeart/2005/8/layout/orgChart1"/>
    <dgm:cxn modelId="{F2C241C9-B247-4A29-9057-56299CBABEDD}" type="presParOf" srcId="{F1C913F4-D5B4-4520-B260-B793B8EA1347}" destId="{FC571C96-623D-4FE2-96A1-FE19586E16C7}" srcOrd="6" destOrd="0" presId="urn:microsoft.com/office/officeart/2005/8/layout/orgChart1"/>
    <dgm:cxn modelId="{294D541A-F03B-49DB-8E46-6668DDCDB944}" type="presParOf" srcId="{F1C913F4-D5B4-4520-B260-B793B8EA1347}" destId="{F82CE385-1946-461D-B083-408108E14C69}" srcOrd="7" destOrd="0" presId="urn:microsoft.com/office/officeart/2005/8/layout/orgChart1"/>
    <dgm:cxn modelId="{65FD98A1-4067-40B6-AACB-0CA6988F1D36}" type="presParOf" srcId="{F82CE385-1946-461D-B083-408108E14C69}" destId="{1D4A3E4A-B2BA-40A7-81CA-996AF8759F6C}" srcOrd="0" destOrd="0" presId="urn:microsoft.com/office/officeart/2005/8/layout/orgChart1"/>
    <dgm:cxn modelId="{3BAFBCF1-2520-49BB-987A-1B45317FD7F8}" type="presParOf" srcId="{1D4A3E4A-B2BA-40A7-81CA-996AF8759F6C}" destId="{244B9BCC-F038-41BB-9B41-6571024465C9}" srcOrd="0" destOrd="0" presId="urn:microsoft.com/office/officeart/2005/8/layout/orgChart1"/>
    <dgm:cxn modelId="{45033699-5DCA-4395-A1B3-9B114B34A67D}" type="presParOf" srcId="{1D4A3E4A-B2BA-40A7-81CA-996AF8759F6C}" destId="{A4A9BC79-AA31-4478-922A-E6A66EB9EE02}" srcOrd="1" destOrd="0" presId="urn:microsoft.com/office/officeart/2005/8/layout/orgChart1"/>
    <dgm:cxn modelId="{7231D534-E01B-4B15-B6EA-2F7FBF8F4615}" type="presParOf" srcId="{F82CE385-1946-461D-B083-408108E14C69}" destId="{194203C2-D153-425C-B882-C7ED0B30D211}" srcOrd="1" destOrd="0" presId="urn:microsoft.com/office/officeart/2005/8/layout/orgChart1"/>
    <dgm:cxn modelId="{626A6263-51CE-48EF-820C-37AE5DAB5F9A}" type="presParOf" srcId="{F82CE385-1946-461D-B083-408108E14C69}" destId="{288E2A33-F6DB-4D4D-9B76-59C258B51635}" srcOrd="2" destOrd="0" presId="urn:microsoft.com/office/officeart/2005/8/layout/orgChart1"/>
    <dgm:cxn modelId="{164041AB-AFC8-43FB-897A-DAD76A4967BC}" type="presParOf" srcId="{1540A9D6-E72C-4DA7-BD18-A7B1F29E8642}" destId="{AA73AC48-BB42-4E64-BB6A-FA96F8756B34}" srcOrd="2" destOrd="0" presId="urn:microsoft.com/office/officeart/2005/8/layout/orgChart1"/>
    <dgm:cxn modelId="{29E27723-00DB-494E-A25D-B4F39BD764A6}" type="presParOf" srcId="{C0FC22C5-21DB-4053-B106-1D6D3A14AC2C}" destId="{1B99FBFD-0A98-40F3-80AC-538EAB950280}" srcOrd="2" destOrd="0" presId="urn:microsoft.com/office/officeart/2005/8/layout/orgChart1"/>
    <dgm:cxn modelId="{A4290462-E281-4DB4-978D-4A45014AC831}" type="presParOf" srcId="{C0FC22C5-21DB-4053-B106-1D6D3A14AC2C}" destId="{651703A8-F769-4DE0-8B71-5F723FE969C2}" srcOrd="3" destOrd="0" presId="urn:microsoft.com/office/officeart/2005/8/layout/orgChart1"/>
    <dgm:cxn modelId="{AAEE827A-CC27-4A15-84F0-253A9AA1083F}" type="presParOf" srcId="{651703A8-F769-4DE0-8B71-5F723FE969C2}" destId="{201231A2-7B54-4736-9D6B-60F06BDE2021}" srcOrd="0" destOrd="0" presId="urn:microsoft.com/office/officeart/2005/8/layout/orgChart1"/>
    <dgm:cxn modelId="{8FB9D645-3B55-45E5-BBDA-274F90A6C986}" type="presParOf" srcId="{201231A2-7B54-4736-9D6B-60F06BDE2021}" destId="{B6103301-9922-418C-87E9-1CF271D183D0}" srcOrd="0" destOrd="0" presId="urn:microsoft.com/office/officeart/2005/8/layout/orgChart1"/>
    <dgm:cxn modelId="{88F2C98C-5DE9-46EA-A6A3-AE4FF3CD426B}" type="presParOf" srcId="{201231A2-7B54-4736-9D6B-60F06BDE2021}" destId="{8B486731-9654-4B5D-8B58-3967652CBC48}" srcOrd="1" destOrd="0" presId="urn:microsoft.com/office/officeart/2005/8/layout/orgChart1"/>
    <dgm:cxn modelId="{E9B0D349-D095-4A7E-87ED-BE625563164C}" type="presParOf" srcId="{651703A8-F769-4DE0-8B71-5F723FE969C2}" destId="{2F4F55D7-AFD5-4B09-A89C-4AB02914F9C3}" srcOrd="1" destOrd="0" presId="urn:microsoft.com/office/officeart/2005/8/layout/orgChart1"/>
    <dgm:cxn modelId="{DB1141D9-0EEC-4465-95F3-CFD4E61CCC99}" type="presParOf" srcId="{2F4F55D7-AFD5-4B09-A89C-4AB02914F9C3}" destId="{6252304F-2668-4FAF-844C-33CDEDC811E3}" srcOrd="0" destOrd="0" presId="urn:microsoft.com/office/officeart/2005/8/layout/orgChart1"/>
    <dgm:cxn modelId="{ECFA7737-F7F0-41A0-96C4-7B165B8C84D6}" type="presParOf" srcId="{2F4F55D7-AFD5-4B09-A89C-4AB02914F9C3}" destId="{5E5E9BDE-F922-4A48-B6C4-D99297CE7659}" srcOrd="1" destOrd="0" presId="urn:microsoft.com/office/officeart/2005/8/layout/orgChart1"/>
    <dgm:cxn modelId="{D3E9524F-9978-4960-A5DF-B0055DF69435}" type="presParOf" srcId="{5E5E9BDE-F922-4A48-B6C4-D99297CE7659}" destId="{50603E60-B84F-4A8B-9029-09165EA8F0F2}" srcOrd="0" destOrd="0" presId="urn:microsoft.com/office/officeart/2005/8/layout/orgChart1"/>
    <dgm:cxn modelId="{D33CFE9B-B870-467B-80FB-917838161D22}" type="presParOf" srcId="{50603E60-B84F-4A8B-9029-09165EA8F0F2}" destId="{E29CF3CA-5A55-43AA-8B78-39C0A932376F}" srcOrd="0" destOrd="0" presId="urn:microsoft.com/office/officeart/2005/8/layout/orgChart1"/>
    <dgm:cxn modelId="{E60641A5-EEF6-4F06-B350-1FBA653E172C}" type="presParOf" srcId="{50603E60-B84F-4A8B-9029-09165EA8F0F2}" destId="{A24EA337-65FD-4566-86A9-6F12E4C6EA3D}" srcOrd="1" destOrd="0" presId="urn:microsoft.com/office/officeart/2005/8/layout/orgChart1"/>
    <dgm:cxn modelId="{BD1E789C-BD3A-4D65-9038-1679D80DA165}" type="presParOf" srcId="{5E5E9BDE-F922-4A48-B6C4-D99297CE7659}" destId="{F29CBE4B-30F6-4E53-8F4B-788CBFE859BB}" srcOrd="1" destOrd="0" presId="urn:microsoft.com/office/officeart/2005/8/layout/orgChart1"/>
    <dgm:cxn modelId="{FD669C30-D043-4731-9D46-8D1A459D7BF2}" type="presParOf" srcId="{5E5E9BDE-F922-4A48-B6C4-D99297CE7659}" destId="{22E6269B-E318-4128-927A-A20D2A0907D4}" srcOrd="2" destOrd="0" presId="urn:microsoft.com/office/officeart/2005/8/layout/orgChart1"/>
    <dgm:cxn modelId="{8B9675B3-27F1-4D2D-BF7D-72B953E2A6FB}" type="presParOf" srcId="{2F4F55D7-AFD5-4B09-A89C-4AB02914F9C3}" destId="{ACA1EE1C-8AF4-409F-AB2F-0DB10E4A7916}" srcOrd="2" destOrd="0" presId="urn:microsoft.com/office/officeart/2005/8/layout/orgChart1"/>
    <dgm:cxn modelId="{2AC0CA96-CDDF-441F-A709-F9CEEFA7513B}" type="presParOf" srcId="{2F4F55D7-AFD5-4B09-A89C-4AB02914F9C3}" destId="{887BE300-F119-4FE4-8EE1-E8583A4C1E73}" srcOrd="3" destOrd="0" presId="urn:microsoft.com/office/officeart/2005/8/layout/orgChart1"/>
    <dgm:cxn modelId="{A8C0ECDF-EC45-42D0-B513-8381D064096E}" type="presParOf" srcId="{887BE300-F119-4FE4-8EE1-E8583A4C1E73}" destId="{7AC609A8-DA18-4E3A-9EEB-BBD480ED3F04}" srcOrd="0" destOrd="0" presId="urn:microsoft.com/office/officeart/2005/8/layout/orgChart1"/>
    <dgm:cxn modelId="{2F83FD9A-2D7D-48C0-A89C-BF3268955FED}" type="presParOf" srcId="{7AC609A8-DA18-4E3A-9EEB-BBD480ED3F04}" destId="{2369BA5F-3523-45CA-ACEC-F05A5D4B6C8A}" srcOrd="0" destOrd="0" presId="urn:microsoft.com/office/officeart/2005/8/layout/orgChart1"/>
    <dgm:cxn modelId="{F3D8D89C-50AC-43C6-9284-3857C01D8796}" type="presParOf" srcId="{7AC609A8-DA18-4E3A-9EEB-BBD480ED3F04}" destId="{9FC1AD39-75C7-4878-B83F-FFC9E253195E}" srcOrd="1" destOrd="0" presId="urn:microsoft.com/office/officeart/2005/8/layout/orgChart1"/>
    <dgm:cxn modelId="{96810710-02C3-4546-B541-4AEB9E5561CB}" type="presParOf" srcId="{887BE300-F119-4FE4-8EE1-E8583A4C1E73}" destId="{F073400A-84F5-4242-B329-FA66EFD72E9E}" srcOrd="1" destOrd="0" presId="urn:microsoft.com/office/officeart/2005/8/layout/orgChart1"/>
    <dgm:cxn modelId="{BA2C7299-036C-400E-BBE8-E5F962B0926F}" type="presParOf" srcId="{887BE300-F119-4FE4-8EE1-E8583A4C1E73}" destId="{8C8D24BE-B0C1-492B-98C5-37DA62D56FE6}" srcOrd="2" destOrd="0" presId="urn:microsoft.com/office/officeart/2005/8/layout/orgChart1"/>
    <dgm:cxn modelId="{12652490-BDF5-4270-AA67-2EF76A6E0F38}" type="presParOf" srcId="{2F4F55D7-AFD5-4B09-A89C-4AB02914F9C3}" destId="{E003EC89-E786-4BA6-8800-84236EBBCC67}" srcOrd="4" destOrd="0" presId="urn:microsoft.com/office/officeart/2005/8/layout/orgChart1"/>
    <dgm:cxn modelId="{2CD1C320-77D5-4472-B622-5B27A2614519}" type="presParOf" srcId="{2F4F55D7-AFD5-4B09-A89C-4AB02914F9C3}" destId="{F05E2CAE-AA6B-4177-94AB-D23418B603C9}" srcOrd="5" destOrd="0" presId="urn:microsoft.com/office/officeart/2005/8/layout/orgChart1"/>
    <dgm:cxn modelId="{EA0B24E4-CE33-41CC-B4C9-5B9DB0A6AFDA}" type="presParOf" srcId="{F05E2CAE-AA6B-4177-94AB-D23418B603C9}" destId="{720DE063-5564-4767-AE68-7D0C60FE391B}" srcOrd="0" destOrd="0" presId="urn:microsoft.com/office/officeart/2005/8/layout/orgChart1"/>
    <dgm:cxn modelId="{5893124C-48D1-451A-A3AB-0A1CEE4D8A9B}" type="presParOf" srcId="{720DE063-5564-4767-AE68-7D0C60FE391B}" destId="{92E51463-0347-4763-A953-2921887DC648}" srcOrd="0" destOrd="0" presId="urn:microsoft.com/office/officeart/2005/8/layout/orgChart1"/>
    <dgm:cxn modelId="{D35FA730-4686-4A4A-917E-25C84E319C2B}" type="presParOf" srcId="{720DE063-5564-4767-AE68-7D0C60FE391B}" destId="{649C0ECE-8639-4EA8-823E-3106FB3384A0}" srcOrd="1" destOrd="0" presId="urn:microsoft.com/office/officeart/2005/8/layout/orgChart1"/>
    <dgm:cxn modelId="{DDA71AA0-8C17-40CD-AF00-095FA71844F1}" type="presParOf" srcId="{F05E2CAE-AA6B-4177-94AB-D23418B603C9}" destId="{4CCE1C5C-34FE-4530-91F5-1992BD3048C0}" srcOrd="1" destOrd="0" presId="urn:microsoft.com/office/officeart/2005/8/layout/orgChart1"/>
    <dgm:cxn modelId="{FA754C2A-D36C-42C1-BC6E-2D883D6FF7EB}" type="presParOf" srcId="{F05E2CAE-AA6B-4177-94AB-D23418B603C9}" destId="{7DC3D6AD-DAD9-43E6-BBBD-0183C6C466A6}" srcOrd="2" destOrd="0" presId="urn:microsoft.com/office/officeart/2005/8/layout/orgChart1"/>
    <dgm:cxn modelId="{13A6CBBB-2F8C-4FCD-B231-1815909905EF}" type="presParOf" srcId="{2F4F55D7-AFD5-4B09-A89C-4AB02914F9C3}" destId="{3CE939DC-0EA6-4508-820F-1CF64C726EAE}" srcOrd="6" destOrd="0" presId="urn:microsoft.com/office/officeart/2005/8/layout/orgChart1"/>
    <dgm:cxn modelId="{FF157503-0E27-46CC-823C-9351F84822C8}" type="presParOf" srcId="{2F4F55D7-AFD5-4B09-A89C-4AB02914F9C3}" destId="{72555599-DEFC-4AE0-8028-D7CC1657997A}" srcOrd="7" destOrd="0" presId="urn:microsoft.com/office/officeart/2005/8/layout/orgChart1"/>
    <dgm:cxn modelId="{ABE4124B-C6FD-424F-8408-33C27A64B19D}" type="presParOf" srcId="{72555599-DEFC-4AE0-8028-D7CC1657997A}" destId="{12A6ADD2-D918-40C8-831A-5094189DA431}" srcOrd="0" destOrd="0" presId="urn:microsoft.com/office/officeart/2005/8/layout/orgChart1"/>
    <dgm:cxn modelId="{66A2D99B-48D2-4745-82D8-B45E09F077A6}" type="presParOf" srcId="{12A6ADD2-D918-40C8-831A-5094189DA431}" destId="{E19CC91E-D615-4C8E-8AAE-C00A344F8E7E}" srcOrd="0" destOrd="0" presId="urn:microsoft.com/office/officeart/2005/8/layout/orgChart1"/>
    <dgm:cxn modelId="{68524C01-B5F7-46EE-A21F-4C0901CAC727}" type="presParOf" srcId="{12A6ADD2-D918-40C8-831A-5094189DA431}" destId="{2905B749-0C1F-4F66-84BD-8A13CB7C85A7}" srcOrd="1" destOrd="0" presId="urn:microsoft.com/office/officeart/2005/8/layout/orgChart1"/>
    <dgm:cxn modelId="{64BEAC37-10B0-4F16-B086-72BF8F2E3204}" type="presParOf" srcId="{72555599-DEFC-4AE0-8028-D7CC1657997A}" destId="{FC662065-1363-4465-9AB0-80DF26E47E20}" srcOrd="1" destOrd="0" presId="urn:microsoft.com/office/officeart/2005/8/layout/orgChart1"/>
    <dgm:cxn modelId="{30B94DD4-15DE-4B1D-8393-478FE8BF2494}" type="presParOf" srcId="{72555599-DEFC-4AE0-8028-D7CC1657997A}" destId="{9CC6C5F0-9E5C-4E9A-81B3-444A1EE17092}" srcOrd="2" destOrd="0" presId="urn:microsoft.com/office/officeart/2005/8/layout/orgChart1"/>
    <dgm:cxn modelId="{1C823962-37AE-48D2-9508-2711DFCFC09E}" type="presParOf" srcId="{651703A8-F769-4DE0-8B71-5F723FE969C2}" destId="{496B2190-EFB0-4D08-B8E3-2A15B06A8A24}" srcOrd="2" destOrd="0" presId="urn:microsoft.com/office/officeart/2005/8/layout/orgChart1"/>
    <dgm:cxn modelId="{C56989E7-1339-4A58-B8BE-A247E3B36F94}" type="presParOf" srcId="{C0FC22C5-21DB-4053-B106-1D6D3A14AC2C}" destId="{050F29B4-8A64-4D28-8806-D20DB5A785D4}" srcOrd="4" destOrd="0" presId="urn:microsoft.com/office/officeart/2005/8/layout/orgChart1"/>
    <dgm:cxn modelId="{0335DFF5-6A19-4D2D-826B-910666AA6504}" type="presParOf" srcId="{C0FC22C5-21DB-4053-B106-1D6D3A14AC2C}" destId="{7D33CB76-4ACC-4C3C-A982-81E9A6D148D5}" srcOrd="5" destOrd="0" presId="urn:microsoft.com/office/officeart/2005/8/layout/orgChart1"/>
    <dgm:cxn modelId="{178C7B16-1410-46DC-A940-D63A2F425189}" type="presParOf" srcId="{7D33CB76-4ACC-4C3C-A982-81E9A6D148D5}" destId="{87BDABB7-BAD3-4A10-A89C-FF2794893558}" srcOrd="0" destOrd="0" presId="urn:microsoft.com/office/officeart/2005/8/layout/orgChart1"/>
    <dgm:cxn modelId="{1050B610-F4A4-4136-AACA-2FABA430FA65}" type="presParOf" srcId="{87BDABB7-BAD3-4A10-A89C-FF2794893558}" destId="{8D09D00A-8945-4A63-AE62-7F9133FA7C24}" srcOrd="0" destOrd="0" presId="urn:microsoft.com/office/officeart/2005/8/layout/orgChart1"/>
    <dgm:cxn modelId="{C79AF765-ED61-4598-91E3-04F2FE36E167}" type="presParOf" srcId="{87BDABB7-BAD3-4A10-A89C-FF2794893558}" destId="{BCAD2281-688A-4358-88AB-23614DD5E613}" srcOrd="1" destOrd="0" presId="urn:microsoft.com/office/officeart/2005/8/layout/orgChart1"/>
    <dgm:cxn modelId="{5967C3ED-FDE4-434F-8D8D-9B2F36090D5F}" type="presParOf" srcId="{7D33CB76-4ACC-4C3C-A982-81E9A6D148D5}" destId="{6626DCD2-7AD0-45B6-B21C-2AAEB09E7A3D}" srcOrd="1" destOrd="0" presId="urn:microsoft.com/office/officeart/2005/8/layout/orgChart1"/>
    <dgm:cxn modelId="{6172AD07-163F-4E57-BE60-3F6F8A8048C9}" type="presParOf" srcId="{6626DCD2-7AD0-45B6-B21C-2AAEB09E7A3D}" destId="{B9180944-459C-4B15-86D0-FE00107B7315}" srcOrd="0" destOrd="0" presId="urn:microsoft.com/office/officeart/2005/8/layout/orgChart1"/>
    <dgm:cxn modelId="{573B26FE-C9C4-45BC-B15A-141220FB365D}" type="presParOf" srcId="{6626DCD2-7AD0-45B6-B21C-2AAEB09E7A3D}" destId="{5AD52AEB-0A97-46C0-BB68-506F155B604D}" srcOrd="1" destOrd="0" presId="urn:microsoft.com/office/officeart/2005/8/layout/orgChart1"/>
    <dgm:cxn modelId="{EF2737A5-0DEF-42FE-93F9-07751D991743}" type="presParOf" srcId="{5AD52AEB-0A97-46C0-BB68-506F155B604D}" destId="{223BE6FC-5111-4862-927E-B922D5C8BB0B}" srcOrd="0" destOrd="0" presId="urn:microsoft.com/office/officeart/2005/8/layout/orgChart1"/>
    <dgm:cxn modelId="{0085E560-2B6A-41C0-9B89-FC2469DB1E08}" type="presParOf" srcId="{223BE6FC-5111-4862-927E-B922D5C8BB0B}" destId="{4E7E03D0-5A47-4CA6-B806-97B1CAFE33CB}" srcOrd="0" destOrd="0" presId="urn:microsoft.com/office/officeart/2005/8/layout/orgChart1"/>
    <dgm:cxn modelId="{D6F3D36F-46EE-43BE-BD64-D1384E70C048}" type="presParOf" srcId="{223BE6FC-5111-4862-927E-B922D5C8BB0B}" destId="{09C76DF9-B55D-4EEB-B44A-0025CCB818F3}" srcOrd="1" destOrd="0" presId="urn:microsoft.com/office/officeart/2005/8/layout/orgChart1"/>
    <dgm:cxn modelId="{78683967-D682-4233-88FE-D854A088CE4E}" type="presParOf" srcId="{5AD52AEB-0A97-46C0-BB68-506F155B604D}" destId="{40F4BFF8-C731-485D-B43A-CFF3B4DEC9A9}" srcOrd="1" destOrd="0" presId="urn:microsoft.com/office/officeart/2005/8/layout/orgChart1"/>
    <dgm:cxn modelId="{2C0B5A56-3B93-47F5-84BA-76ED0F3E2EC6}" type="presParOf" srcId="{5AD52AEB-0A97-46C0-BB68-506F155B604D}" destId="{D9E23866-83DF-4407-AF5E-E4E29B7EB6B1}" srcOrd="2" destOrd="0" presId="urn:microsoft.com/office/officeart/2005/8/layout/orgChart1"/>
    <dgm:cxn modelId="{3B241E45-1C05-4BF9-A27D-AB2ED75F955B}" type="presParOf" srcId="{6626DCD2-7AD0-45B6-B21C-2AAEB09E7A3D}" destId="{6136A871-E985-43E2-BC39-CC9DB09F0A33}" srcOrd="2" destOrd="0" presId="urn:microsoft.com/office/officeart/2005/8/layout/orgChart1"/>
    <dgm:cxn modelId="{CD3BD55A-EBE7-433C-BB3B-A8CF681E258D}" type="presParOf" srcId="{6626DCD2-7AD0-45B6-B21C-2AAEB09E7A3D}" destId="{9CA0070C-69F1-44B6-8997-B0F167C72D7F}" srcOrd="3" destOrd="0" presId="urn:microsoft.com/office/officeart/2005/8/layout/orgChart1"/>
    <dgm:cxn modelId="{A21F24F5-36C2-4599-AFB1-42C3D93F9648}" type="presParOf" srcId="{9CA0070C-69F1-44B6-8997-B0F167C72D7F}" destId="{ADE58973-D740-4422-8838-3FF608952CED}" srcOrd="0" destOrd="0" presId="urn:microsoft.com/office/officeart/2005/8/layout/orgChart1"/>
    <dgm:cxn modelId="{42E9A308-A266-4613-81F6-8DDA524BE9B0}" type="presParOf" srcId="{ADE58973-D740-4422-8838-3FF608952CED}" destId="{EF58A98E-EF4E-4944-9104-AC575E17D19D}" srcOrd="0" destOrd="0" presId="urn:microsoft.com/office/officeart/2005/8/layout/orgChart1"/>
    <dgm:cxn modelId="{10FB8087-07AD-49FC-A3EF-29C489168402}" type="presParOf" srcId="{ADE58973-D740-4422-8838-3FF608952CED}" destId="{06127C47-C7F4-4876-8F35-C63319599842}" srcOrd="1" destOrd="0" presId="urn:microsoft.com/office/officeart/2005/8/layout/orgChart1"/>
    <dgm:cxn modelId="{3CFC7D11-1539-4C80-8182-D36041364FCD}" type="presParOf" srcId="{9CA0070C-69F1-44B6-8997-B0F167C72D7F}" destId="{EB0E0D13-B322-45DC-9AA0-F1F19527FC30}" srcOrd="1" destOrd="0" presId="urn:microsoft.com/office/officeart/2005/8/layout/orgChart1"/>
    <dgm:cxn modelId="{71346EFC-4E18-4C98-836D-443030A61F7C}" type="presParOf" srcId="{9CA0070C-69F1-44B6-8997-B0F167C72D7F}" destId="{CB297F01-E8E5-4B75-B01C-6FAE93D8870D}" srcOrd="2" destOrd="0" presId="urn:microsoft.com/office/officeart/2005/8/layout/orgChart1"/>
    <dgm:cxn modelId="{FFB5220D-BA7A-4A8B-AD5D-F8B2E6CD3B0B}" type="presParOf" srcId="{6626DCD2-7AD0-45B6-B21C-2AAEB09E7A3D}" destId="{75E7096E-BF1D-4E54-BB8F-E3CCDCE5DF3A}" srcOrd="4" destOrd="0" presId="urn:microsoft.com/office/officeart/2005/8/layout/orgChart1"/>
    <dgm:cxn modelId="{58B7AF30-0594-4165-9A79-100B22BFB6ED}" type="presParOf" srcId="{6626DCD2-7AD0-45B6-B21C-2AAEB09E7A3D}" destId="{49AAEC75-ED68-4DE3-B19E-247C624DA55A}" srcOrd="5" destOrd="0" presId="urn:microsoft.com/office/officeart/2005/8/layout/orgChart1"/>
    <dgm:cxn modelId="{898C26C4-AB89-4A57-BE0B-95E7FC98B55A}" type="presParOf" srcId="{49AAEC75-ED68-4DE3-B19E-247C624DA55A}" destId="{3A4F629D-619F-4108-BB3B-604EBE60BB97}" srcOrd="0" destOrd="0" presId="urn:microsoft.com/office/officeart/2005/8/layout/orgChart1"/>
    <dgm:cxn modelId="{4AA3F6BD-2AA8-4E2C-8DB6-5DE9738AE7DA}" type="presParOf" srcId="{3A4F629D-619F-4108-BB3B-604EBE60BB97}" destId="{193F5095-4986-458D-9125-F0435123BD2F}" srcOrd="0" destOrd="0" presId="urn:microsoft.com/office/officeart/2005/8/layout/orgChart1"/>
    <dgm:cxn modelId="{C5289EB8-6375-4922-933B-019F77918F25}" type="presParOf" srcId="{3A4F629D-619F-4108-BB3B-604EBE60BB97}" destId="{165A8EBB-EFDB-4A81-A0B9-A1D88DCA9B93}" srcOrd="1" destOrd="0" presId="urn:microsoft.com/office/officeart/2005/8/layout/orgChart1"/>
    <dgm:cxn modelId="{6B014D61-C88C-4CEA-88D7-8EC016833276}" type="presParOf" srcId="{49AAEC75-ED68-4DE3-B19E-247C624DA55A}" destId="{404FC407-F1CD-4304-85E9-C0AD25027F6A}" srcOrd="1" destOrd="0" presId="urn:microsoft.com/office/officeart/2005/8/layout/orgChart1"/>
    <dgm:cxn modelId="{CAB46DC9-A488-4B19-9622-0B3F2FEEE880}" type="presParOf" srcId="{49AAEC75-ED68-4DE3-B19E-247C624DA55A}" destId="{6DA7F833-6FA5-447F-ADD1-E59CFACEAB66}" srcOrd="2" destOrd="0" presId="urn:microsoft.com/office/officeart/2005/8/layout/orgChart1"/>
    <dgm:cxn modelId="{E5BD9EE6-321D-4E31-816A-63C33FC38323}" type="presParOf" srcId="{6626DCD2-7AD0-45B6-B21C-2AAEB09E7A3D}" destId="{DAA223E2-AB8D-43A4-ABB8-2C477AC29F3A}" srcOrd="6" destOrd="0" presId="urn:microsoft.com/office/officeart/2005/8/layout/orgChart1"/>
    <dgm:cxn modelId="{8363ECEA-4416-49BE-898F-0A728C3A26B7}" type="presParOf" srcId="{6626DCD2-7AD0-45B6-B21C-2AAEB09E7A3D}" destId="{392823ED-E3E0-4566-B6AC-B003CA160EB1}" srcOrd="7" destOrd="0" presId="urn:microsoft.com/office/officeart/2005/8/layout/orgChart1"/>
    <dgm:cxn modelId="{8D7ED6F1-D061-4BAA-B6A2-E6DBFB01A508}" type="presParOf" srcId="{392823ED-E3E0-4566-B6AC-B003CA160EB1}" destId="{D5122B1F-52E4-4B5C-BA28-332D3D8C6618}" srcOrd="0" destOrd="0" presId="urn:microsoft.com/office/officeart/2005/8/layout/orgChart1"/>
    <dgm:cxn modelId="{AF497D05-3AD7-4BE8-A104-CE48112BC816}" type="presParOf" srcId="{D5122B1F-52E4-4B5C-BA28-332D3D8C6618}" destId="{A9785DF0-D00A-457C-8109-89552149C8BA}" srcOrd="0" destOrd="0" presId="urn:microsoft.com/office/officeart/2005/8/layout/orgChart1"/>
    <dgm:cxn modelId="{BA2A62D7-9639-4859-AD1F-6E601BF51E18}" type="presParOf" srcId="{D5122B1F-52E4-4B5C-BA28-332D3D8C6618}" destId="{FB3EEBEE-1E6D-4611-B368-FED297F27F96}" srcOrd="1" destOrd="0" presId="urn:microsoft.com/office/officeart/2005/8/layout/orgChart1"/>
    <dgm:cxn modelId="{8FCAA020-6F6F-4229-B6FB-DA33A4BB363C}" type="presParOf" srcId="{392823ED-E3E0-4566-B6AC-B003CA160EB1}" destId="{AE62A8AC-E5E6-48C7-BD4C-DC416CF7071E}" srcOrd="1" destOrd="0" presId="urn:microsoft.com/office/officeart/2005/8/layout/orgChart1"/>
    <dgm:cxn modelId="{55D4162C-3F9D-4861-9BE3-4869D168C085}" type="presParOf" srcId="{392823ED-E3E0-4566-B6AC-B003CA160EB1}" destId="{E4A3E887-24BB-4F62-86F7-ECFFB3275762}" srcOrd="2" destOrd="0" presId="urn:microsoft.com/office/officeart/2005/8/layout/orgChart1"/>
    <dgm:cxn modelId="{424048AF-29E6-427C-8950-3E54B58B64EC}" type="presParOf" srcId="{7D33CB76-4ACC-4C3C-A982-81E9A6D148D5}" destId="{29B9DD14-D09E-4C27-B270-76F331267D7E}" srcOrd="2" destOrd="0" presId="urn:microsoft.com/office/officeart/2005/8/layout/orgChart1"/>
    <dgm:cxn modelId="{00B6787A-73C9-4E6F-883D-74062459306A}" type="presParOf" srcId="{4C6B13BA-2879-4136-9C45-39B23403ABC0}" destId="{66F5F207-A740-4F13-81AF-6CEF5F28C3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F3508-850D-4C11-ACB2-71FA16A4B480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C7B64CF-B7FE-4CF7-8CAD-134C0FC3B00F}">
      <dgm:prSet phldrT="[Văn bản]"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phận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endParaRPr lang="en-US" dirty="0"/>
        </a:p>
      </dgm:t>
    </dgm:pt>
    <dgm:pt modelId="{1EB40006-A72A-4627-B205-ECD7EF59E42E}" type="parTrans" cxnId="{02ABB70D-D696-422C-8920-BA9A7AB4A204}">
      <dgm:prSet/>
      <dgm:spPr/>
      <dgm:t>
        <a:bodyPr/>
        <a:lstStyle/>
        <a:p>
          <a:endParaRPr lang="en-US"/>
        </a:p>
      </dgm:t>
    </dgm:pt>
    <dgm:pt modelId="{D055A226-A2B4-4197-8A5F-F8A67D70D471}" type="sibTrans" cxnId="{02ABB70D-D696-422C-8920-BA9A7AB4A204}">
      <dgm:prSet/>
      <dgm:spPr/>
      <dgm:t>
        <a:bodyPr/>
        <a:lstStyle/>
        <a:p>
          <a:endParaRPr lang="en-US"/>
        </a:p>
      </dgm:t>
    </dgm:pt>
    <dgm:pt modelId="{59E8E8B9-56E0-479D-AB0A-2521D7E0A51E}">
      <dgm:prSet phldrT="[Văn bản]"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phận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chính</a:t>
          </a:r>
          <a:endParaRPr lang="en-US" dirty="0"/>
        </a:p>
      </dgm:t>
    </dgm:pt>
    <dgm:pt modelId="{B4358752-8A50-4BE2-ACC2-E3CA00504AF5}" type="parTrans" cxnId="{0210871D-8832-4741-96D4-758AEBBC93CF}">
      <dgm:prSet/>
      <dgm:spPr/>
      <dgm:t>
        <a:bodyPr/>
        <a:lstStyle/>
        <a:p>
          <a:endParaRPr lang="en-US"/>
        </a:p>
      </dgm:t>
    </dgm:pt>
    <dgm:pt modelId="{3BB83726-2AC2-4BBD-B462-732FAF004513}" type="sibTrans" cxnId="{0210871D-8832-4741-96D4-758AEBBC93CF}">
      <dgm:prSet/>
      <dgm:spPr/>
      <dgm:t>
        <a:bodyPr/>
        <a:lstStyle/>
        <a:p>
          <a:endParaRPr lang="en-US"/>
        </a:p>
      </dgm:t>
    </dgm:pt>
    <dgm:pt modelId="{9C84D94C-7585-4007-BC66-13947E98F6B1}">
      <dgm:prSet phldrT="[Văn bản]"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Bộ</a:t>
          </a:r>
          <a:r>
            <a:rPr lang="en-US" dirty="0"/>
            <a:t> </a:t>
          </a:r>
          <a:r>
            <a:rPr lang="en-US" dirty="0" err="1"/>
            <a:t>phận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sự</a:t>
          </a:r>
          <a:endParaRPr lang="en-US" dirty="0"/>
        </a:p>
      </dgm:t>
    </dgm:pt>
    <dgm:pt modelId="{508C7F50-9A83-42D0-BCB8-D452C3980164}" type="parTrans" cxnId="{008CE82F-F9F8-4A20-AD99-ABD5A381AF0B}">
      <dgm:prSet/>
      <dgm:spPr/>
      <dgm:t>
        <a:bodyPr/>
        <a:lstStyle/>
        <a:p>
          <a:endParaRPr lang="en-US"/>
        </a:p>
      </dgm:t>
    </dgm:pt>
    <dgm:pt modelId="{6F4B1131-7609-4933-B83B-26B332448BBD}" type="sibTrans" cxnId="{008CE82F-F9F8-4A20-AD99-ABD5A381AF0B}">
      <dgm:prSet/>
      <dgm:spPr/>
      <dgm:t>
        <a:bodyPr/>
        <a:lstStyle/>
        <a:p>
          <a:endParaRPr lang="en-US"/>
        </a:p>
      </dgm:t>
    </dgm:pt>
    <dgm:pt modelId="{EB059800-0ECA-4967-8F1E-8B5C04FABBEC}">
      <dgm:prSet/>
      <dgm:spPr/>
      <dgm:t>
        <a:bodyPr/>
        <a:lstStyle/>
        <a:p>
          <a:r>
            <a:rPr lang="en-US" dirty="0"/>
            <a:t>1.1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chiến</a:t>
          </a:r>
          <a:r>
            <a:rPr lang="en-US" dirty="0"/>
            <a:t> </a:t>
          </a:r>
          <a:r>
            <a:rPr lang="en-US" dirty="0" err="1"/>
            <a:t>lược</a:t>
          </a:r>
          <a:endParaRPr lang="en-US" dirty="0"/>
        </a:p>
      </dgm:t>
    </dgm:pt>
    <dgm:pt modelId="{AF7DEDEA-6E2E-4557-82B9-38B86C719DFE}" type="parTrans" cxnId="{6BDCC394-EF0B-4806-81E5-095986D20457}">
      <dgm:prSet/>
      <dgm:spPr/>
      <dgm:t>
        <a:bodyPr/>
        <a:lstStyle/>
        <a:p>
          <a:endParaRPr lang="en-US"/>
        </a:p>
      </dgm:t>
    </dgm:pt>
    <dgm:pt modelId="{44ABAC9B-1489-4434-A5C0-35E8C724B77D}" type="sibTrans" cxnId="{6BDCC394-EF0B-4806-81E5-095986D20457}">
      <dgm:prSet/>
      <dgm:spPr/>
      <dgm:t>
        <a:bodyPr/>
        <a:lstStyle/>
        <a:p>
          <a:endParaRPr lang="en-US"/>
        </a:p>
      </dgm:t>
    </dgm:pt>
    <dgm:pt modelId="{5375D592-CB98-46A6-85B5-53BCF32EAF6C}">
      <dgm:prSet/>
      <dgm:spPr/>
      <dgm:t>
        <a:bodyPr/>
        <a:lstStyle/>
        <a:p>
          <a:r>
            <a:rPr lang="en-US" dirty="0"/>
            <a:t>1.2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năm</a:t>
          </a:r>
          <a:endParaRPr lang="en-US" dirty="0"/>
        </a:p>
      </dgm:t>
    </dgm:pt>
    <dgm:pt modelId="{81E0501B-F801-466D-808A-DDA66E7EEBA7}" type="parTrans" cxnId="{EECC8233-CBDF-4DDF-946E-A1D05E27EA7C}">
      <dgm:prSet/>
      <dgm:spPr/>
      <dgm:t>
        <a:bodyPr/>
        <a:lstStyle/>
        <a:p>
          <a:endParaRPr lang="en-US"/>
        </a:p>
      </dgm:t>
    </dgm:pt>
    <dgm:pt modelId="{4B35CCC4-AD52-49EC-9638-46FD82D8DF3C}" type="sibTrans" cxnId="{EECC8233-CBDF-4DDF-946E-A1D05E27EA7C}">
      <dgm:prSet/>
      <dgm:spPr/>
      <dgm:t>
        <a:bodyPr/>
        <a:lstStyle/>
        <a:p>
          <a:endParaRPr lang="en-US"/>
        </a:p>
      </dgm:t>
    </dgm:pt>
    <dgm:pt modelId="{91B9FD28-C37E-4217-9B80-34899402314A}">
      <dgm:prSet/>
      <dgm:spPr/>
      <dgm:t>
        <a:bodyPr/>
        <a:lstStyle/>
        <a:p>
          <a:r>
            <a:rPr lang="en-US" dirty="0"/>
            <a:t>1.3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tác</a:t>
          </a:r>
          <a:r>
            <a:rPr lang="en-US" dirty="0"/>
            <a:t> </a:t>
          </a:r>
          <a:r>
            <a:rPr lang="en-US" dirty="0" err="1"/>
            <a:t>nghiệp</a:t>
          </a:r>
          <a:r>
            <a:rPr lang="en-US" dirty="0"/>
            <a:t> (</a:t>
          </a:r>
          <a:r>
            <a:rPr lang="en-US" dirty="0" err="1"/>
            <a:t>quý</a:t>
          </a:r>
          <a:r>
            <a:rPr lang="en-US" dirty="0"/>
            <a:t>, </a:t>
          </a:r>
          <a:r>
            <a:rPr lang="en-US" dirty="0" err="1"/>
            <a:t>tháng</a:t>
          </a:r>
          <a:r>
            <a:rPr lang="en-US" dirty="0"/>
            <a:t>)</a:t>
          </a:r>
        </a:p>
      </dgm:t>
    </dgm:pt>
    <dgm:pt modelId="{D2E334A3-AB30-47B5-AC8F-642F90A94AF2}" type="parTrans" cxnId="{47194BAA-DDE6-4945-AA9E-8902045DCA82}">
      <dgm:prSet/>
      <dgm:spPr/>
      <dgm:t>
        <a:bodyPr/>
        <a:lstStyle/>
        <a:p>
          <a:endParaRPr lang="en-US"/>
        </a:p>
      </dgm:t>
    </dgm:pt>
    <dgm:pt modelId="{4B166AAA-1118-4EEB-91E5-5E0B7BAA1A2C}" type="sibTrans" cxnId="{47194BAA-DDE6-4945-AA9E-8902045DCA82}">
      <dgm:prSet/>
      <dgm:spPr/>
      <dgm:t>
        <a:bodyPr/>
        <a:lstStyle/>
        <a:p>
          <a:endParaRPr lang="en-US"/>
        </a:p>
      </dgm:t>
    </dgm:pt>
    <dgm:pt modelId="{A3A59A70-C921-43A2-A505-D682652113B5}">
      <dgm:prSet/>
      <dgm:spPr/>
      <dgm:t>
        <a:bodyPr/>
        <a:lstStyle/>
        <a:p>
          <a:r>
            <a:rPr lang="en-US" dirty="0"/>
            <a:t>1.4 </a:t>
          </a:r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cấp</a:t>
          </a:r>
          <a:r>
            <a:rPr lang="en-US" dirty="0"/>
            <a:t> </a:t>
          </a:r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vật</a:t>
          </a:r>
          <a:r>
            <a:rPr lang="en-US" dirty="0"/>
            <a:t> </a:t>
          </a:r>
          <a:r>
            <a:rPr lang="en-US" dirty="0" err="1"/>
            <a:t>tư</a:t>
          </a:r>
          <a:r>
            <a:rPr lang="en-US" dirty="0"/>
            <a:t>, </a:t>
          </a:r>
          <a:r>
            <a:rPr lang="en-US" dirty="0" err="1"/>
            <a:t>phụ</a:t>
          </a:r>
          <a:r>
            <a:rPr lang="en-US" dirty="0"/>
            <a:t> </a:t>
          </a:r>
          <a:r>
            <a:rPr lang="en-US" dirty="0" err="1"/>
            <a:t>tùng</a:t>
          </a:r>
          <a:endParaRPr lang="en-US" dirty="0"/>
        </a:p>
      </dgm:t>
    </dgm:pt>
    <dgm:pt modelId="{552B2359-CA78-4B36-AE18-A164DB428B94}" type="parTrans" cxnId="{D60C800A-E6EE-480D-811F-4DAF64FDB7D5}">
      <dgm:prSet/>
      <dgm:spPr/>
      <dgm:t>
        <a:bodyPr/>
        <a:lstStyle/>
        <a:p>
          <a:endParaRPr lang="en-US"/>
        </a:p>
      </dgm:t>
    </dgm:pt>
    <dgm:pt modelId="{3C4B5F67-3D02-4885-AC56-66F8D72AF8FD}" type="sibTrans" cxnId="{D60C800A-E6EE-480D-811F-4DAF64FDB7D5}">
      <dgm:prSet/>
      <dgm:spPr/>
      <dgm:t>
        <a:bodyPr/>
        <a:lstStyle/>
        <a:p>
          <a:endParaRPr lang="en-US"/>
        </a:p>
      </dgm:t>
    </dgm:pt>
    <dgm:pt modelId="{616DAFCD-525A-446C-A5C3-CDE235BDC856}">
      <dgm:prSet/>
      <dgm:spPr/>
      <dgm:t>
        <a:bodyPr/>
        <a:lstStyle/>
        <a:p>
          <a:r>
            <a:rPr lang="en-US" dirty="0"/>
            <a:t>2.1 </a:t>
          </a:r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ngân</a:t>
          </a:r>
          <a:r>
            <a:rPr lang="en-US" dirty="0"/>
            <a:t> </a:t>
          </a:r>
          <a:r>
            <a:rPr lang="en-US" dirty="0" err="1"/>
            <a:t>sách</a:t>
          </a:r>
          <a:endParaRPr lang="en-US" dirty="0"/>
        </a:p>
      </dgm:t>
    </dgm:pt>
    <dgm:pt modelId="{4E42998A-AC3E-4BB5-A886-121FCD6DAAB7}" type="parTrans" cxnId="{DBE58D6B-C1EA-4195-8035-A47CB47D494A}">
      <dgm:prSet/>
      <dgm:spPr/>
      <dgm:t>
        <a:bodyPr/>
        <a:lstStyle/>
        <a:p>
          <a:endParaRPr lang="en-US"/>
        </a:p>
      </dgm:t>
    </dgm:pt>
    <dgm:pt modelId="{7B63C8FD-BDA1-4423-B5A1-2E96E754FCD3}" type="sibTrans" cxnId="{DBE58D6B-C1EA-4195-8035-A47CB47D494A}">
      <dgm:prSet/>
      <dgm:spPr/>
      <dgm:t>
        <a:bodyPr/>
        <a:lstStyle/>
        <a:p>
          <a:endParaRPr lang="en-US"/>
        </a:p>
      </dgm:t>
    </dgm:pt>
    <dgm:pt modelId="{66EB349B-3B9D-4A2A-B01B-341EAAFA4C89}">
      <dgm:prSet/>
      <dgm:spPr/>
      <dgm:t>
        <a:bodyPr/>
        <a:lstStyle/>
        <a:p>
          <a:r>
            <a:rPr lang="en-US" dirty="0"/>
            <a:t>2.2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thu</a:t>
          </a:r>
          <a:r>
            <a:rPr lang="en-US" dirty="0"/>
            <a:t> chi</a:t>
          </a:r>
        </a:p>
      </dgm:t>
    </dgm:pt>
    <dgm:pt modelId="{B36EACDF-8F92-410D-B075-489EDAC376FB}" type="parTrans" cxnId="{A5A37C57-1B04-48BE-AAF5-47005DC23200}">
      <dgm:prSet/>
      <dgm:spPr/>
      <dgm:t>
        <a:bodyPr/>
        <a:lstStyle/>
        <a:p>
          <a:endParaRPr lang="en-US"/>
        </a:p>
      </dgm:t>
    </dgm:pt>
    <dgm:pt modelId="{E9030B3B-C2CE-499E-8A6D-BB656AABB621}" type="sibTrans" cxnId="{A5A37C57-1B04-48BE-AAF5-47005DC23200}">
      <dgm:prSet/>
      <dgm:spPr/>
      <dgm:t>
        <a:bodyPr/>
        <a:lstStyle/>
        <a:p>
          <a:endParaRPr lang="en-US"/>
        </a:p>
      </dgm:t>
    </dgm:pt>
    <dgm:pt modelId="{513E8084-6207-4B0D-BB2D-8B88B947C6D0}">
      <dgm:prSet/>
      <dgm:spPr/>
      <dgm:t>
        <a:bodyPr/>
        <a:lstStyle/>
        <a:p>
          <a:r>
            <a:rPr lang="en-US" dirty="0"/>
            <a:t>2.3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quyết</a:t>
          </a:r>
          <a:r>
            <a:rPr lang="en-US" dirty="0"/>
            <a:t> </a:t>
          </a:r>
          <a:r>
            <a:rPr lang="en-US" dirty="0" err="1"/>
            <a:t>toán</a:t>
          </a:r>
          <a:endParaRPr lang="en-US" dirty="0"/>
        </a:p>
      </dgm:t>
    </dgm:pt>
    <dgm:pt modelId="{B724F77E-9278-48E6-B8FC-F14E61BAD63A}" type="parTrans" cxnId="{9D41E8D8-9D80-4BCB-8313-7EAE24BCB99B}">
      <dgm:prSet/>
      <dgm:spPr/>
      <dgm:t>
        <a:bodyPr/>
        <a:lstStyle/>
        <a:p>
          <a:endParaRPr lang="en-US"/>
        </a:p>
      </dgm:t>
    </dgm:pt>
    <dgm:pt modelId="{ACC6075B-42D0-425F-8F09-BB56868B540D}" type="sibTrans" cxnId="{9D41E8D8-9D80-4BCB-8313-7EAE24BCB99B}">
      <dgm:prSet/>
      <dgm:spPr/>
      <dgm:t>
        <a:bodyPr/>
        <a:lstStyle/>
        <a:p>
          <a:endParaRPr lang="en-US"/>
        </a:p>
      </dgm:t>
    </dgm:pt>
    <dgm:pt modelId="{85B07F3C-1255-428D-AEF5-527BB36EEE08}">
      <dgm:prSet/>
      <dgm:spPr/>
      <dgm:t>
        <a:bodyPr/>
        <a:lstStyle/>
        <a:p>
          <a:r>
            <a:rPr lang="en-US" dirty="0"/>
            <a:t>2.4 </a:t>
          </a:r>
          <a:r>
            <a:rPr lang="en-US" dirty="0" err="1"/>
            <a:t>Hạch</a:t>
          </a:r>
          <a:r>
            <a:rPr lang="en-US" dirty="0"/>
            <a:t> </a:t>
          </a:r>
          <a:r>
            <a:rPr lang="en-US" dirty="0" err="1"/>
            <a:t>toán</a:t>
          </a:r>
          <a:r>
            <a:rPr lang="en-US" dirty="0"/>
            <a:t> </a:t>
          </a:r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thành</a:t>
          </a:r>
          <a:endParaRPr lang="en-US" dirty="0"/>
        </a:p>
      </dgm:t>
    </dgm:pt>
    <dgm:pt modelId="{4C74911E-D6D4-456E-9E87-297346662B27}" type="parTrans" cxnId="{97C400B9-B100-448B-9EA9-519AD5D957D7}">
      <dgm:prSet/>
      <dgm:spPr/>
      <dgm:t>
        <a:bodyPr/>
        <a:lstStyle/>
        <a:p>
          <a:endParaRPr lang="en-US"/>
        </a:p>
      </dgm:t>
    </dgm:pt>
    <dgm:pt modelId="{7A5BF82F-92C1-40D1-8737-65378CF6D72E}" type="sibTrans" cxnId="{97C400B9-B100-448B-9EA9-519AD5D957D7}">
      <dgm:prSet/>
      <dgm:spPr/>
      <dgm:t>
        <a:bodyPr/>
        <a:lstStyle/>
        <a:p>
          <a:endParaRPr lang="en-US"/>
        </a:p>
      </dgm:t>
    </dgm:pt>
    <dgm:pt modelId="{366577CE-586F-4181-805C-CC73175FB1F3}">
      <dgm:prSet/>
      <dgm:spPr/>
      <dgm:t>
        <a:bodyPr/>
        <a:lstStyle/>
        <a:p>
          <a:r>
            <a:rPr lang="en-US" dirty="0"/>
            <a:t>2.5 </a:t>
          </a: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cáo</a:t>
          </a:r>
          <a:endParaRPr lang="en-US" dirty="0"/>
        </a:p>
      </dgm:t>
    </dgm:pt>
    <dgm:pt modelId="{9F46A84A-3D9E-4DD0-8EB8-1FD06945C11C}" type="parTrans" cxnId="{7E92CDB0-A939-440A-9D85-2DC889D84332}">
      <dgm:prSet/>
      <dgm:spPr/>
      <dgm:t>
        <a:bodyPr/>
        <a:lstStyle/>
        <a:p>
          <a:endParaRPr lang="en-US"/>
        </a:p>
      </dgm:t>
    </dgm:pt>
    <dgm:pt modelId="{5E783698-F2B3-4EA7-9CEE-EA3172F66028}" type="sibTrans" cxnId="{7E92CDB0-A939-440A-9D85-2DC889D84332}">
      <dgm:prSet/>
      <dgm:spPr/>
      <dgm:t>
        <a:bodyPr/>
        <a:lstStyle/>
        <a:p>
          <a:endParaRPr lang="en-US"/>
        </a:p>
      </dgm:t>
    </dgm:pt>
    <dgm:pt modelId="{4C514552-5D58-4A54-8C0F-8E5637119574}">
      <dgm:prSet/>
      <dgm:spPr/>
      <dgm:t>
        <a:bodyPr/>
        <a:lstStyle/>
        <a:p>
          <a:r>
            <a:rPr lang="en-US" dirty="0"/>
            <a:t>3.1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sự</a:t>
          </a:r>
          <a:endParaRPr lang="en-US" dirty="0"/>
        </a:p>
      </dgm:t>
    </dgm:pt>
    <dgm:pt modelId="{39483D37-259C-4F4A-B498-76A815CEC6D8}" type="parTrans" cxnId="{FD8EA464-57A9-4F33-9A94-B86331E95603}">
      <dgm:prSet/>
      <dgm:spPr/>
      <dgm:t>
        <a:bodyPr/>
        <a:lstStyle/>
        <a:p>
          <a:endParaRPr lang="en-US"/>
        </a:p>
      </dgm:t>
    </dgm:pt>
    <dgm:pt modelId="{6D12E791-D38E-4CC9-A67E-02AFD103A2A9}" type="sibTrans" cxnId="{FD8EA464-57A9-4F33-9A94-B86331E95603}">
      <dgm:prSet/>
      <dgm:spPr/>
      <dgm:t>
        <a:bodyPr/>
        <a:lstStyle/>
        <a:p>
          <a:endParaRPr lang="en-US"/>
        </a:p>
      </dgm:t>
    </dgm:pt>
    <dgm:pt modelId="{B8DFB826-88A7-4655-B25E-B88D9DD96FAD}">
      <dgm:prSet/>
      <dgm:spPr/>
      <dgm:t>
        <a:bodyPr/>
        <a:lstStyle/>
        <a:p>
          <a:r>
            <a:rPr lang="en-US" dirty="0"/>
            <a:t>3.2 </a:t>
          </a:r>
          <a:r>
            <a:rPr lang="en-US" dirty="0" err="1"/>
            <a:t>Đào</a:t>
          </a:r>
          <a:r>
            <a:rPr lang="en-US" dirty="0"/>
            <a:t> </a:t>
          </a:r>
          <a:r>
            <a:rPr lang="en-US" dirty="0" err="1"/>
            <a:t>tạo</a:t>
          </a:r>
          <a:endParaRPr lang="en-US" dirty="0"/>
        </a:p>
      </dgm:t>
    </dgm:pt>
    <dgm:pt modelId="{6ED74B02-0697-47FE-BAFA-0AEC58DFD0E5}" type="parTrans" cxnId="{507FEED7-D6B2-428F-AAED-BDDAD5A3F65C}">
      <dgm:prSet/>
      <dgm:spPr/>
      <dgm:t>
        <a:bodyPr/>
        <a:lstStyle/>
        <a:p>
          <a:endParaRPr lang="en-US"/>
        </a:p>
      </dgm:t>
    </dgm:pt>
    <dgm:pt modelId="{E1C47005-5C15-4DE8-B5EB-81B0FD26EDF3}" type="sibTrans" cxnId="{507FEED7-D6B2-428F-AAED-BDDAD5A3F65C}">
      <dgm:prSet/>
      <dgm:spPr/>
      <dgm:t>
        <a:bodyPr/>
        <a:lstStyle/>
        <a:p>
          <a:endParaRPr lang="en-US"/>
        </a:p>
      </dgm:t>
    </dgm:pt>
    <dgm:pt modelId="{9EE70D02-1A11-4A0D-BDA8-491511679B14}">
      <dgm:prSet/>
      <dgm:spPr/>
      <dgm:t>
        <a:bodyPr/>
        <a:lstStyle/>
        <a:p>
          <a:r>
            <a:rPr lang="en-US" dirty="0"/>
            <a:t>3.3 </a:t>
          </a:r>
          <a:r>
            <a:rPr lang="en-US" dirty="0" err="1"/>
            <a:t>Bố</a:t>
          </a:r>
          <a:r>
            <a:rPr lang="en-US" dirty="0"/>
            <a:t> </a:t>
          </a:r>
          <a:r>
            <a:rPr lang="en-US" dirty="0" err="1"/>
            <a:t>trí</a:t>
          </a:r>
          <a:r>
            <a:rPr lang="en-US" dirty="0"/>
            <a:t> </a:t>
          </a:r>
          <a:r>
            <a:rPr lang="en-US" dirty="0" err="1"/>
            <a:t>cán</a:t>
          </a:r>
          <a:r>
            <a:rPr lang="en-US" dirty="0"/>
            <a:t> </a:t>
          </a:r>
          <a:r>
            <a:rPr lang="en-US" dirty="0" err="1"/>
            <a:t>bộ</a:t>
          </a:r>
          <a:r>
            <a:rPr lang="en-US" dirty="0"/>
            <a:t>, </a:t>
          </a:r>
          <a:r>
            <a:rPr lang="en-US" dirty="0" err="1"/>
            <a:t>nâng</a:t>
          </a:r>
          <a:r>
            <a:rPr lang="en-US" dirty="0"/>
            <a:t> </a:t>
          </a:r>
          <a:r>
            <a:rPr lang="en-US" dirty="0" err="1"/>
            <a:t>bậc</a:t>
          </a:r>
          <a:r>
            <a:rPr lang="en-US" dirty="0"/>
            <a:t>, </a:t>
          </a:r>
          <a:r>
            <a:rPr lang="en-US" dirty="0" err="1"/>
            <a:t>xếp</a:t>
          </a:r>
          <a:r>
            <a:rPr lang="en-US" dirty="0"/>
            <a:t> </a:t>
          </a:r>
          <a:r>
            <a:rPr lang="en-US" dirty="0" err="1"/>
            <a:t>lương</a:t>
          </a:r>
          <a:endParaRPr lang="en-US" dirty="0"/>
        </a:p>
      </dgm:t>
    </dgm:pt>
    <dgm:pt modelId="{9101DD9B-1DE2-47F9-B457-AFE8A7B28D8C}" type="parTrans" cxnId="{D662F2BC-7D2A-4A35-8AA1-2D91C9EDA05D}">
      <dgm:prSet/>
      <dgm:spPr/>
      <dgm:t>
        <a:bodyPr/>
        <a:lstStyle/>
        <a:p>
          <a:endParaRPr lang="en-US"/>
        </a:p>
      </dgm:t>
    </dgm:pt>
    <dgm:pt modelId="{57B559C8-A1E1-4C75-8D72-7D2F5BDF4A92}" type="sibTrans" cxnId="{D662F2BC-7D2A-4A35-8AA1-2D91C9EDA05D}">
      <dgm:prSet/>
      <dgm:spPr/>
      <dgm:t>
        <a:bodyPr/>
        <a:lstStyle/>
        <a:p>
          <a:endParaRPr lang="en-US"/>
        </a:p>
      </dgm:t>
    </dgm:pt>
    <dgm:pt modelId="{F7ECF8E0-6ABE-457C-940C-7684E5629D0C}" type="pres">
      <dgm:prSet presAssocID="{494F3508-850D-4C11-ACB2-71FA16A4B480}" presName="linear" presStyleCnt="0">
        <dgm:presLayoutVars>
          <dgm:dir/>
          <dgm:animLvl val="lvl"/>
          <dgm:resizeHandles val="exact"/>
        </dgm:presLayoutVars>
      </dgm:prSet>
      <dgm:spPr/>
    </dgm:pt>
    <dgm:pt modelId="{AE20D7EA-1B0D-4D9E-9E53-4D678F874EA6}" type="pres">
      <dgm:prSet presAssocID="{9C7B64CF-B7FE-4CF7-8CAD-134C0FC3B00F}" presName="parentLin" presStyleCnt="0"/>
      <dgm:spPr/>
    </dgm:pt>
    <dgm:pt modelId="{618CA083-D9E6-4C5E-88BB-11D3240589ED}" type="pres">
      <dgm:prSet presAssocID="{9C7B64CF-B7FE-4CF7-8CAD-134C0FC3B00F}" presName="parentLeftMargin" presStyleLbl="node1" presStyleIdx="0" presStyleCnt="3"/>
      <dgm:spPr/>
    </dgm:pt>
    <dgm:pt modelId="{70938949-7C77-4A54-B57F-AD922C65D4FB}" type="pres">
      <dgm:prSet presAssocID="{9C7B64CF-B7FE-4CF7-8CAD-134C0FC3B00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D7AAB0F-21A9-4820-A4DB-AC03D6E60BA3}" type="pres">
      <dgm:prSet presAssocID="{9C7B64CF-B7FE-4CF7-8CAD-134C0FC3B00F}" presName="negativeSpace" presStyleCnt="0"/>
      <dgm:spPr/>
    </dgm:pt>
    <dgm:pt modelId="{BAA9A89E-8F20-43DF-9077-809884A5F394}" type="pres">
      <dgm:prSet presAssocID="{9C7B64CF-B7FE-4CF7-8CAD-134C0FC3B00F}" presName="childText" presStyleLbl="conFgAcc1" presStyleIdx="0" presStyleCnt="3">
        <dgm:presLayoutVars>
          <dgm:bulletEnabled val="1"/>
        </dgm:presLayoutVars>
      </dgm:prSet>
      <dgm:spPr/>
    </dgm:pt>
    <dgm:pt modelId="{BC36D161-0235-4D6B-8E2E-B908DA47045F}" type="pres">
      <dgm:prSet presAssocID="{D055A226-A2B4-4197-8A5F-F8A67D70D471}" presName="spaceBetweenRectangles" presStyleCnt="0"/>
      <dgm:spPr/>
    </dgm:pt>
    <dgm:pt modelId="{08241DDE-78ED-4F1A-982D-17441951DB23}" type="pres">
      <dgm:prSet presAssocID="{59E8E8B9-56E0-479D-AB0A-2521D7E0A51E}" presName="parentLin" presStyleCnt="0"/>
      <dgm:spPr/>
    </dgm:pt>
    <dgm:pt modelId="{8C74EC2C-B2A7-4086-8786-CE6FD098167F}" type="pres">
      <dgm:prSet presAssocID="{59E8E8B9-56E0-479D-AB0A-2521D7E0A51E}" presName="parentLeftMargin" presStyleLbl="node1" presStyleIdx="0" presStyleCnt="3"/>
      <dgm:spPr/>
    </dgm:pt>
    <dgm:pt modelId="{9EF7E834-9AB8-48EE-A4E3-8462FD06F138}" type="pres">
      <dgm:prSet presAssocID="{59E8E8B9-56E0-479D-AB0A-2521D7E0A5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012738-AD25-4050-A8A0-014949F0BD34}" type="pres">
      <dgm:prSet presAssocID="{59E8E8B9-56E0-479D-AB0A-2521D7E0A51E}" presName="negativeSpace" presStyleCnt="0"/>
      <dgm:spPr/>
    </dgm:pt>
    <dgm:pt modelId="{441D0322-904F-45D4-BB9A-7E0A74AB803E}" type="pres">
      <dgm:prSet presAssocID="{59E8E8B9-56E0-479D-AB0A-2521D7E0A51E}" presName="childText" presStyleLbl="conFgAcc1" presStyleIdx="1" presStyleCnt="3">
        <dgm:presLayoutVars>
          <dgm:bulletEnabled val="1"/>
        </dgm:presLayoutVars>
      </dgm:prSet>
      <dgm:spPr/>
    </dgm:pt>
    <dgm:pt modelId="{16E2DFFE-234A-402B-995A-9C4B3C7DB340}" type="pres">
      <dgm:prSet presAssocID="{3BB83726-2AC2-4BBD-B462-732FAF004513}" presName="spaceBetweenRectangles" presStyleCnt="0"/>
      <dgm:spPr/>
    </dgm:pt>
    <dgm:pt modelId="{D9D855B6-B1D8-4B8C-AD77-6B15A8F4F64A}" type="pres">
      <dgm:prSet presAssocID="{9C84D94C-7585-4007-BC66-13947E98F6B1}" presName="parentLin" presStyleCnt="0"/>
      <dgm:spPr/>
    </dgm:pt>
    <dgm:pt modelId="{F8782496-FAB6-49FC-8E69-EAB126E22E69}" type="pres">
      <dgm:prSet presAssocID="{9C84D94C-7585-4007-BC66-13947E98F6B1}" presName="parentLeftMargin" presStyleLbl="node1" presStyleIdx="1" presStyleCnt="3"/>
      <dgm:spPr/>
    </dgm:pt>
    <dgm:pt modelId="{5909A7A5-65F3-4566-98E4-8AFC86F0CFF3}" type="pres">
      <dgm:prSet presAssocID="{9C84D94C-7585-4007-BC66-13947E98F6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E75F75-4384-4321-8FB1-0ECC6CFE1B5D}" type="pres">
      <dgm:prSet presAssocID="{9C84D94C-7585-4007-BC66-13947E98F6B1}" presName="negativeSpace" presStyleCnt="0"/>
      <dgm:spPr/>
    </dgm:pt>
    <dgm:pt modelId="{1507BCCD-97E2-4F98-BCE5-041A45DCCD7C}" type="pres">
      <dgm:prSet presAssocID="{9C84D94C-7585-4007-BC66-13947E98F6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9C48D07-4DC6-4534-B908-1E54925932B9}" type="presOf" srcId="{A3A59A70-C921-43A2-A505-D682652113B5}" destId="{BAA9A89E-8F20-43DF-9077-809884A5F394}" srcOrd="0" destOrd="3" presId="urn:microsoft.com/office/officeart/2005/8/layout/list1"/>
    <dgm:cxn modelId="{D60C800A-E6EE-480D-811F-4DAF64FDB7D5}" srcId="{9C7B64CF-B7FE-4CF7-8CAD-134C0FC3B00F}" destId="{A3A59A70-C921-43A2-A505-D682652113B5}" srcOrd="3" destOrd="0" parTransId="{552B2359-CA78-4B36-AE18-A164DB428B94}" sibTransId="{3C4B5F67-3D02-4885-AC56-66F8D72AF8FD}"/>
    <dgm:cxn modelId="{02ABB70D-D696-422C-8920-BA9A7AB4A204}" srcId="{494F3508-850D-4C11-ACB2-71FA16A4B480}" destId="{9C7B64CF-B7FE-4CF7-8CAD-134C0FC3B00F}" srcOrd="0" destOrd="0" parTransId="{1EB40006-A72A-4627-B205-ECD7EF59E42E}" sibTransId="{D055A226-A2B4-4197-8A5F-F8A67D70D471}"/>
    <dgm:cxn modelId="{4C41760F-BA51-4626-9897-C4DA28CB1D8D}" type="presOf" srcId="{B8DFB826-88A7-4655-B25E-B88D9DD96FAD}" destId="{1507BCCD-97E2-4F98-BCE5-041A45DCCD7C}" srcOrd="0" destOrd="1" presId="urn:microsoft.com/office/officeart/2005/8/layout/list1"/>
    <dgm:cxn modelId="{BC44AF1B-5A4C-4B77-B6E9-D14FB095F2AD}" type="presOf" srcId="{9EE70D02-1A11-4A0D-BDA8-491511679B14}" destId="{1507BCCD-97E2-4F98-BCE5-041A45DCCD7C}" srcOrd="0" destOrd="2" presId="urn:microsoft.com/office/officeart/2005/8/layout/list1"/>
    <dgm:cxn modelId="{0210871D-8832-4741-96D4-758AEBBC93CF}" srcId="{494F3508-850D-4C11-ACB2-71FA16A4B480}" destId="{59E8E8B9-56E0-479D-AB0A-2521D7E0A51E}" srcOrd="1" destOrd="0" parTransId="{B4358752-8A50-4BE2-ACC2-E3CA00504AF5}" sibTransId="{3BB83726-2AC2-4BBD-B462-732FAF004513}"/>
    <dgm:cxn modelId="{1B06E51D-8766-4945-90B3-6CA631B627D8}" type="presOf" srcId="{59E8E8B9-56E0-479D-AB0A-2521D7E0A51E}" destId="{9EF7E834-9AB8-48EE-A4E3-8462FD06F138}" srcOrd="1" destOrd="0" presId="urn:microsoft.com/office/officeart/2005/8/layout/list1"/>
    <dgm:cxn modelId="{335E832B-D849-4CEB-8C4C-09572D3DDAF5}" type="presOf" srcId="{9C7B64CF-B7FE-4CF7-8CAD-134C0FC3B00F}" destId="{70938949-7C77-4A54-B57F-AD922C65D4FB}" srcOrd="1" destOrd="0" presId="urn:microsoft.com/office/officeart/2005/8/layout/list1"/>
    <dgm:cxn modelId="{DA06B02D-BBE8-43CF-AF60-181EA3E7839A}" type="presOf" srcId="{494F3508-850D-4C11-ACB2-71FA16A4B480}" destId="{F7ECF8E0-6ABE-457C-940C-7684E5629D0C}" srcOrd="0" destOrd="0" presId="urn:microsoft.com/office/officeart/2005/8/layout/list1"/>
    <dgm:cxn modelId="{008CE82F-F9F8-4A20-AD99-ABD5A381AF0B}" srcId="{494F3508-850D-4C11-ACB2-71FA16A4B480}" destId="{9C84D94C-7585-4007-BC66-13947E98F6B1}" srcOrd="2" destOrd="0" parTransId="{508C7F50-9A83-42D0-BCB8-D452C3980164}" sibTransId="{6F4B1131-7609-4933-B83B-26B332448BBD}"/>
    <dgm:cxn modelId="{EECC8233-CBDF-4DDF-946E-A1D05E27EA7C}" srcId="{9C7B64CF-B7FE-4CF7-8CAD-134C0FC3B00F}" destId="{5375D592-CB98-46A6-85B5-53BCF32EAF6C}" srcOrd="1" destOrd="0" parTransId="{81E0501B-F801-466D-808A-DDA66E7EEBA7}" sibTransId="{4B35CCC4-AD52-49EC-9638-46FD82D8DF3C}"/>
    <dgm:cxn modelId="{FD8EA464-57A9-4F33-9A94-B86331E95603}" srcId="{9C84D94C-7585-4007-BC66-13947E98F6B1}" destId="{4C514552-5D58-4A54-8C0F-8E5637119574}" srcOrd="0" destOrd="0" parTransId="{39483D37-259C-4F4A-B498-76A815CEC6D8}" sibTransId="{6D12E791-D38E-4CC9-A67E-02AFD103A2A9}"/>
    <dgm:cxn modelId="{DBE58D6B-C1EA-4195-8035-A47CB47D494A}" srcId="{59E8E8B9-56E0-479D-AB0A-2521D7E0A51E}" destId="{616DAFCD-525A-446C-A5C3-CDE235BDC856}" srcOrd="0" destOrd="0" parTransId="{4E42998A-AC3E-4BB5-A886-121FCD6DAAB7}" sibTransId="{7B63C8FD-BDA1-4423-B5A1-2E96E754FCD3}"/>
    <dgm:cxn modelId="{12B03470-6992-4C15-817C-884427285CD8}" type="presOf" srcId="{85B07F3C-1255-428D-AEF5-527BB36EEE08}" destId="{441D0322-904F-45D4-BB9A-7E0A74AB803E}" srcOrd="0" destOrd="3" presId="urn:microsoft.com/office/officeart/2005/8/layout/list1"/>
    <dgm:cxn modelId="{4B27B250-05B5-4D4A-BB2C-F97210EE4376}" type="presOf" srcId="{91B9FD28-C37E-4217-9B80-34899402314A}" destId="{BAA9A89E-8F20-43DF-9077-809884A5F394}" srcOrd="0" destOrd="2" presId="urn:microsoft.com/office/officeart/2005/8/layout/list1"/>
    <dgm:cxn modelId="{A5A37C57-1B04-48BE-AAF5-47005DC23200}" srcId="{59E8E8B9-56E0-479D-AB0A-2521D7E0A51E}" destId="{66EB349B-3B9D-4A2A-B01B-341EAAFA4C89}" srcOrd="1" destOrd="0" parTransId="{B36EACDF-8F92-410D-B075-489EDAC376FB}" sibTransId="{E9030B3B-C2CE-499E-8A6D-BB656AABB621}"/>
    <dgm:cxn modelId="{B564BE59-07D2-43B2-BBC7-E74E1CF8FE7D}" type="presOf" srcId="{4C514552-5D58-4A54-8C0F-8E5637119574}" destId="{1507BCCD-97E2-4F98-BCE5-041A45DCCD7C}" srcOrd="0" destOrd="0" presId="urn:microsoft.com/office/officeart/2005/8/layout/list1"/>
    <dgm:cxn modelId="{D8E8DE85-93D9-4D45-957C-4E21F5C89F3E}" type="presOf" srcId="{9C7B64CF-B7FE-4CF7-8CAD-134C0FC3B00F}" destId="{618CA083-D9E6-4C5E-88BB-11D3240589ED}" srcOrd="0" destOrd="0" presId="urn:microsoft.com/office/officeart/2005/8/layout/list1"/>
    <dgm:cxn modelId="{9F832787-55E2-4BFF-B41B-61DFCB2BF65C}" type="presOf" srcId="{EB059800-0ECA-4967-8F1E-8B5C04FABBEC}" destId="{BAA9A89E-8F20-43DF-9077-809884A5F394}" srcOrd="0" destOrd="0" presId="urn:microsoft.com/office/officeart/2005/8/layout/list1"/>
    <dgm:cxn modelId="{A2BC9C89-B705-43C2-99CC-8C6E6C19E570}" type="presOf" srcId="{5375D592-CB98-46A6-85B5-53BCF32EAF6C}" destId="{BAA9A89E-8F20-43DF-9077-809884A5F394}" srcOrd="0" destOrd="1" presId="urn:microsoft.com/office/officeart/2005/8/layout/list1"/>
    <dgm:cxn modelId="{34988C8E-11E4-4456-A75F-4FCEAD9106D4}" type="presOf" srcId="{9C84D94C-7585-4007-BC66-13947E98F6B1}" destId="{F8782496-FAB6-49FC-8E69-EAB126E22E69}" srcOrd="0" destOrd="0" presId="urn:microsoft.com/office/officeart/2005/8/layout/list1"/>
    <dgm:cxn modelId="{6BDCC394-EF0B-4806-81E5-095986D20457}" srcId="{9C7B64CF-B7FE-4CF7-8CAD-134C0FC3B00F}" destId="{EB059800-0ECA-4967-8F1E-8B5C04FABBEC}" srcOrd="0" destOrd="0" parTransId="{AF7DEDEA-6E2E-4557-82B9-38B86C719DFE}" sibTransId="{44ABAC9B-1489-4434-A5C0-35E8C724B77D}"/>
    <dgm:cxn modelId="{11C0619F-FB21-4F72-BAD1-491915A1F122}" type="presOf" srcId="{66EB349B-3B9D-4A2A-B01B-341EAAFA4C89}" destId="{441D0322-904F-45D4-BB9A-7E0A74AB803E}" srcOrd="0" destOrd="1" presId="urn:microsoft.com/office/officeart/2005/8/layout/list1"/>
    <dgm:cxn modelId="{47194BAA-DDE6-4945-AA9E-8902045DCA82}" srcId="{9C7B64CF-B7FE-4CF7-8CAD-134C0FC3B00F}" destId="{91B9FD28-C37E-4217-9B80-34899402314A}" srcOrd="2" destOrd="0" parTransId="{D2E334A3-AB30-47B5-AC8F-642F90A94AF2}" sibTransId="{4B166AAA-1118-4EEB-91E5-5E0B7BAA1A2C}"/>
    <dgm:cxn modelId="{F8CB6CAB-30C3-4330-B041-86A7D4137F43}" type="presOf" srcId="{513E8084-6207-4B0D-BB2D-8B88B947C6D0}" destId="{441D0322-904F-45D4-BB9A-7E0A74AB803E}" srcOrd="0" destOrd="2" presId="urn:microsoft.com/office/officeart/2005/8/layout/list1"/>
    <dgm:cxn modelId="{7E92CDB0-A939-440A-9D85-2DC889D84332}" srcId="{59E8E8B9-56E0-479D-AB0A-2521D7E0A51E}" destId="{366577CE-586F-4181-805C-CC73175FB1F3}" srcOrd="4" destOrd="0" parTransId="{9F46A84A-3D9E-4DD0-8EB8-1FD06945C11C}" sibTransId="{5E783698-F2B3-4EA7-9CEE-EA3172F66028}"/>
    <dgm:cxn modelId="{97C400B9-B100-448B-9EA9-519AD5D957D7}" srcId="{59E8E8B9-56E0-479D-AB0A-2521D7E0A51E}" destId="{85B07F3C-1255-428D-AEF5-527BB36EEE08}" srcOrd="3" destOrd="0" parTransId="{4C74911E-D6D4-456E-9E87-297346662B27}" sibTransId="{7A5BF82F-92C1-40D1-8737-65378CF6D72E}"/>
    <dgm:cxn modelId="{D662F2BC-7D2A-4A35-8AA1-2D91C9EDA05D}" srcId="{9C84D94C-7585-4007-BC66-13947E98F6B1}" destId="{9EE70D02-1A11-4A0D-BDA8-491511679B14}" srcOrd="2" destOrd="0" parTransId="{9101DD9B-1DE2-47F9-B457-AFE8A7B28D8C}" sibTransId="{57B559C8-A1E1-4C75-8D72-7D2F5BDF4A92}"/>
    <dgm:cxn modelId="{0455F3BD-7741-49F1-B0BC-15139A04C4FB}" type="presOf" srcId="{616DAFCD-525A-446C-A5C3-CDE235BDC856}" destId="{441D0322-904F-45D4-BB9A-7E0A74AB803E}" srcOrd="0" destOrd="0" presId="urn:microsoft.com/office/officeart/2005/8/layout/list1"/>
    <dgm:cxn modelId="{03417DC1-680E-43A7-B86C-9F466601EE21}" type="presOf" srcId="{9C84D94C-7585-4007-BC66-13947E98F6B1}" destId="{5909A7A5-65F3-4566-98E4-8AFC86F0CFF3}" srcOrd="1" destOrd="0" presId="urn:microsoft.com/office/officeart/2005/8/layout/list1"/>
    <dgm:cxn modelId="{3409D0D1-A887-4D96-9B56-3EC3BF205AD8}" type="presOf" srcId="{59E8E8B9-56E0-479D-AB0A-2521D7E0A51E}" destId="{8C74EC2C-B2A7-4086-8786-CE6FD098167F}" srcOrd="0" destOrd="0" presId="urn:microsoft.com/office/officeart/2005/8/layout/list1"/>
    <dgm:cxn modelId="{507FEED7-D6B2-428F-AAED-BDDAD5A3F65C}" srcId="{9C84D94C-7585-4007-BC66-13947E98F6B1}" destId="{B8DFB826-88A7-4655-B25E-B88D9DD96FAD}" srcOrd="1" destOrd="0" parTransId="{6ED74B02-0697-47FE-BAFA-0AEC58DFD0E5}" sibTransId="{E1C47005-5C15-4DE8-B5EB-81B0FD26EDF3}"/>
    <dgm:cxn modelId="{9D41E8D8-9D80-4BCB-8313-7EAE24BCB99B}" srcId="{59E8E8B9-56E0-479D-AB0A-2521D7E0A51E}" destId="{513E8084-6207-4B0D-BB2D-8B88B947C6D0}" srcOrd="2" destOrd="0" parTransId="{B724F77E-9278-48E6-B8FC-F14E61BAD63A}" sibTransId="{ACC6075B-42D0-425F-8F09-BB56868B540D}"/>
    <dgm:cxn modelId="{477018FD-392B-411B-9F67-D71182198D22}" type="presOf" srcId="{366577CE-586F-4181-805C-CC73175FB1F3}" destId="{441D0322-904F-45D4-BB9A-7E0A74AB803E}" srcOrd="0" destOrd="4" presId="urn:microsoft.com/office/officeart/2005/8/layout/list1"/>
    <dgm:cxn modelId="{F7DF0967-317D-41C7-BD31-508620C045F1}" type="presParOf" srcId="{F7ECF8E0-6ABE-457C-940C-7684E5629D0C}" destId="{AE20D7EA-1B0D-4D9E-9E53-4D678F874EA6}" srcOrd="0" destOrd="0" presId="urn:microsoft.com/office/officeart/2005/8/layout/list1"/>
    <dgm:cxn modelId="{37DA656C-F3E4-4624-A083-DF27D96436E2}" type="presParOf" srcId="{AE20D7EA-1B0D-4D9E-9E53-4D678F874EA6}" destId="{618CA083-D9E6-4C5E-88BB-11D3240589ED}" srcOrd="0" destOrd="0" presId="urn:microsoft.com/office/officeart/2005/8/layout/list1"/>
    <dgm:cxn modelId="{D744AD94-4521-4F5F-A78F-DF87F6AE7A7C}" type="presParOf" srcId="{AE20D7EA-1B0D-4D9E-9E53-4D678F874EA6}" destId="{70938949-7C77-4A54-B57F-AD922C65D4FB}" srcOrd="1" destOrd="0" presId="urn:microsoft.com/office/officeart/2005/8/layout/list1"/>
    <dgm:cxn modelId="{CCA810A5-15CD-4E39-BF3D-576E29EBF6EC}" type="presParOf" srcId="{F7ECF8E0-6ABE-457C-940C-7684E5629D0C}" destId="{7D7AAB0F-21A9-4820-A4DB-AC03D6E60BA3}" srcOrd="1" destOrd="0" presId="urn:microsoft.com/office/officeart/2005/8/layout/list1"/>
    <dgm:cxn modelId="{0ED86A4B-69B8-4894-8C75-9EA68CC32177}" type="presParOf" srcId="{F7ECF8E0-6ABE-457C-940C-7684E5629D0C}" destId="{BAA9A89E-8F20-43DF-9077-809884A5F394}" srcOrd="2" destOrd="0" presId="urn:microsoft.com/office/officeart/2005/8/layout/list1"/>
    <dgm:cxn modelId="{B541306F-B676-4FF0-82F7-7C440FA34399}" type="presParOf" srcId="{F7ECF8E0-6ABE-457C-940C-7684E5629D0C}" destId="{BC36D161-0235-4D6B-8E2E-B908DA47045F}" srcOrd="3" destOrd="0" presId="urn:microsoft.com/office/officeart/2005/8/layout/list1"/>
    <dgm:cxn modelId="{A372F19F-10DE-47EB-A15A-5C8A7F81C122}" type="presParOf" srcId="{F7ECF8E0-6ABE-457C-940C-7684E5629D0C}" destId="{08241DDE-78ED-4F1A-982D-17441951DB23}" srcOrd="4" destOrd="0" presId="urn:microsoft.com/office/officeart/2005/8/layout/list1"/>
    <dgm:cxn modelId="{AEA8C112-76C8-4491-BA2D-F58B70BC6E4E}" type="presParOf" srcId="{08241DDE-78ED-4F1A-982D-17441951DB23}" destId="{8C74EC2C-B2A7-4086-8786-CE6FD098167F}" srcOrd="0" destOrd="0" presId="urn:microsoft.com/office/officeart/2005/8/layout/list1"/>
    <dgm:cxn modelId="{D75F64C3-69F4-4F60-976D-6AD85E3A8BF9}" type="presParOf" srcId="{08241DDE-78ED-4F1A-982D-17441951DB23}" destId="{9EF7E834-9AB8-48EE-A4E3-8462FD06F138}" srcOrd="1" destOrd="0" presId="urn:microsoft.com/office/officeart/2005/8/layout/list1"/>
    <dgm:cxn modelId="{D3AB9F3F-4904-40E7-8C6C-AE2820E04CAA}" type="presParOf" srcId="{F7ECF8E0-6ABE-457C-940C-7684E5629D0C}" destId="{C1012738-AD25-4050-A8A0-014949F0BD34}" srcOrd="5" destOrd="0" presId="urn:microsoft.com/office/officeart/2005/8/layout/list1"/>
    <dgm:cxn modelId="{630A91BD-1841-4914-9ED2-9058F5EAF94D}" type="presParOf" srcId="{F7ECF8E0-6ABE-457C-940C-7684E5629D0C}" destId="{441D0322-904F-45D4-BB9A-7E0A74AB803E}" srcOrd="6" destOrd="0" presId="urn:microsoft.com/office/officeart/2005/8/layout/list1"/>
    <dgm:cxn modelId="{AE65953F-E669-4DD2-B2C8-C8648071C338}" type="presParOf" srcId="{F7ECF8E0-6ABE-457C-940C-7684E5629D0C}" destId="{16E2DFFE-234A-402B-995A-9C4B3C7DB340}" srcOrd="7" destOrd="0" presId="urn:microsoft.com/office/officeart/2005/8/layout/list1"/>
    <dgm:cxn modelId="{94B06FF3-A1B0-484D-B7F5-2815E05A3C8D}" type="presParOf" srcId="{F7ECF8E0-6ABE-457C-940C-7684E5629D0C}" destId="{D9D855B6-B1D8-4B8C-AD77-6B15A8F4F64A}" srcOrd="8" destOrd="0" presId="urn:microsoft.com/office/officeart/2005/8/layout/list1"/>
    <dgm:cxn modelId="{50A1A50C-43C2-4760-927D-B573B4F66470}" type="presParOf" srcId="{D9D855B6-B1D8-4B8C-AD77-6B15A8F4F64A}" destId="{F8782496-FAB6-49FC-8E69-EAB126E22E69}" srcOrd="0" destOrd="0" presId="urn:microsoft.com/office/officeart/2005/8/layout/list1"/>
    <dgm:cxn modelId="{A88AB043-E5D1-455B-A982-6D14E8870F84}" type="presParOf" srcId="{D9D855B6-B1D8-4B8C-AD77-6B15A8F4F64A}" destId="{5909A7A5-65F3-4566-98E4-8AFC86F0CFF3}" srcOrd="1" destOrd="0" presId="urn:microsoft.com/office/officeart/2005/8/layout/list1"/>
    <dgm:cxn modelId="{E94D5CA8-712D-42C0-994E-68526EDA68C2}" type="presParOf" srcId="{F7ECF8E0-6ABE-457C-940C-7684E5629D0C}" destId="{40E75F75-4384-4321-8FB1-0ECC6CFE1B5D}" srcOrd="9" destOrd="0" presId="urn:microsoft.com/office/officeart/2005/8/layout/list1"/>
    <dgm:cxn modelId="{A611CFE7-A61F-40B1-8EB4-11C72DDC9AF8}" type="presParOf" srcId="{F7ECF8E0-6ABE-457C-940C-7684E5629D0C}" destId="{1507BCCD-97E2-4F98-BCE5-041A45DCCD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76F9B7-535B-4F1A-82B4-73BB811AE344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8AAD784-4007-4FA0-89C0-429A1A2E1E56}">
      <dgm:prSet phldrT="[Text]"/>
      <dgm:spPr/>
      <dgm:t>
        <a:bodyPr/>
        <a:lstStyle/>
        <a:p>
          <a:r>
            <a:rPr lang="en-US" dirty="0" err="1"/>
            <a:t>Đặt</a:t>
          </a:r>
          <a:r>
            <a:rPr lang="en-US" dirty="0"/>
            <a:t> </a:t>
          </a:r>
          <a:r>
            <a:rPr lang="en-US" dirty="0" err="1"/>
            <a:t>bữa</a:t>
          </a:r>
          <a:r>
            <a:rPr lang="en-US" dirty="0"/>
            <a:t> </a:t>
          </a:r>
          <a:r>
            <a:rPr lang="en-US" dirty="0" err="1"/>
            <a:t>ăn</a:t>
          </a:r>
          <a:endParaRPr lang="en-US" dirty="0"/>
        </a:p>
      </dgm:t>
    </dgm:pt>
    <dgm:pt modelId="{A7F00441-F0A5-402C-A3C1-41B818BA2FAE}" type="parTrans" cxnId="{02F3EE4C-70E2-4FF7-8CF3-9EBC43C60BD3}">
      <dgm:prSet/>
      <dgm:spPr/>
      <dgm:t>
        <a:bodyPr/>
        <a:lstStyle/>
        <a:p>
          <a:endParaRPr lang="en-US"/>
        </a:p>
      </dgm:t>
    </dgm:pt>
    <dgm:pt modelId="{8C2E6A48-06F3-4DC6-863C-D58289D0E805}" type="sibTrans" cxnId="{02F3EE4C-70E2-4FF7-8CF3-9EBC43C60BD3}">
      <dgm:prSet/>
      <dgm:spPr/>
      <dgm:t>
        <a:bodyPr/>
        <a:lstStyle/>
        <a:p>
          <a:endParaRPr lang="en-US"/>
        </a:p>
      </dgm:t>
    </dgm:pt>
    <dgm:pt modelId="{140C0854-3C41-4F00-A16F-9C3FDADE9872}">
      <dgm:prSet phldrT="[Text]"/>
      <dgm:spPr/>
      <dgm:t>
        <a:bodyPr/>
        <a:lstStyle/>
        <a:p>
          <a:r>
            <a:rPr lang="en-US"/>
            <a:t>1.0 Nhận và xử lý đơn hàng</a:t>
          </a:r>
        </a:p>
      </dgm:t>
    </dgm:pt>
    <dgm:pt modelId="{7A98668C-9347-49E7-8A30-560C6352E2AF}" type="parTrans" cxnId="{E0537B14-2AB5-4BD3-B041-574596AA51B2}">
      <dgm:prSet/>
      <dgm:spPr/>
      <dgm:t>
        <a:bodyPr/>
        <a:lstStyle/>
        <a:p>
          <a:endParaRPr lang="en-US"/>
        </a:p>
      </dgm:t>
    </dgm:pt>
    <dgm:pt modelId="{7C97B45C-62B7-419D-B5A4-69AD5BA92357}" type="sibTrans" cxnId="{E0537B14-2AB5-4BD3-B041-574596AA51B2}">
      <dgm:prSet/>
      <dgm:spPr/>
      <dgm:t>
        <a:bodyPr/>
        <a:lstStyle/>
        <a:p>
          <a:endParaRPr lang="en-US"/>
        </a:p>
      </dgm:t>
    </dgm:pt>
    <dgm:pt modelId="{B4BCCCE8-F209-4458-9EEE-248CF460CCC0}">
      <dgm:prSet phldrT="[Text]"/>
      <dgm:spPr/>
      <dgm:t>
        <a:bodyPr/>
        <a:lstStyle/>
        <a:p>
          <a:r>
            <a:rPr lang="en-US"/>
            <a:t>4.0 Lập báo cáo quản lý</a:t>
          </a:r>
        </a:p>
      </dgm:t>
    </dgm:pt>
    <dgm:pt modelId="{9082AB64-EFAB-4738-847A-5E050ACAEC21}" type="parTrans" cxnId="{38ECCBA8-7043-4C2D-ADC2-08C63BF0476D}">
      <dgm:prSet/>
      <dgm:spPr/>
      <dgm:t>
        <a:bodyPr/>
        <a:lstStyle/>
        <a:p>
          <a:endParaRPr lang="en-US"/>
        </a:p>
      </dgm:t>
    </dgm:pt>
    <dgm:pt modelId="{9970BB57-4B24-4F27-A7B6-F1A7F04307E5}" type="sibTrans" cxnId="{38ECCBA8-7043-4C2D-ADC2-08C63BF0476D}">
      <dgm:prSet/>
      <dgm:spPr/>
      <dgm:t>
        <a:bodyPr/>
        <a:lstStyle/>
        <a:p>
          <a:endParaRPr lang="en-US"/>
        </a:p>
      </dgm:t>
    </dgm:pt>
    <dgm:pt modelId="{F92660F5-814E-4030-98DC-B178AF2D262E}">
      <dgm:prSet/>
      <dgm:spPr/>
      <dgm:t>
        <a:bodyPr/>
        <a:lstStyle/>
        <a:p>
          <a:r>
            <a:rPr lang="en-US"/>
            <a:t>3.0 Cập nhật thực phẩm sử dụng</a:t>
          </a:r>
        </a:p>
      </dgm:t>
    </dgm:pt>
    <dgm:pt modelId="{9D1CCCAC-A4F3-4D36-9697-7BBDAE95854A}" type="parTrans" cxnId="{129395FF-CA17-4826-8B3F-B281F1CD9764}">
      <dgm:prSet/>
      <dgm:spPr/>
      <dgm:t>
        <a:bodyPr/>
        <a:lstStyle/>
        <a:p>
          <a:endParaRPr lang="en-US"/>
        </a:p>
      </dgm:t>
    </dgm:pt>
    <dgm:pt modelId="{AA6E277B-C74B-4F98-AAC2-4F93D6C68C9F}" type="sibTrans" cxnId="{129395FF-CA17-4826-8B3F-B281F1CD9764}">
      <dgm:prSet/>
      <dgm:spPr/>
      <dgm:t>
        <a:bodyPr/>
        <a:lstStyle/>
        <a:p>
          <a:endParaRPr lang="en-US"/>
        </a:p>
      </dgm:t>
    </dgm:pt>
    <dgm:pt modelId="{ED67D58E-B8C2-4171-B851-4D49DB972C02}">
      <dgm:prSet/>
      <dgm:spPr/>
      <dgm:t>
        <a:bodyPr/>
        <a:lstStyle/>
        <a:p>
          <a:r>
            <a:rPr lang="en-US"/>
            <a:t>2.0 Cập nhật món ăn bán</a:t>
          </a:r>
        </a:p>
      </dgm:t>
    </dgm:pt>
    <dgm:pt modelId="{5C0DB448-35A8-4A7D-AF10-A3A45E7A5CDC}" type="parTrans" cxnId="{C35B8DE9-A8F2-46C6-8E09-2191EEC6630F}">
      <dgm:prSet/>
      <dgm:spPr/>
      <dgm:t>
        <a:bodyPr/>
        <a:lstStyle/>
        <a:p>
          <a:endParaRPr lang="en-US"/>
        </a:p>
      </dgm:t>
    </dgm:pt>
    <dgm:pt modelId="{D1BF0BA6-7728-49D3-A74D-426C9035EBA5}" type="sibTrans" cxnId="{C35B8DE9-A8F2-46C6-8E09-2191EEC6630F}">
      <dgm:prSet/>
      <dgm:spPr/>
      <dgm:t>
        <a:bodyPr/>
        <a:lstStyle/>
        <a:p>
          <a:endParaRPr lang="en-US"/>
        </a:p>
      </dgm:t>
    </dgm:pt>
    <dgm:pt modelId="{58F133C8-88BE-4660-B2C0-328303F0A957}" type="pres">
      <dgm:prSet presAssocID="{2676F9B7-535B-4F1A-82B4-73BB811AE34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8D0477-6C31-4783-91D4-A6A367CF666A}" type="pres">
      <dgm:prSet presAssocID="{2676F9B7-535B-4F1A-82B4-73BB811AE344}" presName="hierFlow" presStyleCnt="0"/>
      <dgm:spPr/>
    </dgm:pt>
    <dgm:pt modelId="{916084E2-0DCE-4BD1-BD72-55EDBA09FD90}" type="pres">
      <dgm:prSet presAssocID="{2676F9B7-535B-4F1A-82B4-73BB811AE34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CCF9DD2-F4BF-418F-B38C-F8711AE3D410}" type="pres">
      <dgm:prSet presAssocID="{B8AAD784-4007-4FA0-89C0-429A1A2E1E56}" presName="Name14" presStyleCnt="0"/>
      <dgm:spPr/>
    </dgm:pt>
    <dgm:pt modelId="{1E0A031E-1F71-4812-B81F-8CB8C9C56818}" type="pres">
      <dgm:prSet presAssocID="{B8AAD784-4007-4FA0-89C0-429A1A2E1E56}" presName="level1Shape" presStyleLbl="node0" presStyleIdx="0" presStyleCnt="1" custLinFactNeighborX="-4504" custLinFactNeighborY="-60333">
        <dgm:presLayoutVars>
          <dgm:chPref val="3"/>
        </dgm:presLayoutVars>
      </dgm:prSet>
      <dgm:spPr/>
    </dgm:pt>
    <dgm:pt modelId="{09697F6A-28F8-4377-B330-87DCA487D3BF}" type="pres">
      <dgm:prSet presAssocID="{B8AAD784-4007-4FA0-89C0-429A1A2E1E56}" presName="hierChild2" presStyleCnt="0"/>
      <dgm:spPr/>
    </dgm:pt>
    <dgm:pt modelId="{246973B8-AF46-4568-B8DD-799214D8D90F}" type="pres">
      <dgm:prSet presAssocID="{7A98668C-9347-49E7-8A30-560C6352E2AF}" presName="Name19" presStyleLbl="parChTrans1D2" presStyleIdx="0" presStyleCnt="4"/>
      <dgm:spPr/>
    </dgm:pt>
    <dgm:pt modelId="{1D6FF7D7-E0D7-4038-8BE4-EF185BC199EB}" type="pres">
      <dgm:prSet presAssocID="{140C0854-3C41-4F00-A16F-9C3FDADE9872}" presName="Name21" presStyleCnt="0"/>
      <dgm:spPr/>
    </dgm:pt>
    <dgm:pt modelId="{7C1F0D1F-AF4C-4F96-8D6B-E203384C47C1}" type="pres">
      <dgm:prSet presAssocID="{140C0854-3C41-4F00-A16F-9C3FDADE9872}" presName="level2Shape" presStyleLbl="node2" presStyleIdx="0" presStyleCnt="4"/>
      <dgm:spPr/>
    </dgm:pt>
    <dgm:pt modelId="{80E18F13-2F84-435A-81AA-3FA100092677}" type="pres">
      <dgm:prSet presAssocID="{140C0854-3C41-4F00-A16F-9C3FDADE9872}" presName="hierChild3" presStyleCnt="0"/>
      <dgm:spPr/>
    </dgm:pt>
    <dgm:pt modelId="{107CCD7F-FCC6-4ACF-BE8E-067893AAD539}" type="pres">
      <dgm:prSet presAssocID="{5C0DB448-35A8-4A7D-AF10-A3A45E7A5CDC}" presName="Name19" presStyleLbl="parChTrans1D2" presStyleIdx="1" presStyleCnt="4"/>
      <dgm:spPr/>
    </dgm:pt>
    <dgm:pt modelId="{C4D67C28-03AA-4ADC-A5A3-682F7A03B8EC}" type="pres">
      <dgm:prSet presAssocID="{ED67D58E-B8C2-4171-B851-4D49DB972C02}" presName="Name21" presStyleCnt="0"/>
      <dgm:spPr/>
    </dgm:pt>
    <dgm:pt modelId="{3A817C87-11CC-4F9B-96A9-77336D7FDBC3}" type="pres">
      <dgm:prSet presAssocID="{ED67D58E-B8C2-4171-B851-4D49DB972C02}" presName="level2Shape" presStyleLbl="node2" presStyleIdx="1" presStyleCnt="4"/>
      <dgm:spPr/>
    </dgm:pt>
    <dgm:pt modelId="{2FB88AF6-9781-49CB-A672-026180A6B267}" type="pres">
      <dgm:prSet presAssocID="{ED67D58E-B8C2-4171-B851-4D49DB972C02}" presName="hierChild3" presStyleCnt="0"/>
      <dgm:spPr/>
    </dgm:pt>
    <dgm:pt modelId="{A7DE33BA-833E-4C9A-A88B-5E7A5B031194}" type="pres">
      <dgm:prSet presAssocID="{9D1CCCAC-A4F3-4D36-9697-7BBDAE95854A}" presName="Name19" presStyleLbl="parChTrans1D2" presStyleIdx="2" presStyleCnt="4"/>
      <dgm:spPr/>
    </dgm:pt>
    <dgm:pt modelId="{CA9A3D48-D755-42DB-90CC-E2F5B019F405}" type="pres">
      <dgm:prSet presAssocID="{F92660F5-814E-4030-98DC-B178AF2D262E}" presName="Name21" presStyleCnt="0"/>
      <dgm:spPr/>
    </dgm:pt>
    <dgm:pt modelId="{0B003060-F686-4460-8439-1657A557AA5C}" type="pres">
      <dgm:prSet presAssocID="{F92660F5-814E-4030-98DC-B178AF2D262E}" presName="level2Shape" presStyleLbl="node2" presStyleIdx="2" presStyleCnt="4"/>
      <dgm:spPr/>
    </dgm:pt>
    <dgm:pt modelId="{36D78DB0-6D45-46D4-91E9-A635444E78F0}" type="pres">
      <dgm:prSet presAssocID="{F92660F5-814E-4030-98DC-B178AF2D262E}" presName="hierChild3" presStyleCnt="0"/>
      <dgm:spPr/>
    </dgm:pt>
    <dgm:pt modelId="{CB4E5EB4-5F90-495D-85B1-C64A1C4F2E44}" type="pres">
      <dgm:prSet presAssocID="{9082AB64-EFAB-4738-847A-5E050ACAEC21}" presName="Name19" presStyleLbl="parChTrans1D2" presStyleIdx="3" presStyleCnt="4"/>
      <dgm:spPr/>
    </dgm:pt>
    <dgm:pt modelId="{B8B52AD7-059C-46F9-B541-5E363CE0C241}" type="pres">
      <dgm:prSet presAssocID="{B4BCCCE8-F209-4458-9EEE-248CF460CCC0}" presName="Name21" presStyleCnt="0"/>
      <dgm:spPr/>
    </dgm:pt>
    <dgm:pt modelId="{24AC5717-8411-4B9B-9F07-B1775E5BDD08}" type="pres">
      <dgm:prSet presAssocID="{B4BCCCE8-F209-4458-9EEE-248CF460CCC0}" presName="level2Shape" presStyleLbl="node2" presStyleIdx="3" presStyleCnt="4"/>
      <dgm:spPr/>
    </dgm:pt>
    <dgm:pt modelId="{4C9CFD48-63A4-463E-AE36-AFDC68685F39}" type="pres">
      <dgm:prSet presAssocID="{B4BCCCE8-F209-4458-9EEE-248CF460CCC0}" presName="hierChild3" presStyleCnt="0"/>
      <dgm:spPr/>
    </dgm:pt>
    <dgm:pt modelId="{7EA0BD44-5391-4E07-A794-FFD855047025}" type="pres">
      <dgm:prSet presAssocID="{2676F9B7-535B-4F1A-82B4-73BB811AE344}" presName="bgShapesFlow" presStyleCnt="0"/>
      <dgm:spPr/>
    </dgm:pt>
  </dgm:ptLst>
  <dgm:cxnLst>
    <dgm:cxn modelId="{1601150B-C8FF-460D-8515-A50B30C10F0C}" type="presOf" srcId="{B8AAD784-4007-4FA0-89C0-429A1A2E1E56}" destId="{1E0A031E-1F71-4812-B81F-8CB8C9C56818}" srcOrd="0" destOrd="0" presId="urn:microsoft.com/office/officeart/2005/8/layout/hierarchy6"/>
    <dgm:cxn modelId="{E0537B14-2AB5-4BD3-B041-574596AA51B2}" srcId="{B8AAD784-4007-4FA0-89C0-429A1A2E1E56}" destId="{140C0854-3C41-4F00-A16F-9C3FDADE9872}" srcOrd="0" destOrd="0" parTransId="{7A98668C-9347-49E7-8A30-560C6352E2AF}" sibTransId="{7C97B45C-62B7-419D-B5A4-69AD5BA92357}"/>
    <dgm:cxn modelId="{F4D7A81F-B522-4BF4-BFE6-7D5F8D61D5B8}" type="presOf" srcId="{7A98668C-9347-49E7-8A30-560C6352E2AF}" destId="{246973B8-AF46-4568-B8DD-799214D8D90F}" srcOrd="0" destOrd="0" presId="urn:microsoft.com/office/officeart/2005/8/layout/hierarchy6"/>
    <dgm:cxn modelId="{C3BBEB60-FA6E-4D31-9743-7B59566B5C8D}" type="presOf" srcId="{9D1CCCAC-A4F3-4D36-9697-7BBDAE95854A}" destId="{A7DE33BA-833E-4C9A-A88B-5E7A5B031194}" srcOrd="0" destOrd="0" presId="urn:microsoft.com/office/officeart/2005/8/layout/hierarchy6"/>
    <dgm:cxn modelId="{8381C965-AB55-4EC3-B97D-67C810AA5007}" type="presOf" srcId="{ED67D58E-B8C2-4171-B851-4D49DB972C02}" destId="{3A817C87-11CC-4F9B-96A9-77336D7FDBC3}" srcOrd="0" destOrd="0" presId="urn:microsoft.com/office/officeart/2005/8/layout/hierarchy6"/>
    <dgm:cxn modelId="{3ED6A56B-B60C-40D3-89B5-A8CF33E38C43}" type="presOf" srcId="{5C0DB448-35A8-4A7D-AF10-A3A45E7A5CDC}" destId="{107CCD7F-FCC6-4ACF-BE8E-067893AAD539}" srcOrd="0" destOrd="0" presId="urn:microsoft.com/office/officeart/2005/8/layout/hierarchy6"/>
    <dgm:cxn modelId="{02F3EE4C-70E2-4FF7-8CF3-9EBC43C60BD3}" srcId="{2676F9B7-535B-4F1A-82B4-73BB811AE344}" destId="{B8AAD784-4007-4FA0-89C0-429A1A2E1E56}" srcOrd="0" destOrd="0" parTransId="{A7F00441-F0A5-402C-A3C1-41B818BA2FAE}" sibTransId="{8C2E6A48-06F3-4DC6-863C-D58289D0E805}"/>
    <dgm:cxn modelId="{6B24DF58-50B6-4EC7-B671-CBF12D13EEE5}" type="presOf" srcId="{2676F9B7-535B-4F1A-82B4-73BB811AE344}" destId="{58F133C8-88BE-4660-B2C0-328303F0A957}" srcOrd="0" destOrd="0" presId="urn:microsoft.com/office/officeart/2005/8/layout/hierarchy6"/>
    <dgm:cxn modelId="{3A3BFF90-B7B9-45EC-A262-65F05E837A9B}" type="presOf" srcId="{9082AB64-EFAB-4738-847A-5E050ACAEC21}" destId="{CB4E5EB4-5F90-495D-85B1-C64A1C4F2E44}" srcOrd="0" destOrd="0" presId="urn:microsoft.com/office/officeart/2005/8/layout/hierarchy6"/>
    <dgm:cxn modelId="{491EBC98-586E-4143-A3AF-E000D3183DFC}" type="presOf" srcId="{B4BCCCE8-F209-4458-9EEE-248CF460CCC0}" destId="{24AC5717-8411-4B9B-9F07-B1775E5BDD08}" srcOrd="0" destOrd="0" presId="urn:microsoft.com/office/officeart/2005/8/layout/hierarchy6"/>
    <dgm:cxn modelId="{38ECCBA8-7043-4C2D-ADC2-08C63BF0476D}" srcId="{B8AAD784-4007-4FA0-89C0-429A1A2E1E56}" destId="{B4BCCCE8-F209-4458-9EEE-248CF460CCC0}" srcOrd="3" destOrd="0" parTransId="{9082AB64-EFAB-4738-847A-5E050ACAEC21}" sibTransId="{9970BB57-4B24-4F27-A7B6-F1A7F04307E5}"/>
    <dgm:cxn modelId="{692A50BD-6E36-4726-98B4-484B7AE9A521}" type="presOf" srcId="{F92660F5-814E-4030-98DC-B178AF2D262E}" destId="{0B003060-F686-4460-8439-1657A557AA5C}" srcOrd="0" destOrd="0" presId="urn:microsoft.com/office/officeart/2005/8/layout/hierarchy6"/>
    <dgm:cxn modelId="{F736D4E0-B3FD-444C-A645-AF0867703559}" type="presOf" srcId="{140C0854-3C41-4F00-A16F-9C3FDADE9872}" destId="{7C1F0D1F-AF4C-4F96-8D6B-E203384C47C1}" srcOrd="0" destOrd="0" presId="urn:microsoft.com/office/officeart/2005/8/layout/hierarchy6"/>
    <dgm:cxn modelId="{C35B8DE9-A8F2-46C6-8E09-2191EEC6630F}" srcId="{B8AAD784-4007-4FA0-89C0-429A1A2E1E56}" destId="{ED67D58E-B8C2-4171-B851-4D49DB972C02}" srcOrd="1" destOrd="0" parTransId="{5C0DB448-35A8-4A7D-AF10-A3A45E7A5CDC}" sibTransId="{D1BF0BA6-7728-49D3-A74D-426C9035EBA5}"/>
    <dgm:cxn modelId="{129395FF-CA17-4826-8B3F-B281F1CD9764}" srcId="{B8AAD784-4007-4FA0-89C0-429A1A2E1E56}" destId="{F92660F5-814E-4030-98DC-B178AF2D262E}" srcOrd="2" destOrd="0" parTransId="{9D1CCCAC-A4F3-4D36-9697-7BBDAE95854A}" sibTransId="{AA6E277B-C74B-4F98-AAC2-4F93D6C68C9F}"/>
    <dgm:cxn modelId="{E363AA2C-8589-4BB2-9B19-0B0BA44F619B}" type="presParOf" srcId="{58F133C8-88BE-4660-B2C0-328303F0A957}" destId="{7D8D0477-6C31-4783-91D4-A6A367CF666A}" srcOrd="0" destOrd="0" presId="urn:microsoft.com/office/officeart/2005/8/layout/hierarchy6"/>
    <dgm:cxn modelId="{A3C8BEF7-A837-4E2D-AFED-A12376897ABF}" type="presParOf" srcId="{7D8D0477-6C31-4783-91D4-A6A367CF666A}" destId="{916084E2-0DCE-4BD1-BD72-55EDBA09FD90}" srcOrd="0" destOrd="0" presId="urn:microsoft.com/office/officeart/2005/8/layout/hierarchy6"/>
    <dgm:cxn modelId="{4055028F-BEEC-4744-B492-981D1E666684}" type="presParOf" srcId="{916084E2-0DCE-4BD1-BD72-55EDBA09FD90}" destId="{ECCF9DD2-F4BF-418F-B38C-F8711AE3D410}" srcOrd="0" destOrd="0" presId="urn:microsoft.com/office/officeart/2005/8/layout/hierarchy6"/>
    <dgm:cxn modelId="{C9B0E499-7861-4775-95D6-60E8D91302A2}" type="presParOf" srcId="{ECCF9DD2-F4BF-418F-B38C-F8711AE3D410}" destId="{1E0A031E-1F71-4812-B81F-8CB8C9C56818}" srcOrd="0" destOrd="0" presId="urn:microsoft.com/office/officeart/2005/8/layout/hierarchy6"/>
    <dgm:cxn modelId="{ADCB7315-EB1D-439E-9348-1AAD4D72ACCC}" type="presParOf" srcId="{ECCF9DD2-F4BF-418F-B38C-F8711AE3D410}" destId="{09697F6A-28F8-4377-B330-87DCA487D3BF}" srcOrd="1" destOrd="0" presId="urn:microsoft.com/office/officeart/2005/8/layout/hierarchy6"/>
    <dgm:cxn modelId="{763A353A-96B9-4073-8254-AE4F7A5CF5DD}" type="presParOf" srcId="{09697F6A-28F8-4377-B330-87DCA487D3BF}" destId="{246973B8-AF46-4568-B8DD-799214D8D90F}" srcOrd="0" destOrd="0" presId="urn:microsoft.com/office/officeart/2005/8/layout/hierarchy6"/>
    <dgm:cxn modelId="{B846C343-0F0F-4D0A-97F3-8911146309E4}" type="presParOf" srcId="{09697F6A-28F8-4377-B330-87DCA487D3BF}" destId="{1D6FF7D7-E0D7-4038-8BE4-EF185BC199EB}" srcOrd="1" destOrd="0" presId="urn:microsoft.com/office/officeart/2005/8/layout/hierarchy6"/>
    <dgm:cxn modelId="{F5E61D6B-9C30-45C7-9CFC-327CA4E5F43F}" type="presParOf" srcId="{1D6FF7D7-E0D7-4038-8BE4-EF185BC199EB}" destId="{7C1F0D1F-AF4C-4F96-8D6B-E203384C47C1}" srcOrd="0" destOrd="0" presId="urn:microsoft.com/office/officeart/2005/8/layout/hierarchy6"/>
    <dgm:cxn modelId="{DAE847F0-B703-4C33-BE6B-94C890977886}" type="presParOf" srcId="{1D6FF7D7-E0D7-4038-8BE4-EF185BC199EB}" destId="{80E18F13-2F84-435A-81AA-3FA100092677}" srcOrd="1" destOrd="0" presId="urn:microsoft.com/office/officeart/2005/8/layout/hierarchy6"/>
    <dgm:cxn modelId="{53450A3F-4681-463F-BF03-59160748B4C8}" type="presParOf" srcId="{09697F6A-28F8-4377-B330-87DCA487D3BF}" destId="{107CCD7F-FCC6-4ACF-BE8E-067893AAD539}" srcOrd="2" destOrd="0" presId="urn:microsoft.com/office/officeart/2005/8/layout/hierarchy6"/>
    <dgm:cxn modelId="{40C83376-041A-445E-9BCE-9AD502EC335D}" type="presParOf" srcId="{09697F6A-28F8-4377-B330-87DCA487D3BF}" destId="{C4D67C28-03AA-4ADC-A5A3-682F7A03B8EC}" srcOrd="3" destOrd="0" presId="urn:microsoft.com/office/officeart/2005/8/layout/hierarchy6"/>
    <dgm:cxn modelId="{DD82A3AE-A0FA-431D-9D6F-FD0959A21A6A}" type="presParOf" srcId="{C4D67C28-03AA-4ADC-A5A3-682F7A03B8EC}" destId="{3A817C87-11CC-4F9B-96A9-77336D7FDBC3}" srcOrd="0" destOrd="0" presId="urn:microsoft.com/office/officeart/2005/8/layout/hierarchy6"/>
    <dgm:cxn modelId="{A8F0A6D3-5355-453D-AF2D-9D06574B4FB4}" type="presParOf" srcId="{C4D67C28-03AA-4ADC-A5A3-682F7A03B8EC}" destId="{2FB88AF6-9781-49CB-A672-026180A6B267}" srcOrd="1" destOrd="0" presId="urn:microsoft.com/office/officeart/2005/8/layout/hierarchy6"/>
    <dgm:cxn modelId="{2D9FA08E-04C4-413B-A7B1-7D8050620128}" type="presParOf" srcId="{09697F6A-28F8-4377-B330-87DCA487D3BF}" destId="{A7DE33BA-833E-4C9A-A88B-5E7A5B031194}" srcOrd="4" destOrd="0" presId="urn:microsoft.com/office/officeart/2005/8/layout/hierarchy6"/>
    <dgm:cxn modelId="{631CC050-3E9A-4F52-923C-7EF026E8808A}" type="presParOf" srcId="{09697F6A-28F8-4377-B330-87DCA487D3BF}" destId="{CA9A3D48-D755-42DB-90CC-E2F5B019F405}" srcOrd="5" destOrd="0" presId="urn:microsoft.com/office/officeart/2005/8/layout/hierarchy6"/>
    <dgm:cxn modelId="{33095231-D893-435F-BD61-63673FC794EA}" type="presParOf" srcId="{CA9A3D48-D755-42DB-90CC-E2F5B019F405}" destId="{0B003060-F686-4460-8439-1657A557AA5C}" srcOrd="0" destOrd="0" presId="urn:microsoft.com/office/officeart/2005/8/layout/hierarchy6"/>
    <dgm:cxn modelId="{EC6281C1-F078-4861-B9D5-04F231872E61}" type="presParOf" srcId="{CA9A3D48-D755-42DB-90CC-E2F5B019F405}" destId="{36D78DB0-6D45-46D4-91E9-A635444E78F0}" srcOrd="1" destOrd="0" presId="urn:microsoft.com/office/officeart/2005/8/layout/hierarchy6"/>
    <dgm:cxn modelId="{229774A8-8305-4638-BCC2-2F252ED572A1}" type="presParOf" srcId="{09697F6A-28F8-4377-B330-87DCA487D3BF}" destId="{CB4E5EB4-5F90-495D-85B1-C64A1C4F2E44}" srcOrd="6" destOrd="0" presId="urn:microsoft.com/office/officeart/2005/8/layout/hierarchy6"/>
    <dgm:cxn modelId="{AE34BA5F-6148-4586-8D69-BC8733035F27}" type="presParOf" srcId="{09697F6A-28F8-4377-B330-87DCA487D3BF}" destId="{B8B52AD7-059C-46F9-B541-5E363CE0C241}" srcOrd="7" destOrd="0" presId="urn:microsoft.com/office/officeart/2005/8/layout/hierarchy6"/>
    <dgm:cxn modelId="{2925A5E9-5702-4582-BB7D-C0AC8521FEE6}" type="presParOf" srcId="{B8B52AD7-059C-46F9-B541-5E363CE0C241}" destId="{24AC5717-8411-4B9B-9F07-B1775E5BDD08}" srcOrd="0" destOrd="0" presId="urn:microsoft.com/office/officeart/2005/8/layout/hierarchy6"/>
    <dgm:cxn modelId="{6DE6C433-EBDC-4791-9F07-06B29CC67C30}" type="presParOf" srcId="{B8B52AD7-059C-46F9-B541-5E363CE0C241}" destId="{4C9CFD48-63A4-463E-AE36-AFDC68685F39}" srcOrd="1" destOrd="0" presId="urn:microsoft.com/office/officeart/2005/8/layout/hierarchy6"/>
    <dgm:cxn modelId="{0F4ACCBA-42AC-423D-AF68-0F20B8B3C580}" type="presParOf" srcId="{58F133C8-88BE-4660-B2C0-328303F0A957}" destId="{7EA0BD44-5391-4E07-A794-FFD85504702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D88BE0-7A5D-49A1-855A-4821049ED57B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670DC4C-FFFA-4B3C-8F6D-03EBE401CDB2}">
      <dgm:prSet phldrT="[Text]"/>
      <dgm:spPr/>
      <dgm:t>
        <a:bodyPr/>
        <a:lstStyle/>
        <a:p>
          <a:r>
            <a:rPr lang="en-US"/>
            <a:t>1.0 Nhận và xử lý đơn hàng</a:t>
          </a:r>
          <a:endParaRPr lang="en-US" dirty="0"/>
        </a:p>
      </dgm:t>
    </dgm:pt>
    <dgm:pt modelId="{1D262420-CFC3-4E88-BE21-9577ADA0D3A3}" type="parTrans" cxnId="{5037957B-17DD-4D92-9209-6D39B9A6FC34}">
      <dgm:prSet/>
      <dgm:spPr/>
      <dgm:t>
        <a:bodyPr/>
        <a:lstStyle/>
        <a:p>
          <a:endParaRPr lang="en-US"/>
        </a:p>
      </dgm:t>
    </dgm:pt>
    <dgm:pt modelId="{DADD90E0-F0B1-47C7-9E74-BF89DC459CFA}" type="sibTrans" cxnId="{5037957B-17DD-4D92-9209-6D39B9A6FC34}">
      <dgm:prSet/>
      <dgm:spPr/>
      <dgm:t>
        <a:bodyPr/>
        <a:lstStyle/>
        <a:p>
          <a:endParaRPr lang="en-US"/>
        </a:p>
      </dgm:t>
    </dgm:pt>
    <dgm:pt modelId="{2E12BFC9-DB31-48CB-BFDB-11C401A203F3}">
      <dgm:prSet phldrT="[Text]"/>
      <dgm:spPr/>
      <dgm:t>
        <a:bodyPr/>
        <a:lstStyle/>
        <a:p>
          <a:r>
            <a:rPr lang="en-US"/>
            <a:t>1.1 Nhận đơn hàng</a:t>
          </a:r>
          <a:endParaRPr lang="en-US" dirty="0"/>
        </a:p>
      </dgm:t>
    </dgm:pt>
    <dgm:pt modelId="{CFDECD6C-A332-4E13-A684-3E9F1F17EB77}" type="parTrans" cxnId="{328F4A0D-59A5-4DF3-9375-039FDC15386E}">
      <dgm:prSet/>
      <dgm:spPr/>
      <dgm:t>
        <a:bodyPr/>
        <a:lstStyle/>
        <a:p>
          <a:endParaRPr lang="en-US"/>
        </a:p>
      </dgm:t>
    </dgm:pt>
    <dgm:pt modelId="{2CE39DA3-1AFA-438E-B226-906C1F994AF5}" type="sibTrans" cxnId="{328F4A0D-59A5-4DF3-9375-039FDC15386E}">
      <dgm:prSet/>
      <dgm:spPr/>
      <dgm:t>
        <a:bodyPr/>
        <a:lstStyle/>
        <a:p>
          <a:endParaRPr lang="en-US"/>
        </a:p>
      </dgm:t>
    </dgm:pt>
    <dgm:pt modelId="{E9851BB8-8F63-4509-9A2E-A462B028CFF8}">
      <dgm:prSet phldrT="[Text]"/>
      <dgm:spPr/>
      <dgm:t>
        <a:bodyPr/>
        <a:lstStyle/>
        <a:p>
          <a:r>
            <a:rPr lang="en-US"/>
            <a:t>1.5 Lập bảng kê thực phẩm sử dụng</a:t>
          </a:r>
          <a:endParaRPr lang="en-US" dirty="0"/>
        </a:p>
      </dgm:t>
    </dgm:pt>
    <dgm:pt modelId="{2BC8FD9F-3C6A-4576-8BEC-954CD2F14626}" type="parTrans" cxnId="{79E61F4F-1503-486A-AD9D-DB7290E52E95}">
      <dgm:prSet/>
      <dgm:spPr/>
      <dgm:t>
        <a:bodyPr/>
        <a:lstStyle/>
        <a:p>
          <a:endParaRPr lang="en-US"/>
        </a:p>
      </dgm:t>
    </dgm:pt>
    <dgm:pt modelId="{FFEAF992-B307-4BB4-ABF6-5540C8A7365A}" type="sibTrans" cxnId="{79E61F4F-1503-486A-AD9D-DB7290E52E95}">
      <dgm:prSet/>
      <dgm:spPr/>
      <dgm:t>
        <a:bodyPr/>
        <a:lstStyle/>
        <a:p>
          <a:endParaRPr lang="en-US"/>
        </a:p>
      </dgm:t>
    </dgm:pt>
    <dgm:pt modelId="{D608088C-DFA0-437F-BC6F-440C490F2046}">
      <dgm:prSet/>
      <dgm:spPr/>
      <dgm:t>
        <a:bodyPr/>
        <a:lstStyle/>
        <a:p>
          <a:r>
            <a:rPr lang="en-US"/>
            <a:t>1.4 Lập bảng kê món ăn đã bán</a:t>
          </a:r>
          <a:endParaRPr lang="en-US" dirty="0"/>
        </a:p>
      </dgm:t>
    </dgm:pt>
    <dgm:pt modelId="{D940A09C-346F-4C83-8469-9F163E4C4B6C}" type="parTrans" cxnId="{311D5914-CF81-47A7-A7F8-6AF7ABFECA47}">
      <dgm:prSet/>
      <dgm:spPr/>
      <dgm:t>
        <a:bodyPr/>
        <a:lstStyle/>
        <a:p>
          <a:endParaRPr lang="en-US"/>
        </a:p>
      </dgm:t>
    </dgm:pt>
    <dgm:pt modelId="{0930BD8A-8A65-42B6-B4C8-F33DB65D099B}" type="sibTrans" cxnId="{311D5914-CF81-47A7-A7F8-6AF7ABFECA47}">
      <dgm:prSet/>
      <dgm:spPr/>
      <dgm:t>
        <a:bodyPr/>
        <a:lstStyle/>
        <a:p>
          <a:endParaRPr lang="en-US"/>
        </a:p>
      </dgm:t>
    </dgm:pt>
    <dgm:pt modelId="{D87DD22E-7006-431F-A1C0-E57B361D70AC}">
      <dgm:prSet/>
      <dgm:spPr/>
      <dgm:t>
        <a:bodyPr/>
        <a:lstStyle/>
        <a:p>
          <a:r>
            <a:rPr lang="en-US"/>
            <a:t>1.3 Chuyển đơn thành món ăn</a:t>
          </a:r>
          <a:endParaRPr lang="en-US" dirty="0"/>
        </a:p>
      </dgm:t>
    </dgm:pt>
    <dgm:pt modelId="{D7B0C56B-278D-4D5F-8333-7BE74F31D26B}" type="parTrans" cxnId="{F47AB218-D1ED-486C-BEA7-8D76DB33B02D}">
      <dgm:prSet/>
      <dgm:spPr/>
      <dgm:t>
        <a:bodyPr/>
        <a:lstStyle/>
        <a:p>
          <a:endParaRPr lang="en-US"/>
        </a:p>
      </dgm:t>
    </dgm:pt>
    <dgm:pt modelId="{F35F18BA-BC2F-48D8-B9AF-686BCF64DCFE}" type="sibTrans" cxnId="{F47AB218-D1ED-486C-BEA7-8D76DB33B02D}">
      <dgm:prSet/>
      <dgm:spPr/>
      <dgm:t>
        <a:bodyPr/>
        <a:lstStyle/>
        <a:p>
          <a:endParaRPr lang="en-US"/>
        </a:p>
      </dgm:t>
    </dgm:pt>
    <dgm:pt modelId="{A838D829-BF49-42D9-B5B1-D9B13D6632C3}">
      <dgm:prSet/>
      <dgm:spPr/>
      <dgm:t>
        <a:bodyPr/>
        <a:lstStyle/>
        <a:p>
          <a:r>
            <a:rPr lang="en-US"/>
            <a:t>1.2 Lập hóa đơn thanh toán</a:t>
          </a:r>
          <a:endParaRPr lang="en-US" dirty="0"/>
        </a:p>
      </dgm:t>
    </dgm:pt>
    <dgm:pt modelId="{689B2C4E-CB5D-4CE1-876F-5646B4F77318}" type="parTrans" cxnId="{2B6931F3-7001-44FB-843B-CBE5E7ADF7C9}">
      <dgm:prSet/>
      <dgm:spPr/>
      <dgm:t>
        <a:bodyPr/>
        <a:lstStyle/>
        <a:p>
          <a:endParaRPr lang="en-US"/>
        </a:p>
      </dgm:t>
    </dgm:pt>
    <dgm:pt modelId="{2C1445D7-4D65-4AD5-85CA-BAB256958A0F}" type="sibTrans" cxnId="{2B6931F3-7001-44FB-843B-CBE5E7ADF7C9}">
      <dgm:prSet/>
      <dgm:spPr/>
      <dgm:t>
        <a:bodyPr/>
        <a:lstStyle/>
        <a:p>
          <a:endParaRPr lang="en-US"/>
        </a:p>
      </dgm:t>
    </dgm:pt>
    <dgm:pt modelId="{6AA8AE3A-1A47-4572-BE61-D1FDFDDC24CA}" type="pres">
      <dgm:prSet presAssocID="{33D88BE0-7A5D-49A1-855A-4821049ED5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1DF2EC-66A7-4A88-B7DD-C2DB39894038}" type="pres">
      <dgm:prSet presAssocID="{33D88BE0-7A5D-49A1-855A-4821049ED57B}" presName="hierFlow" presStyleCnt="0"/>
      <dgm:spPr/>
    </dgm:pt>
    <dgm:pt modelId="{F1B92EA3-0DAB-4A7F-85CF-B4A436C729A0}" type="pres">
      <dgm:prSet presAssocID="{33D88BE0-7A5D-49A1-855A-4821049ED5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AA73F2-04DA-4FB1-97BF-FEC73A621C85}" type="pres">
      <dgm:prSet presAssocID="{5670DC4C-FFFA-4B3C-8F6D-03EBE401CDB2}" presName="Name14" presStyleCnt="0"/>
      <dgm:spPr/>
    </dgm:pt>
    <dgm:pt modelId="{B719877C-50B5-4F52-B071-70E56151BC3C}" type="pres">
      <dgm:prSet presAssocID="{5670DC4C-FFFA-4B3C-8F6D-03EBE401CDB2}" presName="level1Shape" presStyleLbl="node0" presStyleIdx="0" presStyleCnt="1" custLinFactNeighborX="-1267" custLinFactNeighborY="-53787">
        <dgm:presLayoutVars>
          <dgm:chPref val="3"/>
        </dgm:presLayoutVars>
      </dgm:prSet>
      <dgm:spPr/>
    </dgm:pt>
    <dgm:pt modelId="{1A8F753C-290C-43D7-BF22-B6AD3F6CD701}" type="pres">
      <dgm:prSet presAssocID="{5670DC4C-FFFA-4B3C-8F6D-03EBE401CDB2}" presName="hierChild2" presStyleCnt="0"/>
      <dgm:spPr/>
    </dgm:pt>
    <dgm:pt modelId="{307B213C-67A9-4095-971C-8CCC77759DF0}" type="pres">
      <dgm:prSet presAssocID="{CFDECD6C-A332-4E13-A684-3E9F1F17EB77}" presName="Name19" presStyleLbl="parChTrans1D2" presStyleIdx="0" presStyleCnt="5"/>
      <dgm:spPr/>
    </dgm:pt>
    <dgm:pt modelId="{E67A0A46-26E8-44E8-B586-CB93BB3D3C5C}" type="pres">
      <dgm:prSet presAssocID="{2E12BFC9-DB31-48CB-BFDB-11C401A203F3}" presName="Name21" presStyleCnt="0"/>
      <dgm:spPr/>
    </dgm:pt>
    <dgm:pt modelId="{84E7A9B3-7502-4CBC-9A27-4F5CA80B2C65}" type="pres">
      <dgm:prSet presAssocID="{2E12BFC9-DB31-48CB-BFDB-11C401A203F3}" presName="level2Shape" presStyleLbl="node2" presStyleIdx="0" presStyleCnt="5"/>
      <dgm:spPr/>
    </dgm:pt>
    <dgm:pt modelId="{965F9A1E-81DA-4652-8218-DE8BF7752DE8}" type="pres">
      <dgm:prSet presAssocID="{2E12BFC9-DB31-48CB-BFDB-11C401A203F3}" presName="hierChild3" presStyleCnt="0"/>
      <dgm:spPr/>
    </dgm:pt>
    <dgm:pt modelId="{D01D0FB1-8C07-42ED-85BF-A0265B66C58A}" type="pres">
      <dgm:prSet presAssocID="{689B2C4E-CB5D-4CE1-876F-5646B4F77318}" presName="Name19" presStyleLbl="parChTrans1D2" presStyleIdx="1" presStyleCnt="5"/>
      <dgm:spPr/>
    </dgm:pt>
    <dgm:pt modelId="{8ACA8151-7B9D-438F-B353-3863A349EAE1}" type="pres">
      <dgm:prSet presAssocID="{A838D829-BF49-42D9-B5B1-D9B13D6632C3}" presName="Name21" presStyleCnt="0"/>
      <dgm:spPr/>
    </dgm:pt>
    <dgm:pt modelId="{B8E6DD8F-1517-40C3-8499-288651FC9249}" type="pres">
      <dgm:prSet presAssocID="{A838D829-BF49-42D9-B5B1-D9B13D6632C3}" presName="level2Shape" presStyleLbl="node2" presStyleIdx="1" presStyleCnt="5"/>
      <dgm:spPr/>
    </dgm:pt>
    <dgm:pt modelId="{2EDB7699-F2F0-49C4-B836-A36E34CF76D7}" type="pres">
      <dgm:prSet presAssocID="{A838D829-BF49-42D9-B5B1-D9B13D6632C3}" presName="hierChild3" presStyleCnt="0"/>
      <dgm:spPr/>
    </dgm:pt>
    <dgm:pt modelId="{228663FB-037C-4497-B8E5-36399B7F52A2}" type="pres">
      <dgm:prSet presAssocID="{D7B0C56B-278D-4D5F-8333-7BE74F31D26B}" presName="Name19" presStyleLbl="parChTrans1D2" presStyleIdx="2" presStyleCnt="5"/>
      <dgm:spPr/>
    </dgm:pt>
    <dgm:pt modelId="{25D36979-8166-4B8E-96D9-FC5FE13153CB}" type="pres">
      <dgm:prSet presAssocID="{D87DD22E-7006-431F-A1C0-E57B361D70AC}" presName="Name21" presStyleCnt="0"/>
      <dgm:spPr/>
    </dgm:pt>
    <dgm:pt modelId="{7C8A413C-C94C-4905-945C-C55862C02A11}" type="pres">
      <dgm:prSet presAssocID="{D87DD22E-7006-431F-A1C0-E57B361D70AC}" presName="level2Shape" presStyleLbl="node2" presStyleIdx="2" presStyleCnt="5"/>
      <dgm:spPr/>
    </dgm:pt>
    <dgm:pt modelId="{A08BBD08-F647-4FED-93FA-D5986972D55B}" type="pres">
      <dgm:prSet presAssocID="{D87DD22E-7006-431F-A1C0-E57B361D70AC}" presName="hierChild3" presStyleCnt="0"/>
      <dgm:spPr/>
    </dgm:pt>
    <dgm:pt modelId="{9365AE02-8451-4062-8EE8-1B4F83FBBF7F}" type="pres">
      <dgm:prSet presAssocID="{D940A09C-346F-4C83-8469-9F163E4C4B6C}" presName="Name19" presStyleLbl="parChTrans1D2" presStyleIdx="3" presStyleCnt="5"/>
      <dgm:spPr/>
    </dgm:pt>
    <dgm:pt modelId="{D10B6CF3-E27D-4B7A-AFB9-138F939212F1}" type="pres">
      <dgm:prSet presAssocID="{D608088C-DFA0-437F-BC6F-440C490F2046}" presName="Name21" presStyleCnt="0"/>
      <dgm:spPr/>
    </dgm:pt>
    <dgm:pt modelId="{1BE891AB-9A12-48BF-80E2-8F9D169E8D55}" type="pres">
      <dgm:prSet presAssocID="{D608088C-DFA0-437F-BC6F-440C490F2046}" presName="level2Shape" presStyleLbl="node2" presStyleIdx="3" presStyleCnt="5"/>
      <dgm:spPr/>
    </dgm:pt>
    <dgm:pt modelId="{DF8D18CB-BACA-4135-B618-3DEBC9DF4D49}" type="pres">
      <dgm:prSet presAssocID="{D608088C-DFA0-437F-BC6F-440C490F2046}" presName="hierChild3" presStyleCnt="0"/>
      <dgm:spPr/>
    </dgm:pt>
    <dgm:pt modelId="{9A4C3A32-B70F-42C5-830B-1DC4D2F1A2FC}" type="pres">
      <dgm:prSet presAssocID="{2BC8FD9F-3C6A-4576-8BEC-954CD2F14626}" presName="Name19" presStyleLbl="parChTrans1D2" presStyleIdx="4" presStyleCnt="5"/>
      <dgm:spPr/>
    </dgm:pt>
    <dgm:pt modelId="{A50802A4-1218-4B98-B7FF-921738507EB8}" type="pres">
      <dgm:prSet presAssocID="{E9851BB8-8F63-4509-9A2E-A462B028CFF8}" presName="Name21" presStyleCnt="0"/>
      <dgm:spPr/>
    </dgm:pt>
    <dgm:pt modelId="{C186AD58-C709-48EB-A42F-645C185A1FA3}" type="pres">
      <dgm:prSet presAssocID="{E9851BB8-8F63-4509-9A2E-A462B028CFF8}" presName="level2Shape" presStyleLbl="node2" presStyleIdx="4" presStyleCnt="5"/>
      <dgm:spPr/>
    </dgm:pt>
    <dgm:pt modelId="{539B74EC-EC3B-4216-BAD8-9EAF53893D8D}" type="pres">
      <dgm:prSet presAssocID="{E9851BB8-8F63-4509-9A2E-A462B028CFF8}" presName="hierChild3" presStyleCnt="0"/>
      <dgm:spPr/>
    </dgm:pt>
    <dgm:pt modelId="{057C26FE-747A-4022-A179-3B5712F25AE3}" type="pres">
      <dgm:prSet presAssocID="{33D88BE0-7A5D-49A1-855A-4821049ED57B}" presName="bgShapesFlow" presStyleCnt="0"/>
      <dgm:spPr/>
    </dgm:pt>
  </dgm:ptLst>
  <dgm:cxnLst>
    <dgm:cxn modelId="{44130503-E821-40EF-BEF9-7621574FE212}" type="presOf" srcId="{D7B0C56B-278D-4D5F-8333-7BE74F31D26B}" destId="{228663FB-037C-4497-B8E5-36399B7F52A2}" srcOrd="0" destOrd="0" presId="urn:microsoft.com/office/officeart/2005/8/layout/hierarchy6"/>
    <dgm:cxn modelId="{47EC8909-991D-49DE-93F8-2BC5C06737D2}" type="presOf" srcId="{33D88BE0-7A5D-49A1-855A-4821049ED57B}" destId="{6AA8AE3A-1A47-4572-BE61-D1FDFDDC24CA}" srcOrd="0" destOrd="0" presId="urn:microsoft.com/office/officeart/2005/8/layout/hierarchy6"/>
    <dgm:cxn modelId="{328F4A0D-59A5-4DF3-9375-039FDC15386E}" srcId="{5670DC4C-FFFA-4B3C-8F6D-03EBE401CDB2}" destId="{2E12BFC9-DB31-48CB-BFDB-11C401A203F3}" srcOrd="0" destOrd="0" parTransId="{CFDECD6C-A332-4E13-A684-3E9F1F17EB77}" sibTransId="{2CE39DA3-1AFA-438E-B226-906C1F994AF5}"/>
    <dgm:cxn modelId="{55C4A513-88F4-4095-A71E-6A39FAF7119E}" type="presOf" srcId="{E9851BB8-8F63-4509-9A2E-A462B028CFF8}" destId="{C186AD58-C709-48EB-A42F-645C185A1FA3}" srcOrd="0" destOrd="0" presId="urn:microsoft.com/office/officeart/2005/8/layout/hierarchy6"/>
    <dgm:cxn modelId="{311D5914-CF81-47A7-A7F8-6AF7ABFECA47}" srcId="{5670DC4C-FFFA-4B3C-8F6D-03EBE401CDB2}" destId="{D608088C-DFA0-437F-BC6F-440C490F2046}" srcOrd="3" destOrd="0" parTransId="{D940A09C-346F-4C83-8469-9F163E4C4B6C}" sibTransId="{0930BD8A-8A65-42B6-B4C8-F33DB65D099B}"/>
    <dgm:cxn modelId="{F47AB218-D1ED-486C-BEA7-8D76DB33B02D}" srcId="{5670DC4C-FFFA-4B3C-8F6D-03EBE401CDB2}" destId="{D87DD22E-7006-431F-A1C0-E57B361D70AC}" srcOrd="2" destOrd="0" parTransId="{D7B0C56B-278D-4D5F-8333-7BE74F31D26B}" sibTransId="{F35F18BA-BC2F-48D8-B9AF-686BCF64DCFE}"/>
    <dgm:cxn modelId="{2E904E25-A7C3-490E-BDD3-68A529CEF907}" type="presOf" srcId="{2BC8FD9F-3C6A-4576-8BEC-954CD2F14626}" destId="{9A4C3A32-B70F-42C5-830B-1DC4D2F1A2FC}" srcOrd="0" destOrd="0" presId="urn:microsoft.com/office/officeart/2005/8/layout/hierarchy6"/>
    <dgm:cxn modelId="{3773E647-6D8E-4C9A-ADB1-7F43F8157E5A}" type="presOf" srcId="{D608088C-DFA0-437F-BC6F-440C490F2046}" destId="{1BE891AB-9A12-48BF-80E2-8F9D169E8D55}" srcOrd="0" destOrd="0" presId="urn:microsoft.com/office/officeart/2005/8/layout/hierarchy6"/>
    <dgm:cxn modelId="{79E61F4F-1503-486A-AD9D-DB7290E52E95}" srcId="{5670DC4C-FFFA-4B3C-8F6D-03EBE401CDB2}" destId="{E9851BB8-8F63-4509-9A2E-A462B028CFF8}" srcOrd="4" destOrd="0" parTransId="{2BC8FD9F-3C6A-4576-8BEC-954CD2F14626}" sibTransId="{FFEAF992-B307-4BB4-ABF6-5540C8A7365A}"/>
    <dgm:cxn modelId="{5037957B-17DD-4D92-9209-6D39B9A6FC34}" srcId="{33D88BE0-7A5D-49A1-855A-4821049ED57B}" destId="{5670DC4C-FFFA-4B3C-8F6D-03EBE401CDB2}" srcOrd="0" destOrd="0" parTransId="{1D262420-CFC3-4E88-BE21-9577ADA0D3A3}" sibTransId="{DADD90E0-F0B1-47C7-9E74-BF89DC459CFA}"/>
    <dgm:cxn modelId="{6D03177D-A500-4A82-8E0A-4E02718B01E4}" type="presOf" srcId="{CFDECD6C-A332-4E13-A684-3E9F1F17EB77}" destId="{307B213C-67A9-4095-971C-8CCC77759DF0}" srcOrd="0" destOrd="0" presId="urn:microsoft.com/office/officeart/2005/8/layout/hierarchy6"/>
    <dgm:cxn modelId="{FD22F77F-52F6-47B5-A412-9B9D4BEA4E0F}" type="presOf" srcId="{2E12BFC9-DB31-48CB-BFDB-11C401A203F3}" destId="{84E7A9B3-7502-4CBC-9A27-4F5CA80B2C65}" srcOrd="0" destOrd="0" presId="urn:microsoft.com/office/officeart/2005/8/layout/hierarchy6"/>
    <dgm:cxn modelId="{4F9C4282-C42C-4D0B-B3C9-5222593BCDFA}" type="presOf" srcId="{A838D829-BF49-42D9-B5B1-D9B13D6632C3}" destId="{B8E6DD8F-1517-40C3-8499-288651FC9249}" srcOrd="0" destOrd="0" presId="urn:microsoft.com/office/officeart/2005/8/layout/hierarchy6"/>
    <dgm:cxn modelId="{F4BE818E-9DA3-4CD8-96C6-3420B73BFBB5}" type="presOf" srcId="{D87DD22E-7006-431F-A1C0-E57B361D70AC}" destId="{7C8A413C-C94C-4905-945C-C55862C02A11}" srcOrd="0" destOrd="0" presId="urn:microsoft.com/office/officeart/2005/8/layout/hierarchy6"/>
    <dgm:cxn modelId="{DFD8B8AC-33C8-440D-AEF4-EB93FB605E4C}" type="presOf" srcId="{689B2C4E-CB5D-4CE1-876F-5646B4F77318}" destId="{D01D0FB1-8C07-42ED-85BF-A0265B66C58A}" srcOrd="0" destOrd="0" presId="urn:microsoft.com/office/officeart/2005/8/layout/hierarchy6"/>
    <dgm:cxn modelId="{93059DE8-55D7-4E6A-A8FB-ECEBDE1D5C74}" type="presOf" srcId="{D940A09C-346F-4C83-8469-9F163E4C4B6C}" destId="{9365AE02-8451-4062-8EE8-1B4F83FBBF7F}" srcOrd="0" destOrd="0" presId="urn:microsoft.com/office/officeart/2005/8/layout/hierarchy6"/>
    <dgm:cxn modelId="{2B6931F3-7001-44FB-843B-CBE5E7ADF7C9}" srcId="{5670DC4C-FFFA-4B3C-8F6D-03EBE401CDB2}" destId="{A838D829-BF49-42D9-B5B1-D9B13D6632C3}" srcOrd="1" destOrd="0" parTransId="{689B2C4E-CB5D-4CE1-876F-5646B4F77318}" sibTransId="{2C1445D7-4D65-4AD5-85CA-BAB256958A0F}"/>
    <dgm:cxn modelId="{38785FF4-3D6B-429B-A031-380762D8AFA4}" type="presOf" srcId="{5670DC4C-FFFA-4B3C-8F6D-03EBE401CDB2}" destId="{B719877C-50B5-4F52-B071-70E56151BC3C}" srcOrd="0" destOrd="0" presId="urn:microsoft.com/office/officeart/2005/8/layout/hierarchy6"/>
    <dgm:cxn modelId="{15669C6F-079F-423D-A8DA-9E6F8D5AEB22}" type="presParOf" srcId="{6AA8AE3A-1A47-4572-BE61-D1FDFDDC24CA}" destId="{3D1DF2EC-66A7-4A88-B7DD-C2DB39894038}" srcOrd="0" destOrd="0" presId="urn:microsoft.com/office/officeart/2005/8/layout/hierarchy6"/>
    <dgm:cxn modelId="{DDAA1285-D6AE-40AE-950F-88AC4D0AE835}" type="presParOf" srcId="{3D1DF2EC-66A7-4A88-B7DD-C2DB39894038}" destId="{F1B92EA3-0DAB-4A7F-85CF-B4A436C729A0}" srcOrd="0" destOrd="0" presId="urn:microsoft.com/office/officeart/2005/8/layout/hierarchy6"/>
    <dgm:cxn modelId="{306B9748-8648-4693-9EBB-898FD2B825E3}" type="presParOf" srcId="{F1B92EA3-0DAB-4A7F-85CF-B4A436C729A0}" destId="{03AA73F2-04DA-4FB1-97BF-FEC73A621C85}" srcOrd="0" destOrd="0" presId="urn:microsoft.com/office/officeart/2005/8/layout/hierarchy6"/>
    <dgm:cxn modelId="{7A6EA849-75B5-4C24-8780-7FDFBB37C74A}" type="presParOf" srcId="{03AA73F2-04DA-4FB1-97BF-FEC73A621C85}" destId="{B719877C-50B5-4F52-B071-70E56151BC3C}" srcOrd="0" destOrd="0" presId="urn:microsoft.com/office/officeart/2005/8/layout/hierarchy6"/>
    <dgm:cxn modelId="{80705A64-0810-42A1-B721-2A5F73F1E180}" type="presParOf" srcId="{03AA73F2-04DA-4FB1-97BF-FEC73A621C85}" destId="{1A8F753C-290C-43D7-BF22-B6AD3F6CD701}" srcOrd="1" destOrd="0" presId="urn:microsoft.com/office/officeart/2005/8/layout/hierarchy6"/>
    <dgm:cxn modelId="{7948DD03-E47C-4DAF-9EA7-88188C0C87D8}" type="presParOf" srcId="{1A8F753C-290C-43D7-BF22-B6AD3F6CD701}" destId="{307B213C-67A9-4095-971C-8CCC77759DF0}" srcOrd="0" destOrd="0" presId="urn:microsoft.com/office/officeart/2005/8/layout/hierarchy6"/>
    <dgm:cxn modelId="{0D9DDEA6-FA68-4121-88F7-8FABE3449C0D}" type="presParOf" srcId="{1A8F753C-290C-43D7-BF22-B6AD3F6CD701}" destId="{E67A0A46-26E8-44E8-B586-CB93BB3D3C5C}" srcOrd="1" destOrd="0" presId="urn:microsoft.com/office/officeart/2005/8/layout/hierarchy6"/>
    <dgm:cxn modelId="{31390257-1202-47C9-965A-873D40FF96A4}" type="presParOf" srcId="{E67A0A46-26E8-44E8-B586-CB93BB3D3C5C}" destId="{84E7A9B3-7502-4CBC-9A27-4F5CA80B2C65}" srcOrd="0" destOrd="0" presId="urn:microsoft.com/office/officeart/2005/8/layout/hierarchy6"/>
    <dgm:cxn modelId="{71129F38-F7E4-414A-B582-AE7F95F0C695}" type="presParOf" srcId="{E67A0A46-26E8-44E8-B586-CB93BB3D3C5C}" destId="{965F9A1E-81DA-4652-8218-DE8BF7752DE8}" srcOrd="1" destOrd="0" presId="urn:microsoft.com/office/officeart/2005/8/layout/hierarchy6"/>
    <dgm:cxn modelId="{C530BB6D-3389-42C4-ABF0-5A63DF559240}" type="presParOf" srcId="{1A8F753C-290C-43D7-BF22-B6AD3F6CD701}" destId="{D01D0FB1-8C07-42ED-85BF-A0265B66C58A}" srcOrd="2" destOrd="0" presId="urn:microsoft.com/office/officeart/2005/8/layout/hierarchy6"/>
    <dgm:cxn modelId="{21E37AAD-D707-4D34-B960-D356B1A93F83}" type="presParOf" srcId="{1A8F753C-290C-43D7-BF22-B6AD3F6CD701}" destId="{8ACA8151-7B9D-438F-B353-3863A349EAE1}" srcOrd="3" destOrd="0" presId="urn:microsoft.com/office/officeart/2005/8/layout/hierarchy6"/>
    <dgm:cxn modelId="{EEBFA159-2DA1-4282-AEB1-6D97C5D3C168}" type="presParOf" srcId="{8ACA8151-7B9D-438F-B353-3863A349EAE1}" destId="{B8E6DD8F-1517-40C3-8499-288651FC9249}" srcOrd="0" destOrd="0" presId="urn:microsoft.com/office/officeart/2005/8/layout/hierarchy6"/>
    <dgm:cxn modelId="{DD4FC53A-896D-4993-BC9F-0D16ED1C4EAC}" type="presParOf" srcId="{8ACA8151-7B9D-438F-B353-3863A349EAE1}" destId="{2EDB7699-F2F0-49C4-B836-A36E34CF76D7}" srcOrd="1" destOrd="0" presId="urn:microsoft.com/office/officeart/2005/8/layout/hierarchy6"/>
    <dgm:cxn modelId="{04907E14-50DD-4280-B955-91C73597A2AD}" type="presParOf" srcId="{1A8F753C-290C-43D7-BF22-B6AD3F6CD701}" destId="{228663FB-037C-4497-B8E5-36399B7F52A2}" srcOrd="4" destOrd="0" presId="urn:microsoft.com/office/officeart/2005/8/layout/hierarchy6"/>
    <dgm:cxn modelId="{06A57518-7757-4606-8042-1A1E3E76A5B4}" type="presParOf" srcId="{1A8F753C-290C-43D7-BF22-B6AD3F6CD701}" destId="{25D36979-8166-4B8E-96D9-FC5FE13153CB}" srcOrd="5" destOrd="0" presId="urn:microsoft.com/office/officeart/2005/8/layout/hierarchy6"/>
    <dgm:cxn modelId="{91ACFD72-B6BC-4070-8E50-5A623E332405}" type="presParOf" srcId="{25D36979-8166-4B8E-96D9-FC5FE13153CB}" destId="{7C8A413C-C94C-4905-945C-C55862C02A11}" srcOrd="0" destOrd="0" presId="urn:microsoft.com/office/officeart/2005/8/layout/hierarchy6"/>
    <dgm:cxn modelId="{20166D40-6CF8-4577-8281-822009DB15F4}" type="presParOf" srcId="{25D36979-8166-4B8E-96D9-FC5FE13153CB}" destId="{A08BBD08-F647-4FED-93FA-D5986972D55B}" srcOrd="1" destOrd="0" presId="urn:microsoft.com/office/officeart/2005/8/layout/hierarchy6"/>
    <dgm:cxn modelId="{32BF2A98-BD10-4A38-9A72-E9F066249C16}" type="presParOf" srcId="{1A8F753C-290C-43D7-BF22-B6AD3F6CD701}" destId="{9365AE02-8451-4062-8EE8-1B4F83FBBF7F}" srcOrd="6" destOrd="0" presId="urn:microsoft.com/office/officeart/2005/8/layout/hierarchy6"/>
    <dgm:cxn modelId="{ECB32D73-F17F-481B-9B01-4D9AFEC989BC}" type="presParOf" srcId="{1A8F753C-290C-43D7-BF22-B6AD3F6CD701}" destId="{D10B6CF3-E27D-4B7A-AFB9-138F939212F1}" srcOrd="7" destOrd="0" presId="urn:microsoft.com/office/officeart/2005/8/layout/hierarchy6"/>
    <dgm:cxn modelId="{7DB83199-6F8A-45E6-87DF-525817683AF6}" type="presParOf" srcId="{D10B6CF3-E27D-4B7A-AFB9-138F939212F1}" destId="{1BE891AB-9A12-48BF-80E2-8F9D169E8D55}" srcOrd="0" destOrd="0" presId="urn:microsoft.com/office/officeart/2005/8/layout/hierarchy6"/>
    <dgm:cxn modelId="{35BF62BE-8AAD-4545-B271-F58425CFAD68}" type="presParOf" srcId="{D10B6CF3-E27D-4B7A-AFB9-138F939212F1}" destId="{DF8D18CB-BACA-4135-B618-3DEBC9DF4D49}" srcOrd="1" destOrd="0" presId="urn:microsoft.com/office/officeart/2005/8/layout/hierarchy6"/>
    <dgm:cxn modelId="{5070CCAA-8AA3-476F-8D63-3A94B4657765}" type="presParOf" srcId="{1A8F753C-290C-43D7-BF22-B6AD3F6CD701}" destId="{9A4C3A32-B70F-42C5-830B-1DC4D2F1A2FC}" srcOrd="8" destOrd="0" presId="urn:microsoft.com/office/officeart/2005/8/layout/hierarchy6"/>
    <dgm:cxn modelId="{216F2069-6CF0-4304-8A7E-B061971DC35E}" type="presParOf" srcId="{1A8F753C-290C-43D7-BF22-B6AD3F6CD701}" destId="{A50802A4-1218-4B98-B7FF-921738507EB8}" srcOrd="9" destOrd="0" presId="urn:microsoft.com/office/officeart/2005/8/layout/hierarchy6"/>
    <dgm:cxn modelId="{26599253-ECBE-4ABD-890A-0B6DB4BFC390}" type="presParOf" srcId="{A50802A4-1218-4B98-B7FF-921738507EB8}" destId="{C186AD58-C709-48EB-A42F-645C185A1FA3}" srcOrd="0" destOrd="0" presId="urn:microsoft.com/office/officeart/2005/8/layout/hierarchy6"/>
    <dgm:cxn modelId="{C7F8E81D-BB35-4EEA-B6C9-9636F09EA5B1}" type="presParOf" srcId="{A50802A4-1218-4B98-B7FF-921738507EB8}" destId="{539B74EC-EC3B-4216-BAD8-9EAF53893D8D}" srcOrd="1" destOrd="0" presId="urn:microsoft.com/office/officeart/2005/8/layout/hierarchy6"/>
    <dgm:cxn modelId="{23F35FDB-A7BA-407D-AEF4-5FAEF913EA30}" type="presParOf" srcId="{6AA8AE3A-1A47-4572-BE61-D1FDFDDC24CA}" destId="{057C26FE-747A-4022-A179-3B5712F25A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B3EA2-5CB9-4DEA-A539-EAEE9B9E605B}">
      <dsp:nvSpPr>
        <dsp:cNvPr id="0" name=""/>
        <dsp:cNvSpPr/>
      </dsp:nvSpPr>
      <dsp:spPr>
        <a:xfrm>
          <a:off x="1462468" y="622007"/>
          <a:ext cx="1042190" cy="361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511"/>
              </a:lnTo>
              <a:lnTo>
                <a:pt x="1042190" y="271511"/>
              </a:lnTo>
              <a:lnTo>
                <a:pt x="1042190" y="36156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BBAD2-E9EA-48CD-9D30-B73072307137}">
      <dsp:nvSpPr>
        <dsp:cNvPr id="0" name=""/>
        <dsp:cNvSpPr/>
      </dsp:nvSpPr>
      <dsp:spPr>
        <a:xfrm>
          <a:off x="1416748" y="622007"/>
          <a:ext cx="91440" cy="3623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291"/>
              </a:lnTo>
              <a:lnTo>
                <a:pt x="50102" y="272291"/>
              </a:lnTo>
              <a:lnTo>
                <a:pt x="50102" y="3623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18F9-9739-4E5E-B3FA-F38017EAC145}">
      <dsp:nvSpPr>
        <dsp:cNvPr id="0" name=""/>
        <dsp:cNvSpPr/>
      </dsp:nvSpPr>
      <dsp:spPr>
        <a:xfrm>
          <a:off x="429043" y="622007"/>
          <a:ext cx="1033425" cy="362349"/>
        </a:xfrm>
        <a:custGeom>
          <a:avLst/>
          <a:gdLst/>
          <a:ahLst/>
          <a:cxnLst/>
          <a:rect l="0" t="0" r="0" b="0"/>
          <a:pathLst>
            <a:path>
              <a:moveTo>
                <a:pt x="1033425" y="0"/>
              </a:moveTo>
              <a:lnTo>
                <a:pt x="1033425" y="272291"/>
              </a:lnTo>
              <a:lnTo>
                <a:pt x="0" y="272291"/>
              </a:lnTo>
              <a:lnTo>
                <a:pt x="0" y="362349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D95B2-2CE6-44A0-AFA7-2768BE956428}">
      <dsp:nvSpPr>
        <dsp:cNvPr id="0" name=""/>
        <dsp:cNvSpPr/>
      </dsp:nvSpPr>
      <dsp:spPr>
        <a:xfrm>
          <a:off x="1033621" y="139701"/>
          <a:ext cx="857692" cy="4823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033621" y="139701"/>
        <a:ext cx="857692" cy="482306"/>
      </dsp:txXfrm>
    </dsp:sp>
    <dsp:sp modelId="{38D748E9-5341-4298-A9C7-64A92CAD2241}">
      <dsp:nvSpPr>
        <dsp:cNvPr id="0" name=""/>
        <dsp:cNvSpPr/>
      </dsp:nvSpPr>
      <dsp:spPr>
        <a:xfrm>
          <a:off x="196" y="984357"/>
          <a:ext cx="857692" cy="428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96" y="984357"/>
        <a:ext cx="857692" cy="428846"/>
      </dsp:txXfrm>
    </dsp:sp>
    <dsp:sp modelId="{48CBD9C8-7979-402E-9F1C-B8C97BA47431}">
      <dsp:nvSpPr>
        <dsp:cNvPr id="0" name=""/>
        <dsp:cNvSpPr/>
      </dsp:nvSpPr>
      <dsp:spPr>
        <a:xfrm>
          <a:off x="1038004" y="984357"/>
          <a:ext cx="857692" cy="428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038004" y="984357"/>
        <a:ext cx="857692" cy="428846"/>
      </dsp:txXfrm>
    </dsp:sp>
    <dsp:sp modelId="{3CFCE31E-A042-422B-A9E2-345A9C3903A9}">
      <dsp:nvSpPr>
        <dsp:cNvPr id="0" name=""/>
        <dsp:cNvSpPr/>
      </dsp:nvSpPr>
      <dsp:spPr>
        <a:xfrm>
          <a:off x="2075812" y="983576"/>
          <a:ext cx="857692" cy="4288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75812" y="983576"/>
        <a:ext cx="857692" cy="428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E683-9B14-4348-9DAA-1C0B5938A394}">
      <dsp:nvSpPr>
        <dsp:cNvPr id="0" name=""/>
        <dsp:cNvSpPr/>
      </dsp:nvSpPr>
      <dsp:spPr>
        <a:xfrm>
          <a:off x="4112854" y="1604507"/>
          <a:ext cx="3237420" cy="7514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682"/>
              </a:lnTo>
              <a:lnTo>
                <a:pt x="3237420" y="564682"/>
              </a:lnTo>
              <a:lnTo>
                <a:pt x="3237420" y="75144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B3EA2-5CB9-4DEA-A539-EAEE9B9E605B}">
      <dsp:nvSpPr>
        <dsp:cNvPr id="0" name=""/>
        <dsp:cNvSpPr/>
      </dsp:nvSpPr>
      <dsp:spPr>
        <a:xfrm>
          <a:off x="4112854" y="1604507"/>
          <a:ext cx="1085199" cy="751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700"/>
              </a:lnTo>
              <a:lnTo>
                <a:pt x="1085199" y="564700"/>
              </a:lnTo>
              <a:lnTo>
                <a:pt x="1085199" y="75146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BBAD2-E9EA-48CD-9D30-B73072307137}">
      <dsp:nvSpPr>
        <dsp:cNvPr id="0" name=""/>
        <dsp:cNvSpPr/>
      </dsp:nvSpPr>
      <dsp:spPr>
        <a:xfrm>
          <a:off x="3045832" y="1604507"/>
          <a:ext cx="1067021" cy="751445"/>
        </a:xfrm>
        <a:custGeom>
          <a:avLst/>
          <a:gdLst/>
          <a:ahLst/>
          <a:cxnLst/>
          <a:rect l="0" t="0" r="0" b="0"/>
          <a:pathLst>
            <a:path>
              <a:moveTo>
                <a:pt x="1067021" y="0"/>
              </a:moveTo>
              <a:lnTo>
                <a:pt x="1067021" y="564682"/>
              </a:lnTo>
              <a:lnTo>
                <a:pt x="0" y="564682"/>
              </a:lnTo>
              <a:lnTo>
                <a:pt x="0" y="75144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F018F9-9739-4E5E-B3FA-F38017EAC145}">
      <dsp:nvSpPr>
        <dsp:cNvPr id="0" name=""/>
        <dsp:cNvSpPr/>
      </dsp:nvSpPr>
      <dsp:spPr>
        <a:xfrm>
          <a:off x="893611" y="1604507"/>
          <a:ext cx="3219242" cy="751445"/>
        </a:xfrm>
        <a:custGeom>
          <a:avLst/>
          <a:gdLst/>
          <a:ahLst/>
          <a:cxnLst/>
          <a:rect l="0" t="0" r="0" b="0"/>
          <a:pathLst>
            <a:path>
              <a:moveTo>
                <a:pt x="3219242" y="0"/>
              </a:moveTo>
              <a:lnTo>
                <a:pt x="3219242" y="564682"/>
              </a:lnTo>
              <a:lnTo>
                <a:pt x="0" y="564682"/>
              </a:lnTo>
              <a:lnTo>
                <a:pt x="0" y="75144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D95B2-2CE6-44A0-AFA7-2768BE956428}">
      <dsp:nvSpPr>
        <dsp:cNvPr id="0" name=""/>
        <dsp:cNvSpPr/>
      </dsp:nvSpPr>
      <dsp:spPr>
        <a:xfrm>
          <a:off x="2938951" y="604293"/>
          <a:ext cx="2347806" cy="1000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Kinh</a:t>
          </a:r>
          <a:r>
            <a:rPr lang="en-US" sz="2000" kern="1200" dirty="0"/>
            <a:t> </a:t>
          </a:r>
          <a:r>
            <a:rPr lang="en-US" sz="2000" kern="1200" dirty="0" err="1"/>
            <a:t>doanh</a:t>
          </a:r>
          <a:r>
            <a:rPr lang="en-US" sz="2000" kern="1200" dirty="0"/>
            <a:t> </a:t>
          </a:r>
          <a:r>
            <a:rPr lang="en-US" sz="2000" kern="1200" dirty="0" err="1"/>
            <a:t>bán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2938951" y="604293"/>
        <a:ext cx="2347806" cy="1000213"/>
      </dsp:txXfrm>
    </dsp:sp>
    <dsp:sp modelId="{38D748E9-5341-4298-A9C7-64A92CAD2241}">
      <dsp:nvSpPr>
        <dsp:cNvPr id="0" name=""/>
        <dsp:cNvSpPr/>
      </dsp:nvSpPr>
      <dsp:spPr>
        <a:xfrm>
          <a:off x="4264" y="2355952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Tiếp</a:t>
          </a:r>
          <a:r>
            <a:rPr lang="en-US" sz="2000" kern="1200" dirty="0"/>
            <a:t> </a:t>
          </a:r>
          <a:r>
            <a:rPr lang="en-US" sz="2000" kern="1200" dirty="0" err="1"/>
            <a:t>nhận</a:t>
          </a:r>
          <a:r>
            <a:rPr lang="en-US" sz="2000" kern="1200" dirty="0"/>
            <a:t> </a:t>
          </a:r>
          <a:r>
            <a:rPr lang="en-US" sz="2000" kern="1200" dirty="0" err="1"/>
            <a:t>đơn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4264" y="2355952"/>
        <a:ext cx="1778695" cy="889347"/>
      </dsp:txXfrm>
    </dsp:sp>
    <dsp:sp modelId="{48CBD9C8-7979-402E-9F1C-B8C97BA47431}">
      <dsp:nvSpPr>
        <dsp:cNvPr id="0" name=""/>
        <dsp:cNvSpPr/>
      </dsp:nvSpPr>
      <dsp:spPr>
        <a:xfrm>
          <a:off x="2156485" y="2355952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Giải</a:t>
          </a:r>
          <a:r>
            <a:rPr lang="en-US" sz="2000" kern="1200" dirty="0"/>
            <a:t> </a:t>
          </a:r>
          <a:r>
            <a:rPr lang="en-US" sz="2000" kern="1200" dirty="0" err="1"/>
            <a:t>quyết</a:t>
          </a:r>
          <a:r>
            <a:rPr lang="en-US" sz="2000" kern="1200" dirty="0"/>
            <a:t> </a:t>
          </a:r>
          <a:r>
            <a:rPr lang="en-US" sz="2000" kern="1200" dirty="0" err="1"/>
            <a:t>yêu</a:t>
          </a:r>
          <a:r>
            <a:rPr lang="en-US" sz="2000" kern="1200" dirty="0"/>
            <a:t> </a:t>
          </a:r>
          <a:r>
            <a:rPr lang="en-US" sz="2000" kern="1200" dirty="0" err="1"/>
            <a:t>cầu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2156485" y="2355952"/>
        <a:ext cx="1778695" cy="889347"/>
      </dsp:txXfrm>
    </dsp:sp>
    <dsp:sp modelId="{3CFCE31E-A042-422B-A9E2-345A9C3903A9}">
      <dsp:nvSpPr>
        <dsp:cNvPr id="0" name=""/>
        <dsp:cNvSpPr/>
      </dsp:nvSpPr>
      <dsp:spPr>
        <a:xfrm>
          <a:off x="4308706" y="2355970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Xử</a:t>
          </a:r>
          <a:r>
            <a:rPr lang="en-US" sz="2000" kern="1200" dirty="0"/>
            <a:t> </a:t>
          </a:r>
          <a:r>
            <a:rPr lang="en-US" sz="2000" kern="1200" dirty="0" err="1"/>
            <a:t>lý</a:t>
          </a:r>
          <a:r>
            <a:rPr lang="en-US" sz="2000" kern="1200" dirty="0"/>
            <a:t> </a:t>
          </a:r>
          <a:r>
            <a:rPr lang="en-US" sz="2000" kern="1200" dirty="0" err="1"/>
            <a:t>yêu</a:t>
          </a:r>
          <a:r>
            <a:rPr lang="en-US" sz="2000" kern="1200" dirty="0"/>
            <a:t> </a:t>
          </a:r>
          <a:r>
            <a:rPr lang="en-US" sz="2000" kern="1200" dirty="0" err="1"/>
            <a:t>cầu</a:t>
          </a:r>
          <a:r>
            <a:rPr lang="en-US" sz="2000" kern="1200" dirty="0"/>
            <a:t> </a:t>
          </a:r>
          <a:r>
            <a:rPr lang="en-US" sz="2000" kern="1200" dirty="0" err="1"/>
            <a:t>đơn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4308706" y="2355970"/>
        <a:ext cx="1778695" cy="889347"/>
      </dsp:txXfrm>
    </dsp:sp>
    <dsp:sp modelId="{928269E3-AA89-434E-A8C0-16954D560ECD}">
      <dsp:nvSpPr>
        <dsp:cNvPr id="0" name=""/>
        <dsp:cNvSpPr/>
      </dsp:nvSpPr>
      <dsp:spPr>
        <a:xfrm>
          <a:off x="6460927" y="2355952"/>
          <a:ext cx="1778695" cy="8893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Đóng</a:t>
          </a:r>
          <a:r>
            <a:rPr lang="en-US" sz="2000" kern="1200" dirty="0"/>
            <a:t> </a:t>
          </a:r>
          <a:r>
            <a:rPr lang="en-US" sz="2000" kern="1200" dirty="0" err="1"/>
            <a:t>gói</a:t>
          </a:r>
          <a:r>
            <a:rPr lang="en-US" sz="2000" kern="1200" dirty="0"/>
            <a:t>, </a:t>
          </a:r>
          <a:r>
            <a:rPr lang="en-US" sz="2000" kern="1200" dirty="0" err="1"/>
            <a:t>gửi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theo</a:t>
          </a:r>
          <a:r>
            <a:rPr lang="en-US" sz="2000" kern="1200" dirty="0"/>
            <a:t> </a:t>
          </a:r>
          <a:r>
            <a:rPr lang="en-US" sz="2000" kern="1200" dirty="0" err="1"/>
            <a:t>đơn</a:t>
          </a:r>
          <a:endParaRPr lang="en-US" sz="2000" kern="1200" dirty="0"/>
        </a:p>
      </dsp:txBody>
      <dsp:txXfrm>
        <a:off x="6460927" y="2355952"/>
        <a:ext cx="1778695" cy="889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223E2-AB8D-43A4-ABB8-2C477AC29F3A}">
      <dsp:nvSpPr>
        <dsp:cNvPr id="0" name=""/>
        <dsp:cNvSpPr/>
      </dsp:nvSpPr>
      <dsp:spPr>
        <a:xfrm>
          <a:off x="4782418" y="1517051"/>
          <a:ext cx="329796" cy="324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76"/>
              </a:lnTo>
              <a:lnTo>
                <a:pt x="329796" y="3246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7096E-BF1D-4E54-BB8F-E3CCDCE5DF3A}">
      <dsp:nvSpPr>
        <dsp:cNvPr id="0" name=""/>
        <dsp:cNvSpPr/>
      </dsp:nvSpPr>
      <dsp:spPr>
        <a:xfrm>
          <a:off x="4782418" y="1517051"/>
          <a:ext cx="329796" cy="235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733"/>
              </a:lnTo>
              <a:lnTo>
                <a:pt x="329796" y="23567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6A871-E985-43E2-BC39-CC9DB09F0A33}">
      <dsp:nvSpPr>
        <dsp:cNvPr id="0" name=""/>
        <dsp:cNvSpPr/>
      </dsp:nvSpPr>
      <dsp:spPr>
        <a:xfrm>
          <a:off x="4782418" y="1517051"/>
          <a:ext cx="329796" cy="146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690"/>
              </a:lnTo>
              <a:lnTo>
                <a:pt x="329796" y="1466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80944-459C-4B15-86D0-FE00107B7315}">
      <dsp:nvSpPr>
        <dsp:cNvPr id="0" name=""/>
        <dsp:cNvSpPr/>
      </dsp:nvSpPr>
      <dsp:spPr>
        <a:xfrm>
          <a:off x="4782418" y="1517051"/>
          <a:ext cx="329796" cy="576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647"/>
              </a:lnTo>
              <a:lnTo>
                <a:pt x="329796" y="5766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F29B4-8A64-4D28-8806-D20DB5A785D4}">
      <dsp:nvSpPr>
        <dsp:cNvPr id="0" name=""/>
        <dsp:cNvSpPr/>
      </dsp:nvSpPr>
      <dsp:spPr>
        <a:xfrm>
          <a:off x="4145042" y="627008"/>
          <a:ext cx="1516833" cy="26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26"/>
              </a:lnTo>
              <a:lnTo>
                <a:pt x="1516833" y="131626"/>
              </a:lnTo>
              <a:lnTo>
                <a:pt x="1516833" y="2632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939DC-0EA6-4508-820F-1CF64C726EAE}">
      <dsp:nvSpPr>
        <dsp:cNvPr id="0" name=""/>
        <dsp:cNvSpPr/>
      </dsp:nvSpPr>
      <dsp:spPr>
        <a:xfrm>
          <a:off x="3171077" y="1517051"/>
          <a:ext cx="188037" cy="324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76"/>
              </a:lnTo>
              <a:lnTo>
                <a:pt x="188037" y="3246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3EC89-E786-4BA6-8800-84236EBBCC67}">
      <dsp:nvSpPr>
        <dsp:cNvPr id="0" name=""/>
        <dsp:cNvSpPr/>
      </dsp:nvSpPr>
      <dsp:spPr>
        <a:xfrm>
          <a:off x="3171077" y="1517051"/>
          <a:ext cx="188037" cy="235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733"/>
              </a:lnTo>
              <a:lnTo>
                <a:pt x="188037" y="23567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1EE1C-8AF4-409F-AB2F-0DB10E4A7916}">
      <dsp:nvSpPr>
        <dsp:cNvPr id="0" name=""/>
        <dsp:cNvSpPr/>
      </dsp:nvSpPr>
      <dsp:spPr>
        <a:xfrm>
          <a:off x="3171077" y="1517051"/>
          <a:ext cx="188037" cy="146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690"/>
              </a:lnTo>
              <a:lnTo>
                <a:pt x="188037" y="1466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304F-2668-4FAF-844C-33CDEDC811E3}">
      <dsp:nvSpPr>
        <dsp:cNvPr id="0" name=""/>
        <dsp:cNvSpPr/>
      </dsp:nvSpPr>
      <dsp:spPr>
        <a:xfrm>
          <a:off x="3171077" y="1517051"/>
          <a:ext cx="188037" cy="576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647"/>
              </a:lnTo>
              <a:lnTo>
                <a:pt x="188037" y="5766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99FBFD-0A98-40F3-80AC-538EAB950280}">
      <dsp:nvSpPr>
        <dsp:cNvPr id="0" name=""/>
        <dsp:cNvSpPr/>
      </dsp:nvSpPr>
      <dsp:spPr>
        <a:xfrm>
          <a:off x="3672510" y="627008"/>
          <a:ext cx="472531" cy="263252"/>
        </a:xfrm>
        <a:custGeom>
          <a:avLst/>
          <a:gdLst/>
          <a:ahLst/>
          <a:cxnLst/>
          <a:rect l="0" t="0" r="0" b="0"/>
          <a:pathLst>
            <a:path>
              <a:moveTo>
                <a:pt x="472531" y="0"/>
              </a:moveTo>
              <a:lnTo>
                <a:pt x="472531" y="131626"/>
              </a:lnTo>
              <a:lnTo>
                <a:pt x="0" y="131626"/>
              </a:lnTo>
              <a:lnTo>
                <a:pt x="0" y="2632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71C96-623D-4FE2-96A1-FE19586E16C7}">
      <dsp:nvSpPr>
        <dsp:cNvPr id="0" name=""/>
        <dsp:cNvSpPr/>
      </dsp:nvSpPr>
      <dsp:spPr>
        <a:xfrm>
          <a:off x="1654244" y="1517051"/>
          <a:ext cx="188037" cy="3246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776"/>
              </a:lnTo>
              <a:lnTo>
                <a:pt x="188037" y="324677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9DD10-D63D-42C9-813A-4079B099FEED}">
      <dsp:nvSpPr>
        <dsp:cNvPr id="0" name=""/>
        <dsp:cNvSpPr/>
      </dsp:nvSpPr>
      <dsp:spPr>
        <a:xfrm>
          <a:off x="1654244" y="1517051"/>
          <a:ext cx="188037" cy="2356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733"/>
              </a:lnTo>
              <a:lnTo>
                <a:pt x="188037" y="23567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D9269-EB35-4196-A06F-6DEFF03C37F7}">
      <dsp:nvSpPr>
        <dsp:cNvPr id="0" name=""/>
        <dsp:cNvSpPr/>
      </dsp:nvSpPr>
      <dsp:spPr>
        <a:xfrm>
          <a:off x="1654244" y="1517051"/>
          <a:ext cx="188037" cy="1466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690"/>
              </a:lnTo>
              <a:lnTo>
                <a:pt x="188037" y="146669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BD6F6-5025-4B75-8F87-0887F66878B5}">
      <dsp:nvSpPr>
        <dsp:cNvPr id="0" name=""/>
        <dsp:cNvSpPr/>
      </dsp:nvSpPr>
      <dsp:spPr>
        <a:xfrm>
          <a:off x="1654244" y="1517051"/>
          <a:ext cx="188037" cy="576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647"/>
              </a:lnTo>
              <a:lnTo>
                <a:pt x="188037" y="57664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67A01-6AC1-4C2E-8D04-25E8183D37B3}">
      <dsp:nvSpPr>
        <dsp:cNvPr id="0" name=""/>
        <dsp:cNvSpPr/>
      </dsp:nvSpPr>
      <dsp:spPr>
        <a:xfrm>
          <a:off x="2155676" y="627008"/>
          <a:ext cx="1989365" cy="263252"/>
        </a:xfrm>
        <a:custGeom>
          <a:avLst/>
          <a:gdLst/>
          <a:ahLst/>
          <a:cxnLst/>
          <a:rect l="0" t="0" r="0" b="0"/>
          <a:pathLst>
            <a:path>
              <a:moveTo>
                <a:pt x="1989365" y="0"/>
              </a:moveTo>
              <a:lnTo>
                <a:pt x="1989365" y="131626"/>
              </a:lnTo>
              <a:lnTo>
                <a:pt x="0" y="131626"/>
              </a:lnTo>
              <a:lnTo>
                <a:pt x="0" y="2632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2BBB6-06D7-44A9-A867-978F09E21DCE}">
      <dsp:nvSpPr>
        <dsp:cNvPr id="0" name=""/>
        <dsp:cNvSpPr/>
      </dsp:nvSpPr>
      <dsp:spPr>
        <a:xfrm>
          <a:off x="1383232" y="217"/>
          <a:ext cx="5523619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Quản</a:t>
          </a:r>
          <a:r>
            <a:rPr lang="en-US" sz="2800" kern="1200" dirty="0"/>
            <a:t> </a:t>
          </a:r>
          <a:r>
            <a:rPr lang="en-US" sz="2800" kern="1200" dirty="0" err="1"/>
            <a:t>lý</a:t>
          </a:r>
          <a:r>
            <a:rPr lang="en-US" sz="2800" kern="1200" dirty="0"/>
            <a:t> </a:t>
          </a:r>
          <a:r>
            <a:rPr lang="en-US" sz="2400" kern="1200" dirty="0" err="1"/>
            <a:t>trông</a:t>
          </a:r>
          <a:r>
            <a:rPr lang="en-US" sz="2400" kern="1200" dirty="0"/>
            <a:t>, </a:t>
          </a:r>
          <a:r>
            <a:rPr lang="en-US" sz="2800" kern="1200" dirty="0" err="1"/>
            <a:t>gửi</a:t>
          </a:r>
          <a:r>
            <a:rPr lang="en-US" sz="2800" kern="1200" dirty="0"/>
            <a:t> </a:t>
          </a:r>
          <a:r>
            <a:rPr lang="en-US" sz="2800" kern="1200" dirty="0" err="1"/>
            <a:t>xe</a:t>
          </a:r>
          <a:r>
            <a:rPr lang="en-US" sz="2800" kern="1200" dirty="0"/>
            <a:t> ở </a:t>
          </a:r>
          <a:r>
            <a:rPr lang="en-US" sz="2800" kern="1200" dirty="0" err="1"/>
            <a:t>bãi</a:t>
          </a:r>
          <a:endParaRPr lang="en-US" sz="2800" kern="1200" dirty="0"/>
        </a:p>
      </dsp:txBody>
      <dsp:txXfrm>
        <a:off x="1383232" y="217"/>
        <a:ext cx="5523619" cy="626790"/>
      </dsp:txXfrm>
    </dsp:sp>
    <dsp:sp modelId="{12685790-5A2F-4619-87BF-639E78E75F22}">
      <dsp:nvSpPr>
        <dsp:cNvPr id="0" name=""/>
        <dsp:cNvSpPr/>
      </dsp:nvSpPr>
      <dsp:spPr>
        <a:xfrm>
          <a:off x="1528885" y="890261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</a:t>
          </a:r>
          <a:r>
            <a:rPr lang="en-US" sz="1900" kern="1200" dirty="0" err="1"/>
            <a:t>Nhận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endParaRPr lang="en-US" sz="1900" kern="1200" dirty="0"/>
        </a:p>
      </dsp:txBody>
      <dsp:txXfrm>
        <a:off x="1528885" y="890261"/>
        <a:ext cx="1253581" cy="626790"/>
      </dsp:txXfrm>
    </dsp:sp>
    <dsp:sp modelId="{F7B5F351-6EBB-46E0-B02C-5EBC617F4531}">
      <dsp:nvSpPr>
        <dsp:cNvPr id="0" name=""/>
        <dsp:cNvSpPr/>
      </dsp:nvSpPr>
      <dsp:spPr>
        <a:xfrm>
          <a:off x="1842281" y="1780304"/>
          <a:ext cx="1191654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1.1 </a:t>
          </a:r>
          <a:r>
            <a:rPr lang="en-US" sz="1900" kern="1200" dirty="0" err="1"/>
            <a:t>Nhận</a:t>
          </a:r>
          <a:r>
            <a:rPr lang="en-US" sz="1900" kern="1200" dirty="0"/>
            <a:t> </a:t>
          </a:r>
          <a:r>
            <a:rPr lang="en-US" sz="1900" kern="1200" dirty="0" err="1"/>
            <a:t>dạng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endParaRPr lang="en-US" sz="1900" kern="1200" dirty="0"/>
        </a:p>
      </dsp:txBody>
      <dsp:txXfrm>
        <a:off x="1842281" y="1780304"/>
        <a:ext cx="1191654" cy="626790"/>
      </dsp:txXfrm>
    </dsp:sp>
    <dsp:sp modelId="{1AE0D3E4-085C-493C-BFA1-A5CC2EF16973}">
      <dsp:nvSpPr>
        <dsp:cNvPr id="0" name=""/>
        <dsp:cNvSpPr/>
      </dsp:nvSpPr>
      <dsp:spPr>
        <a:xfrm>
          <a:off x="1842281" y="2670347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1.2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chỗ</a:t>
          </a:r>
          <a:r>
            <a:rPr lang="en-US" sz="1900" kern="1200" dirty="0"/>
            <a:t> </a:t>
          </a:r>
          <a:r>
            <a:rPr lang="en-US" sz="1900" kern="1200" dirty="0" err="1"/>
            <a:t>trống</a:t>
          </a:r>
          <a:endParaRPr lang="en-US" sz="1900" kern="1200" dirty="0"/>
        </a:p>
      </dsp:txBody>
      <dsp:txXfrm>
        <a:off x="1842281" y="2670347"/>
        <a:ext cx="1253581" cy="626790"/>
      </dsp:txXfrm>
    </dsp:sp>
    <dsp:sp modelId="{0FA12357-777B-4017-979C-89C073D7E6D4}">
      <dsp:nvSpPr>
        <dsp:cNvPr id="0" name=""/>
        <dsp:cNvSpPr/>
      </dsp:nvSpPr>
      <dsp:spPr>
        <a:xfrm>
          <a:off x="1842281" y="3560390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1.3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vé</a:t>
          </a:r>
          <a:endParaRPr lang="en-US" sz="1900" kern="1200" dirty="0"/>
        </a:p>
      </dsp:txBody>
      <dsp:txXfrm>
        <a:off x="1842281" y="3560390"/>
        <a:ext cx="1253581" cy="626790"/>
      </dsp:txXfrm>
    </dsp:sp>
    <dsp:sp modelId="{244B9BCC-F038-41BB-9B41-6571024465C9}">
      <dsp:nvSpPr>
        <dsp:cNvPr id="0" name=""/>
        <dsp:cNvSpPr/>
      </dsp:nvSpPr>
      <dsp:spPr>
        <a:xfrm>
          <a:off x="1842281" y="4450433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1.4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sổ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r>
            <a:rPr lang="en-US" sz="1900" kern="1200" dirty="0"/>
            <a:t> </a:t>
          </a:r>
          <a:r>
            <a:rPr lang="en-US" sz="1900" kern="1200" dirty="0" err="1"/>
            <a:t>vào</a:t>
          </a:r>
          <a:endParaRPr lang="en-US" sz="1900" kern="1200" dirty="0"/>
        </a:p>
      </dsp:txBody>
      <dsp:txXfrm>
        <a:off x="1842281" y="4450433"/>
        <a:ext cx="1253581" cy="626790"/>
      </dsp:txXfrm>
    </dsp:sp>
    <dsp:sp modelId="{B6103301-9922-418C-87E9-1CF271D183D0}">
      <dsp:nvSpPr>
        <dsp:cNvPr id="0" name=""/>
        <dsp:cNvSpPr/>
      </dsp:nvSpPr>
      <dsp:spPr>
        <a:xfrm>
          <a:off x="3045719" y="890261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2.Trả </a:t>
          </a:r>
          <a:r>
            <a:rPr lang="en-US" sz="1900" kern="1200" dirty="0" err="1"/>
            <a:t>xe</a:t>
          </a:r>
          <a:endParaRPr lang="en-US" sz="1900" kern="1200" dirty="0"/>
        </a:p>
      </dsp:txBody>
      <dsp:txXfrm>
        <a:off x="3045719" y="890261"/>
        <a:ext cx="1253581" cy="626790"/>
      </dsp:txXfrm>
    </dsp:sp>
    <dsp:sp modelId="{E29CF3CA-5A55-43AA-8B78-39C0A932376F}">
      <dsp:nvSpPr>
        <dsp:cNvPr id="0" name=""/>
        <dsp:cNvSpPr/>
      </dsp:nvSpPr>
      <dsp:spPr>
        <a:xfrm>
          <a:off x="3359115" y="1780304"/>
          <a:ext cx="125605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2.1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vé</a:t>
          </a:r>
          <a:endParaRPr lang="en-US" sz="1900" kern="1200" dirty="0"/>
        </a:p>
      </dsp:txBody>
      <dsp:txXfrm>
        <a:off x="3359115" y="1780304"/>
        <a:ext cx="1256051" cy="626790"/>
      </dsp:txXfrm>
    </dsp:sp>
    <dsp:sp modelId="{2369BA5F-3523-45CA-ACEC-F05A5D4B6C8A}">
      <dsp:nvSpPr>
        <dsp:cNvPr id="0" name=""/>
        <dsp:cNvSpPr/>
      </dsp:nvSpPr>
      <dsp:spPr>
        <a:xfrm>
          <a:off x="3359115" y="2670347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2.2 </a:t>
          </a:r>
          <a:r>
            <a:rPr lang="en-US" sz="1900" kern="1200" dirty="0" err="1"/>
            <a:t>Đối</a:t>
          </a:r>
          <a:r>
            <a:rPr lang="en-US" sz="1900" kern="1200" dirty="0"/>
            <a:t> </a:t>
          </a:r>
          <a:r>
            <a:rPr lang="en-US" sz="1900" kern="1200" dirty="0" err="1"/>
            <a:t>chiếu</a:t>
          </a:r>
          <a:r>
            <a:rPr lang="en-US" sz="1900" kern="1200" dirty="0"/>
            <a:t> </a:t>
          </a:r>
          <a:r>
            <a:rPr lang="en-US" sz="1900" kern="1200" dirty="0" err="1"/>
            <a:t>vé-xe</a:t>
          </a:r>
          <a:endParaRPr lang="en-US" sz="1900" kern="1200" dirty="0"/>
        </a:p>
      </dsp:txBody>
      <dsp:txXfrm>
        <a:off x="3359115" y="2670347"/>
        <a:ext cx="1253581" cy="626790"/>
      </dsp:txXfrm>
    </dsp:sp>
    <dsp:sp modelId="{92E51463-0347-4763-A953-2921887DC648}">
      <dsp:nvSpPr>
        <dsp:cNvPr id="0" name=""/>
        <dsp:cNvSpPr/>
      </dsp:nvSpPr>
      <dsp:spPr>
        <a:xfrm>
          <a:off x="3359115" y="3560390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2.3 Thanh </a:t>
          </a:r>
          <a:r>
            <a:rPr lang="en-US" sz="1900" kern="1200" dirty="0" err="1"/>
            <a:t>toán</a:t>
          </a:r>
          <a:endParaRPr lang="en-US" sz="1900" kern="1200" dirty="0"/>
        </a:p>
      </dsp:txBody>
      <dsp:txXfrm>
        <a:off x="3359115" y="3560390"/>
        <a:ext cx="1253581" cy="626790"/>
      </dsp:txXfrm>
    </dsp:sp>
    <dsp:sp modelId="{E19CC91E-D615-4C8E-8AAE-C00A344F8E7E}">
      <dsp:nvSpPr>
        <dsp:cNvPr id="0" name=""/>
        <dsp:cNvSpPr/>
      </dsp:nvSpPr>
      <dsp:spPr>
        <a:xfrm>
          <a:off x="3359115" y="4450433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2.4 </a:t>
          </a:r>
          <a:r>
            <a:rPr lang="en-US" sz="1900" kern="1200" dirty="0" err="1"/>
            <a:t>Ghi</a:t>
          </a:r>
          <a:r>
            <a:rPr lang="en-US" sz="1900" kern="1200" dirty="0"/>
            <a:t> </a:t>
          </a:r>
          <a:r>
            <a:rPr lang="en-US" sz="1900" kern="1200" dirty="0" err="1"/>
            <a:t>sổ</a:t>
          </a:r>
          <a:r>
            <a:rPr lang="en-US" sz="1900" kern="1200" dirty="0"/>
            <a:t> </a:t>
          </a:r>
          <a:r>
            <a:rPr lang="en-US" sz="1900" kern="1200" dirty="0" err="1"/>
            <a:t>xe</a:t>
          </a:r>
          <a:r>
            <a:rPr lang="en-US" sz="1900" kern="1200" dirty="0"/>
            <a:t> ra</a:t>
          </a:r>
        </a:p>
      </dsp:txBody>
      <dsp:txXfrm>
        <a:off x="3359115" y="4450433"/>
        <a:ext cx="1253581" cy="626790"/>
      </dsp:txXfrm>
    </dsp:sp>
    <dsp:sp modelId="{8D09D00A-8945-4A63-AE62-7F9133FA7C24}">
      <dsp:nvSpPr>
        <dsp:cNvPr id="0" name=""/>
        <dsp:cNvSpPr/>
      </dsp:nvSpPr>
      <dsp:spPr>
        <a:xfrm>
          <a:off x="4562553" y="890261"/>
          <a:ext cx="2198644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</a:t>
          </a:r>
          <a:r>
            <a:rPr lang="en-US" sz="1900" kern="1200" dirty="0" err="1"/>
            <a:t>Giải</a:t>
          </a:r>
          <a:r>
            <a:rPr lang="en-US" sz="1900" kern="1200" dirty="0"/>
            <a:t> </a:t>
          </a:r>
          <a:r>
            <a:rPr lang="en-US" sz="1900" kern="1200" dirty="0" err="1"/>
            <a:t>quyết</a:t>
          </a:r>
          <a:r>
            <a:rPr lang="en-US" sz="1900" kern="1200" dirty="0"/>
            <a:t> </a:t>
          </a:r>
          <a:r>
            <a:rPr lang="en-US" sz="1900" kern="1200" dirty="0" err="1"/>
            <a:t>sự</a:t>
          </a:r>
          <a:r>
            <a:rPr lang="en-US" sz="1900" kern="1200" dirty="0"/>
            <a:t> </a:t>
          </a:r>
          <a:r>
            <a:rPr lang="en-US" sz="1900" kern="1200" dirty="0" err="1"/>
            <a:t>cố</a:t>
          </a:r>
          <a:endParaRPr lang="en-US" sz="1900" kern="1200" dirty="0"/>
        </a:p>
      </dsp:txBody>
      <dsp:txXfrm>
        <a:off x="4562553" y="890261"/>
        <a:ext cx="2198644" cy="626790"/>
      </dsp:txXfrm>
    </dsp:sp>
    <dsp:sp modelId="{4E7E03D0-5A47-4CA6-B806-97B1CAFE33CB}">
      <dsp:nvSpPr>
        <dsp:cNvPr id="0" name=""/>
        <dsp:cNvSpPr/>
      </dsp:nvSpPr>
      <dsp:spPr>
        <a:xfrm>
          <a:off x="5112214" y="1780304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3.1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sổ</a:t>
          </a:r>
          <a:r>
            <a:rPr lang="en-US" sz="1900" kern="1200" dirty="0"/>
            <a:t> </a:t>
          </a:r>
          <a:r>
            <a:rPr lang="en-US" sz="1900" kern="1200" dirty="0" err="1"/>
            <a:t>gửi</a:t>
          </a:r>
          <a:endParaRPr lang="en-US" sz="1900" kern="1200" dirty="0"/>
        </a:p>
      </dsp:txBody>
      <dsp:txXfrm>
        <a:off x="5112214" y="1780304"/>
        <a:ext cx="1253581" cy="626790"/>
      </dsp:txXfrm>
    </dsp:sp>
    <dsp:sp modelId="{EF58A98E-EF4E-4944-9104-AC575E17D19D}">
      <dsp:nvSpPr>
        <dsp:cNvPr id="0" name=""/>
        <dsp:cNvSpPr/>
      </dsp:nvSpPr>
      <dsp:spPr>
        <a:xfrm>
          <a:off x="5112214" y="2670347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3.2 </a:t>
          </a:r>
          <a:r>
            <a:rPr lang="en-US" sz="1900" kern="1200" dirty="0" err="1"/>
            <a:t>Kiểm</a:t>
          </a:r>
          <a:r>
            <a:rPr lang="en-US" sz="1900" kern="1200" dirty="0"/>
            <a:t> </a:t>
          </a:r>
          <a:r>
            <a:rPr lang="en-US" sz="1900" kern="1200" dirty="0" err="1"/>
            <a:t>tra</a:t>
          </a:r>
          <a:r>
            <a:rPr lang="en-US" sz="1900" kern="1200" dirty="0"/>
            <a:t> </a:t>
          </a:r>
          <a:r>
            <a:rPr lang="en-US" sz="1900" kern="1200" dirty="0" err="1"/>
            <a:t>hiện</a:t>
          </a:r>
          <a:r>
            <a:rPr lang="en-US" sz="1900" kern="1200" dirty="0"/>
            <a:t> </a:t>
          </a:r>
          <a:r>
            <a:rPr lang="en-US" sz="1900" kern="1200" dirty="0" err="1"/>
            <a:t>trường</a:t>
          </a:r>
          <a:endParaRPr lang="en-US" sz="1900" kern="1200" dirty="0"/>
        </a:p>
      </dsp:txBody>
      <dsp:txXfrm>
        <a:off x="5112214" y="2670347"/>
        <a:ext cx="1253581" cy="626790"/>
      </dsp:txXfrm>
    </dsp:sp>
    <dsp:sp modelId="{193F5095-4986-458D-9125-F0435123BD2F}">
      <dsp:nvSpPr>
        <dsp:cNvPr id="0" name=""/>
        <dsp:cNvSpPr/>
      </dsp:nvSpPr>
      <dsp:spPr>
        <a:xfrm>
          <a:off x="5112214" y="3560390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3.3 </a:t>
          </a:r>
          <a:r>
            <a:rPr lang="en-US" sz="1900" kern="1200" dirty="0" err="1"/>
            <a:t>Lập</a:t>
          </a:r>
          <a:r>
            <a:rPr lang="en-US" sz="1900" kern="1200" dirty="0"/>
            <a:t> </a:t>
          </a:r>
          <a:r>
            <a:rPr lang="en-US" sz="1900" kern="1200" dirty="0" err="1"/>
            <a:t>biên</a:t>
          </a:r>
          <a:r>
            <a:rPr lang="en-US" sz="1900" kern="1200" dirty="0"/>
            <a:t> </a:t>
          </a:r>
          <a:r>
            <a:rPr lang="en-US" sz="1900" kern="1200" dirty="0" err="1"/>
            <a:t>bản</a:t>
          </a:r>
          <a:endParaRPr lang="en-US" sz="1900" kern="1200" dirty="0"/>
        </a:p>
      </dsp:txBody>
      <dsp:txXfrm>
        <a:off x="5112214" y="3560390"/>
        <a:ext cx="1253581" cy="626790"/>
      </dsp:txXfrm>
    </dsp:sp>
    <dsp:sp modelId="{A9785DF0-D00A-457C-8109-89552149C8BA}">
      <dsp:nvSpPr>
        <dsp:cNvPr id="0" name=""/>
        <dsp:cNvSpPr/>
      </dsp:nvSpPr>
      <dsp:spPr>
        <a:xfrm>
          <a:off x="5112214" y="4450433"/>
          <a:ext cx="1253581" cy="6267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3.4 Thanh </a:t>
          </a:r>
          <a:r>
            <a:rPr lang="en-US" sz="1900" kern="1200" dirty="0" err="1"/>
            <a:t>toán</a:t>
          </a:r>
          <a:r>
            <a:rPr lang="en-US" sz="1900" kern="1200" dirty="0"/>
            <a:t> </a:t>
          </a:r>
          <a:r>
            <a:rPr lang="en-US" sz="1900" kern="1200" dirty="0" err="1"/>
            <a:t>sự</a:t>
          </a:r>
          <a:r>
            <a:rPr lang="en-US" sz="1900" kern="1200" dirty="0"/>
            <a:t> </a:t>
          </a:r>
          <a:r>
            <a:rPr lang="en-US" sz="1900" kern="1200" dirty="0" err="1"/>
            <a:t>cố</a:t>
          </a:r>
          <a:endParaRPr lang="en-US" sz="1900" kern="1200" dirty="0"/>
        </a:p>
      </dsp:txBody>
      <dsp:txXfrm>
        <a:off x="5112214" y="4450433"/>
        <a:ext cx="1253581" cy="626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9A89E-8F20-43DF-9077-809884A5F394}">
      <dsp:nvSpPr>
        <dsp:cNvPr id="0" name=""/>
        <dsp:cNvSpPr/>
      </dsp:nvSpPr>
      <dsp:spPr>
        <a:xfrm>
          <a:off x="0" y="222067"/>
          <a:ext cx="8229600" cy="12789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1.1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chiến</a:t>
          </a:r>
          <a:r>
            <a:rPr lang="en-US" sz="1400" kern="1200" dirty="0"/>
            <a:t> </a:t>
          </a:r>
          <a:r>
            <a:rPr lang="en-US" sz="1400" kern="1200" dirty="0" err="1"/>
            <a:t>lược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1.2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hàng</a:t>
          </a:r>
          <a:r>
            <a:rPr lang="en-US" sz="1400" kern="1200" dirty="0"/>
            <a:t> </a:t>
          </a:r>
          <a:r>
            <a:rPr lang="en-US" sz="1400" kern="1200" dirty="0" err="1"/>
            <a:t>năm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1.3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tác</a:t>
          </a:r>
          <a:r>
            <a:rPr lang="en-US" sz="1400" kern="1200" dirty="0"/>
            <a:t> </a:t>
          </a:r>
          <a:r>
            <a:rPr lang="en-US" sz="1400" kern="1200" dirty="0" err="1"/>
            <a:t>nghiệp</a:t>
          </a:r>
          <a:r>
            <a:rPr lang="en-US" sz="1400" kern="1200" dirty="0"/>
            <a:t> (</a:t>
          </a:r>
          <a:r>
            <a:rPr lang="en-US" sz="1400" kern="1200" dirty="0" err="1"/>
            <a:t>quý</a:t>
          </a:r>
          <a:r>
            <a:rPr lang="en-US" sz="1400" kern="1200" dirty="0"/>
            <a:t>, </a:t>
          </a:r>
          <a:r>
            <a:rPr lang="en-US" sz="1400" kern="1200" dirty="0" err="1"/>
            <a:t>tháng</a:t>
          </a:r>
          <a:r>
            <a:rPr lang="en-US" sz="1400" kern="1200" dirty="0"/>
            <a:t>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1.4 </a:t>
          </a:r>
          <a:r>
            <a:rPr lang="en-US" sz="1400" kern="1200" dirty="0" err="1"/>
            <a:t>Xét</a:t>
          </a:r>
          <a:r>
            <a:rPr lang="en-US" sz="1400" kern="1200" dirty="0"/>
            <a:t> </a:t>
          </a:r>
          <a:r>
            <a:rPr lang="en-US" sz="1400" kern="1200" dirty="0" err="1"/>
            <a:t>cấp</a:t>
          </a:r>
          <a:r>
            <a:rPr lang="en-US" sz="1400" kern="1200" dirty="0"/>
            <a:t> </a:t>
          </a:r>
          <a:r>
            <a:rPr lang="en-US" sz="1400" kern="1200" dirty="0" err="1"/>
            <a:t>phát</a:t>
          </a:r>
          <a:r>
            <a:rPr lang="en-US" sz="1400" kern="1200" dirty="0"/>
            <a:t> </a:t>
          </a:r>
          <a:r>
            <a:rPr lang="en-US" sz="1400" kern="1200" dirty="0" err="1"/>
            <a:t>vật</a:t>
          </a:r>
          <a:r>
            <a:rPr lang="en-US" sz="1400" kern="1200" dirty="0"/>
            <a:t> </a:t>
          </a:r>
          <a:r>
            <a:rPr lang="en-US" sz="1400" kern="1200" dirty="0" err="1"/>
            <a:t>tư</a:t>
          </a:r>
          <a:r>
            <a:rPr lang="en-US" sz="1400" kern="1200" dirty="0"/>
            <a:t>, </a:t>
          </a:r>
          <a:r>
            <a:rPr lang="en-US" sz="1400" kern="1200" dirty="0" err="1"/>
            <a:t>phụ</a:t>
          </a:r>
          <a:r>
            <a:rPr lang="en-US" sz="1400" kern="1200" dirty="0"/>
            <a:t> </a:t>
          </a:r>
          <a:r>
            <a:rPr lang="en-US" sz="1400" kern="1200" dirty="0" err="1"/>
            <a:t>tùng</a:t>
          </a:r>
          <a:endParaRPr lang="en-US" sz="1400" kern="1200" dirty="0"/>
        </a:p>
      </dsp:txBody>
      <dsp:txXfrm>
        <a:off x="0" y="222067"/>
        <a:ext cx="8229600" cy="1278900"/>
      </dsp:txXfrm>
    </dsp:sp>
    <dsp:sp modelId="{70938949-7C77-4A54-B57F-AD922C65D4FB}">
      <dsp:nvSpPr>
        <dsp:cNvPr id="0" name=""/>
        <dsp:cNvSpPr/>
      </dsp:nvSpPr>
      <dsp:spPr>
        <a:xfrm>
          <a:off x="411480" y="15427"/>
          <a:ext cx="57607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phận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endParaRPr lang="en-US" sz="1400" kern="1200" dirty="0"/>
        </a:p>
      </dsp:txBody>
      <dsp:txXfrm>
        <a:off x="431655" y="35602"/>
        <a:ext cx="5720370" cy="372930"/>
      </dsp:txXfrm>
    </dsp:sp>
    <dsp:sp modelId="{441D0322-904F-45D4-BB9A-7E0A74AB803E}">
      <dsp:nvSpPr>
        <dsp:cNvPr id="0" name=""/>
        <dsp:cNvSpPr/>
      </dsp:nvSpPr>
      <dsp:spPr>
        <a:xfrm>
          <a:off x="0" y="1783207"/>
          <a:ext cx="8229600" cy="1499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2.1 </a:t>
          </a:r>
          <a:r>
            <a:rPr lang="en-US" sz="1400" kern="1200" dirty="0" err="1"/>
            <a:t>Lập</a:t>
          </a:r>
          <a:r>
            <a:rPr lang="en-US" sz="1400" kern="1200" dirty="0"/>
            <a:t> </a:t>
          </a:r>
          <a:r>
            <a:rPr lang="en-US" sz="1400" kern="1200" dirty="0" err="1"/>
            <a:t>kế</a:t>
          </a:r>
          <a:r>
            <a:rPr lang="en-US" sz="1400" kern="1200" dirty="0"/>
            <a:t> </a:t>
          </a:r>
          <a:r>
            <a:rPr lang="en-US" sz="1400" kern="1200" dirty="0" err="1"/>
            <a:t>hoạch</a:t>
          </a:r>
          <a:r>
            <a:rPr lang="en-US" sz="1400" kern="1200" dirty="0"/>
            <a:t> </a:t>
          </a:r>
          <a:r>
            <a:rPr lang="en-US" sz="1400" kern="1200" dirty="0" err="1"/>
            <a:t>ngân</a:t>
          </a:r>
          <a:r>
            <a:rPr lang="en-US" sz="1400" kern="1200" dirty="0"/>
            <a:t> </a:t>
          </a:r>
          <a:r>
            <a:rPr lang="en-US" sz="1400" kern="1200" dirty="0" err="1"/>
            <a:t>sách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2.2 </a:t>
          </a:r>
          <a:r>
            <a:rPr lang="en-US" sz="1400" kern="1200" dirty="0" err="1"/>
            <a:t>Quản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thu</a:t>
          </a:r>
          <a:r>
            <a:rPr lang="en-US" sz="1400" kern="1200" dirty="0"/>
            <a:t> chi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2.3 </a:t>
          </a:r>
          <a:r>
            <a:rPr lang="en-US" sz="1400" kern="1200" dirty="0" err="1"/>
            <a:t>Quản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thanh</a:t>
          </a:r>
          <a:r>
            <a:rPr lang="en-US" sz="1400" kern="1200" dirty="0"/>
            <a:t> </a:t>
          </a:r>
          <a:r>
            <a:rPr lang="en-US" sz="1400" kern="1200" dirty="0" err="1"/>
            <a:t>quyết</a:t>
          </a:r>
          <a:r>
            <a:rPr lang="en-US" sz="1400" kern="1200" dirty="0"/>
            <a:t> </a:t>
          </a:r>
          <a:r>
            <a:rPr lang="en-US" sz="1400" kern="1200" dirty="0" err="1"/>
            <a:t>toán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2.4 </a:t>
          </a:r>
          <a:r>
            <a:rPr lang="en-US" sz="1400" kern="1200" dirty="0" err="1"/>
            <a:t>Hạch</a:t>
          </a:r>
          <a:r>
            <a:rPr lang="en-US" sz="1400" kern="1200" dirty="0"/>
            <a:t> </a:t>
          </a:r>
          <a:r>
            <a:rPr lang="en-US" sz="1400" kern="1200" dirty="0" err="1"/>
            <a:t>toán</a:t>
          </a:r>
          <a:r>
            <a:rPr lang="en-US" sz="1400" kern="1200" dirty="0"/>
            <a:t> </a:t>
          </a:r>
          <a:r>
            <a:rPr lang="en-US" sz="1400" kern="1200" dirty="0" err="1"/>
            <a:t>giá</a:t>
          </a:r>
          <a:r>
            <a:rPr lang="en-US" sz="1400" kern="1200" dirty="0"/>
            <a:t> </a:t>
          </a:r>
          <a:r>
            <a:rPr lang="en-US" sz="1400" kern="1200" dirty="0" err="1"/>
            <a:t>thành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2.5 </a:t>
          </a:r>
          <a:r>
            <a:rPr lang="en-US" sz="1400" kern="1200" dirty="0" err="1"/>
            <a:t>Tổng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r>
            <a:rPr lang="en-US" sz="1400" kern="1200" dirty="0"/>
            <a:t> </a:t>
          </a:r>
          <a:r>
            <a:rPr lang="en-US" sz="1400" kern="1200" dirty="0" err="1"/>
            <a:t>báo</a:t>
          </a:r>
          <a:r>
            <a:rPr lang="en-US" sz="1400" kern="1200" dirty="0"/>
            <a:t> </a:t>
          </a:r>
          <a:r>
            <a:rPr lang="en-US" sz="1400" kern="1200" dirty="0" err="1"/>
            <a:t>cáo</a:t>
          </a:r>
          <a:endParaRPr lang="en-US" sz="1400" kern="1200" dirty="0"/>
        </a:p>
      </dsp:txBody>
      <dsp:txXfrm>
        <a:off x="0" y="1783207"/>
        <a:ext cx="8229600" cy="1499400"/>
      </dsp:txXfrm>
    </dsp:sp>
    <dsp:sp modelId="{9EF7E834-9AB8-48EE-A4E3-8462FD06F138}">
      <dsp:nvSpPr>
        <dsp:cNvPr id="0" name=""/>
        <dsp:cNvSpPr/>
      </dsp:nvSpPr>
      <dsp:spPr>
        <a:xfrm>
          <a:off x="411480" y="1576567"/>
          <a:ext cx="57607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phận</a:t>
          </a:r>
          <a:r>
            <a:rPr lang="en-US" sz="1400" kern="1200" dirty="0"/>
            <a:t> </a:t>
          </a:r>
          <a:r>
            <a:rPr lang="en-US" sz="1400" kern="1200" dirty="0" err="1"/>
            <a:t>tài</a:t>
          </a:r>
          <a:r>
            <a:rPr lang="en-US" sz="1400" kern="1200" dirty="0"/>
            <a:t> </a:t>
          </a:r>
          <a:r>
            <a:rPr lang="en-US" sz="1400" kern="1200" dirty="0" err="1"/>
            <a:t>chính</a:t>
          </a:r>
          <a:endParaRPr lang="en-US" sz="1400" kern="1200" dirty="0"/>
        </a:p>
      </dsp:txBody>
      <dsp:txXfrm>
        <a:off x="431655" y="1596742"/>
        <a:ext cx="5720370" cy="372930"/>
      </dsp:txXfrm>
    </dsp:sp>
    <dsp:sp modelId="{1507BCCD-97E2-4F98-BCE5-041A45DCCD7C}">
      <dsp:nvSpPr>
        <dsp:cNvPr id="0" name=""/>
        <dsp:cNvSpPr/>
      </dsp:nvSpPr>
      <dsp:spPr>
        <a:xfrm>
          <a:off x="0" y="3564847"/>
          <a:ext cx="8229600" cy="1058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91592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3.1 </a:t>
          </a:r>
          <a:r>
            <a:rPr lang="en-US" sz="1400" kern="1200" dirty="0" err="1"/>
            <a:t>Quản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nhân</a:t>
          </a:r>
          <a:r>
            <a:rPr lang="en-US" sz="1400" kern="1200" dirty="0"/>
            <a:t> </a:t>
          </a:r>
          <a:r>
            <a:rPr lang="en-US" sz="1400" kern="1200" dirty="0" err="1"/>
            <a:t>sự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3.2 </a:t>
          </a:r>
          <a:r>
            <a:rPr lang="en-US" sz="1400" kern="1200" dirty="0" err="1"/>
            <a:t>Đào</a:t>
          </a:r>
          <a:r>
            <a:rPr lang="en-US" sz="1400" kern="1200" dirty="0"/>
            <a:t> </a:t>
          </a:r>
          <a:r>
            <a:rPr lang="en-US" sz="1400" kern="1200" dirty="0" err="1"/>
            <a:t>tạo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3.3 </a:t>
          </a:r>
          <a:r>
            <a:rPr lang="en-US" sz="1400" kern="1200" dirty="0" err="1"/>
            <a:t>Bố</a:t>
          </a:r>
          <a:r>
            <a:rPr lang="en-US" sz="1400" kern="1200" dirty="0"/>
            <a:t> </a:t>
          </a:r>
          <a:r>
            <a:rPr lang="en-US" sz="1400" kern="1200" dirty="0" err="1"/>
            <a:t>trí</a:t>
          </a:r>
          <a:r>
            <a:rPr lang="en-US" sz="1400" kern="1200" dirty="0"/>
            <a:t> </a:t>
          </a:r>
          <a:r>
            <a:rPr lang="en-US" sz="1400" kern="1200" dirty="0" err="1"/>
            <a:t>cán</a:t>
          </a:r>
          <a:r>
            <a:rPr lang="en-US" sz="1400" kern="1200" dirty="0"/>
            <a:t> </a:t>
          </a:r>
          <a:r>
            <a:rPr lang="en-US" sz="1400" kern="1200" dirty="0" err="1"/>
            <a:t>bộ</a:t>
          </a:r>
          <a:r>
            <a:rPr lang="en-US" sz="1400" kern="1200" dirty="0"/>
            <a:t>, </a:t>
          </a:r>
          <a:r>
            <a:rPr lang="en-US" sz="1400" kern="1200" dirty="0" err="1"/>
            <a:t>nâng</a:t>
          </a:r>
          <a:r>
            <a:rPr lang="en-US" sz="1400" kern="1200" dirty="0"/>
            <a:t> </a:t>
          </a:r>
          <a:r>
            <a:rPr lang="en-US" sz="1400" kern="1200" dirty="0" err="1"/>
            <a:t>bậc</a:t>
          </a:r>
          <a:r>
            <a:rPr lang="en-US" sz="1400" kern="1200" dirty="0"/>
            <a:t>, </a:t>
          </a:r>
          <a:r>
            <a:rPr lang="en-US" sz="1400" kern="1200" dirty="0" err="1"/>
            <a:t>xếp</a:t>
          </a:r>
          <a:r>
            <a:rPr lang="en-US" sz="1400" kern="1200" dirty="0"/>
            <a:t> </a:t>
          </a:r>
          <a:r>
            <a:rPr lang="en-US" sz="1400" kern="1200" dirty="0" err="1"/>
            <a:t>lương</a:t>
          </a:r>
          <a:endParaRPr lang="en-US" sz="1400" kern="1200" dirty="0"/>
        </a:p>
      </dsp:txBody>
      <dsp:txXfrm>
        <a:off x="0" y="3564847"/>
        <a:ext cx="8229600" cy="1058400"/>
      </dsp:txXfrm>
    </dsp:sp>
    <dsp:sp modelId="{5909A7A5-65F3-4566-98E4-8AFC86F0CFF3}">
      <dsp:nvSpPr>
        <dsp:cNvPr id="0" name=""/>
        <dsp:cNvSpPr/>
      </dsp:nvSpPr>
      <dsp:spPr>
        <a:xfrm>
          <a:off x="411480" y="3358207"/>
          <a:ext cx="576072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</a:t>
          </a:r>
          <a:r>
            <a:rPr lang="en-US" sz="1400" kern="1200" dirty="0" err="1"/>
            <a:t>Bộ</a:t>
          </a:r>
          <a:r>
            <a:rPr lang="en-US" sz="1400" kern="1200" dirty="0"/>
            <a:t> </a:t>
          </a:r>
          <a:r>
            <a:rPr lang="en-US" sz="1400" kern="1200" dirty="0" err="1"/>
            <a:t>phận</a:t>
          </a:r>
          <a:r>
            <a:rPr lang="en-US" sz="1400" kern="1200" dirty="0"/>
            <a:t> </a:t>
          </a:r>
          <a:r>
            <a:rPr lang="en-US" sz="1400" kern="1200" dirty="0" err="1"/>
            <a:t>nhân</a:t>
          </a:r>
          <a:r>
            <a:rPr lang="en-US" sz="1400" kern="1200" dirty="0"/>
            <a:t> </a:t>
          </a:r>
          <a:r>
            <a:rPr lang="en-US" sz="1400" kern="1200" dirty="0" err="1"/>
            <a:t>sự</a:t>
          </a:r>
          <a:endParaRPr lang="en-US" sz="1400" kern="1200" dirty="0"/>
        </a:p>
      </dsp:txBody>
      <dsp:txXfrm>
        <a:off x="431655" y="3378382"/>
        <a:ext cx="5720370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A031E-1F71-4812-B81F-8CB8C9C56818}">
      <dsp:nvSpPr>
        <dsp:cNvPr id="0" name=""/>
        <dsp:cNvSpPr/>
      </dsp:nvSpPr>
      <dsp:spPr>
        <a:xfrm>
          <a:off x="3200405" y="533396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Đặt</a:t>
          </a:r>
          <a:r>
            <a:rPr lang="en-US" sz="2100" kern="1200" dirty="0"/>
            <a:t> </a:t>
          </a:r>
          <a:r>
            <a:rPr lang="en-US" sz="2100" kern="1200" dirty="0" err="1"/>
            <a:t>bữa</a:t>
          </a:r>
          <a:r>
            <a:rPr lang="en-US" sz="2100" kern="1200" dirty="0"/>
            <a:t> </a:t>
          </a:r>
          <a:r>
            <a:rPr lang="en-US" sz="2100" kern="1200" dirty="0" err="1"/>
            <a:t>ăn</a:t>
          </a:r>
          <a:endParaRPr lang="en-US" sz="2100" kern="1200" dirty="0"/>
        </a:p>
      </dsp:txBody>
      <dsp:txXfrm>
        <a:off x="3233163" y="566154"/>
        <a:ext cx="1612149" cy="1052927"/>
      </dsp:txXfrm>
    </dsp:sp>
    <dsp:sp modelId="{246973B8-AF46-4568-B8DD-799214D8D90F}">
      <dsp:nvSpPr>
        <dsp:cNvPr id="0" name=""/>
        <dsp:cNvSpPr/>
      </dsp:nvSpPr>
      <dsp:spPr>
        <a:xfrm>
          <a:off x="843353" y="1651839"/>
          <a:ext cx="3195884" cy="1122167"/>
        </a:xfrm>
        <a:custGeom>
          <a:avLst/>
          <a:gdLst/>
          <a:ahLst/>
          <a:cxnLst/>
          <a:rect l="0" t="0" r="0" b="0"/>
          <a:pathLst>
            <a:path>
              <a:moveTo>
                <a:pt x="3195884" y="0"/>
              </a:moveTo>
              <a:lnTo>
                <a:pt x="3195884" y="561083"/>
              </a:lnTo>
              <a:lnTo>
                <a:pt x="0" y="561083"/>
              </a:lnTo>
              <a:lnTo>
                <a:pt x="0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F0D1F-AF4C-4F96-8D6B-E203384C47C1}">
      <dsp:nvSpPr>
        <dsp:cNvPr id="0" name=""/>
        <dsp:cNvSpPr/>
      </dsp:nvSpPr>
      <dsp:spPr>
        <a:xfrm>
          <a:off x="4520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1.0 Nhận và xử lý đơn hàng</a:t>
          </a:r>
        </a:p>
      </dsp:txBody>
      <dsp:txXfrm>
        <a:off x="37278" y="2806765"/>
        <a:ext cx="1612149" cy="1052927"/>
      </dsp:txXfrm>
    </dsp:sp>
    <dsp:sp modelId="{107CCD7F-FCC6-4ACF-BE8E-067893AAD539}">
      <dsp:nvSpPr>
        <dsp:cNvPr id="0" name=""/>
        <dsp:cNvSpPr/>
      </dsp:nvSpPr>
      <dsp:spPr>
        <a:xfrm>
          <a:off x="3024317" y="1651839"/>
          <a:ext cx="1014920" cy="1122167"/>
        </a:xfrm>
        <a:custGeom>
          <a:avLst/>
          <a:gdLst/>
          <a:ahLst/>
          <a:cxnLst/>
          <a:rect l="0" t="0" r="0" b="0"/>
          <a:pathLst>
            <a:path>
              <a:moveTo>
                <a:pt x="1014920" y="0"/>
              </a:moveTo>
              <a:lnTo>
                <a:pt x="1014920" y="561083"/>
              </a:lnTo>
              <a:lnTo>
                <a:pt x="0" y="561083"/>
              </a:lnTo>
              <a:lnTo>
                <a:pt x="0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17C87-11CC-4F9B-96A9-77336D7FDBC3}">
      <dsp:nvSpPr>
        <dsp:cNvPr id="0" name=""/>
        <dsp:cNvSpPr/>
      </dsp:nvSpPr>
      <dsp:spPr>
        <a:xfrm>
          <a:off x="2185485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2.0 Cập nhật món ăn bán</a:t>
          </a:r>
        </a:p>
      </dsp:txBody>
      <dsp:txXfrm>
        <a:off x="2218243" y="2806765"/>
        <a:ext cx="1612149" cy="1052927"/>
      </dsp:txXfrm>
    </dsp:sp>
    <dsp:sp modelId="{A7DE33BA-833E-4C9A-A88B-5E7A5B031194}">
      <dsp:nvSpPr>
        <dsp:cNvPr id="0" name=""/>
        <dsp:cNvSpPr/>
      </dsp:nvSpPr>
      <dsp:spPr>
        <a:xfrm>
          <a:off x="4039237" y="1651839"/>
          <a:ext cx="1166044" cy="112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083"/>
              </a:lnTo>
              <a:lnTo>
                <a:pt x="1166044" y="561083"/>
              </a:lnTo>
              <a:lnTo>
                <a:pt x="1166044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03060-F686-4460-8439-1657A557AA5C}">
      <dsp:nvSpPr>
        <dsp:cNvPr id="0" name=""/>
        <dsp:cNvSpPr/>
      </dsp:nvSpPr>
      <dsp:spPr>
        <a:xfrm>
          <a:off x="4366449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3.0 Cập nhật thực phẩm sử dụng</a:t>
          </a:r>
        </a:p>
      </dsp:txBody>
      <dsp:txXfrm>
        <a:off x="4399207" y="2806765"/>
        <a:ext cx="1612149" cy="1052927"/>
      </dsp:txXfrm>
    </dsp:sp>
    <dsp:sp modelId="{CB4E5EB4-5F90-495D-85B1-C64A1C4F2E44}">
      <dsp:nvSpPr>
        <dsp:cNvPr id="0" name=""/>
        <dsp:cNvSpPr/>
      </dsp:nvSpPr>
      <dsp:spPr>
        <a:xfrm>
          <a:off x="4039237" y="1651839"/>
          <a:ext cx="3347008" cy="1122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083"/>
              </a:lnTo>
              <a:lnTo>
                <a:pt x="3347008" y="561083"/>
              </a:lnTo>
              <a:lnTo>
                <a:pt x="3347008" y="112216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C5717-8411-4B9B-9F07-B1775E5BDD08}">
      <dsp:nvSpPr>
        <dsp:cNvPr id="0" name=""/>
        <dsp:cNvSpPr/>
      </dsp:nvSpPr>
      <dsp:spPr>
        <a:xfrm>
          <a:off x="6547414" y="2774007"/>
          <a:ext cx="1677665" cy="11184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4.0 Lập báo cáo quản lý</a:t>
          </a:r>
        </a:p>
      </dsp:txBody>
      <dsp:txXfrm>
        <a:off x="6580172" y="2806765"/>
        <a:ext cx="1612149" cy="10529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877C-50B5-4F52-B071-70E56151BC3C}">
      <dsp:nvSpPr>
        <dsp:cNvPr id="0" name=""/>
        <dsp:cNvSpPr/>
      </dsp:nvSpPr>
      <dsp:spPr>
        <a:xfrm>
          <a:off x="3657606" y="68579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1.0 Nhận và xử lý đơn hàng</a:t>
          </a:r>
          <a:endParaRPr lang="en-US" sz="1700" kern="1200" dirty="0"/>
        </a:p>
      </dsp:txBody>
      <dsp:txXfrm>
        <a:off x="3685177" y="713367"/>
        <a:ext cx="1356864" cy="886195"/>
      </dsp:txXfrm>
    </dsp:sp>
    <dsp:sp modelId="{307B213C-67A9-4095-971C-8CCC77759DF0}">
      <dsp:nvSpPr>
        <dsp:cNvPr id="0" name=""/>
        <dsp:cNvSpPr/>
      </dsp:nvSpPr>
      <dsp:spPr>
        <a:xfrm>
          <a:off x="710282" y="1627134"/>
          <a:ext cx="3653327" cy="882852"/>
        </a:xfrm>
        <a:custGeom>
          <a:avLst/>
          <a:gdLst/>
          <a:ahLst/>
          <a:cxnLst/>
          <a:rect l="0" t="0" r="0" b="0"/>
          <a:pathLst>
            <a:path>
              <a:moveTo>
                <a:pt x="3653327" y="0"/>
              </a:moveTo>
              <a:lnTo>
                <a:pt x="3653327" y="441426"/>
              </a:lnTo>
              <a:lnTo>
                <a:pt x="0" y="441426"/>
              </a:lnTo>
              <a:lnTo>
                <a:pt x="0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7A9B3-7502-4CBC-9A27-4F5CA80B2C65}">
      <dsp:nvSpPr>
        <dsp:cNvPr id="0" name=""/>
        <dsp:cNvSpPr/>
      </dsp:nvSpPr>
      <dsp:spPr>
        <a:xfrm>
          <a:off x="4278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1.1 Nhận đơn hàng</a:t>
          </a:r>
          <a:endParaRPr lang="en-US" sz="1700" kern="1200" dirty="0"/>
        </a:p>
      </dsp:txBody>
      <dsp:txXfrm>
        <a:off x="31849" y="2537557"/>
        <a:ext cx="1356864" cy="886195"/>
      </dsp:txXfrm>
    </dsp:sp>
    <dsp:sp modelId="{D01D0FB1-8C07-42ED-85BF-A0265B66C58A}">
      <dsp:nvSpPr>
        <dsp:cNvPr id="0" name=""/>
        <dsp:cNvSpPr/>
      </dsp:nvSpPr>
      <dsp:spPr>
        <a:xfrm>
          <a:off x="2545891" y="1627134"/>
          <a:ext cx="1817718" cy="882852"/>
        </a:xfrm>
        <a:custGeom>
          <a:avLst/>
          <a:gdLst/>
          <a:ahLst/>
          <a:cxnLst/>
          <a:rect l="0" t="0" r="0" b="0"/>
          <a:pathLst>
            <a:path>
              <a:moveTo>
                <a:pt x="1817718" y="0"/>
              </a:moveTo>
              <a:lnTo>
                <a:pt x="1817718" y="441426"/>
              </a:lnTo>
              <a:lnTo>
                <a:pt x="0" y="441426"/>
              </a:lnTo>
              <a:lnTo>
                <a:pt x="0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6DD8F-1517-40C3-8499-288651FC9249}">
      <dsp:nvSpPr>
        <dsp:cNvPr id="0" name=""/>
        <dsp:cNvSpPr/>
      </dsp:nvSpPr>
      <dsp:spPr>
        <a:xfrm>
          <a:off x="1839887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1.2 Lập hóa đơn thanh toán</a:t>
          </a:r>
          <a:endParaRPr lang="en-US" sz="1700" kern="1200" dirty="0"/>
        </a:p>
      </dsp:txBody>
      <dsp:txXfrm>
        <a:off x="1867458" y="2537557"/>
        <a:ext cx="1356864" cy="886195"/>
      </dsp:txXfrm>
    </dsp:sp>
    <dsp:sp modelId="{228663FB-037C-4497-B8E5-36399B7F52A2}">
      <dsp:nvSpPr>
        <dsp:cNvPr id="0" name=""/>
        <dsp:cNvSpPr/>
      </dsp:nvSpPr>
      <dsp:spPr>
        <a:xfrm>
          <a:off x="4317889" y="1627134"/>
          <a:ext cx="91440" cy="8828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426"/>
              </a:lnTo>
              <a:lnTo>
                <a:pt x="63610" y="441426"/>
              </a:lnTo>
              <a:lnTo>
                <a:pt x="63610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413C-C94C-4905-945C-C55862C02A11}">
      <dsp:nvSpPr>
        <dsp:cNvPr id="0" name=""/>
        <dsp:cNvSpPr/>
      </dsp:nvSpPr>
      <dsp:spPr>
        <a:xfrm>
          <a:off x="3675496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1.3 Chuyển đơn thành món ăn</a:t>
          </a:r>
          <a:endParaRPr lang="en-US" sz="1700" kern="1200" dirty="0"/>
        </a:p>
      </dsp:txBody>
      <dsp:txXfrm>
        <a:off x="3703067" y="2537557"/>
        <a:ext cx="1356864" cy="886195"/>
      </dsp:txXfrm>
    </dsp:sp>
    <dsp:sp modelId="{9365AE02-8451-4062-8EE8-1B4F83FBBF7F}">
      <dsp:nvSpPr>
        <dsp:cNvPr id="0" name=""/>
        <dsp:cNvSpPr/>
      </dsp:nvSpPr>
      <dsp:spPr>
        <a:xfrm>
          <a:off x="4363609" y="1627134"/>
          <a:ext cx="1853499" cy="88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426"/>
              </a:lnTo>
              <a:lnTo>
                <a:pt x="1853499" y="441426"/>
              </a:lnTo>
              <a:lnTo>
                <a:pt x="1853499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891AB-9A12-48BF-80E2-8F9D169E8D55}">
      <dsp:nvSpPr>
        <dsp:cNvPr id="0" name=""/>
        <dsp:cNvSpPr/>
      </dsp:nvSpPr>
      <dsp:spPr>
        <a:xfrm>
          <a:off x="5511105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1.4 Lập bảng kê món ăn đã bán</a:t>
          </a:r>
          <a:endParaRPr lang="en-US" sz="1700" kern="1200" dirty="0"/>
        </a:p>
      </dsp:txBody>
      <dsp:txXfrm>
        <a:off x="5538676" y="2537557"/>
        <a:ext cx="1356864" cy="886195"/>
      </dsp:txXfrm>
    </dsp:sp>
    <dsp:sp modelId="{9A4C3A32-B70F-42C5-830B-1DC4D2F1A2FC}">
      <dsp:nvSpPr>
        <dsp:cNvPr id="0" name=""/>
        <dsp:cNvSpPr/>
      </dsp:nvSpPr>
      <dsp:spPr>
        <a:xfrm>
          <a:off x="4363609" y="1627134"/>
          <a:ext cx="3689107" cy="8828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426"/>
              </a:lnTo>
              <a:lnTo>
                <a:pt x="3689107" y="441426"/>
              </a:lnTo>
              <a:lnTo>
                <a:pt x="3689107" y="88285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6AD58-C709-48EB-A42F-645C185A1FA3}">
      <dsp:nvSpPr>
        <dsp:cNvPr id="0" name=""/>
        <dsp:cNvSpPr/>
      </dsp:nvSpPr>
      <dsp:spPr>
        <a:xfrm>
          <a:off x="7346714" y="2509986"/>
          <a:ext cx="1412006" cy="941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1.5 Lập bảng kê thực phẩm sử dụng</a:t>
          </a:r>
          <a:endParaRPr lang="en-US" sz="1700" kern="1200" dirty="0"/>
        </a:p>
      </dsp:txBody>
      <dsp:txXfrm>
        <a:off x="7374285" y="2537557"/>
        <a:ext cx="1356864" cy="886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D680A-7530-4899-9AFB-FBD01D0CE5AD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8EE9F-1F07-4C39-B7BF-0EDD82330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Khái</a:t>
            </a:r>
            <a:r>
              <a:rPr lang="en-US" sz="1200" dirty="0"/>
              <a:t> </a:t>
            </a:r>
            <a:r>
              <a:rPr lang="en-US" sz="1200" dirty="0" err="1"/>
              <a:t>niệm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khái</a:t>
            </a:r>
            <a:r>
              <a:rPr lang="en-US" sz="1200" dirty="0"/>
              <a:t> </a:t>
            </a:r>
            <a:r>
              <a:rPr lang="en-US" sz="1200" dirty="0" err="1"/>
              <a:t>niệm</a:t>
            </a:r>
            <a:r>
              <a:rPr lang="en-US" sz="1200" dirty="0"/>
              <a:t> logic </a:t>
            </a:r>
            <a:r>
              <a:rPr lang="en-US" sz="1200" dirty="0" err="1"/>
              <a:t>tức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nói</a:t>
            </a:r>
            <a:r>
              <a:rPr lang="en-US" sz="1200" dirty="0"/>
              <a:t> </a:t>
            </a:r>
            <a:r>
              <a:rPr lang="en-US" sz="1200" dirty="0" err="1"/>
              <a:t>đến</a:t>
            </a:r>
            <a:r>
              <a:rPr lang="en-US" sz="1200" dirty="0"/>
              <a:t> </a:t>
            </a:r>
            <a:r>
              <a:rPr lang="en-US" sz="1200" dirty="0" err="1"/>
              <a:t>tên</a:t>
            </a:r>
            <a:r>
              <a:rPr lang="en-US" sz="1200" dirty="0"/>
              <a:t>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mối</a:t>
            </a:r>
            <a:r>
              <a:rPr lang="en-US" sz="1200" dirty="0"/>
              <a:t> </a:t>
            </a:r>
            <a:r>
              <a:rPr lang="en-US" sz="1200" dirty="0" err="1"/>
              <a:t>quan</a:t>
            </a:r>
            <a:r>
              <a:rPr lang="en-US" sz="1200" dirty="0"/>
              <a:t> </a:t>
            </a:r>
            <a:r>
              <a:rPr lang="en-US" sz="1200" dirty="0" err="1"/>
              <a:t>hệ</a:t>
            </a:r>
            <a:r>
              <a:rPr lang="en-US" sz="1200" dirty="0"/>
              <a:t> </a:t>
            </a:r>
            <a:r>
              <a:rPr lang="en-US" sz="1200" dirty="0" err="1"/>
              <a:t>phân</a:t>
            </a:r>
            <a:r>
              <a:rPr lang="en-US" sz="1200" dirty="0"/>
              <a:t> </a:t>
            </a:r>
            <a:r>
              <a:rPr lang="en-US" sz="1200" dirty="0" err="1"/>
              <a:t>mức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 </a:t>
            </a:r>
            <a:r>
              <a:rPr lang="en-US" sz="1200" dirty="0" err="1"/>
              <a:t>chúng</a:t>
            </a:r>
            <a:r>
              <a:rPr lang="en-US" sz="1200" dirty="0"/>
              <a:t>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không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ra </a:t>
            </a:r>
            <a:r>
              <a:rPr lang="en-US" sz="1200" dirty="0" err="1"/>
              <a:t>công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5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6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04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9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33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3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3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1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112E-48D4-4CA4-B0A5-A74DB63413B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7A56DD26-32A4-2A43-990A-6F7E5E73786E}" type="datetimeFigureOut">
              <a:rPr lang="en-US" smtClean="0"/>
              <a:pPr/>
              <a:t>01/10/2023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</a:defRPr>
            </a:lvl1pPr>
          </a:lstStyle>
          <a:p>
            <a:fld id="{186AF604-6CBA-6F4A-A6F6-26E48A4D0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455E053-AAE6-49B6-A4AE-CAB7422635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01/10/2023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0000"/>
                </a:solidFill>
              </a:defRPr>
            </a:lvl1pPr>
          </a:lstStyle>
          <a:p>
            <a:fld id="{7A56DD26-32A4-2A43-990A-6F7E5E73786E}" type="datetimeFigureOut">
              <a:rPr lang="en-US" smtClean="0"/>
              <a:pPr/>
              <a:t>01/10/2023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0000"/>
                </a:solidFill>
              </a:defRPr>
            </a:lvl1pPr>
          </a:lstStyle>
          <a:p>
            <a:fld id="{186AF604-6CBA-6F4A-A6F6-26E48A4D0E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3"/>
          <p:cNvSpPr txBox="1"/>
          <p:nvPr/>
        </p:nvSpPr>
        <p:spPr>
          <a:xfrm>
            <a:off x="1290722" y="496709"/>
            <a:ext cx="7334804" cy="4983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851405">
              <a:lnSpc>
                <a:spcPct val="100000"/>
              </a:lnSpc>
            </a:pPr>
            <a:r>
              <a:rPr lang="en-US" altLang="zh-CN" sz="3200" b="1">
                <a:solidFill>
                  <a:srgbClr val="FEFEF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3</a:t>
            </a:r>
            <a:endParaRPr lang="en-US" altLang="zh-CN" sz="3200" b="1" dirty="0">
              <a:solidFill>
                <a:srgbClr val="FEFEF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000" b="1" kern="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vi-VN" sz="2400" b="1" kern="10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TÍCH VÀ ĐẶC TẢ YÊU CẦU</a:t>
            </a:r>
            <a:endParaRPr lang="en-US" sz="2400" b="1" kern="100">
              <a:solidFill>
                <a:srgbClr val="C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vi-VN" sz="2400" b="1" kern="10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b="1" kern="10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 Đánh giá yêu cầu</a:t>
            </a:r>
            <a:endParaRPr lang="en-US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2400" kern="1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Phân tích yêu cầu</a:t>
            </a:r>
            <a:endParaRPr lang="vi-VN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Đặc tả yêu cầu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Tài liệu yêu cầu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n-US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vi-VN" sz="2400" kern="1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hóa yêu cầu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vi-VN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vi-VN" sz="2400" kern="1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77">
            <a:extLst>
              <a:ext uri="{FF2B5EF4-FFF2-40B4-BE49-F238E27FC236}">
                <a16:creationId xmlns:a16="http://schemas.microsoft.com/office/drawing/2014/main" id="{91B4CFE1-8E74-A53D-C4AC-377D8FE0A8CE}"/>
              </a:ext>
            </a:extLst>
          </p:cNvPr>
          <p:cNvSpPr txBox="1"/>
          <p:nvPr/>
        </p:nvSpPr>
        <p:spPr>
          <a:xfrm>
            <a:off x="443061" y="6373481"/>
            <a:ext cx="847469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714754" algn="l"/>
                <a:tab pos="5233416" algn="l"/>
              </a:tabLst>
            </a:pPr>
            <a:r>
              <a:rPr lang="en-US" altLang="zh-CN" sz="1050">
                <a:solidFill>
                  <a:srgbClr val="FEFEFE"/>
                </a:solidFill>
                <a:latin typeface="Times New Roman"/>
                <a:ea typeface="Times New Roman"/>
              </a:rPr>
              <a:t>          2023	                                                       Phân tích thiết kế yêu cầu	                                                                                        </a:t>
            </a:r>
            <a:endParaRPr lang="en-US" altLang="zh-CN" sz="1050" spc="-20" dirty="0">
              <a:solidFill>
                <a:srgbClr val="FEFEFE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dirty="0"/>
              <a:t>+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: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ra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</a:p>
          <a:p>
            <a:pPr marL="0" indent="0" algn="just">
              <a:buNone/>
            </a:pPr>
            <a:r>
              <a:rPr lang="en-US" sz="2800" dirty="0"/>
              <a:t>+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con: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ra </a:t>
            </a:r>
            <a:r>
              <a:rPr lang="en-US" sz="2800" dirty="0" err="1"/>
              <a:t>chúng</a:t>
            </a:r>
            <a:endParaRPr lang="en-US" sz="28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êu đề 1">
            <a:extLst>
              <a:ext uri="{FF2B5EF4-FFF2-40B4-BE49-F238E27FC236}">
                <a16:creationId xmlns:a16="http://schemas.microsoft.com/office/drawing/2014/main" id="{F9CD4F01-BF96-414C-85B8-38A9F797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8440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rã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sâu</a:t>
            </a:r>
            <a:r>
              <a:rPr lang="en-US" sz="2800" dirty="0"/>
              <a:t> (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3 </a:t>
            </a:r>
            <a:r>
              <a:rPr lang="en-US" sz="2800" dirty="0" err="1"/>
              <a:t>mức</a:t>
            </a:r>
            <a:r>
              <a:rPr lang="en-US" sz="2800" dirty="0"/>
              <a:t>)</a:t>
            </a:r>
          </a:p>
          <a:p>
            <a:pPr algn="just">
              <a:buFontTx/>
              <a:buChar char="-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1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1 </a:t>
            </a:r>
            <a:r>
              <a:rPr lang="en-US" sz="2800" dirty="0" err="1"/>
              <a:t>hàng</a:t>
            </a:r>
            <a:r>
              <a:rPr lang="en-US" sz="2800" dirty="0"/>
              <a:t>, </a:t>
            </a:r>
            <a:r>
              <a:rPr lang="en-US" sz="2800" dirty="0" err="1"/>
              <a:t>cùng</a:t>
            </a:r>
            <a:r>
              <a:rPr lang="en-US" sz="2800" dirty="0"/>
              <a:t> 1 </a:t>
            </a:r>
            <a:r>
              <a:rPr lang="en-US" sz="2800" dirty="0" err="1"/>
              <a:t>dạng</a:t>
            </a:r>
            <a:r>
              <a:rPr lang="en-US" sz="2800" dirty="0"/>
              <a:t> (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800" i="1" dirty="0" err="1"/>
              <a:t>cùng</a:t>
            </a:r>
            <a:r>
              <a:rPr lang="en-US" sz="2800" i="1" dirty="0"/>
              <a:t> </a:t>
            </a:r>
            <a:r>
              <a:rPr lang="en-US" sz="2800" i="1" dirty="0" err="1"/>
              <a:t>dọc</a:t>
            </a:r>
            <a:r>
              <a:rPr lang="en-US" sz="2800" i="1" dirty="0"/>
              <a:t> </a:t>
            </a:r>
            <a:r>
              <a:rPr lang="en-US" sz="2800" i="1" dirty="0" err="1"/>
              <a:t>hoặc</a:t>
            </a:r>
            <a:r>
              <a:rPr lang="en-US" sz="2800" i="1" dirty="0"/>
              <a:t> </a:t>
            </a:r>
            <a:r>
              <a:rPr lang="en-US" sz="2800" i="1" dirty="0" err="1"/>
              <a:t>cùng</a:t>
            </a:r>
            <a:r>
              <a:rPr lang="en-US" sz="2800" i="1" dirty="0"/>
              <a:t> </a:t>
            </a:r>
            <a:r>
              <a:rPr lang="en-US" sz="2800" i="1" dirty="0" err="1"/>
              <a:t>ngang</a:t>
            </a:r>
            <a:r>
              <a:rPr lang="en-US" sz="2800" dirty="0"/>
              <a:t>)</a:t>
            </a:r>
          </a:p>
          <a:p>
            <a:pPr algn="just"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bố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,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,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dõi</a:t>
            </a:r>
            <a:endParaRPr lang="en-US" sz="2800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122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pPr>
              <a:buFontTx/>
              <a:buChar char="-"/>
            </a:pP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1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duy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=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+ </a:t>
            </a:r>
            <a:r>
              <a:rPr lang="en-US" sz="2800" dirty="0" err="1"/>
              <a:t>bổ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endParaRPr lang="en-US" sz="2800" dirty="0"/>
          </a:p>
          <a:p>
            <a:pPr marL="457200" lvl="1" indent="0">
              <a:buNone/>
            </a:pPr>
            <a:r>
              <a:rPr lang="en-US" sz="2400" dirty="0"/>
              <a:t>+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: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+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</a:p>
          <a:p>
            <a:pPr marL="57150" indent="0" algn="just">
              <a:buNone/>
            </a:pPr>
            <a:r>
              <a:rPr lang="en-US" sz="2800" dirty="0"/>
              <a:t>-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phản</a:t>
            </a:r>
            <a:r>
              <a:rPr lang="en-US" sz="2800" dirty="0"/>
              <a:t> </a:t>
            </a:r>
            <a:r>
              <a:rPr lang="en-US" sz="2800" dirty="0" err="1"/>
              <a:t>ánh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tế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quen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endParaRPr lang="en-US" sz="28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359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A84F34D2-0B37-4037-90AD-7756E7C4353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314271"/>
          <a:ext cx="8290084" cy="5077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143354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/>
              <a:t>Biểu</a:t>
            </a:r>
            <a:r>
              <a:rPr lang="en-US" sz="3600" dirty="0"/>
              <a:t> </a:t>
            </a:r>
            <a:r>
              <a:rPr lang="en-US" sz="3600" dirty="0" err="1"/>
              <a:t>đồ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rã</a:t>
            </a:r>
            <a:r>
              <a:rPr lang="en-US" sz="3600" dirty="0"/>
              <a:t> </a:t>
            </a:r>
            <a:r>
              <a:rPr lang="en-US" sz="3600" dirty="0" err="1"/>
              <a:t>chức</a:t>
            </a:r>
            <a:r>
              <a:rPr lang="en-US" sz="3600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…</a:t>
            </a:r>
            <a:br>
              <a:rPr lang="en-US" sz="3600" dirty="0"/>
            </a:br>
            <a:r>
              <a:rPr lang="en-US" sz="3600" dirty="0" err="1"/>
              <a:t>Dạng</a:t>
            </a:r>
            <a:r>
              <a:rPr lang="en-US" sz="3600" dirty="0"/>
              <a:t> </a:t>
            </a:r>
            <a:r>
              <a:rPr lang="en-US" sz="3600" dirty="0" err="1"/>
              <a:t>chuẩn</a:t>
            </a:r>
            <a:endParaRPr lang="en-US" sz="3600" dirty="0"/>
          </a:p>
        </p:txBody>
      </p:sp>
      <p:sp>
        <p:nvSpPr>
          <p:cNvPr id="6" name="Ngoặc móc Phải 5">
            <a:extLst>
              <a:ext uri="{FF2B5EF4-FFF2-40B4-BE49-F238E27FC236}">
                <a16:creationId xmlns:a16="http://schemas.microsoft.com/office/drawing/2014/main" id="{9B210B82-3B0E-4E1B-A11B-97FFA0535526}"/>
              </a:ext>
            </a:extLst>
          </p:cNvPr>
          <p:cNvSpPr/>
          <p:nvPr/>
        </p:nvSpPr>
        <p:spPr bwMode="auto">
          <a:xfrm>
            <a:off x="6858000" y="3155454"/>
            <a:ext cx="304800" cy="3236259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5029F25-52E5-47F9-8B3C-D1E86A2F0A85}"/>
              </a:ext>
            </a:extLst>
          </p:cNvPr>
          <p:cNvSpPr txBox="1"/>
          <p:nvPr/>
        </p:nvSpPr>
        <p:spPr>
          <a:xfrm>
            <a:off x="7528084" y="3812960"/>
            <a:ext cx="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lá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Bong bóng Lời nói: Hình bầu dục 8">
            <a:extLst>
              <a:ext uri="{FF2B5EF4-FFF2-40B4-BE49-F238E27FC236}">
                <a16:creationId xmlns:a16="http://schemas.microsoft.com/office/drawing/2014/main" id="{7269D2B2-4244-4D49-AE05-B9C3BC543275}"/>
              </a:ext>
            </a:extLst>
          </p:cNvPr>
          <p:cNvSpPr/>
          <p:nvPr/>
        </p:nvSpPr>
        <p:spPr bwMode="auto">
          <a:xfrm>
            <a:off x="7256336" y="640069"/>
            <a:ext cx="1430464" cy="1200329"/>
          </a:xfrm>
          <a:prstGeom prst="wedgeEllipseCallout">
            <a:avLst>
              <a:gd name="adj1" fmla="val -78186"/>
              <a:gd name="adj2" fmla="val 36832"/>
            </a:avLst>
          </a:prstGeom>
          <a:solidFill>
            <a:schemeClr val="bg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gốc</a:t>
            </a:r>
            <a:r>
              <a:rPr lang="en-US" sz="1400" dirty="0"/>
              <a:t>(</a:t>
            </a:r>
            <a:r>
              <a:rPr lang="en-US" sz="1400" dirty="0" err="1"/>
              <a:t>đỉnh</a:t>
            </a:r>
            <a:r>
              <a:rPr lang="en-US" sz="1400" dirty="0"/>
              <a:t>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9335425-781E-422F-99C6-D3D620B0468B}"/>
              </a:ext>
            </a:extLst>
          </p:cNvPr>
          <p:cNvSpPr txBox="1"/>
          <p:nvPr/>
        </p:nvSpPr>
        <p:spPr>
          <a:xfrm>
            <a:off x="853916" y="6391713"/>
            <a:ext cx="655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trông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9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lá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tả</a:t>
            </a:r>
            <a:r>
              <a:rPr lang="en-US" sz="2400" i="1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3.3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biên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: Sau </a:t>
            </a:r>
            <a:r>
              <a:rPr lang="en-US" sz="2400" i="1" dirty="0" err="1"/>
              <a:t>khi</a:t>
            </a:r>
            <a:r>
              <a:rPr lang="en-US" sz="2400" i="1" dirty="0"/>
              <a:t> </a:t>
            </a:r>
            <a:r>
              <a:rPr lang="en-US" sz="2400" i="1" dirty="0" err="1"/>
              <a:t>kiểm</a:t>
            </a:r>
            <a:r>
              <a:rPr lang="en-US" sz="2400" i="1" dirty="0"/>
              <a:t> </a:t>
            </a:r>
            <a:r>
              <a:rPr lang="en-US" sz="2400" i="1" dirty="0" err="1"/>
              <a:t>tra</a:t>
            </a:r>
            <a:r>
              <a:rPr lang="en-US" sz="2400" i="1" dirty="0"/>
              <a:t> </a:t>
            </a:r>
            <a:r>
              <a:rPr lang="en-US" sz="2400" i="1" dirty="0" err="1"/>
              <a:t>đầy</a:t>
            </a:r>
            <a:r>
              <a:rPr lang="en-US" sz="2400" i="1" dirty="0"/>
              <a:t> </a:t>
            </a:r>
            <a:r>
              <a:rPr lang="en-US" sz="2400" i="1" dirty="0" err="1"/>
              <a:t>đủ</a:t>
            </a:r>
            <a:r>
              <a:rPr lang="en-US" sz="2400" i="1" dirty="0"/>
              <a:t> </a:t>
            </a:r>
            <a:r>
              <a:rPr lang="en-US" sz="2400" i="1" dirty="0" err="1"/>
              <a:t>bằng</a:t>
            </a:r>
            <a:r>
              <a:rPr lang="en-US" sz="2400" i="1" dirty="0"/>
              <a:t> </a:t>
            </a:r>
            <a:r>
              <a:rPr lang="en-US" sz="2400" i="1" dirty="0" err="1"/>
              <a:t>chứng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xe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</a:t>
            </a:r>
            <a:r>
              <a:rPr lang="en-US" sz="2400" i="1" dirty="0" err="1"/>
              <a:t>gửi</a:t>
            </a:r>
            <a:r>
              <a:rPr lang="en-US" sz="2400" i="1" dirty="0"/>
              <a:t> </a:t>
            </a:r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bãi</a:t>
            </a:r>
            <a:r>
              <a:rPr lang="en-US" sz="2400" i="1" dirty="0"/>
              <a:t>, </a:t>
            </a:r>
            <a:r>
              <a:rPr lang="en-US" sz="2400" i="1" dirty="0" err="1"/>
              <a:t>chưa</a:t>
            </a:r>
            <a:r>
              <a:rPr lang="en-US" sz="2400" i="1" dirty="0"/>
              <a:t> </a:t>
            </a:r>
            <a:r>
              <a:rPr lang="en-US" sz="2400" i="1" dirty="0" err="1"/>
              <a:t>lấy</a:t>
            </a:r>
            <a:r>
              <a:rPr lang="en-US" sz="2400" i="1" dirty="0"/>
              <a:t> ra, </a:t>
            </a:r>
            <a:r>
              <a:rPr lang="en-US" sz="2400" i="1" dirty="0" err="1"/>
              <a:t>xẩy</a:t>
            </a:r>
            <a:r>
              <a:rPr lang="en-US" sz="2400" i="1" dirty="0"/>
              <a:t> ra </a:t>
            </a:r>
            <a:r>
              <a:rPr lang="en-US" sz="2400" i="1" dirty="0" err="1"/>
              <a:t>sự</a:t>
            </a:r>
            <a:r>
              <a:rPr lang="en-US" sz="2400" i="1" dirty="0"/>
              <a:t> </a:t>
            </a:r>
            <a:r>
              <a:rPr lang="en-US" sz="2400" i="1" dirty="0" err="1"/>
              <a:t>cố</a:t>
            </a:r>
            <a:r>
              <a:rPr lang="en-US" sz="2400" i="1" dirty="0"/>
              <a:t> </a:t>
            </a:r>
            <a:r>
              <a:rPr lang="en-US" sz="2400" i="1" dirty="0" err="1"/>
              <a:t>đúng</a:t>
            </a:r>
            <a:r>
              <a:rPr lang="en-US" sz="2400" i="1" dirty="0"/>
              <a:t> </a:t>
            </a:r>
            <a:r>
              <a:rPr lang="en-US" sz="2400" i="1" dirty="0" err="1"/>
              <a:t>như</a:t>
            </a:r>
            <a:r>
              <a:rPr lang="en-US" sz="2400" i="1" dirty="0"/>
              <a:t> </a:t>
            </a:r>
            <a:r>
              <a:rPr lang="en-US" sz="2400" i="1" dirty="0" err="1"/>
              <a:t>đã</a:t>
            </a:r>
            <a:r>
              <a:rPr lang="en-US" sz="2400" i="1" dirty="0"/>
              <a:t> </a:t>
            </a:r>
            <a:r>
              <a:rPr lang="en-US" sz="2400" i="1" dirty="0" err="1"/>
              <a:t>kiểm</a:t>
            </a:r>
            <a:r>
              <a:rPr lang="en-US" sz="2400" i="1" dirty="0"/>
              <a:t> </a:t>
            </a:r>
            <a:r>
              <a:rPr lang="en-US" sz="2400" i="1" dirty="0" err="1"/>
              <a:t>tra</a:t>
            </a:r>
            <a:r>
              <a:rPr lang="en-US" sz="2400" i="1" dirty="0"/>
              <a:t> (</a:t>
            </a:r>
            <a:r>
              <a:rPr lang="en-US" sz="2400" i="1" dirty="0" err="1"/>
              <a:t>ví</a:t>
            </a:r>
            <a:r>
              <a:rPr lang="en-US" sz="2400" i="1" dirty="0"/>
              <a:t> </a:t>
            </a:r>
            <a:r>
              <a:rPr lang="en-US" sz="2400" i="1" dirty="0" err="1"/>
              <a:t>dụ</a:t>
            </a:r>
            <a:r>
              <a:rPr lang="en-US" sz="2400" i="1" dirty="0"/>
              <a:t> </a:t>
            </a:r>
            <a:r>
              <a:rPr lang="en-US" sz="2400" i="1" dirty="0" err="1"/>
              <a:t>mất</a:t>
            </a:r>
            <a:r>
              <a:rPr lang="en-US" sz="2400" i="1" dirty="0"/>
              <a:t> </a:t>
            </a:r>
            <a:r>
              <a:rPr lang="en-US" sz="2400" i="1" dirty="0" err="1"/>
              <a:t>mũ</a:t>
            </a:r>
            <a:r>
              <a:rPr lang="en-US" sz="2400" i="1" dirty="0"/>
              <a:t> </a:t>
            </a:r>
            <a:r>
              <a:rPr lang="en-US" sz="2400" i="1" dirty="0" err="1"/>
              <a:t>bảo</a:t>
            </a:r>
            <a:r>
              <a:rPr lang="en-US" sz="2400" i="1" dirty="0"/>
              <a:t> </a:t>
            </a:r>
            <a:r>
              <a:rPr lang="en-US" sz="2400" i="1" dirty="0" err="1"/>
              <a:t>hiểm</a:t>
            </a:r>
            <a:r>
              <a:rPr lang="en-US" sz="2400" i="1" dirty="0"/>
              <a:t>), </a:t>
            </a:r>
            <a:r>
              <a:rPr lang="en-US" sz="2400" i="1" dirty="0" err="1"/>
              <a:t>người</a:t>
            </a:r>
            <a:r>
              <a:rPr lang="en-US" sz="2400" i="1" dirty="0"/>
              <a:t> </a:t>
            </a:r>
            <a:r>
              <a:rPr lang="en-US" sz="2400" i="1" dirty="0" err="1"/>
              <a:t>quản</a:t>
            </a:r>
            <a:r>
              <a:rPr lang="en-US" sz="2400" i="1" dirty="0"/>
              <a:t> </a:t>
            </a:r>
            <a:r>
              <a:rPr lang="en-US" sz="2400" i="1" dirty="0" err="1"/>
              <a:t>lý</a:t>
            </a:r>
            <a:r>
              <a:rPr lang="en-US" sz="2400" i="1" dirty="0"/>
              <a:t> </a:t>
            </a:r>
            <a:r>
              <a:rPr lang="en-US" sz="2400" i="1" dirty="0" err="1"/>
              <a:t>bãi</a:t>
            </a:r>
            <a:r>
              <a:rPr lang="en-US" sz="2400" i="1" dirty="0"/>
              <a:t> </a:t>
            </a:r>
            <a:r>
              <a:rPr lang="en-US" sz="2400" i="1" dirty="0" err="1"/>
              <a:t>lập</a:t>
            </a:r>
            <a:r>
              <a:rPr lang="en-US" sz="2400" i="1" dirty="0"/>
              <a:t> </a:t>
            </a:r>
            <a:r>
              <a:rPr lang="en-US" sz="2400" i="1" dirty="0" err="1"/>
              <a:t>một</a:t>
            </a:r>
            <a:r>
              <a:rPr lang="en-US" sz="2400" i="1" dirty="0"/>
              <a:t> </a:t>
            </a:r>
            <a:r>
              <a:rPr lang="en-US" sz="2400" i="1" dirty="0" err="1"/>
              <a:t>biên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 </a:t>
            </a:r>
            <a:r>
              <a:rPr lang="en-US" sz="2400" i="1" dirty="0" err="1"/>
              <a:t>về</a:t>
            </a:r>
            <a:r>
              <a:rPr lang="en-US" sz="2400" i="1" dirty="0"/>
              <a:t> </a:t>
            </a:r>
            <a:r>
              <a:rPr lang="en-US" sz="2400" i="1" dirty="0" err="1"/>
              <a:t>tình</a:t>
            </a:r>
            <a:r>
              <a:rPr lang="en-US" sz="2400" i="1" dirty="0"/>
              <a:t> </a:t>
            </a:r>
            <a:r>
              <a:rPr lang="en-US" sz="2400" i="1" dirty="0" err="1"/>
              <a:t>xe</a:t>
            </a:r>
            <a:r>
              <a:rPr lang="en-US" sz="2400" i="1" dirty="0"/>
              <a:t> </a:t>
            </a:r>
            <a:r>
              <a:rPr lang="en-US" sz="2400" i="1" dirty="0" err="1"/>
              <a:t>gửi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tổn</a:t>
            </a:r>
            <a:r>
              <a:rPr lang="en-US" sz="2400" i="1" dirty="0"/>
              <a:t> </a:t>
            </a:r>
            <a:r>
              <a:rPr lang="en-US" sz="2400" i="1" dirty="0" err="1"/>
              <a:t>thất</a:t>
            </a:r>
            <a:r>
              <a:rPr lang="en-US" sz="2400" i="1" dirty="0"/>
              <a:t> </a:t>
            </a:r>
            <a:r>
              <a:rPr lang="en-US" sz="2400" i="1" dirty="0" err="1"/>
              <a:t>xảy</a:t>
            </a:r>
            <a:r>
              <a:rPr lang="en-US" sz="2400" i="1" dirty="0"/>
              <a:t> ra, </a:t>
            </a:r>
            <a:r>
              <a:rPr lang="en-US" sz="2400" i="1" dirty="0" err="1"/>
              <a:t>đối</a:t>
            </a:r>
            <a:r>
              <a:rPr lang="en-US" sz="2400" i="1" dirty="0"/>
              <a:t> </a:t>
            </a:r>
            <a:r>
              <a:rPr lang="en-US" sz="2400" i="1" dirty="0" err="1"/>
              <a:t>chiếu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/>
              <a:t>quy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đền</a:t>
            </a:r>
            <a:r>
              <a:rPr lang="en-US" sz="2400" i="1" dirty="0"/>
              <a:t> </a:t>
            </a:r>
            <a:r>
              <a:rPr lang="en-US" sz="2400" i="1" dirty="0" err="1"/>
              <a:t>bù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 </a:t>
            </a:r>
            <a:r>
              <a:rPr lang="en-US" sz="2400" i="1" dirty="0" err="1"/>
              <a:t>thức</a:t>
            </a:r>
            <a:r>
              <a:rPr lang="en-US" sz="2400" i="1" dirty="0"/>
              <a:t> </a:t>
            </a:r>
            <a:r>
              <a:rPr lang="en-US" sz="2400" i="1" dirty="0" err="1"/>
              <a:t>đền</a:t>
            </a:r>
            <a:r>
              <a:rPr lang="en-US" sz="2400" i="1" dirty="0"/>
              <a:t> </a:t>
            </a:r>
            <a:r>
              <a:rPr lang="en-US" sz="2400" i="1" dirty="0" err="1"/>
              <a:t>bù</a:t>
            </a:r>
            <a:r>
              <a:rPr lang="en-US" sz="2400" i="1" dirty="0"/>
              <a:t>,….</a:t>
            </a:r>
            <a:r>
              <a:rPr lang="en-US" sz="2400" i="1" dirty="0" err="1"/>
              <a:t>Biên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 [</a:t>
            </a:r>
            <a:r>
              <a:rPr lang="en-US" sz="2400" b="1" i="1" dirty="0" err="1"/>
              <a:t>mẫu</a:t>
            </a:r>
            <a:r>
              <a:rPr lang="en-US" sz="2400" b="1" i="1" dirty="0"/>
              <a:t> n</a:t>
            </a:r>
            <a:r>
              <a:rPr lang="en-US" sz="2400" i="1" dirty="0"/>
              <a:t>]</a:t>
            </a:r>
            <a:r>
              <a:rPr lang="en-US" sz="2400" i="1" dirty="0" err="1"/>
              <a:t>được</a:t>
            </a:r>
            <a:r>
              <a:rPr lang="en-US" sz="2400" i="1" dirty="0"/>
              <a:t> </a:t>
            </a:r>
            <a:r>
              <a:rPr lang="en-US" sz="2400" i="1" dirty="0" err="1"/>
              <a:t>hai</a:t>
            </a:r>
            <a:r>
              <a:rPr lang="en-US" sz="2400" i="1" dirty="0"/>
              <a:t> </a:t>
            </a:r>
            <a:r>
              <a:rPr lang="en-US" sz="2400" i="1" dirty="0" err="1"/>
              <a:t>bên</a:t>
            </a:r>
            <a:r>
              <a:rPr lang="en-US" sz="2400" i="1" dirty="0"/>
              <a:t> </a:t>
            </a:r>
            <a:r>
              <a:rPr lang="en-US" sz="2400" i="1" dirty="0" err="1"/>
              <a:t>thỏa</a:t>
            </a:r>
            <a:r>
              <a:rPr lang="en-US" sz="2400" i="1" dirty="0"/>
              <a:t> </a:t>
            </a:r>
            <a:r>
              <a:rPr lang="en-US" sz="2400" i="1" dirty="0" err="1"/>
              <a:t>thuận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cùng</a:t>
            </a:r>
            <a:r>
              <a:rPr lang="en-US" sz="2400" i="1" dirty="0"/>
              <a:t> </a:t>
            </a:r>
            <a:r>
              <a:rPr lang="en-US" sz="2400" i="1" dirty="0" err="1"/>
              <a:t>ký</a:t>
            </a:r>
            <a:r>
              <a:rPr lang="en-US" sz="2400" i="1" dirty="0"/>
              <a:t> </a:t>
            </a:r>
            <a:r>
              <a:rPr lang="en-US" sz="2400" i="1" dirty="0" err="1"/>
              <a:t>sau</a:t>
            </a:r>
            <a:r>
              <a:rPr lang="en-US" sz="2400" i="1" dirty="0"/>
              <a:t> </a:t>
            </a:r>
            <a:r>
              <a:rPr lang="en-US" sz="2400" i="1" dirty="0" err="1"/>
              <a:t>đó</a:t>
            </a:r>
            <a:r>
              <a:rPr lang="en-US" sz="2400" i="1" dirty="0"/>
              <a:t> </a:t>
            </a:r>
            <a:r>
              <a:rPr lang="en-US" sz="2400" i="1" dirty="0" err="1"/>
              <a:t>chuyển</a:t>
            </a:r>
            <a:r>
              <a:rPr lang="en-US" sz="2400" i="1" dirty="0"/>
              <a:t> </a:t>
            </a:r>
            <a:r>
              <a:rPr lang="en-US" sz="2400" i="1" dirty="0" err="1"/>
              <a:t>cho</a:t>
            </a:r>
            <a:r>
              <a:rPr lang="en-US" sz="2400" i="1" dirty="0"/>
              <a:t> </a:t>
            </a:r>
            <a:r>
              <a:rPr lang="en-US" sz="2400" i="1" dirty="0" err="1"/>
              <a:t>bộ</a:t>
            </a:r>
            <a:r>
              <a:rPr lang="en-US" sz="2400" i="1" dirty="0"/>
              <a:t> </a:t>
            </a:r>
            <a:r>
              <a:rPr lang="en-US" sz="2400" i="1" dirty="0" err="1"/>
              <a:t>phận</a:t>
            </a:r>
            <a:r>
              <a:rPr lang="en-US" sz="2400" i="1" dirty="0"/>
              <a:t> </a:t>
            </a:r>
            <a:r>
              <a:rPr lang="en-US" sz="2400" i="1" dirty="0" err="1"/>
              <a:t>tài</a:t>
            </a:r>
            <a:r>
              <a:rPr lang="en-US" sz="2400" i="1" dirty="0"/>
              <a:t> </a:t>
            </a:r>
            <a:r>
              <a:rPr lang="en-US" sz="2400" i="1" dirty="0" err="1"/>
              <a:t>vụ</a:t>
            </a:r>
            <a:r>
              <a:rPr lang="en-US" sz="2400" i="1" dirty="0"/>
              <a:t> </a:t>
            </a:r>
            <a:r>
              <a:rPr lang="en-US" sz="2400" i="1" dirty="0" err="1"/>
              <a:t>thực</a:t>
            </a:r>
            <a:r>
              <a:rPr lang="en-US" sz="2400" i="1" dirty="0"/>
              <a:t> </a:t>
            </a:r>
            <a:r>
              <a:rPr lang="en-US" sz="2400" i="1" dirty="0" err="1"/>
              <a:t>hiện</a:t>
            </a:r>
            <a:endParaRPr lang="en-US" sz="2800" i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FDAC0395-1B77-42FA-9735-39FE086B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r>
              <a:rPr lang="en-US" sz="4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9279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E978C4-5CA6-4FD0-B6B3-678A73B7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400" dirty="0" err="1"/>
              <a:t>Biểu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rã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…</a:t>
            </a:r>
            <a:br>
              <a:rPr lang="en-US" sz="4400" dirty="0"/>
            </a:b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chuẩn</a:t>
            </a:r>
            <a:r>
              <a:rPr lang="en-US" sz="4400" dirty="0"/>
              <a:t>…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9237378-C0C1-4E40-92DF-EF63FEFB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con.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,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ở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con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, ở </a:t>
            </a:r>
            <a:r>
              <a:rPr lang="en-US" sz="2000" dirty="0" err="1"/>
              <a:t>giai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…</a:t>
            </a:r>
          </a:p>
          <a:p>
            <a:pPr algn="just">
              <a:lnSpc>
                <a:spcPct val="80000"/>
              </a:lnSpc>
            </a:pP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,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.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xét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sz="2000" dirty="0"/>
              <a:t>Khi </a:t>
            </a: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BFD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,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.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BFD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trang</a:t>
            </a:r>
            <a:r>
              <a:rPr lang="en-US" sz="2000" dirty="0"/>
              <a:t> 1 </a:t>
            </a:r>
            <a:r>
              <a:rPr lang="en-US" sz="2000" dirty="0" err="1"/>
              <a:t>là</a:t>
            </a:r>
            <a:r>
              <a:rPr lang="en-US" sz="2000" dirty="0"/>
              <a:t> BFD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(</a:t>
            </a:r>
            <a:r>
              <a:rPr lang="en-US" sz="2000" dirty="0" err="1"/>
              <a:t>mức</a:t>
            </a:r>
            <a:r>
              <a:rPr lang="en-US" sz="2000" dirty="0"/>
              <a:t> 0),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ở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CC9F6E-34E4-4055-86AF-6309340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7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1:Vẽ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1: 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lá</a:t>
            </a:r>
            <a:endParaRPr lang="en-US" dirty="0"/>
          </a:p>
          <a:p>
            <a:pPr marL="514350" indent="-457200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5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3C1338C-CDDC-49A1-B522-293E2CC4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vụ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coi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gộp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endParaRPr lang="en-US" sz="2800" dirty="0"/>
          </a:p>
          <a:p>
            <a:pPr algn="just"/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: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 </a:t>
            </a:r>
            <a:r>
              <a:rPr lang="en-US" sz="2800" dirty="0" err="1"/>
              <a:t>dòng</a:t>
            </a:r>
            <a:r>
              <a:rPr lang="en-US" sz="2800" dirty="0"/>
              <a:t>, 2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2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ở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endParaRPr lang="en-US" sz="2800" dirty="0"/>
          </a:p>
          <a:p>
            <a:pPr algn="just"/>
            <a:r>
              <a:rPr lang="en-US" sz="2800" dirty="0" err="1"/>
              <a:t>Thường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 </a:t>
            </a:r>
            <a:r>
              <a:rPr lang="en-US" sz="2800" dirty="0" err="1"/>
              <a:t>đến</a:t>
            </a:r>
            <a:r>
              <a:rPr lang="en-US" sz="2800" dirty="0"/>
              <a:t> 3 </a:t>
            </a:r>
            <a:r>
              <a:rPr lang="en-US" sz="2800" dirty="0" err="1"/>
              <a:t>cấp</a:t>
            </a:r>
            <a:endParaRPr lang="en-US" sz="2800" dirty="0"/>
          </a:p>
          <a:p>
            <a:pPr algn="just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AD3FC7D-69CC-4971-A5FF-BFC082E3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726F3048-8A3A-4C14-B993-53D850C1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324094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8A58C5-6A8A-46DE-8905-441C7031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công</a:t>
            </a:r>
            <a:r>
              <a:rPr lang="en-US" sz="4000" dirty="0"/>
              <a:t> ty</a:t>
            </a:r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EFB236D2-E847-4933-B07A-4BB6B6BFDB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17638"/>
          <a:ext cx="8229600" cy="4638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49553D-D2AF-4246-85A9-C1DD8480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F0CF062-14C8-418D-9570-A4AF1C6505F2}"/>
              </a:ext>
            </a:extLst>
          </p:cNvPr>
          <p:cNvSpPr/>
          <p:nvPr/>
        </p:nvSpPr>
        <p:spPr bwMode="auto">
          <a:xfrm>
            <a:off x="484094" y="1936376"/>
            <a:ext cx="3859306" cy="1492624"/>
          </a:xfrm>
          <a:prstGeom prst="rect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39BA7B1-8276-45C5-9E66-5689556D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err="1"/>
              <a:t>Biểu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phân</a:t>
            </a:r>
            <a:r>
              <a:rPr lang="en-US" sz="4400" dirty="0"/>
              <a:t> </a:t>
            </a:r>
            <a:r>
              <a:rPr lang="en-US" sz="4400" dirty="0" err="1"/>
              <a:t>rã</a:t>
            </a:r>
            <a:r>
              <a:rPr lang="en-US" sz="4400" dirty="0"/>
              <a:t> </a:t>
            </a:r>
            <a:r>
              <a:rPr lang="en-US" sz="4400" dirty="0" err="1"/>
              <a:t>chức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4400" dirty="0" err="1"/>
              <a:t>Tiếp</a:t>
            </a:r>
            <a:r>
              <a:rPr lang="en-US" sz="4400" dirty="0"/>
              <a:t> </a:t>
            </a:r>
            <a:r>
              <a:rPr lang="en-US" sz="4400" dirty="0" err="1"/>
              <a:t>cận</a:t>
            </a:r>
            <a:r>
              <a:rPr lang="en-US" sz="4400" dirty="0"/>
              <a:t> bottom up</a:t>
            </a:r>
            <a:endParaRPr lang="en-US" dirty="0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95035F4B-80C0-4DC5-8B32-89EEC5B470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20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30631831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71752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4769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Các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chức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năng</a:t>
                      </a:r>
                      <a:r>
                        <a:rPr lang="en-US" b="1" dirty="0"/>
                        <a:t> chi </a:t>
                      </a:r>
                      <a:r>
                        <a:rPr lang="en-US" b="1" dirty="0" err="1"/>
                        <a:t>tiết</a:t>
                      </a:r>
                      <a:r>
                        <a:rPr lang="en-US" b="1" dirty="0"/>
                        <a:t> (</a:t>
                      </a:r>
                      <a:r>
                        <a:rPr lang="en-US" b="1" dirty="0" err="1"/>
                        <a:t>lá</a:t>
                      </a:r>
                      <a:r>
                        <a:rPr lang="en-US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Nhóm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lần</a:t>
                      </a:r>
                      <a:r>
                        <a:rPr lang="en-US" b="1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Nhóm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lần</a:t>
                      </a:r>
                      <a:r>
                        <a:rPr lang="en-US" b="1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4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bãi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7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6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</a:t>
                      </a:r>
                      <a:r>
                        <a:rPr lang="en-US" dirty="0" err="1"/>
                        <a:t>Đối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chiếu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vé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Thanh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tiền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ra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2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xe</a:t>
                      </a:r>
                      <a:r>
                        <a:rPr lang="en-US" dirty="0"/>
                        <a:t> ra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0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gửi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0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6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 </a:t>
                      </a:r>
                      <a:r>
                        <a:rPr lang="en-US" dirty="0" err="1"/>
                        <a:t>Lập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cố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 </a:t>
                      </a:r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quyết</a:t>
                      </a:r>
                      <a:r>
                        <a:rPr lang="en-US" dirty="0"/>
                        <a:t> hay </a:t>
                      </a:r>
                      <a:r>
                        <a:rPr lang="en-US" dirty="0" err="1"/>
                        <a:t>bồi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thường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33206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33439B-1372-498D-B0B3-C1958E4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DD6BA-4253-43CD-84E5-88C381C2197B}"/>
              </a:ext>
            </a:extLst>
          </p:cNvPr>
          <p:cNvSpPr txBox="1"/>
          <p:nvPr/>
        </p:nvSpPr>
        <p:spPr>
          <a:xfrm>
            <a:off x="4572000" y="242585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Nhận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vào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bã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AE812-1154-431E-BD4A-8024FBD05452}"/>
              </a:ext>
            </a:extLst>
          </p:cNvPr>
          <p:cNvSpPr txBox="1"/>
          <p:nvPr/>
        </p:nvSpPr>
        <p:spPr>
          <a:xfrm>
            <a:off x="4495800" y="396631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Trả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xe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cho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khách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993CD-E590-4085-B02A-E4C8025D2C73}"/>
              </a:ext>
            </a:extLst>
          </p:cNvPr>
          <p:cNvSpPr txBox="1"/>
          <p:nvPr/>
        </p:nvSpPr>
        <p:spPr>
          <a:xfrm>
            <a:off x="4514626" y="5257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Giải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quyết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sự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cố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A03D2E-3CA9-4E9A-A6AA-2C75F1E9B165}"/>
              </a:ext>
            </a:extLst>
          </p:cNvPr>
          <p:cNvSpPr txBox="1"/>
          <p:nvPr/>
        </p:nvSpPr>
        <p:spPr>
          <a:xfrm>
            <a:off x="6858000" y="36576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gửi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xe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bãi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8B8D6E-67FC-4E39-8B86-1A25B689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806544-217B-4F1E-B63D-728833A8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(hay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(BFD – Business </a:t>
            </a:r>
            <a:r>
              <a:rPr lang="en-US" dirty="0" err="1"/>
              <a:t>Funtion</a:t>
            </a:r>
            <a:r>
              <a:rPr lang="en-US" dirty="0"/>
              <a:t> Diagram)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B8CD62-5F65-42B4-A25B-29FEB488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D3EE7-5B17-4656-A735-C08637ACB4A8}" type="slidenum">
              <a:rPr lang="en-US"/>
              <a:pPr/>
              <a:t>20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6386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3.5b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thập</a:t>
            </a:r>
            <a:r>
              <a:rPr lang="en-US" sz="2400" dirty="0"/>
              <a:t>,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,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(DFD)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(Process Model)</a:t>
            </a:r>
          </a:p>
          <a:p>
            <a:pPr algn="just"/>
            <a:r>
              <a:rPr lang="en-US" sz="2400" dirty="0"/>
              <a:t>DFD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rãi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đảm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HTTT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F8F020-4210-4627-89F2-43F2B46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3.5b.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br>
              <a:rPr lang="en-US" b="1" dirty="0"/>
            </a:b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DFE2ED-ED42-4050-9329-DC1D49B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: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môi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endParaRPr lang="en-US" sz="2000" dirty="0"/>
          </a:p>
          <a:p>
            <a:pPr algn="just">
              <a:buFontTx/>
              <a:buChar char="-"/>
            </a:pP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mịn</a:t>
            </a:r>
            <a:r>
              <a:rPr lang="en-US" sz="2000" dirty="0"/>
              <a:t> (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): </a:t>
            </a: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)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(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).</a:t>
            </a:r>
          </a:p>
          <a:p>
            <a:pPr algn="just">
              <a:buFontTx/>
              <a:buChar char="-"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dung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i="1" dirty="0" err="1"/>
              <a:t>chức</a:t>
            </a:r>
            <a:r>
              <a:rPr lang="en-US" sz="2000" i="1" dirty="0"/>
              <a:t> </a:t>
            </a:r>
            <a:r>
              <a:rPr lang="en-US" sz="2000" i="1" dirty="0" err="1"/>
              <a:t>năng</a:t>
            </a:r>
            <a:r>
              <a:rPr lang="en-US" sz="2000" i="1" dirty="0"/>
              <a:t> </a:t>
            </a:r>
            <a:r>
              <a:rPr lang="en-US" sz="2000" i="1" dirty="0" err="1"/>
              <a:t>lá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BFD)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4D7B9F-7796-4A64-8A81-FFF046E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F8F020-4210-4627-89F2-43F2B46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3.5b.Mô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hóa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br>
              <a:rPr lang="en-US" b="1" dirty="0"/>
            </a:b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mô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DFE2ED-ED42-4050-9329-DC1D49BB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cảnh</a:t>
            </a:r>
            <a:r>
              <a:rPr lang="en-US" sz="2800" dirty="0"/>
              <a:t> (context diagram):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i="1" dirty="0" err="1"/>
              <a:t>vật</a:t>
            </a:r>
            <a:r>
              <a:rPr lang="en-US" sz="2800" i="1" dirty="0"/>
              <a:t> </a:t>
            </a:r>
            <a:r>
              <a:rPr lang="en-US" sz="2800" i="1" dirty="0" err="1"/>
              <a:t>lý</a:t>
            </a:r>
            <a:r>
              <a:rPr lang="en-US" sz="2800" i="1" dirty="0"/>
              <a:t>, logic</a:t>
            </a:r>
            <a:r>
              <a:rPr lang="en-US" sz="2800" dirty="0"/>
              <a:t>)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i="1" dirty="0"/>
              <a:t>logic, </a:t>
            </a:r>
            <a:r>
              <a:rPr lang="en-US" sz="2800" i="1" dirty="0" err="1"/>
              <a:t>vật</a:t>
            </a:r>
            <a:r>
              <a:rPr lang="en-US" sz="2800" i="1" dirty="0"/>
              <a:t> </a:t>
            </a:r>
            <a:r>
              <a:rPr lang="en-US" sz="2800" i="1" dirty="0" err="1"/>
              <a:t>lý</a:t>
            </a:r>
            <a:r>
              <a:rPr lang="en-US" sz="2800" dirty="0"/>
              <a:t>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mới</a:t>
            </a:r>
            <a:endParaRPr lang="en-US" sz="2800" dirty="0"/>
          </a:p>
          <a:p>
            <a:pPr>
              <a:buFontTx/>
              <a:buChar char="-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chi </a:t>
            </a:r>
            <a:r>
              <a:rPr lang="en-US" sz="2800" dirty="0" err="1"/>
              <a:t>tiết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(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)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luồng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24D7B9F-7796-4A64-8A81-FFF046E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2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A391-F3BF-4A4B-B502-21E674C1044F}" type="slidenum">
              <a:rPr lang="en-US"/>
              <a:pPr/>
              <a:t>23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lôgíc</a:t>
            </a:r>
            <a:r>
              <a:rPr lang="en-US" dirty="0"/>
              <a:t>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biệt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lôgíc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vật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dirty="0"/>
              <a:t> </a:t>
            </a:r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lôgíc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biết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lôgíc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bản</a:t>
            </a:r>
            <a:r>
              <a:rPr lang="en-US" sz="2400" i="1" dirty="0"/>
              <a:t> </a:t>
            </a:r>
            <a:r>
              <a:rPr lang="en-US" sz="2400" i="1" dirty="0" err="1"/>
              <a:t>chất</a:t>
            </a:r>
            <a:r>
              <a:rPr lang="en-US" sz="2400" dirty="0"/>
              <a:t>,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khái</a:t>
            </a:r>
            <a:r>
              <a:rPr lang="en-US" sz="2400" i="1" dirty="0"/>
              <a:t> </a:t>
            </a:r>
            <a:r>
              <a:rPr lang="en-US" sz="2400" i="1" dirty="0" err="1"/>
              <a:t>niệm</a:t>
            </a:r>
            <a:r>
              <a:rPr lang="en-US" sz="2400" i="1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nghiệp</a:t>
            </a:r>
            <a:r>
              <a:rPr lang="en-US" sz="2400" i="1" dirty="0"/>
              <a:t> </a:t>
            </a:r>
            <a:r>
              <a:rPr lang="en-US" sz="2400" i="1" dirty="0" err="1"/>
              <a:t>vụ</a:t>
            </a:r>
            <a:r>
              <a:rPr lang="en-US" sz="2400" dirty="0"/>
              <a:t>.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vật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.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.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cài</a:t>
            </a:r>
            <a:r>
              <a:rPr lang="en-US" sz="2400" i="1" dirty="0"/>
              <a:t> </a:t>
            </a:r>
            <a:r>
              <a:rPr lang="en-US" sz="2400" i="1" dirty="0" err="1"/>
              <a:t>đặt</a:t>
            </a:r>
            <a:r>
              <a:rPr lang="en-US" sz="2400" dirty="0"/>
              <a:t> hay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kỹ</a:t>
            </a:r>
            <a:r>
              <a:rPr lang="en-US" sz="2400" i="1" dirty="0"/>
              <a:t> </a:t>
            </a:r>
            <a:r>
              <a:rPr lang="en-US" sz="2400" i="1" dirty="0" err="1"/>
              <a:t>thuật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2F93-10FD-42D4-A88D-5EF25174011D}" type="slidenum">
              <a:rPr lang="en-US"/>
              <a:pPr/>
              <a:t>24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lôgíc</a:t>
            </a:r>
            <a:endParaRPr lang="en-US" b="1" dirty="0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1800" b="1" dirty="0" err="1"/>
              <a:t>Sự</a:t>
            </a:r>
            <a:r>
              <a:rPr lang="en-US" sz="1800" b="1" dirty="0"/>
              <a:t> </a:t>
            </a:r>
            <a:r>
              <a:rPr lang="en-US" sz="1800" b="1" dirty="0" err="1"/>
              <a:t>cần</a:t>
            </a:r>
            <a:r>
              <a:rPr lang="en-US" sz="1800" b="1" dirty="0"/>
              <a:t> </a:t>
            </a:r>
            <a:r>
              <a:rPr lang="en-US" sz="1800" b="1" dirty="0" err="1"/>
              <a:t>thiết</a:t>
            </a:r>
            <a:r>
              <a:rPr lang="en-US" sz="1800" b="1" dirty="0"/>
              <a:t> </a:t>
            </a:r>
            <a:r>
              <a:rPr lang="en-US" sz="1800" b="1" dirty="0" err="1"/>
              <a:t>của</a:t>
            </a:r>
            <a:r>
              <a:rPr lang="en-US" sz="1800" b="1" dirty="0"/>
              <a:t> </a:t>
            </a:r>
            <a:r>
              <a:rPr lang="en-US" sz="1800" b="1" dirty="0" err="1"/>
              <a:t>mô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lôgíc</a:t>
            </a:r>
            <a:r>
              <a:rPr lang="en-US" sz="1800" dirty="0"/>
              <a:t> </a:t>
            </a:r>
          </a:p>
          <a:p>
            <a:pPr algn="just">
              <a:lnSpc>
                <a:spcPct val="8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nhà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thấy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.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do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lôgíc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minh</a:t>
            </a:r>
            <a:r>
              <a:rPr lang="en-US" sz="1800" dirty="0"/>
              <a:t> </a:t>
            </a:r>
            <a:r>
              <a:rPr lang="en-US" sz="1800" dirty="0" err="1"/>
              <a:t>họa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minh</a:t>
            </a:r>
            <a:r>
              <a:rPr lang="en-US" sz="1800" dirty="0"/>
              <a:t> </a:t>
            </a:r>
            <a:r>
              <a:rPr lang="en-US" sz="1800" dirty="0" err="1"/>
              <a:t>họa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kỹ</a:t>
            </a:r>
            <a:r>
              <a:rPr lang="en-US" sz="1800" dirty="0"/>
              <a:t> </a:t>
            </a:r>
            <a:r>
              <a:rPr lang="en-US" sz="1800" dirty="0" err="1"/>
              <a:t>thuật</a:t>
            </a:r>
            <a:r>
              <a:rPr lang="en-US" sz="1800" dirty="0"/>
              <a:t>.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yếu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lôgíc</a:t>
            </a:r>
            <a:r>
              <a:rPr lang="en-US" sz="1800" dirty="0"/>
              <a:t> </a:t>
            </a:r>
            <a:r>
              <a:rPr lang="en-US" sz="1800" dirty="0" err="1"/>
              <a:t>vì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do </a:t>
            </a:r>
            <a:r>
              <a:rPr lang="en-US" sz="1800" dirty="0" err="1"/>
              <a:t>sau</a:t>
            </a:r>
            <a:r>
              <a:rPr lang="en-US" sz="18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lôgíc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</a:t>
            </a:r>
            <a:r>
              <a:rPr lang="en-US" sz="1600" dirty="0" err="1"/>
              <a:t>bỏ</a:t>
            </a:r>
            <a:r>
              <a:rPr lang="en-US" sz="1600" dirty="0"/>
              <a:t> </a:t>
            </a:r>
            <a:r>
              <a:rPr lang="en-US" sz="1600" dirty="0" err="1"/>
              <a:t>tư</a:t>
            </a:r>
            <a:r>
              <a:rPr lang="en-US" sz="1600" dirty="0"/>
              <a:t> </a:t>
            </a:r>
            <a:r>
              <a:rPr lang="en-US" sz="1600" dirty="0" err="1"/>
              <a:t>tưởng</a:t>
            </a:r>
            <a:r>
              <a:rPr lang="en-US" sz="1600" dirty="0"/>
              <a:t> </a:t>
            </a:r>
            <a:r>
              <a:rPr lang="en-US" sz="1600" dirty="0" err="1"/>
              <a:t>thiên</a:t>
            </a:r>
            <a:r>
              <a:rPr lang="en-US" sz="1600" dirty="0"/>
              <a:t> </a:t>
            </a:r>
            <a:r>
              <a:rPr lang="en-US" sz="1600" dirty="0" err="1"/>
              <a:t>lệch</a:t>
            </a:r>
            <a:r>
              <a:rPr lang="en-US" sz="1600" dirty="0"/>
              <a:t> do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hưởng</a:t>
            </a:r>
            <a:r>
              <a:rPr lang="en-US" sz="1600" dirty="0"/>
              <a:t> </a:t>
            </a:r>
            <a:r>
              <a:rPr lang="en-US" sz="1600" dirty="0" err="1"/>
              <a:t>bởi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ý </a:t>
            </a:r>
            <a:r>
              <a:rPr lang="en-US" sz="1600" dirty="0" err="1"/>
              <a:t>kiến</a:t>
            </a:r>
            <a:r>
              <a:rPr lang="en-US" sz="1600" dirty="0"/>
              <a:t> </a:t>
            </a:r>
            <a:r>
              <a:rPr lang="en-US" sz="1600" dirty="0" err="1"/>
              <a:t>chủ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 </a:t>
            </a:r>
            <a:r>
              <a:rPr lang="en-US" sz="1600" dirty="0" err="1"/>
              <a:t>đó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cài</a:t>
            </a:r>
            <a:r>
              <a:rPr lang="en-US" sz="1600" dirty="0"/>
              <a:t> </a:t>
            </a:r>
            <a:r>
              <a:rPr lang="en-US" sz="1600" dirty="0" err="1"/>
              <a:t>đặt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. Do </a:t>
            </a:r>
            <a:r>
              <a:rPr lang="en-US" sz="1600" dirty="0" err="1"/>
              <a:t>đó</a:t>
            </a:r>
            <a:r>
              <a:rPr lang="en-US" sz="1600" dirty="0"/>
              <a:t>, </a:t>
            </a:r>
            <a:r>
              <a:rPr lang="en-US" sz="1600" dirty="0" err="1"/>
              <a:t>chúng</a:t>
            </a:r>
            <a:r>
              <a:rPr lang="en-US" sz="1600" dirty="0"/>
              <a:t> </a:t>
            </a:r>
            <a:r>
              <a:rPr lang="en-US" sz="1600" dirty="0" err="1"/>
              <a:t>khuyến</a:t>
            </a:r>
            <a:r>
              <a:rPr lang="en-US" sz="1600" dirty="0"/>
              <a:t> </a:t>
            </a:r>
            <a:r>
              <a:rPr lang="en-US" sz="1600" dirty="0" err="1"/>
              <a:t>khích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sáng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lôgíc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giảm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bỏ</a:t>
            </a:r>
            <a:r>
              <a:rPr lang="en-US" sz="1600" dirty="0"/>
              <a:t> </a:t>
            </a:r>
            <a:r>
              <a:rPr lang="en-US" sz="1600" dirty="0" err="1"/>
              <a:t>sót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nghiệp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con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chi </a:t>
            </a:r>
            <a:r>
              <a:rPr lang="en-US" sz="1600" dirty="0" err="1"/>
              <a:t>phối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mang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. </a:t>
            </a:r>
            <a:r>
              <a:rPr lang="en-US" sz="1600" dirty="0" err="1"/>
              <a:t>Nhờ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tách</a:t>
            </a:r>
            <a:r>
              <a:rPr lang="en-US" sz="1600" dirty="0"/>
              <a:t> </a:t>
            </a:r>
            <a:r>
              <a:rPr lang="en-US" sz="1600" dirty="0" err="1"/>
              <a:t>biệt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gì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phải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cách</a:t>
            </a:r>
            <a:r>
              <a:rPr lang="en-US" sz="1600" dirty="0"/>
              <a:t> </a:t>
            </a:r>
            <a:r>
              <a:rPr lang="en-US" sz="1600" dirty="0" err="1"/>
              <a:t>thức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chúng</a:t>
            </a:r>
            <a:r>
              <a:rPr lang="en-US" sz="1600" dirty="0"/>
              <a:t> ta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tốt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nhằm</a:t>
            </a:r>
            <a:r>
              <a:rPr lang="en-US" sz="1600" dirty="0"/>
              <a:t> </a:t>
            </a:r>
            <a:r>
              <a:rPr lang="en-US" sz="1600" dirty="0" err="1"/>
              <a:t>đảm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hoàn</a:t>
            </a:r>
            <a:r>
              <a:rPr lang="en-US" sz="1600" dirty="0"/>
              <a:t> </a:t>
            </a:r>
            <a:r>
              <a:rPr lang="en-US" sz="1600" dirty="0" err="1"/>
              <a:t>thiện</a:t>
            </a:r>
            <a:r>
              <a:rPr lang="en-US" sz="1600" dirty="0"/>
              <a:t>, </a:t>
            </a:r>
            <a:r>
              <a:rPr lang="en-US" sz="1600" dirty="0" err="1"/>
              <a:t>chính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quán</a:t>
            </a:r>
            <a:r>
              <a:rPr lang="en-US" sz="1600" dirty="0"/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lôgíc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truyền</a:t>
            </a:r>
            <a:r>
              <a:rPr lang="en-US" sz="1600" dirty="0"/>
              <a:t> </a:t>
            </a:r>
            <a:r>
              <a:rPr lang="en-US" sz="1600" dirty="0" err="1"/>
              <a:t>đạt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r>
              <a:rPr lang="en-US" sz="1600" dirty="0"/>
              <a:t> </a:t>
            </a:r>
            <a:r>
              <a:rPr lang="en-US" sz="1600" dirty="0" err="1"/>
              <a:t>dưới</a:t>
            </a:r>
            <a:r>
              <a:rPr lang="en-US" sz="1600" dirty="0"/>
              <a:t> </a:t>
            </a:r>
            <a:r>
              <a:rPr lang="en-US" sz="1600" dirty="0" err="1"/>
              <a:t>dạng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phi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ít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5E61-A3B5-450D-BAC7-0F86CC326C56}" type="slidenum">
              <a:rPr lang="en-US"/>
              <a:pPr/>
              <a:t>25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112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5611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dirty="0"/>
              <a:t>  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 Flow Diagram – DFD)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họa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luân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.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đồ</a:t>
            </a:r>
            <a:r>
              <a:rPr lang="en-US" sz="2400" i="1" dirty="0"/>
              <a:t> </a:t>
            </a:r>
            <a:r>
              <a:rPr lang="en-US" sz="2400" i="1" dirty="0" err="1"/>
              <a:t>bọt</a:t>
            </a:r>
            <a:r>
              <a:rPr lang="en-US" sz="2400" dirty="0"/>
              <a:t>,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đồ</a:t>
            </a:r>
            <a:r>
              <a:rPr lang="en-US" sz="2400" i="1" dirty="0"/>
              <a:t> </a:t>
            </a:r>
            <a:r>
              <a:rPr lang="en-US" sz="2400" i="1" dirty="0" err="1"/>
              <a:t>biến</a:t>
            </a:r>
            <a:r>
              <a:rPr lang="en-US" sz="2400" i="1" dirty="0"/>
              <a:t> </a:t>
            </a:r>
            <a:r>
              <a:rPr lang="en-US" sz="2400" i="1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i="1" dirty="0" err="1"/>
              <a:t>mô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dirty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DFD?</a:t>
            </a:r>
          </a:p>
          <a:p>
            <a:pPr marL="457200" lvl="1" indent="0" algn="just">
              <a:lnSpc>
                <a:spcPct val="90000"/>
              </a:lnSpc>
              <a:buFontTx/>
              <a:buNone/>
            </a:pPr>
            <a:r>
              <a:rPr lang="en-US" sz="2000" dirty="0"/>
              <a:t>o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ngôn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sót</a:t>
            </a:r>
            <a:r>
              <a:rPr lang="en-US" sz="2000" dirty="0"/>
              <a:t> </a:t>
            </a:r>
            <a:r>
              <a:rPr lang="en-US" sz="2000" dirty="0" err="1"/>
              <a:t>những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trọng</a:t>
            </a:r>
            <a:r>
              <a:rPr lang="en-US" sz="2000" dirty="0"/>
              <a:t>.</a:t>
            </a:r>
          </a:p>
          <a:p>
            <a:pPr marL="457200" lvl="1" indent="0" algn="just">
              <a:lnSpc>
                <a:spcPct val="90000"/>
              </a:lnSpc>
              <a:buFontTx/>
              <a:buNone/>
            </a:pPr>
            <a:r>
              <a:rPr lang="en-US" sz="2000" dirty="0"/>
              <a:t>o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minh</a:t>
            </a:r>
            <a:r>
              <a:rPr lang="en-US" sz="2000" dirty="0"/>
              <a:t>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DFD.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1C28-FC8B-4BFF-A93C-63B522D4A1A4}" type="slidenum">
              <a:rPr lang="en-US"/>
              <a:pPr/>
              <a:t>26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112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Vai</a:t>
            </a:r>
            <a:r>
              <a:rPr lang="en-US" sz="2400" b="1" dirty="0"/>
              <a:t> </a:t>
            </a:r>
            <a:r>
              <a:rPr lang="en-US" sz="2400" b="1" dirty="0" err="1"/>
              <a:t>trò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DFD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DFD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/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/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 DFD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DFD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lẫn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DFD </a:t>
            </a:r>
            <a:r>
              <a:rPr lang="en-US" sz="2400" dirty="0" err="1"/>
              <a:t>lôgíc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DFD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(ai </a:t>
            </a:r>
            <a:r>
              <a:rPr lang="en-US" sz="2400" dirty="0" err="1"/>
              <a:t>làm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B2E3-891C-49D9-8222-983E9A9D9F0D}" type="slidenum">
              <a:rPr lang="en-US"/>
              <a:pPr/>
              <a:t>27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508794"/>
            <a:ext cx="8243887" cy="8112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DFD</a:t>
            </a:r>
            <a:r>
              <a:rPr lang="en-US" dirty="0"/>
              <a:t>  </a:t>
            </a:r>
          </a:p>
          <a:p>
            <a:pPr algn="just"/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/>
              <a:t>Kho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algn="just"/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</a:p>
          <a:p>
            <a:pPr algn="just">
              <a:buFontTx/>
              <a:buChar char="-"/>
            </a:pPr>
            <a:r>
              <a:rPr lang="en-US" dirty="0" err="1"/>
              <a:t>Gane</a:t>
            </a:r>
            <a:r>
              <a:rPr lang="en-US" dirty="0"/>
              <a:t>/</a:t>
            </a:r>
            <a:r>
              <a:rPr lang="en-US" dirty="0" err="1"/>
              <a:t>Sarson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/>
              <a:t>Demarco/Yourdon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28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(Data Flow)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.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di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(</a:t>
            </a:r>
            <a:r>
              <a:rPr lang="en-US" sz="1800" dirty="0" err="1"/>
              <a:t>thông</a:t>
            </a:r>
            <a:r>
              <a:rPr lang="en-US" sz="1800" dirty="0"/>
              <a:t> tin)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kho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.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bao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mảng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sinh</a:t>
            </a:r>
            <a:r>
              <a:rPr lang="en-US" sz="1800" dirty="0"/>
              <a:t> ra ở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di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1 </a:t>
            </a:r>
            <a:r>
              <a:rPr lang="en-US" sz="1800" dirty="0" err="1"/>
              <a:t>đích</a:t>
            </a:r>
            <a:r>
              <a:rPr lang="en-US" sz="18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-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mũi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.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,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/>
              <a:t>-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tờ</a:t>
            </a:r>
            <a:r>
              <a:rPr lang="en-US" sz="2000" dirty="0"/>
              <a:t> </a:t>
            </a:r>
            <a:r>
              <a:rPr lang="en-US" sz="2000" dirty="0" err="1"/>
              <a:t>séc</a:t>
            </a:r>
            <a:r>
              <a:rPr lang="en-US" sz="2000" dirty="0"/>
              <a:t> (</a:t>
            </a:r>
            <a:r>
              <a:rPr lang="en-US" sz="2000" dirty="0" err="1"/>
              <a:t>mức</a:t>
            </a:r>
            <a:r>
              <a:rPr lang="en-US" sz="2000" dirty="0"/>
              <a:t> logic); hay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(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9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29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/>
              <a:t>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(data store)</a:t>
            </a:r>
          </a:p>
          <a:p>
            <a:pPr algn="just">
              <a:buFontTx/>
              <a:buChar char="-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1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tin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 </a:t>
            </a:r>
            <a:endParaRPr lang="en-US" sz="2000" b="1" dirty="0"/>
          </a:p>
          <a:p>
            <a:pPr algn="just">
              <a:buFontTx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ở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: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tủ</a:t>
            </a:r>
            <a:r>
              <a:rPr lang="en-US" sz="2000" dirty="0"/>
              <a:t> </a:t>
            </a:r>
            <a:r>
              <a:rPr lang="en-US" sz="2000" dirty="0" err="1"/>
              <a:t>hồ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… </a:t>
            </a:r>
          </a:p>
          <a:p>
            <a:pPr algn="just">
              <a:buFontTx/>
              <a:buChar char="-"/>
            </a:pP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,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tin,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“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”</a:t>
            </a:r>
          </a:p>
          <a:p>
            <a:pPr algn="just">
              <a:lnSpc>
                <a:spcPct val="80000"/>
              </a:lnSpc>
              <a:buFontTx/>
              <a:buChar char="-"/>
            </a:pP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: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4D5515EB-86F2-41C6-AC6D-5EBC1A80E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657600"/>
            <a:ext cx="3248025" cy="1314450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C1557BDD-44B9-442F-9064-EA5AB4FA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992669"/>
            <a:ext cx="3276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8B8D6E-67FC-4E39-8B86-1A25B689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806544-217B-4F1E-B63D-728833A88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4983162"/>
          </a:xfrm>
        </p:spPr>
        <p:txBody>
          <a:bodyPr/>
          <a:lstStyle/>
          <a:p>
            <a:pPr algn="just">
              <a:buFontTx/>
              <a:buChar char="-"/>
            </a:pP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r>
              <a:rPr lang="en-US" sz="2400" dirty="0"/>
              <a:t>  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logic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mối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ra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,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, ở </a:t>
            </a:r>
            <a:r>
              <a:rPr lang="en-US" sz="2400" dirty="0" err="1"/>
              <a:t>đâu</a:t>
            </a:r>
            <a:r>
              <a:rPr lang="en-US" sz="2400" dirty="0"/>
              <a:t>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hay ai </a:t>
            </a:r>
            <a:r>
              <a:rPr lang="en-US" sz="2400" dirty="0" err="1"/>
              <a:t>làm</a:t>
            </a:r>
            <a:endParaRPr lang="en-US" sz="2400" dirty="0"/>
          </a:p>
          <a:p>
            <a:pPr algn="just">
              <a:buFontTx/>
              <a:buChar char="-"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hay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ở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chi </a:t>
            </a:r>
            <a:r>
              <a:rPr lang="en-US" sz="2400" dirty="0" err="1"/>
              <a:t>tiết</a:t>
            </a:r>
            <a:r>
              <a:rPr lang="en-US" sz="2400" dirty="0"/>
              <a:t>: </a:t>
            </a:r>
          </a:p>
          <a:p>
            <a:pPr marL="457200" lvl="1" indent="0" algn="just">
              <a:buNone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lĩnh</a:t>
            </a:r>
            <a:r>
              <a:rPr lang="en-US" sz="2000" dirty="0"/>
              <a:t> </a:t>
            </a:r>
            <a:r>
              <a:rPr lang="en-US" sz="2000" dirty="0" err="1"/>
              <a:t>vực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i="1" dirty="0"/>
              <a:t>area of activities</a:t>
            </a:r>
            <a:r>
              <a:rPr lang="en-US" sz="20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=&gt;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i="1" dirty="0"/>
              <a:t>activity</a:t>
            </a:r>
            <a:r>
              <a:rPr lang="en-US" sz="20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	=&gt;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(</a:t>
            </a:r>
            <a:r>
              <a:rPr lang="en-US" sz="2000" i="1" dirty="0"/>
              <a:t>task</a:t>
            </a:r>
            <a:r>
              <a:rPr lang="en-US" sz="2000" dirty="0"/>
              <a:t>)</a:t>
            </a:r>
          </a:p>
          <a:p>
            <a:pPr marL="457200" lvl="1" indent="0" algn="just">
              <a:buNone/>
            </a:pPr>
            <a:r>
              <a:rPr lang="en-US" sz="2000" dirty="0"/>
              <a:t>		=&gt;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(</a:t>
            </a:r>
            <a:r>
              <a:rPr lang="en-US" sz="2000" i="1" dirty="0"/>
              <a:t>action</a:t>
            </a:r>
            <a:r>
              <a:rPr lang="en-US" sz="2000" dirty="0"/>
              <a:t>)</a:t>
            </a:r>
          </a:p>
          <a:p>
            <a:pPr algn="just">
              <a:buFontTx/>
              <a:buChar char="-"/>
            </a:pP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B8CD62-5F65-42B4-A25B-29FEB488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0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30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/>
              <a:t>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(data store).</a:t>
            </a:r>
          </a:p>
          <a:p>
            <a:pPr algn="just">
              <a:lnSpc>
                <a:spcPct val="120000"/>
              </a:lnSpc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tĩnh</a:t>
            </a:r>
            <a:r>
              <a:rPr lang="en-US" sz="1600" dirty="0"/>
              <a:t>”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“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”.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diễn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“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”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tổ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trữ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, “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thứ</a:t>
            </a:r>
            <a:r>
              <a:rPr lang="en-US" sz="1600" dirty="0"/>
              <a:t>” </a:t>
            </a:r>
            <a:r>
              <a:rPr lang="en-US" sz="1600" dirty="0" err="1"/>
              <a:t>thường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: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Con </a:t>
            </a:r>
            <a:r>
              <a:rPr lang="en-US" sz="1400" dirty="0" err="1"/>
              <a:t>người</a:t>
            </a:r>
            <a:r>
              <a:rPr lang="en-US" sz="1400" dirty="0"/>
              <a:t>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khách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, </a:t>
            </a:r>
            <a:r>
              <a:rPr lang="en-US" sz="1400" dirty="0" err="1"/>
              <a:t>phòng</a:t>
            </a:r>
            <a:r>
              <a:rPr lang="en-US" sz="1400" dirty="0"/>
              <a:t>,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, </a:t>
            </a:r>
            <a:r>
              <a:rPr lang="en-US" sz="1400" dirty="0" err="1"/>
              <a:t>thầy</a:t>
            </a:r>
            <a:r>
              <a:rPr lang="en-US" sz="1400" dirty="0"/>
              <a:t> </a:t>
            </a:r>
            <a:r>
              <a:rPr lang="en-US" sz="1400" dirty="0" err="1"/>
              <a:t>giáo</a:t>
            </a:r>
            <a:r>
              <a:rPr lang="en-US" sz="1400" dirty="0"/>
              <a:t>, </a:t>
            </a:r>
            <a:r>
              <a:rPr lang="en-US" sz="1400" dirty="0" err="1"/>
              <a:t>sinh</a:t>
            </a:r>
            <a:r>
              <a:rPr lang="en-US" sz="1400" dirty="0"/>
              <a:t> </a:t>
            </a:r>
            <a:r>
              <a:rPr lang="en-US" sz="1400" dirty="0" err="1"/>
              <a:t>viên</a:t>
            </a:r>
            <a:r>
              <a:rPr lang="en-US" sz="1400" dirty="0"/>
              <a:t>, </a:t>
            </a:r>
            <a:r>
              <a:rPr lang="en-US" sz="1400" dirty="0" err="1"/>
              <a:t>nhà</a:t>
            </a:r>
            <a:r>
              <a:rPr lang="en-US" sz="1400" dirty="0"/>
              <a:t> </a:t>
            </a: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địa</a:t>
            </a:r>
            <a:r>
              <a:rPr lang="en-US" sz="1400" dirty="0"/>
              <a:t> </a:t>
            </a:r>
            <a:r>
              <a:rPr lang="en-US" sz="1400" dirty="0" err="1"/>
              <a:t>điểm</a:t>
            </a:r>
            <a:r>
              <a:rPr lang="en-US" sz="1400" dirty="0"/>
              <a:t>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nơi</a:t>
            </a:r>
            <a:r>
              <a:rPr lang="en-US" sz="1400" dirty="0"/>
              <a:t> </a:t>
            </a:r>
            <a:r>
              <a:rPr lang="en-US" sz="1400" dirty="0" err="1"/>
              <a:t>sinh</a:t>
            </a:r>
            <a:r>
              <a:rPr lang="en-US" sz="1400" dirty="0"/>
              <a:t>, </a:t>
            </a:r>
            <a:r>
              <a:rPr lang="en-US" sz="1400" dirty="0" err="1"/>
              <a:t>tòa</a:t>
            </a:r>
            <a:r>
              <a:rPr lang="en-US" sz="1400" dirty="0"/>
              <a:t> </a:t>
            </a:r>
            <a:r>
              <a:rPr lang="en-US" sz="1400" dirty="0" err="1"/>
              <a:t>nhà</a:t>
            </a:r>
            <a:r>
              <a:rPr lang="en-US" sz="1400" dirty="0"/>
              <a:t>, </a:t>
            </a:r>
            <a:r>
              <a:rPr lang="en-US" sz="1400" dirty="0" err="1"/>
              <a:t>phòng</a:t>
            </a:r>
            <a:r>
              <a:rPr lang="en-US" sz="1400" dirty="0"/>
              <a:t>, chi </a:t>
            </a:r>
            <a:r>
              <a:rPr lang="en-US" sz="1400" dirty="0" err="1"/>
              <a:t>nhánh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sách</a:t>
            </a:r>
            <a:r>
              <a:rPr lang="en-US" sz="1400" dirty="0"/>
              <a:t>, </a:t>
            </a:r>
            <a:r>
              <a:rPr lang="en-US" sz="1400" dirty="0" err="1"/>
              <a:t>máy</a:t>
            </a:r>
            <a:r>
              <a:rPr lang="en-US" sz="1400" dirty="0"/>
              <a:t> </a:t>
            </a:r>
            <a:r>
              <a:rPr lang="en-US" sz="1400" dirty="0" err="1"/>
              <a:t>móc</a:t>
            </a:r>
            <a:r>
              <a:rPr lang="en-US" sz="1400" dirty="0"/>
              <a:t>,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, </a:t>
            </a:r>
            <a:r>
              <a:rPr lang="en-US" sz="1400" dirty="0" err="1"/>
              <a:t>nguyên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thô</a:t>
            </a:r>
            <a:r>
              <a:rPr lang="en-US" sz="1400" dirty="0"/>
              <a:t>,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quyền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, </a:t>
            </a:r>
            <a:r>
              <a:rPr lang="en-US" sz="1400" dirty="0" err="1"/>
              <a:t>gói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, </a:t>
            </a:r>
            <a:r>
              <a:rPr lang="en-US" sz="1400" dirty="0" err="1"/>
              <a:t>công</a:t>
            </a:r>
            <a:r>
              <a:rPr lang="en-US" sz="1400" dirty="0"/>
              <a:t> </a:t>
            </a:r>
            <a:r>
              <a:rPr lang="en-US" sz="1400" dirty="0" err="1"/>
              <a:t>cụ</a:t>
            </a:r>
            <a:r>
              <a:rPr lang="en-US" sz="1400" dirty="0"/>
              <a:t>, </a:t>
            </a:r>
            <a:r>
              <a:rPr lang="en-US" sz="1400" dirty="0" err="1"/>
              <a:t>phương</a:t>
            </a:r>
            <a:r>
              <a:rPr lang="en-US" sz="1400" dirty="0"/>
              <a:t> </a:t>
            </a:r>
            <a:r>
              <a:rPr lang="en-US" sz="1400" dirty="0" err="1"/>
              <a:t>tiện</a:t>
            </a:r>
            <a:r>
              <a:rPr lang="en-US" sz="1400" dirty="0"/>
              <a:t> </a:t>
            </a:r>
            <a:r>
              <a:rPr lang="en-US" sz="1400" dirty="0" err="1"/>
              <a:t>vận</a:t>
            </a:r>
            <a:r>
              <a:rPr lang="en-US" sz="1400" dirty="0"/>
              <a:t> </a:t>
            </a:r>
            <a:r>
              <a:rPr lang="en-US" sz="1400" dirty="0" err="1"/>
              <a:t>tải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kiện</a:t>
            </a:r>
            <a:r>
              <a:rPr lang="en-US" sz="1400" dirty="0"/>
              <a:t> (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thu</a:t>
            </a:r>
            <a:r>
              <a:rPr lang="en-US" sz="1400" dirty="0"/>
              <a:t> </a:t>
            </a:r>
            <a:r>
              <a:rPr lang="en-US" sz="1400" dirty="0" err="1"/>
              <a:t>thập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):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bán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,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thưởng</a:t>
            </a:r>
            <a:r>
              <a:rPr lang="en-US" sz="1400" dirty="0"/>
              <a:t>, </a:t>
            </a:r>
            <a:r>
              <a:rPr lang="en-US" sz="1400" dirty="0" err="1"/>
              <a:t>lớp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, </a:t>
            </a:r>
            <a:r>
              <a:rPr lang="en-US" sz="1400" dirty="0" err="1"/>
              <a:t>chuyến</a:t>
            </a:r>
            <a:r>
              <a:rPr lang="en-US" sz="1400" dirty="0"/>
              <a:t> bay,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,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hàng</a:t>
            </a:r>
            <a:r>
              <a:rPr lang="en-US" sz="1400" dirty="0"/>
              <a:t>, </a:t>
            </a:r>
            <a:r>
              <a:rPr lang="en-US" sz="1400" dirty="0" err="1"/>
              <a:t>đăng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, </a:t>
            </a:r>
            <a:r>
              <a:rPr lang="en-US" sz="1400" dirty="0" err="1"/>
              <a:t>đặt</a:t>
            </a:r>
            <a:r>
              <a:rPr lang="en-US" sz="1400" dirty="0"/>
              <a:t> </a:t>
            </a:r>
            <a:r>
              <a:rPr lang="en-US" sz="1400" dirty="0" err="1"/>
              <a:t>chỗ</a:t>
            </a:r>
            <a:r>
              <a:rPr lang="en-US" sz="1400" dirty="0"/>
              <a:t>…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sz="1400" dirty="0"/>
              <a:t>o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khái</a:t>
            </a:r>
            <a:r>
              <a:rPr lang="en-US" sz="1400" dirty="0"/>
              <a:t> </a:t>
            </a:r>
            <a:r>
              <a:rPr lang="en-US" sz="1400" dirty="0" err="1"/>
              <a:t>niệm</a:t>
            </a:r>
            <a:r>
              <a:rPr lang="en-US" sz="1400" dirty="0"/>
              <a:t> (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chúng</a:t>
            </a:r>
            <a:r>
              <a:rPr lang="en-US" sz="1400" dirty="0"/>
              <a:t> </a:t>
            </a:r>
            <a:r>
              <a:rPr lang="en-US" sz="1400" dirty="0" err="1"/>
              <a:t>rất</a:t>
            </a:r>
            <a:r>
              <a:rPr lang="en-US" sz="1400" dirty="0"/>
              <a:t> </a:t>
            </a:r>
            <a:r>
              <a:rPr lang="en-US" sz="1400" dirty="0" err="1"/>
              <a:t>quan</a:t>
            </a:r>
            <a:r>
              <a:rPr lang="en-US" sz="1400" dirty="0"/>
              <a:t> </a:t>
            </a:r>
            <a:r>
              <a:rPr lang="en-US" sz="1400" dirty="0" err="1"/>
              <a:t>trọng</a:t>
            </a:r>
            <a:r>
              <a:rPr lang="en-US" sz="1400" dirty="0"/>
              <a:t>):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 </a:t>
            </a:r>
            <a:r>
              <a:rPr lang="en-US" sz="1400" dirty="0" err="1"/>
              <a:t>như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giảm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, </a:t>
            </a:r>
            <a:r>
              <a:rPr lang="en-US" sz="1400" dirty="0" err="1"/>
              <a:t>tài</a:t>
            </a:r>
            <a:r>
              <a:rPr lang="en-US" sz="1400" dirty="0"/>
              <a:t> </a:t>
            </a:r>
            <a:r>
              <a:rPr lang="en-US" sz="1400" dirty="0" err="1"/>
              <a:t>khoản</a:t>
            </a:r>
            <a:r>
              <a:rPr lang="en-US" sz="1400" dirty="0"/>
              <a:t>, </a:t>
            </a:r>
            <a:r>
              <a:rPr lang="en-US" sz="1400" dirty="0" err="1"/>
              <a:t>khóa</a:t>
            </a:r>
            <a:r>
              <a:rPr lang="en-US" sz="1400" dirty="0"/>
              <a:t> </a:t>
            </a:r>
            <a:r>
              <a:rPr lang="en-US" sz="1400" dirty="0" err="1"/>
              <a:t>học</a:t>
            </a:r>
            <a:r>
              <a:rPr lang="en-US" sz="1400" dirty="0"/>
              <a:t>, </a:t>
            </a:r>
            <a:r>
              <a:rPr lang="en-US" sz="1400" dirty="0" err="1"/>
              <a:t>chất</a:t>
            </a:r>
            <a:r>
              <a:rPr lang="en-US" sz="1400" dirty="0"/>
              <a:t> </a:t>
            </a:r>
            <a:r>
              <a:rPr lang="en-US" sz="1400" dirty="0" err="1"/>
              <a:t>lượng</a:t>
            </a:r>
            <a:r>
              <a:rPr lang="en-US" sz="1400" dirty="0"/>
              <a:t>…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yếu</a:t>
            </a:r>
            <a:r>
              <a:rPr lang="en-US" sz="1600" dirty="0"/>
              <a:t> </a:t>
            </a:r>
            <a:r>
              <a:rPr lang="en-US" sz="1600" dirty="0" err="1"/>
              <a:t>tố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nguyên</a:t>
            </a:r>
            <a:r>
              <a:rPr lang="en-US" sz="1600" dirty="0"/>
              <a:t> –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kiện</a:t>
            </a:r>
            <a:r>
              <a:rPr lang="en-US" sz="1600" dirty="0"/>
              <a:t> –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–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.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DFD 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(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ERD). 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081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31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Tiến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(process)</a:t>
            </a:r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hay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 di </a:t>
            </a:r>
            <a:r>
              <a:rPr lang="en-US" sz="2000" dirty="0" err="1"/>
              <a:t>chuyển</a:t>
            </a:r>
            <a:r>
              <a:rPr lang="en-US" sz="2000" dirty="0"/>
              <a:t>,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,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hay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phối</a:t>
            </a:r>
            <a:r>
              <a:rPr lang="en-US" sz="2000" dirty="0"/>
              <a:t>.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1 </a:t>
            </a:r>
            <a:r>
              <a:rPr lang="en-US" sz="2000" dirty="0" err="1"/>
              <a:t>mệnh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+  </a:t>
            </a:r>
            <a:r>
              <a:rPr lang="en-US" sz="2000" dirty="0" err="1"/>
              <a:t>bổ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“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lương</a:t>
            </a:r>
            <a:r>
              <a:rPr lang="en-US" sz="2000" dirty="0"/>
              <a:t>”, “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”, …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endParaRPr lang="en-US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70EBDAEB-DA1C-490B-9747-C3CA867F8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162004"/>
            <a:ext cx="2026872" cy="2272553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6D79815D-B41B-40C7-BA3C-78A5969F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09" y="3967162"/>
            <a:ext cx="2047253" cy="26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32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/>
              <a:t> </a:t>
            </a:r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(actor)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nơi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(</a:t>
            </a:r>
            <a:r>
              <a:rPr lang="en-US" sz="1800" dirty="0" err="1"/>
              <a:t>nguồn</a:t>
            </a:r>
            <a:r>
              <a:rPr lang="en-US" sz="1800" dirty="0"/>
              <a:t> – source) hay </a:t>
            </a:r>
            <a:r>
              <a:rPr lang="en-US" sz="1800" dirty="0" err="1"/>
              <a:t>nơi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(</a:t>
            </a:r>
            <a:r>
              <a:rPr lang="en-US" sz="1800" dirty="0" err="1"/>
              <a:t>đích</a:t>
            </a:r>
            <a:r>
              <a:rPr lang="en-US" sz="1800" dirty="0"/>
              <a:t> – destination)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phạm</a:t>
            </a:r>
            <a:r>
              <a:rPr lang="en-US" sz="1800" dirty="0"/>
              <a:t> vi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(hay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)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xem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r>
              <a:rPr lang="en-US" sz="1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1 </a:t>
            </a:r>
            <a:r>
              <a:rPr lang="en-US" sz="1800" dirty="0" err="1"/>
              <a:t>danh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Ký</a:t>
            </a:r>
            <a:r>
              <a:rPr lang="en-US" sz="1800" dirty="0"/>
              <a:t> </a:t>
            </a:r>
            <a:r>
              <a:rPr lang="en-US" sz="1800" dirty="0" err="1"/>
              <a:t>hiệu</a:t>
            </a:r>
            <a:r>
              <a:rPr lang="en-US" sz="1800" dirty="0"/>
              <a:t>: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chữ</a:t>
            </a:r>
            <a:r>
              <a:rPr lang="en-US" sz="1800" dirty="0"/>
              <a:t> </a:t>
            </a:r>
            <a:r>
              <a:rPr lang="en-US" sz="1800" dirty="0" err="1"/>
              <a:t>nhật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ghi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endParaRPr lang="en-US" sz="1800" dirty="0"/>
          </a:p>
          <a:p>
            <a:pPr algn="just">
              <a:lnSpc>
                <a:spcPct val="110000"/>
              </a:lnSpc>
            </a:pP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:</a:t>
            </a:r>
          </a:p>
          <a:p>
            <a:pPr lvl="1" algn="just">
              <a:lnSpc>
                <a:spcPct val="110000"/>
              </a:lnSpc>
            </a:pP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tổ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hay </a:t>
            </a:r>
            <a:r>
              <a:rPr lang="en-US" sz="1400" dirty="0" err="1"/>
              <a:t>một</a:t>
            </a:r>
            <a:r>
              <a:rPr lang="en-US" sz="1400" dirty="0"/>
              <a:t> </a:t>
            </a:r>
            <a:r>
              <a:rPr lang="en-US" sz="1400" dirty="0" err="1"/>
              <a:t>đơn</a:t>
            </a:r>
            <a:r>
              <a:rPr lang="en-US" sz="1400" dirty="0"/>
              <a:t> </a:t>
            </a:r>
            <a:r>
              <a:rPr lang="en-US" sz="1400" dirty="0" err="1"/>
              <a:t>vị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tổ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bên</a:t>
            </a:r>
            <a:r>
              <a:rPr lang="en-US" sz="1400" dirty="0"/>
              <a:t> </a:t>
            </a:r>
            <a:r>
              <a:rPr lang="en-US" sz="1400" dirty="0" err="1"/>
              <a:t>ngoài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(hay 1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) </a:t>
            </a:r>
            <a:r>
              <a:rPr lang="en-US" sz="1400" dirty="0" err="1"/>
              <a:t>gửi</a:t>
            </a:r>
            <a:r>
              <a:rPr lang="en-US" sz="1400" dirty="0"/>
              <a:t> hay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r>
              <a:rPr lang="en-US" sz="1400" dirty="0"/>
              <a:t> </a:t>
            </a:r>
            <a:r>
              <a:rPr lang="en-US" sz="1400" dirty="0" err="1"/>
              <a:t>mà</a:t>
            </a:r>
            <a:r>
              <a:rPr lang="en-US" sz="1400" dirty="0"/>
              <a:t> ta </a:t>
            </a:r>
            <a:r>
              <a:rPr lang="en-US" sz="1400" dirty="0" err="1"/>
              <a:t>nghiên</a:t>
            </a:r>
            <a:r>
              <a:rPr lang="en-US" sz="1400" dirty="0"/>
              <a:t> </a:t>
            </a:r>
            <a:r>
              <a:rPr lang="en-US" sz="1400" dirty="0" err="1"/>
              <a:t>cứu</a:t>
            </a:r>
            <a:endParaRPr lang="en-US" sz="1400" dirty="0"/>
          </a:p>
          <a:p>
            <a:pPr lvl="1" algn="just">
              <a:lnSpc>
                <a:spcPct val="110000"/>
              </a:lnSpc>
            </a:pPr>
            <a:r>
              <a:rPr lang="en-US" sz="1400" dirty="0" err="1"/>
              <a:t>Những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hay </a:t>
            </a:r>
            <a:r>
              <a:rPr lang="en-US" sz="1400" dirty="0" err="1"/>
              <a:t>nhóm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tương</a:t>
            </a:r>
            <a:r>
              <a:rPr lang="en-US" sz="1400" dirty="0"/>
              <a:t> </a:t>
            </a:r>
            <a:r>
              <a:rPr lang="en-US" sz="1400" dirty="0" err="1"/>
              <a:t>tác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endParaRPr lang="en-US" sz="1400" dirty="0"/>
          </a:p>
          <a:p>
            <a:pPr lvl="1" algn="just">
              <a:lnSpc>
                <a:spcPct val="110000"/>
              </a:lnSpc>
            </a:pPr>
            <a:r>
              <a:rPr lang="en-US" sz="1400" dirty="0" err="1"/>
              <a:t>Các</a:t>
            </a:r>
            <a:r>
              <a:rPr lang="en-US" sz="1400" dirty="0"/>
              <a:t> HTTT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trao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endParaRPr lang="en-US" sz="1400" dirty="0"/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000" dirty="0"/>
          </a:p>
          <a:p>
            <a:pPr algn="just">
              <a:lnSpc>
                <a:spcPct val="80000"/>
              </a:lnSpc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38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33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DFD.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Gane</a:t>
            </a:r>
            <a:r>
              <a:rPr lang="en-US" sz="2000" b="1" dirty="0"/>
              <a:t> &amp; </a:t>
            </a:r>
            <a:r>
              <a:rPr lang="en-US" sz="2000" b="1" dirty="0" err="1"/>
              <a:t>Sarson</a:t>
            </a:r>
            <a:r>
              <a:rPr lang="en-US" sz="2000" b="1" dirty="0"/>
              <a:t>)</a:t>
            </a:r>
          </a:p>
          <a:p>
            <a:pPr algn="ctr">
              <a:lnSpc>
                <a:spcPct val="80000"/>
              </a:lnSpc>
              <a:buNone/>
            </a:pP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                          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endParaRPr lang="en-US" sz="2000" b="1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algn="ctr">
              <a:lnSpc>
                <a:spcPct val="80000"/>
              </a:lnSpc>
              <a:buNone/>
            </a:pP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(actor)                    </a:t>
            </a:r>
            <a:r>
              <a:rPr lang="en-US" sz="2000" b="1" dirty="0" err="1"/>
              <a:t>Tiến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8839CCF-8443-4C3E-8643-2F5580FB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14" y="2122057"/>
            <a:ext cx="2962275" cy="10382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8CAA13EC-E16D-4E99-A67B-5E312C75A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32" y="4216830"/>
            <a:ext cx="2781300" cy="10953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4D5515EB-86F2-41C6-AC6D-5EBC1A80E23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417" y="1941140"/>
            <a:ext cx="1945565" cy="1038225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6C2C2E0-097B-4CF7-B5C5-1A1D24C53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196" y="3878635"/>
            <a:ext cx="2026872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8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1DB7-B422-470E-9D3E-3619E195A914}" type="slidenum">
              <a:rPr lang="en-US"/>
              <a:pPr/>
              <a:t>34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-90488"/>
            <a:ext cx="8243888" cy="1314450"/>
          </a:xfrm>
        </p:spPr>
        <p:txBody>
          <a:bodyPr/>
          <a:lstStyle/>
          <a:p>
            <a:pPr algn="l"/>
            <a:r>
              <a:rPr lang="en-US" sz="4000" b="1" dirty="0" err="1"/>
              <a:t>Biểu</a:t>
            </a:r>
            <a:r>
              <a:rPr lang="en-US" sz="4000" b="1" dirty="0"/>
              <a:t> </a:t>
            </a:r>
            <a:r>
              <a:rPr lang="en-US" sz="4000" b="1" dirty="0" err="1"/>
              <a:t>đồ</a:t>
            </a:r>
            <a:r>
              <a:rPr lang="en-US" sz="4000" b="1" dirty="0"/>
              <a:t> </a:t>
            </a:r>
            <a:r>
              <a:rPr lang="en-US" sz="4000" b="1" dirty="0" err="1"/>
              <a:t>luồng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r>
              <a:rPr lang="en-US" sz="4000" b="1" dirty="0"/>
              <a:t> </a:t>
            </a:r>
            <a:br>
              <a:rPr lang="en-US" sz="4000" b="1" dirty="0"/>
            </a:br>
            <a:r>
              <a:rPr lang="en-US" sz="4000" dirty="0" err="1"/>
              <a:t>Các</a:t>
            </a:r>
            <a:r>
              <a:rPr lang="en-US" sz="4000" dirty="0"/>
              <a:t> </a:t>
            </a:r>
            <a:r>
              <a:rPr lang="en-US" sz="4000" dirty="0" err="1"/>
              <a:t>phần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của</a:t>
            </a:r>
            <a:r>
              <a:rPr lang="en-US" sz="4000" dirty="0"/>
              <a:t> DFD.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algn="ctr">
              <a:buNone/>
            </a:pPr>
            <a:r>
              <a:rPr lang="en-US" sz="2000" b="1" dirty="0"/>
              <a:t>(</a:t>
            </a:r>
            <a:r>
              <a:rPr lang="en-US" sz="2000" b="1" dirty="0" err="1"/>
              <a:t>Dermaco</a:t>
            </a:r>
            <a:r>
              <a:rPr lang="en-US" sz="2000" b="1" dirty="0"/>
              <a:t> &amp; Yourdon ?)</a:t>
            </a:r>
            <a:endParaRPr lang="en-US" sz="1800" b="1" dirty="0"/>
          </a:p>
          <a:p>
            <a:pPr algn="ctr">
              <a:buNone/>
            </a:pPr>
            <a:r>
              <a:rPr lang="en-US" sz="2000" b="1" dirty="0" err="1"/>
              <a:t>Luồng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                          Kho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endParaRPr lang="en-US" sz="2000" b="1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algn="ctr">
              <a:lnSpc>
                <a:spcPct val="80000"/>
              </a:lnSpc>
              <a:buNone/>
            </a:pP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nhân</a:t>
            </a:r>
            <a:r>
              <a:rPr lang="en-US" sz="2000" b="1" dirty="0"/>
              <a:t> (actor)                    </a:t>
            </a:r>
            <a:r>
              <a:rPr lang="en-US" sz="2000" b="1" dirty="0" err="1"/>
              <a:t>Tiến</a:t>
            </a:r>
            <a:r>
              <a:rPr lang="en-US" sz="2000" b="1" dirty="0"/>
              <a:t> </a:t>
            </a:r>
            <a:r>
              <a:rPr lang="en-US" sz="2000" b="1" dirty="0" err="1"/>
              <a:t>trình</a:t>
            </a:r>
            <a:r>
              <a:rPr lang="en-US" sz="2000" b="1" dirty="0"/>
              <a:t> 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0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8839CCF-8443-4C3E-8643-2F5580FB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13" y="2080625"/>
            <a:ext cx="2962275" cy="1038225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8CAA13EC-E16D-4E99-A67B-5E312C75A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932" y="4216830"/>
            <a:ext cx="2781300" cy="1095375"/>
          </a:xfrm>
          <a:prstGeom prst="rect">
            <a:avLst/>
          </a:prstGeom>
        </p:spPr>
      </p:pic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34DA758C-2356-452F-A5AE-12E636608FC1}"/>
              </a:ext>
            </a:extLst>
          </p:cNvPr>
          <p:cNvCxnSpPr/>
          <p:nvPr/>
        </p:nvCxnSpPr>
        <p:spPr bwMode="auto">
          <a:xfrm>
            <a:off x="5638800" y="2209800"/>
            <a:ext cx="2286000" cy="0"/>
          </a:xfrm>
          <a:prstGeom prst="line">
            <a:avLst/>
          </a:prstGeom>
          <a:ln>
            <a:solidFill>
              <a:srgbClr val="33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0BD61065-3B0C-470C-A70D-49C3713A2B1D}"/>
              </a:ext>
            </a:extLst>
          </p:cNvPr>
          <p:cNvCxnSpPr/>
          <p:nvPr/>
        </p:nvCxnSpPr>
        <p:spPr bwMode="auto">
          <a:xfrm>
            <a:off x="5638800" y="2895600"/>
            <a:ext cx="2286000" cy="0"/>
          </a:xfrm>
          <a:prstGeom prst="line">
            <a:avLst/>
          </a:prstGeom>
          <a:ln>
            <a:solidFill>
              <a:srgbClr val="3333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888FB8B-7687-4062-820E-F72B730B5E01}"/>
              </a:ext>
            </a:extLst>
          </p:cNvPr>
          <p:cNvSpPr txBox="1"/>
          <p:nvPr/>
        </p:nvSpPr>
        <p:spPr>
          <a:xfrm>
            <a:off x="5943600" y="2362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00"/>
                </a:solidFill>
              </a:rPr>
              <a:t>Tên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dirty="0" err="1">
                <a:solidFill>
                  <a:srgbClr val="333300"/>
                </a:solidFill>
              </a:rPr>
              <a:t>kho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dirty="0" err="1">
                <a:solidFill>
                  <a:srgbClr val="333300"/>
                </a:solidFill>
              </a:rPr>
              <a:t>dữ</a:t>
            </a:r>
            <a:r>
              <a:rPr lang="en-US" dirty="0">
                <a:solidFill>
                  <a:srgbClr val="333300"/>
                </a:solidFill>
              </a:rPr>
              <a:t> </a:t>
            </a:r>
            <a:r>
              <a:rPr lang="en-US" dirty="0" err="1">
                <a:solidFill>
                  <a:srgbClr val="333300"/>
                </a:solidFill>
              </a:rPr>
              <a:t>liệu</a:t>
            </a:r>
            <a:endParaRPr lang="en-US" dirty="0">
              <a:solidFill>
                <a:srgbClr val="333300"/>
              </a:solidFill>
            </a:endParaRPr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87DCDDDC-38F4-42B5-9ADC-B0BD09432AEF}"/>
              </a:ext>
            </a:extLst>
          </p:cNvPr>
          <p:cNvSpPr/>
          <p:nvPr/>
        </p:nvSpPr>
        <p:spPr bwMode="auto">
          <a:xfrm>
            <a:off x="5486400" y="4038600"/>
            <a:ext cx="2781300" cy="160019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333300"/>
                </a:solidFill>
              </a:rPr>
              <a:t> 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Tên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tiến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333300"/>
                </a:solidFill>
                <a:effectLst/>
                <a:latin typeface="Arial" charset="0"/>
              </a:rPr>
              <a:t>trình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3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C6A3F-19F1-4596-A63D-E9150DA35A5D}" type="slidenum">
              <a:rPr lang="en-US"/>
              <a:pPr/>
              <a:t>35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quy</a:t>
            </a:r>
            <a:r>
              <a:rPr lang="en-US" sz="2800" b="1" dirty="0"/>
              <a:t> </a:t>
            </a:r>
            <a:r>
              <a:rPr lang="en-US" sz="2800" b="1" dirty="0" err="1"/>
              <a:t>tắc</a:t>
            </a:r>
            <a:r>
              <a:rPr lang="en-US" sz="2800" b="1" dirty="0"/>
              <a:t> </a:t>
            </a:r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DFD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r>
              <a:rPr lang="en-US" sz="2800" dirty="0"/>
              <a:t>	-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DFD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r>
              <a:rPr lang="en-US" sz="2800" dirty="0"/>
              <a:t>   -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dirty="0" err="1"/>
              <a:t>theo</a:t>
            </a:r>
            <a:r>
              <a:rPr lang="en-US" dirty="0"/>
              <a:t> BFD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,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DFD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r>
              <a:rPr lang="en-US" sz="2800" dirty="0"/>
              <a:t>   -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.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vậy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</a:p>
          <a:p>
            <a:pPr algn="just">
              <a:buFontTx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3C98-4E80-4316-8ABB-4A37C2E5A745}" type="slidenum">
              <a:rPr lang="en-US"/>
              <a:pPr/>
              <a:t>36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Trình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quy</a:t>
            </a:r>
            <a:r>
              <a:rPr lang="en-US" sz="2000" b="1" dirty="0"/>
              <a:t> </a:t>
            </a:r>
            <a:r>
              <a:rPr lang="en-US" sz="2000" b="1" dirty="0" err="1"/>
              <a:t>tắc</a:t>
            </a:r>
            <a:r>
              <a:rPr lang="en-US" sz="2000" b="1" dirty="0"/>
              <a:t> </a:t>
            </a:r>
            <a:r>
              <a:rPr lang="en-US" sz="2000" b="1" dirty="0" err="1"/>
              <a:t>xây</a:t>
            </a:r>
            <a:r>
              <a:rPr lang="en-US" sz="2000" b="1" dirty="0"/>
              <a:t> </a:t>
            </a:r>
            <a:r>
              <a:rPr lang="en-US" sz="2000" b="1" dirty="0" err="1"/>
              <a:t>dựng</a:t>
            </a:r>
            <a:r>
              <a:rPr lang="en-US" sz="2000" b="1" dirty="0"/>
              <a:t> DFD</a:t>
            </a:r>
            <a:r>
              <a:rPr lang="en-US" sz="2000" dirty="0"/>
              <a:t> –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endParaRPr lang="en-US" sz="2000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err="1"/>
              <a:t>Biểu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ngữ</a:t>
            </a:r>
            <a:r>
              <a:rPr lang="en-US" sz="2000" b="1" dirty="0"/>
              <a:t> </a:t>
            </a:r>
            <a:r>
              <a:rPr lang="en-US" sz="2000" b="1" dirty="0" err="1"/>
              <a:t>cảnh</a:t>
            </a:r>
            <a:r>
              <a:rPr lang="en-US" sz="2000" dirty="0"/>
              <a:t>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Cho </a:t>
            </a:r>
            <a:r>
              <a:rPr lang="en-US" sz="1800" dirty="0" err="1"/>
              <a:t>cái</a:t>
            </a:r>
            <a:r>
              <a:rPr lang="en-US" sz="1800" dirty="0"/>
              <a:t> </a:t>
            </a:r>
            <a:r>
              <a:rPr lang="en-US" sz="1800" dirty="0" err="1"/>
              <a:t>nhìn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quát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endParaRPr lang="en-US" sz="1800" dirty="0"/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(</a:t>
            </a:r>
            <a:r>
              <a:rPr lang="en-US" sz="1800" dirty="0" err="1"/>
              <a:t>cung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,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)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(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, </a:t>
            </a:r>
            <a:r>
              <a:rPr lang="en-US" sz="1800" dirty="0" err="1"/>
              <a:t>đầu</a:t>
            </a:r>
            <a:r>
              <a:rPr lang="en-US" sz="1800" dirty="0"/>
              <a:t> ra)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sz="1800" dirty="0"/>
              <a:t>o </a:t>
            </a:r>
            <a:r>
              <a:rPr lang="en-US" sz="1800" dirty="0" err="1"/>
              <a:t>Chú</a:t>
            </a:r>
            <a:r>
              <a:rPr lang="en-US" sz="1800" dirty="0"/>
              <a:t> ý: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thân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(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đầu</a:t>
            </a:r>
            <a:r>
              <a:rPr lang="en-US" sz="1800" dirty="0"/>
              <a:t> ra)</a:t>
            </a:r>
          </a:p>
          <a:p>
            <a:pPr algn="just">
              <a:lnSpc>
                <a:spcPct val="80000"/>
              </a:lnSpc>
            </a:pPr>
            <a:r>
              <a:rPr lang="en-US" sz="2000" dirty="0" err="1"/>
              <a:t>Tóm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duy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: (</a:t>
            </a:r>
            <a:r>
              <a:rPr lang="en-US" sz="1800" i="1" dirty="0" err="1"/>
              <a:t>được</a:t>
            </a:r>
            <a:r>
              <a:rPr lang="en-US" sz="1800" i="1" dirty="0"/>
              <a:t> </a:t>
            </a:r>
            <a:r>
              <a:rPr lang="en-US" sz="1800" i="1" dirty="0" err="1"/>
              <a:t>đánh</a:t>
            </a:r>
            <a:r>
              <a:rPr lang="en-US" sz="1800" i="1" dirty="0"/>
              <a:t> </a:t>
            </a:r>
            <a:r>
              <a:rPr lang="en-US" sz="1800" i="1" dirty="0" err="1"/>
              <a:t>bằng</a:t>
            </a:r>
            <a:r>
              <a:rPr lang="en-US" sz="1800" i="1" dirty="0"/>
              <a:t> </a:t>
            </a:r>
            <a:r>
              <a:rPr lang="en-US" sz="1800" i="1" dirty="0" err="1"/>
              <a:t>chữ</a:t>
            </a:r>
            <a:r>
              <a:rPr lang="en-US" sz="1800" i="1" dirty="0"/>
              <a:t> </a:t>
            </a:r>
            <a:r>
              <a:rPr lang="en-US" sz="1800" i="1" dirty="0" err="1"/>
              <a:t>số</a:t>
            </a:r>
            <a:r>
              <a:rPr lang="en-US" sz="1800" i="1" dirty="0"/>
              <a:t> 0 </a:t>
            </a:r>
            <a:r>
              <a:rPr lang="en-US" sz="1800" i="1" dirty="0" err="1"/>
              <a:t>và</a:t>
            </a:r>
            <a:r>
              <a:rPr lang="en-US" sz="1800" i="1" dirty="0"/>
              <a:t> </a:t>
            </a:r>
            <a:r>
              <a:rPr lang="en-US" sz="1800" i="1" dirty="0" err="1"/>
              <a:t>có</a:t>
            </a:r>
            <a:r>
              <a:rPr lang="en-US" sz="1800" i="1" dirty="0"/>
              <a:t> </a:t>
            </a:r>
            <a:r>
              <a:rPr lang="en-US" sz="1800" i="1" dirty="0" err="1"/>
              <a:t>tên</a:t>
            </a:r>
            <a:r>
              <a:rPr lang="en-US" sz="1800" i="1" dirty="0"/>
              <a:t> </a:t>
            </a:r>
            <a:r>
              <a:rPr lang="en-US" sz="1800" i="1" dirty="0" err="1"/>
              <a:t>bên</a:t>
            </a:r>
            <a:r>
              <a:rPr lang="en-US" sz="1800" i="1" dirty="0"/>
              <a:t> </a:t>
            </a:r>
            <a:r>
              <a:rPr lang="en-US" sz="1800" i="1" dirty="0" err="1"/>
              <a:t>trong</a:t>
            </a:r>
            <a:r>
              <a:rPr lang="en-US" sz="1800" dirty="0"/>
              <a:t>)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(hay </a:t>
            </a:r>
            <a:r>
              <a:rPr lang="en-US" sz="1800" dirty="0" err="1"/>
              <a:t>lĩnh</a:t>
            </a:r>
            <a:r>
              <a:rPr lang="en-US" sz="1800" dirty="0"/>
              <a:t> </a:t>
            </a:r>
            <a:r>
              <a:rPr lang="en-US" sz="1800" dirty="0" err="1"/>
              <a:t>vực</a:t>
            </a:r>
            <a:r>
              <a:rPr lang="en-US" sz="1800" dirty="0"/>
              <a:t>) </a:t>
            </a:r>
            <a:r>
              <a:rPr lang="en-US" sz="1800" dirty="0" err="1"/>
              <a:t>đang</a:t>
            </a:r>
            <a:r>
              <a:rPr lang="en-US" sz="1800" dirty="0"/>
              <a:t> </a:t>
            </a:r>
            <a:r>
              <a:rPr lang="en-US" sz="1800" dirty="0" err="1"/>
              <a:t>xét</a:t>
            </a:r>
            <a:r>
              <a:rPr lang="en-US" sz="1800" dirty="0"/>
              <a:t>.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HTTT (hay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con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) </a:t>
            </a:r>
            <a:r>
              <a:rPr lang="en-US" sz="1800" dirty="0" err="1"/>
              <a:t>mà</a:t>
            </a:r>
            <a:r>
              <a:rPr lang="en-US" sz="1800" dirty="0"/>
              <a:t> ta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.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(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ngoài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)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(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,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hay </a:t>
            </a:r>
            <a:r>
              <a:rPr lang="en-US" sz="1800" dirty="0" err="1"/>
              <a:t>một</a:t>
            </a:r>
            <a:r>
              <a:rPr lang="en-US" sz="1800" dirty="0"/>
              <a:t> HTTT </a:t>
            </a:r>
            <a:r>
              <a:rPr lang="en-US" sz="1800" dirty="0" err="1"/>
              <a:t>khác</a:t>
            </a:r>
            <a:r>
              <a:rPr lang="en-US" sz="1800" dirty="0"/>
              <a:t>).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luồng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đi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hay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đến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ình ảnh 11">
            <a:extLst>
              <a:ext uri="{FF2B5EF4-FFF2-40B4-BE49-F238E27FC236}">
                <a16:creationId xmlns:a16="http://schemas.microsoft.com/office/drawing/2014/main" id="{877DFEF3-4544-4340-9611-86B4E00B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27" y="1597511"/>
            <a:ext cx="5829300" cy="4105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590389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DFD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bữa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4C7448C-B0BA-4090-B668-45707D452C6B}"/>
              </a:ext>
            </a:extLst>
          </p:cNvPr>
          <p:cNvSpPr/>
          <p:nvPr/>
        </p:nvSpPr>
        <p:spPr bwMode="auto">
          <a:xfrm>
            <a:off x="1028700" y="4650795"/>
            <a:ext cx="2209800" cy="990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Hê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̣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thống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</a:t>
            </a:r>
            <a:r>
              <a:rPr lang="en-US" dirty="0" err="1"/>
              <a:t>ông</a:t>
            </a:r>
            <a:r>
              <a:rPr lang="en-US" dirty="0"/>
              <a:t> tin </a:t>
            </a:r>
            <a:r>
              <a:rPr lang="en-US" dirty="0" err="1"/>
              <a:t>khác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̉ </a:t>
            </a:r>
            <a:r>
              <a:rPr lang="en-US" dirty="0" err="1"/>
              <a:t>chức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31630B64-EECE-4234-9482-874B196F03D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4787" y="4064090"/>
            <a:ext cx="762000" cy="5470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338FF66A-DF9F-4E19-836F-BD211F812B74}"/>
              </a:ext>
            </a:extLst>
          </p:cNvPr>
          <p:cNvCxnSpPr/>
          <p:nvPr/>
        </p:nvCxnSpPr>
        <p:spPr bwMode="auto">
          <a:xfrm flipH="1">
            <a:off x="3296322" y="4477003"/>
            <a:ext cx="838200" cy="5562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0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D04D-E870-4794-9486-03C9CEC80BF1}" type="slidenum">
              <a:rPr lang="en-US"/>
              <a:pPr/>
              <a:t>38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8243887" cy="88741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00"/>
            <a:ext cx="8458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endParaRPr lang="en-US" sz="2400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/>
              <a:t>DFD </a:t>
            </a:r>
            <a:r>
              <a:rPr lang="en-US" sz="2400" b="1" dirty="0" err="1"/>
              <a:t>mức</a:t>
            </a:r>
            <a:r>
              <a:rPr lang="en-US" sz="2400" b="1" dirty="0"/>
              <a:t> 0 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cảnh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(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). </a:t>
            </a:r>
          </a:p>
          <a:p>
            <a:pPr algn="just">
              <a:lnSpc>
                <a:spcPct val="90000"/>
              </a:lnSpc>
              <a:buFontTx/>
              <a:buChar char="-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mút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.</a:t>
            </a:r>
            <a:r>
              <a:rPr lang="en-US" sz="2400" b="1" dirty="0"/>
              <a:t>-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 err="1"/>
              <a:t>Các</a:t>
            </a:r>
            <a:r>
              <a:rPr lang="en-US" sz="2400" b="1" dirty="0"/>
              <a:t> DFD </a:t>
            </a:r>
            <a:r>
              <a:rPr lang="en-US" sz="2400" b="1" dirty="0" err="1"/>
              <a:t>mức</a:t>
            </a:r>
            <a:r>
              <a:rPr lang="en-US" sz="2400" b="1" dirty="0"/>
              <a:t>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o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rã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A842-E2E4-4AE2-A746-37F2806F5DE4}" type="slidenum">
              <a:rPr lang="en-US"/>
              <a:pPr/>
              <a:t>39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b="1" dirty="0" err="1"/>
              <a:t>Trình</a:t>
            </a:r>
            <a:r>
              <a:rPr lang="en-US" sz="2800" b="1" dirty="0"/>
              <a:t> </a:t>
            </a:r>
            <a:r>
              <a:rPr lang="en-US" sz="2800" b="1" dirty="0" err="1"/>
              <a:t>tự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quy</a:t>
            </a:r>
            <a:r>
              <a:rPr lang="en-US" sz="2800" b="1" dirty="0"/>
              <a:t> </a:t>
            </a:r>
            <a:r>
              <a:rPr lang="en-US" sz="2800" b="1" dirty="0" err="1"/>
              <a:t>tắc</a:t>
            </a:r>
            <a:r>
              <a:rPr lang="en-US" sz="2800" b="1" dirty="0"/>
              <a:t> </a:t>
            </a:r>
            <a:r>
              <a:rPr lang="en-US" sz="2800" b="1" dirty="0" err="1"/>
              <a:t>xây</a:t>
            </a:r>
            <a:r>
              <a:rPr lang="en-US" sz="2800" b="1" dirty="0"/>
              <a:t> </a:t>
            </a:r>
            <a:r>
              <a:rPr lang="en-US" sz="2800" b="1" dirty="0" err="1"/>
              <a:t>dựng</a:t>
            </a:r>
            <a:r>
              <a:rPr lang="en-US" sz="2800" b="1" dirty="0"/>
              <a:t> DFD</a:t>
            </a:r>
            <a:r>
              <a:rPr lang="en-US" sz="2800" dirty="0"/>
              <a:t> –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endParaRPr lang="en-US" sz="2800" dirty="0"/>
          </a:p>
          <a:p>
            <a:pPr algn="just">
              <a:buFontTx/>
              <a:buNone/>
            </a:pPr>
            <a:endParaRPr lang="en-US" dirty="0"/>
          </a:p>
        </p:txBody>
      </p:sp>
      <p:pic>
        <p:nvPicPr>
          <p:cNvPr id="281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35053"/>
            <a:ext cx="6781800" cy="36347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200C81-098A-4959-9F55-D31277C5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: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1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 err="1"/>
              <a:t>Đường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 </a:t>
            </a:r>
            <a:r>
              <a:rPr lang="en-US" sz="2800" dirty="0" err="1"/>
              <a:t>gấp</a:t>
            </a:r>
            <a:r>
              <a:rPr lang="en-US" sz="2800" dirty="0"/>
              <a:t> </a:t>
            </a:r>
            <a:r>
              <a:rPr lang="en-US" sz="2800" dirty="0" err="1"/>
              <a:t>khúc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nối</a:t>
            </a:r>
            <a:r>
              <a:rPr lang="en-US" sz="2800" dirty="0"/>
              <a:t> 1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chia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C5EC52-7F41-44A0-8250-DB8A558A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A664F7D2-2BE5-4741-B8CE-638D36B9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A6F7C85-EF9E-4C07-AFC4-9821EC5FF973}"/>
              </a:ext>
            </a:extLst>
          </p:cNvPr>
          <p:cNvSpPr/>
          <p:nvPr/>
        </p:nvSpPr>
        <p:spPr bwMode="auto">
          <a:xfrm>
            <a:off x="1219200" y="4953000"/>
            <a:ext cx="21336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Tên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chức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năng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0" name="Sơ đồ 9">
            <a:extLst>
              <a:ext uri="{FF2B5EF4-FFF2-40B4-BE49-F238E27FC236}">
                <a16:creationId xmlns:a16="http://schemas.microsoft.com/office/drawing/2014/main" id="{AA0E732F-2FD7-43A4-9BDB-22AED78D2576}"/>
              </a:ext>
            </a:extLst>
          </p:cNvPr>
          <p:cNvGraphicFramePr/>
          <p:nvPr/>
        </p:nvGraphicFramePr>
        <p:xfrm>
          <a:off x="4267200" y="4508498"/>
          <a:ext cx="2933702" cy="1735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33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BFD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bữa</a:t>
            </a:r>
            <a:r>
              <a:rPr lang="en-US" dirty="0"/>
              <a:t> </a:t>
            </a:r>
            <a:r>
              <a:rPr lang="en-US" dirty="0" err="1"/>
              <a:t>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600200"/>
          <a:ext cx="8229600" cy="5100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0313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32089-EAB4-4725-8F30-800AE4ED7175}" type="slidenum">
              <a:rPr lang="en-US"/>
              <a:pPr/>
              <a:t>41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390" y="1600200"/>
            <a:ext cx="8229600" cy="5100638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83281"/>
            <a:ext cx="6491990" cy="4997570"/>
          </a:xfrm>
          <a:prstGeom prst="rect">
            <a:avLst/>
          </a:prstGeom>
          <a:noFill/>
        </p:spPr>
      </p:pic>
      <p:cxnSp>
        <p:nvCxnSpPr>
          <p:cNvPr id="3" name="Straight Connector 2"/>
          <p:cNvCxnSpPr/>
          <p:nvPr/>
        </p:nvCxnSpPr>
        <p:spPr bwMode="auto">
          <a:xfrm>
            <a:off x="3185410" y="550139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6584430" y="539396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3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4708160" y="5531370"/>
            <a:ext cx="533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17D7778A-6878-4E76-988E-D4B741EB1BB1}"/>
              </a:ext>
            </a:extLst>
          </p:cNvPr>
          <p:cNvSpPr/>
          <p:nvPr/>
        </p:nvSpPr>
        <p:spPr bwMode="auto">
          <a:xfrm>
            <a:off x="6813030" y="4526957"/>
            <a:ext cx="1371600" cy="3809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err="1">
                <a:solidFill>
                  <a:srgbClr val="333300"/>
                </a:solidFill>
              </a:rPr>
              <a:t>Danh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sách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thực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phẩm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cần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sư</a:t>
            </a:r>
            <a:r>
              <a:rPr lang="en-US" sz="900" dirty="0">
                <a:solidFill>
                  <a:srgbClr val="333300"/>
                </a:solidFill>
              </a:rPr>
              <a:t>̉ dung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D7B07CB5-CD10-4093-8262-EBEE39AFE560}"/>
              </a:ext>
            </a:extLst>
          </p:cNvPr>
          <p:cNvSpPr/>
          <p:nvPr/>
        </p:nvSpPr>
        <p:spPr bwMode="auto">
          <a:xfrm>
            <a:off x="3336560" y="4592755"/>
            <a:ext cx="1371600" cy="38097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err="1">
                <a:solidFill>
                  <a:srgbClr val="333300"/>
                </a:solidFill>
              </a:rPr>
              <a:t>Danh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sách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món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ăn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bán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theo</a:t>
            </a:r>
            <a:r>
              <a:rPr lang="en-US" sz="900" dirty="0">
                <a:solidFill>
                  <a:srgbClr val="333300"/>
                </a:solidFill>
              </a:rPr>
              <a:t> </a:t>
            </a:r>
            <a:r>
              <a:rPr lang="en-US" sz="900" dirty="0" err="1">
                <a:solidFill>
                  <a:srgbClr val="333300"/>
                </a:solidFill>
              </a:rPr>
              <a:t>thực</a:t>
            </a:r>
            <a:r>
              <a:rPr lang="en-US" sz="900" dirty="0">
                <a:solidFill>
                  <a:srgbClr val="333300"/>
                </a:solidFill>
              </a:rPr>
              <a:t> đ</a:t>
            </a:r>
            <a:r>
              <a:rPr lang="vi-VN" sz="900" dirty="0">
                <a:solidFill>
                  <a:srgbClr val="333300"/>
                </a:solidFill>
              </a:rPr>
              <a:t>ơ</a:t>
            </a:r>
            <a:r>
              <a:rPr lang="en-US" sz="900" dirty="0">
                <a:solidFill>
                  <a:srgbClr val="333300"/>
                </a:solidFill>
              </a:rPr>
              <a:t>n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rgbClr val="3333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6863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BFD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52400" y="1600200"/>
          <a:ext cx="8763000" cy="464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65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9940"/>
            <a:ext cx="8243887" cy="897732"/>
          </a:xfrm>
        </p:spPr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94242" name="Picture 2" descr="https://scontent.fhan2-2.fna.fbcdn.net/v/t34.0-12/22752492_1660946733949930_1203311484_n.png?oh=8bd25d03f3d3ce7ca3e69696939e7d1b&amp;oe=59EF4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8391"/>
            <a:ext cx="868680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06F5082-DDDE-4759-9D17-067D84FFD656}"/>
              </a:ext>
            </a:extLst>
          </p:cNvPr>
          <p:cNvSpPr txBox="1"/>
          <p:nvPr/>
        </p:nvSpPr>
        <p:spPr>
          <a:xfrm>
            <a:off x="1790700" y="6051729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DFD </a:t>
            </a:r>
            <a:r>
              <a:rPr lang="en-US" dirty="0" err="1"/>
              <a:t>mức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“1.0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63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EEC7-A63F-4145-A9F5-13679C67E5DE}" type="slidenum">
              <a:rPr lang="en-US"/>
              <a:pPr/>
              <a:t>44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643438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Các</a:t>
            </a:r>
            <a:r>
              <a:rPr lang="en-US" sz="2400" b="1" dirty="0"/>
              <a:t> qui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Luôn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ra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tức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bắt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(</a:t>
            </a:r>
            <a:r>
              <a:rPr lang="en-US" sz="1600" dirty="0" err="1"/>
              <a:t>hành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)</a:t>
            </a:r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i="1" dirty="0" err="1"/>
              <a:t>Nếu</a:t>
            </a:r>
            <a:r>
              <a:rPr lang="en-US" sz="1600" i="1" dirty="0"/>
              <a:t> </a:t>
            </a:r>
            <a:r>
              <a:rPr lang="en-US" sz="1600" i="1" dirty="0" err="1"/>
              <a:t>một</a:t>
            </a:r>
            <a:r>
              <a:rPr lang="en-US" sz="1600" i="1" dirty="0"/>
              <a:t> </a:t>
            </a:r>
            <a:r>
              <a:rPr lang="en-US" sz="1600" i="1" dirty="0" err="1"/>
              <a:t>đối</a:t>
            </a:r>
            <a:r>
              <a:rPr lang="en-US" sz="1600" i="1" dirty="0"/>
              <a:t> </a:t>
            </a:r>
            <a:r>
              <a:rPr lang="en-US" sz="1600" i="1" dirty="0" err="1"/>
              <a:t>tượng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cái</a:t>
            </a:r>
            <a:r>
              <a:rPr lang="en-US" sz="1600" i="1" dirty="0"/>
              <a:t> </a:t>
            </a:r>
            <a:r>
              <a:rPr lang="en-US" sz="1600" i="1" dirty="0" err="1"/>
              <a:t>vào</a:t>
            </a:r>
            <a:r>
              <a:rPr lang="en-US" sz="1600" i="1" dirty="0"/>
              <a:t> </a:t>
            </a:r>
            <a:r>
              <a:rPr lang="en-US" sz="1600" i="1" dirty="0" err="1"/>
              <a:t>thì</a:t>
            </a:r>
            <a:r>
              <a:rPr lang="en-US" sz="1600" i="1" dirty="0"/>
              <a:t> </a:t>
            </a:r>
            <a:r>
              <a:rPr lang="en-US" sz="1600" i="1" dirty="0" err="1"/>
              <a:t>nó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thể</a:t>
            </a:r>
            <a:r>
              <a:rPr lang="en-US" sz="1600" i="1" dirty="0"/>
              <a:t> </a:t>
            </a:r>
            <a:r>
              <a:rPr lang="en-US" sz="1600" i="1" dirty="0" err="1"/>
              <a:t>là</a:t>
            </a:r>
            <a:r>
              <a:rPr lang="en-US" sz="1600" i="1" dirty="0"/>
              <a:t> </a:t>
            </a:r>
            <a:r>
              <a:rPr lang="en-US" sz="1600" i="1" dirty="0" err="1"/>
              <a:t>tác</a:t>
            </a:r>
            <a:r>
              <a:rPr lang="en-US" sz="1600" i="1" dirty="0"/>
              <a:t> </a:t>
            </a:r>
            <a:r>
              <a:rPr lang="en-US" sz="1600" i="1" dirty="0" err="1"/>
              <a:t>nhân</a:t>
            </a:r>
            <a:r>
              <a:rPr lang="en-US" sz="1600" i="1" dirty="0"/>
              <a:t> (</a:t>
            </a:r>
            <a:r>
              <a:rPr lang="en-US" sz="1600" i="1" dirty="0" err="1"/>
              <a:t>đích</a:t>
            </a:r>
            <a:r>
              <a:rPr lang="en-US" sz="1600" i="1" dirty="0"/>
              <a:t>), </a:t>
            </a:r>
            <a:r>
              <a:rPr lang="en-US" sz="1600" i="1" dirty="0" err="1"/>
              <a:t>hoặc</a:t>
            </a:r>
            <a:r>
              <a:rPr lang="en-US" sz="1600" i="1" dirty="0"/>
              <a:t> </a:t>
            </a:r>
            <a:r>
              <a:rPr lang="en-US" sz="1600" i="1" dirty="0" err="1"/>
              <a:t>nếu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cái</a:t>
            </a:r>
            <a:r>
              <a:rPr lang="en-US" sz="1600" i="1" dirty="0"/>
              <a:t> ra </a:t>
            </a:r>
            <a:r>
              <a:rPr lang="en-US" sz="1600" i="1" dirty="0" err="1"/>
              <a:t>thì</a:t>
            </a:r>
            <a:r>
              <a:rPr lang="en-US" sz="1600" i="1" dirty="0"/>
              <a:t> </a:t>
            </a:r>
            <a:r>
              <a:rPr lang="en-US" sz="1600" i="1" dirty="0" err="1"/>
              <a:t>cũng</a:t>
            </a:r>
            <a:r>
              <a:rPr lang="en-US" sz="1600" i="1" dirty="0"/>
              <a:t> </a:t>
            </a:r>
            <a:r>
              <a:rPr lang="en-US" sz="1600" i="1" dirty="0" err="1"/>
              <a:t>chỉ</a:t>
            </a:r>
            <a:r>
              <a:rPr lang="en-US" sz="1600" i="1" dirty="0"/>
              <a:t> </a:t>
            </a:r>
            <a:r>
              <a:rPr lang="en-US" sz="1600" i="1" dirty="0" err="1"/>
              <a:t>có</a:t>
            </a:r>
            <a:r>
              <a:rPr lang="en-US" sz="1600" i="1" dirty="0"/>
              <a:t> </a:t>
            </a:r>
            <a:r>
              <a:rPr lang="en-US" sz="1600" i="1" dirty="0" err="1"/>
              <a:t>thể</a:t>
            </a:r>
            <a:r>
              <a:rPr lang="en-US" sz="1600" i="1" dirty="0"/>
              <a:t> </a:t>
            </a:r>
            <a:r>
              <a:rPr lang="en-US" sz="1600" i="1" dirty="0" err="1"/>
              <a:t>là</a:t>
            </a:r>
            <a:r>
              <a:rPr lang="en-US" sz="1600" i="1" dirty="0"/>
              <a:t> </a:t>
            </a:r>
            <a:r>
              <a:rPr lang="en-US" sz="1600" i="1" dirty="0" err="1"/>
              <a:t>tác</a:t>
            </a:r>
            <a:r>
              <a:rPr lang="en-US" sz="1600" i="1" dirty="0"/>
              <a:t> </a:t>
            </a:r>
            <a:r>
              <a:rPr lang="en-US" sz="1600" i="1" dirty="0" err="1"/>
              <a:t>nhân</a:t>
            </a:r>
            <a:r>
              <a:rPr lang="en-US" sz="1600" i="1" dirty="0"/>
              <a:t> (</a:t>
            </a:r>
            <a:r>
              <a:rPr lang="en-US" sz="1600" i="1" dirty="0" err="1"/>
              <a:t>nguôn</a:t>
            </a:r>
            <a:r>
              <a:rPr lang="en-US" sz="1600" i="1" dirty="0"/>
              <a:t>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/>
              <a:t>Kho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endParaRPr lang="en-US" sz="16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này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ngược</a:t>
            </a:r>
            <a:r>
              <a:rPr lang="en-US" sz="1600" dirty="0"/>
              <a:t> </a:t>
            </a:r>
            <a:r>
              <a:rPr lang="en-US" sz="1600" dirty="0" err="1"/>
              <a:t>lại</a:t>
            </a:r>
            <a:endParaRPr lang="en-US" sz="16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endParaRPr lang="en-US" sz="1600" dirty="0"/>
          </a:p>
          <a:p>
            <a:pPr lvl="2" algn="just">
              <a:lnSpc>
                <a:spcPct val="90000"/>
              </a:lnSpc>
              <a:buFontTx/>
              <a:buChar char="-"/>
            </a:pP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tiếp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endParaRPr lang="en-US" sz="1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EEC7-A63F-4145-A9F5-13679C67E5DE}" type="slidenum">
              <a:rPr lang="en-US"/>
              <a:pPr/>
              <a:t>45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Các</a:t>
            </a:r>
            <a:r>
              <a:rPr lang="en-US" sz="2400" b="1" dirty="0"/>
              <a:t> qui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2" algn="just">
              <a:lnSpc>
                <a:spcPct val="120000"/>
              </a:lnSpc>
              <a:buFontTx/>
              <a:buChar char="-"/>
            </a:pP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mệnh</a:t>
            </a:r>
            <a:r>
              <a:rPr lang="en-US" sz="1600" dirty="0"/>
              <a:t> </a:t>
            </a:r>
            <a:r>
              <a:rPr lang="en-US" sz="1600" dirty="0" err="1"/>
              <a:t>đề</a:t>
            </a:r>
            <a:r>
              <a:rPr lang="en-US" sz="1600" dirty="0"/>
              <a:t> </a:t>
            </a:r>
            <a:r>
              <a:rPr lang="en-US" sz="1600" dirty="0" err="1"/>
              <a:t>danh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endParaRPr lang="en-US" sz="1600" dirty="0"/>
          </a:p>
          <a:p>
            <a:pPr lvl="2" algn="just">
              <a:lnSpc>
                <a:spcPct val="120000"/>
              </a:lnSpc>
              <a:buFontTx/>
              <a:buChar char="-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1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di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endParaRPr lang="en-US" sz="1600" dirty="0"/>
          </a:p>
          <a:p>
            <a:pPr lvl="2" algn="just">
              <a:lnSpc>
                <a:spcPct val="120000"/>
              </a:lnSpc>
              <a:buFontTx/>
              <a:buChar char="-"/>
            </a:pP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quay </a:t>
            </a:r>
            <a:r>
              <a:rPr lang="en-US" sz="1600" dirty="0" err="1"/>
              <a:t>lại</a:t>
            </a:r>
            <a:r>
              <a:rPr lang="en-US" sz="1600" dirty="0"/>
              <a:t> </a:t>
            </a:r>
            <a:r>
              <a:rPr lang="en-US" sz="1600" dirty="0" err="1"/>
              <a:t>nơi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r>
              <a:rPr lang="en-US" sz="1600" dirty="0"/>
              <a:t>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ra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dirty="0"/>
              <a:t>“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”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“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ra”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qua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)</a:t>
            </a:r>
          </a:p>
          <a:p>
            <a:pPr lvl="1" algn="just">
              <a:lnSpc>
                <a:spcPct val="120000"/>
              </a:lnSpc>
              <a:buFontTx/>
              <a:buChar char="-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cha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con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ra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(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con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endParaRPr lang="en-US" sz="2000" dirty="0"/>
          </a:p>
          <a:p>
            <a:pPr lvl="2" algn="just">
              <a:lnSpc>
                <a:spcPct val="90000"/>
              </a:lnSpc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1280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EEC7-A63F-4145-A9F5-13679C67E5DE}" type="slidenum">
              <a:rPr lang="en-US"/>
              <a:pPr/>
              <a:t>46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tự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quy</a:t>
            </a:r>
            <a:r>
              <a:rPr lang="en-US" sz="2400" b="1" dirty="0"/>
              <a:t>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–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Các</a:t>
            </a:r>
            <a:r>
              <a:rPr lang="en-US" sz="2400" b="1" dirty="0"/>
              <a:t> qui </a:t>
            </a:r>
            <a:r>
              <a:rPr lang="en-US" sz="2400" b="1" dirty="0" err="1"/>
              <a:t>tắc</a:t>
            </a:r>
            <a:r>
              <a:rPr lang="en-US" sz="2400" b="1" dirty="0"/>
              <a:t> </a:t>
            </a:r>
            <a:r>
              <a:rPr lang="en-US" sz="2400" b="1" dirty="0" err="1"/>
              <a:t>xây</a:t>
            </a:r>
            <a:r>
              <a:rPr lang="en-US" sz="2400" b="1" dirty="0"/>
              <a:t> </a:t>
            </a:r>
            <a:r>
              <a:rPr lang="en-US" sz="2400" b="1" dirty="0" err="1"/>
              <a:t>dựng</a:t>
            </a:r>
            <a:r>
              <a:rPr lang="en-US" sz="2400" b="1" dirty="0"/>
              <a:t> DFD</a:t>
            </a:r>
            <a:r>
              <a:rPr lang="en-US" sz="2400" dirty="0"/>
              <a:t> </a:t>
            </a:r>
          </a:p>
          <a:p>
            <a:pPr lvl="1" algn="just">
              <a:buFontTx/>
              <a:buChar char="-"/>
            </a:pP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 lvl="1" algn="just">
              <a:buFontTx/>
              <a:buChar char="-"/>
            </a:pP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endParaRPr lang="en-US" sz="20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1,2,…n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(n-1)</a:t>
            </a:r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1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endParaRPr lang="en-US" sz="2000" dirty="0"/>
          </a:p>
          <a:p>
            <a:pPr lvl="1" algn="just">
              <a:lnSpc>
                <a:spcPct val="90000"/>
              </a:lnSpc>
              <a:buFontTx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7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lvl="1" algn="just">
              <a:buFontTx/>
              <a:buChar char="-"/>
            </a:pP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cái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, </a:t>
            </a:r>
            <a:r>
              <a:rPr lang="en-US" sz="2000" dirty="0" err="1"/>
              <a:t>cái</a:t>
            </a:r>
            <a:r>
              <a:rPr lang="en-US" sz="2000" dirty="0"/>
              <a:t> ra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ở 2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cân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409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8BC89F8-A627-4E59-AF64-F02E90E1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6B3E97-6A43-4D5B-9E19-42D252AAE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766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12" name="Chỗ dành sẵn cho Nội dung 11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E38C8CE5-1F00-477C-BBC3-7F33E82EA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44802"/>
            <a:ext cx="4724400" cy="5022057"/>
          </a:xfrm>
          <a:noFill/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99B2B5B-E1CC-4F6D-9A50-F4A03174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26E70A57-5F54-47EC-B38E-6278D2A0F1F4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7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[1]:</a:t>
            </a:r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)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4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hay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FFDB307-A70F-410B-BE64-CFDA2AFB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9B0F8E32-BABF-4B58-B7AD-61C4FCDD39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4800" y="1384469"/>
          <a:ext cx="8243887" cy="422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êu đề 1">
            <a:extLst>
              <a:ext uri="{FF2B5EF4-FFF2-40B4-BE49-F238E27FC236}">
                <a16:creationId xmlns:a16="http://schemas.microsoft.com/office/drawing/2014/main" id="{9A35A522-A230-4C64-9FE6-54401E7B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7E1CF3E-4C2F-420E-92A1-F0075A451237}"/>
              </a:ext>
            </a:extLst>
          </p:cNvPr>
          <p:cNvSpPr txBox="1"/>
          <p:nvPr/>
        </p:nvSpPr>
        <p:spPr>
          <a:xfrm>
            <a:off x="1600200" y="49530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1242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5102D6F-8A18-4109-8FFA-93340E9DC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69" y="1676400"/>
            <a:ext cx="5283200" cy="3962400"/>
          </a:xfrm>
          <a:prstGeom prst="rect">
            <a:avLst/>
          </a:prstGeom>
          <a:noFill/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4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?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? </a:t>
            </a:r>
          </a:p>
          <a:p>
            <a:pPr marL="0" indent="0" algn="just">
              <a:buNone/>
            </a:pPr>
            <a:r>
              <a:rPr lang="en-US" dirty="0"/>
              <a:t>	=&gt;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5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6D40F624-4B6D-4B14-9619-A02624B573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4636559" cy="3477419"/>
          </a:xfrm>
          <a:prstGeom prst="rect">
            <a:avLst/>
          </a:prstGeom>
          <a:noFill/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74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 algn="just"/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8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</a:t>
            </a:r>
          </a:p>
          <a:p>
            <a:pPr marL="0" indent="0" algn="just">
              <a:buNone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ra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algn="just">
              <a:buFontTx/>
              <a:buChar char="-"/>
            </a:pP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pPr algn="just">
              <a:buFontTx/>
              <a:buChar char="-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2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logic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Hình ảnh 5" descr="Ảnh có chứa văn bản, bảng trắng&#10;&#10;Mô tả được tạo tự động">
            <a:extLst>
              <a:ext uri="{FF2B5EF4-FFF2-40B4-BE49-F238E27FC236}">
                <a16:creationId xmlns:a16="http://schemas.microsoft.com/office/drawing/2014/main" id="{99012224-F9CD-4437-8358-D54168052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313781"/>
            <a:ext cx="4267200" cy="3200400"/>
          </a:xfrm>
          <a:prstGeom prst="rect">
            <a:avLst/>
          </a:prstGeom>
          <a:noFill/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99740-29DE-4D98-AFEB-F128F23AD460}"/>
              </a:ext>
            </a:extLst>
          </p:cNvPr>
          <p:cNvSpPr txBox="1"/>
          <p:nvPr/>
        </p:nvSpPr>
        <p:spPr>
          <a:xfrm>
            <a:off x="7696200" y="4343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609091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456113"/>
          </a:xfrm>
        </p:spPr>
        <p:txBody>
          <a:bodyPr/>
          <a:lstStyle/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logic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30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BBD1C0-4422-48B0-B253-09625236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 wrap="square" anchor="b">
            <a:normAutofit/>
          </a:bodyPr>
          <a:lstStyle/>
          <a:p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338817-4720-4E5D-8A56-B39E7C0C1F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 wrap="square" anchor="t">
            <a:normAutofit/>
          </a:bodyPr>
          <a:lstStyle/>
          <a:p>
            <a:r>
              <a:rPr lang="en-US"/>
              <a:t>Một cách khác để biểu diễn luồng dữ liệu vật lý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C493D38-F072-491F-9B2E-7B4EA2B1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1CB0D5-057B-47F4-988F-5CB49C77ED62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52CDADD-30F3-48F6-90D2-B86D3522C3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169" y="1417638"/>
            <a:ext cx="365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7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83093-8C8F-474A-A208-24DB634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br>
              <a:rPr lang="en-US" b="1" dirty="0"/>
            </a:b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DFD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734F5-561D-4D47-A050-D0F8CE03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/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: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ta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endParaRPr lang="en-US" sz="2000" dirty="0"/>
          </a:p>
          <a:p>
            <a:pPr lvl="1"/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quán</a:t>
            </a:r>
            <a:r>
              <a:rPr lang="en-US" sz="2000" dirty="0"/>
              <a:t>: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ở 2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lvl="1"/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: </a:t>
            </a:r>
            <a:r>
              <a:rPr lang="en-US" sz="2000" dirty="0" err="1"/>
              <a:t>trong</a:t>
            </a:r>
            <a:r>
              <a:rPr lang="en-US" sz="2000" dirty="0"/>
              <a:t> DFD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xảy</a:t>
            </a:r>
            <a:r>
              <a:rPr lang="en-US" sz="2000" dirty="0"/>
              <a:t> ra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?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hay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? </a:t>
            </a:r>
          </a:p>
          <a:p>
            <a:pPr lvl="1"/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: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dãy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endParaRPr lang="en-US" sz="2000" dirty="0"/>
          </a:p>
          <a:p>
            <a:pPr lvl="1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: Khi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? </a:t>
            </a:r>
          </a:p>
          <a:p>
            <a:pPr lvl="1"/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C5ECF2-33FB-4A80-ACC7-97307D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45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83093-8C8F-474A-A208-24DB634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br>
              <a:rPr lang="en-US" b="1" dirty="0"/>
            </a:b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DFD…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734F5-561D-4D47-A050-D0F8CE03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45611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  <a:p>
            <a:pPr lvl="1" algn="just"/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: Khi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? </a:t>
            </a:r>
          </a:p>
          <a:p>
            <a:pPr lvl="2" algn="just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1 </a:t>
            </a:r>
            <a:r>
              <a:rPr lang="en-US" sz="1600" dirty="0" err="1"/>
              <a:t>quyết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hay 1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giản</a:t>
            </a:r>
            <a:r>
              <a:rPr lang="en-US" sz="1600" dirty="0"/>
              <a:t>, hay 1 </a:t>
            </a:r>
            <a:r>
              <a:rPr lang="en-US" sz="1600" dirty="0" err="1"/>
              <a:t>thao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, </a:t>
            </a:r>
            <a:r>
              <a:rPr lang="en-US" sz="1600" dirty="0" err="1"/>
              <a:t>tạo</a:t>
            </a:r>
            <a:r>
              <a:rPr lang="en-US" sz="1600" dirty="0"/>
              <a:t>, </a:t>
            </a:r>
            <a:r>
              <a:rPr lang="en-US" sz="1600" dirty="0" err="1"/>
              <a:t>ghi</a:t>
            </a:r>
            <a:r>
              <a:rPr lang="en-US" sz="1600" dirty="0"/>
              <a:t>, </a:t>
            </a:r>
            <a:r>
              <a:rPr lang="en-US" sz="1600" dirty="0" err="1"/>
              <a:t>xóa</a:t>
            </a:r>
            <a:r>
              <a:rPr lang="en-US" sz="1600" dirty="0"/>
              <a:t>….</a:t>
            </a:r>
          </a:p>
          <a:p>
            <a:pPr lvl="2" algn="just"/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kho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diễn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đơn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khách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, …</a:t>
            </a:r>
          </a:p>
          <a:p>
            <a:pPr lvl="2" algn="just"/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ra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mọi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nhà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chi </a:t>
            </a:r>
            <a:r>
              <a:rPr lang="en-US" sz="1600" dirty="0" err="1"/>
              <a:t>tiết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/>
              <a:t>vụ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endParaRPr lang="en-US" sz="1600" dirty="0"/>
          </a:p>
          <a:p>
            <a:pPr lvl="2" algn="just"/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chia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ra </a:t>
            </a:r>
            <a:r>
              <a:rPr lang="en-US" sz="1600" dirty="0" err="1"/>
              <a:t>rằng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quản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endParaRPr lang="en-US" sz="1600" dirty="0"/>
          </a:p>
          <a:p>
            <a:pPr lvl="2" algn="just"/>
            <a:r>
              <a:rPr lang="en-US" sz="1600" dirty="0"/>
              <a:t>…..</a:t>
            </a:r>
          </a:p>
          <a:p>
            <a:pPr marL="457200" lvl="1" indent="0" algn="just">
              <a:buNone/>
            </a:pPr>
            <a:r>
              <a:rPr lang="en-US" sz="2000" dirty="0"/>
              <a:t>=&gt;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ở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thấp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C5ECF2-33FB-4A80-ACC7-97307D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185FB-6BD8-4836-8823-AF23922E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>
              <a:buFontTx/>
              <a:buChar char="-"/>
            </a:pP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/>
              <a:t>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phạm</a:t>
            </a:r>
            <a:r>
              <a:rPr lang="en-US" sz="2800" dirty="0"/>
              <a:t> vi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hay </a:t>
            </a:r>
            <a:r>
              <a:rPr lang="en-US" sz="2800" dirty="0" err="1"/>
              <a:t>miền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/>
              <a:t>Cho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, </a:t>
            </a:r>
            <a:r>
              <a:rPr lang="en-US" sz="2800" dirty="0" err="1"/>
              <a:t>tránh</a:t>
            </a:r>
            <a:r>
              <a:rPr lang="en-US" sz="2800" dirty="0"/>
              <a:t> </a:t>
            </a:r>
            <a:r>
              <a:rPr lang="en-US" sz="2800" dirty="0" err="1"/>
              <a:t>trùng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,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thiếu</a:t>
            </a:r>
            <a:endParaRPr lang="en-US" sz="2800" dirty="0"/>
          </a:p>
          <a:p>
            <a:pPr algn="just">
              <a:buFontTx/>
              <a:buChar char="-"/>
            </a:pP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ban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endParaRPr lang="en-US" sz="28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94F8-CE01-4B9B-B239-2CFF94A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51BFADB6-4AA0-4F45-A59B-FBDE825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265168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83093-8C8F-474A-A208-24DB634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br>
              <a:rPr lang="en-US" b="1" dirty="0"/>
            </a:b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hướng</a:t>
            </a:r>
            <a:r>
              <a:rPr lang="en-US" sz="3600" dirty="0"/>
              <a:t> </a:t>
            </a:r>
            <a:r>
              <a:rPr lang="en-US" sz="3600" dirty="0" err="1"/>
              <a:t>dẫn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</a:t>
            </a:r>
            <a:r>
              <a:rPr lang="en-US" sz="3600" dirty="0" err="1"/>
              <a:t>cấu</a:t>
            </a:r>
            <a:r>
              <a:rPr lang="en-US" sz="3600" dirty="0"/>
              <a:t> </a:t>
            </a:r>
            <a:r>
              <a:rPr lang="en-US" sz="3600" dirty="0" err="1"/>
              <a:t>trúc</a:t>
            </a:r>
            <a:r>
              <a:rPr lang="en-US" sz="3600" dirty="0"/>
              <a:t> DFD.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B5734F5-561D-4D47-A050-D0F8CE03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rã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ở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tiến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Liệt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kho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Vẽ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ở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: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ngữ</a:t>
            </a:r>
            <a:r>
              <a:rPr lang="en-US" sz="2000" dirty="0"/>
              <a:t> </a:t>
            </a:r>
            <a:r>
              <a:rPr lang="en-US" sz="2000" dirty="0" err="1"/>
              <a:t>cảnh</a:t>
            </a:r>
            <a:r>
              <a:rPr lang="en-US" sz="2000" dirty="0"/>
              <a:t>,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0, </a:t>
            </a:r>
            <a:r>
              <a:rPr lang="en-US" sz="2000" dirty="0" err="1"/>
              <a:t>mức</a:t>
            </a:r>
            <a:r>
              <a:rPr lang="en-US" sz="2000" dirty="0"/>
              <a:t> 1, </a:t>
            </a:r>
            <a:r>
              <a:rPr lang="en-US" sz="2000" dirty="0" err="1"/>
              <a:t>mức</a:t>
            </a:r>
            <a:r>
              <a:rPr lang="en-US" sz="2000" dirty="0"/>
              <a:t> 2,…. Ở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n:</a:t>
            </a:r>
          </a:p>
          <a:p>
            <a:pPr lvl="1">
              <a:buFontTx/>
              <a:buChar char="-"/>
            </a:pP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lượt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biểu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ở </a:t>
            </a:r>
            <a:r>
              <a:rPr lang="en-US" sz="1600" dirty="0" err="1"/>
              <a:t>mức</a:t>
            </a:r>
            <a:r>
              <a:rPr lang="en-US" sz="1600" dirty="0"/>
              <a:t> n-1</a:t>
            </a:r>
          </a:p>
          <a:p>
            <a:pPr lvl="1">
              <a:buFontTx/>
              <a:buChar char="-"/>
            </a:pP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chọn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rã</a:t>
            </a:r>
            <a:r>
              <a:rPr lang="en-US" sz="1600" dirty="0"/>
              <a:t>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 err="1"/>
              <a:t>Xác</a:t>
            </a:r>
            <a:r>
              <a:rPr lang="en-US" sz="1600" dirty="0"/>
              <a:t> </a:t>
            </a:r>
            <a:r>
              <a:rPr lang="en-US" sz="1600" dirty="0" err="1"/>
              <a:t>định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luồng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ra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mỗi</a:t>
            </a:r>
            <a:r>
              <a:rPr lang="en-US" sz="1600" dirty="0"/>
              <a:t> </a:t>
            </a:r>
            <a:r>
              <a:rPr lang="en-US" sz="1600" dirty="0" err="1"/>
              <a:t>tiến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dirty="0" err="1"/>
              <a:t>Vẽ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trái</a:t>
            </a:r>
            <a:r>
              <a:rPr lang="en-US" sz="1600" dirty="0"/>
              <a:t> sang </a:t>
            </a:r>
            <a:r>
              <a:rPr lang="en-US" sz="1600" dirty="0" err="1"/>
              <a:t>phải</a:t>
            </a:r>
            <a:endParaRPr lang="en-US" sz="1600" dirty="0"/>
          </a:p>
          <a:p>
            <a:pPr>
              <a:buFontTx/>
              <a:buChar char="-"/>
            </a:pP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0C5ECF2-33FB-4A80-ACC7-97307D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22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F7F5B9-570C-4903-857A-1BE40401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03188"/>
            <a:ext cx="8610600" cy="1314450"/>
          </a:xfrm>
        </p:spPr>
        <p:txBody>
          <a:bodyPr/>
          <a:lstStyle/>
          <a:p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hóa</a:t>
            </a:r>
            <a:r>
              <a:rPr lang="en-US" sz="4000" dirty="0"/>
              <a:t> logic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895D6C-2F50-4DA8-BEB6-186BCF6B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logic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ra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407621A-10C2-45E4-AB3B-9E3C136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61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F7F5B9-570C-4903-857A-1BE40401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03188"/>
            <a:ext cx="8610600" cy="1314450"/>
          </a:xfrm>
        </p:spPr>
        <p:txBody>
          <a:bodyPr/>
          <a:lstStyle/>
          <a:p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hóa</a:t>
            </a:r>
            <a:r>
              <a:rPr lang="en-US" sz="4000" dirty="0"/>
              <a:t> logic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US" sz="40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895D6C-2F50-4DA8-BEB6-186BCF6B1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logic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Anh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3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IF THEN, WHILE DO, BEGIN END…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logic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dung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logic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407621A-10C2-45E4-AB3B-9E3C136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CB0D5-057B-47F4-988F-5CB49C77ED6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185FB-6BD8-4836-8823-AF23922E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pPr algn="just">
              <a:buFontTx/>
              <a:buChar char="-"/>
            </a:pP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chuẩn</a:t>
            </a:r>
            <a:r>
              <a:rPr lang="en-US" sz="2800" dirty="0"/>
              <a:t>: </a:t>
            </a:r>
          </a:p>
          <a:p>
            <a:pPr lvl="1" algn="just"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1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(hay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). </a:t>
            </a:r>
          </a:p>
          <a:p>
            <a:pPr lvl="1" algn="just">
              <a:buFontTx/>
              <a:buChar char="-"/>
            </a:pP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cây</a:t>
            </a:r>
            <a:endParaRPr lang="en-US" sz="2400" dirty="0"/>
          </a:p>
          <a:p>
            <a:pPr lvl="1" algn="just">
              <a:buFontTx/>
              <a:buChar char="-"/>
            </a:pP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1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</a:t>
            </a:r>
            <a:r>
              <a:rPr lang="en-US" sz="2400" i="1" dirty="0" err="1"/>
              <a:t>gốc</a:t>
            </a:r>
            <a:r>
              <a:rPr lang="en-US" sz="2400" i="1" dirty="0"/>
              <a:t> </a:t>
            </a:r>
            <a:r>
              <a:rPr lang="en-US" sz="2400" dirty="0"/>
              <a:t>hay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</a:t>
            </a:r>
            <a:r>
              <a:rPr lang="en-US" sz="2400" i="1" dirty="0" err="1"/>
              <a:t>đỉnh</a:t>
            </a:r>
            <a:endParaRPr lang="en-US" sz="2400" i="1" dirty="0"/>
          </a:p>
          <a:p>
            <a:pPr lvl="1" algn="just">
              <a:buFontTx/>
              <a:buChar char="-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(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)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i="1" dirty="0" err="1"/>
              <a:t>chức</a:t>
            </a:r>
            <a:r>
              <a:rPr lang="en-US" sz="2400" i="1" dirty="0"/>
              <a:t> </a:t>
            </a:r>
            <a:r>
              <a:rPr lang="en-US" sz="2400" i="1" dirty="0" err="1"/>
              <a:t>năng</a:t>
            </a:r>
            <a:r>
              <a:rPr lang="en-US" sz="2400" i="1" dirty="0"/>
              <a:t> </a:t>
            </a:r>
            <a:r>
              <a:rPr lang="en-US" sz="2400" i="1" dirty="0" err="1"/>
              <a:t>lá</a:t>
            </a:r>
            <a:endParaRPr lang="en-US" sz="2400" i="1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94F8-CE01-4B9B-B239-2CFF94A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51BFADB6-4AA0-4F45-A59B-FBDE825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317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96185FB-6BD8-4836-8823-AF23922E1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611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</a:t>
            </a:r>
          </a:p>
          <a:p>
            <a:pPr algn="just">
              <a:buFontTx/>
              <a:buChar char="-"/>
            </a:pP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ty:</a:t>
            </a:r>
          </a:p>
          <a:p>
            <a:pPr lvl="1" algn="just"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endParaRPr lang="en-US" sz="2400" dirty="0"/>
          </a:p>
          <a:p>
            <a:pPr lvl="1" algn="just">
              <a:buFontTx/>
              <a:buChar char="-"/>
            </a:pP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2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endParaRPr lang="en-US" sz="2400" dirty="0"/>
          </a:p>
          <a:p>
            <a:pPr lvl="2" algn="just">
              <a:buFontTx/>
              <a:buChar char="-"/>
            </a:pP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ty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endParaRPr lang="en-US" sz="2000" dirty="0"/>
          </a:p>
          <a:p>
            <a:pPr lvl="2" algn="just">
              <a:buFontTx/>
              <a:buChar char="-"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tả</a:t>
            </a:r>
            <a:r>
              <a:rPr lang="en-US" sz="2000" dirty="0"/>
              <a:t> chi </a:t>
            </a:r>
            <a:r>
              <a:rPr lang="en-US" sz="2000" dirty="0" err="1"/>
              <a:t>tiết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lá</a:t>
            </a:r>
            <a:r>
              <a:rPr lang="en-US" sz="2000" dirty="0"/>
              <a:t> ở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gộp</a:t>
            </a:r>
            <a:r>
              <a:rPr lang="en-US" sz="2000" dirty="0"/>
              <a:t>.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phận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,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 </a:t>
            </a:r>
            <a:r>
              <a:rPr lang="en-US" sz="2000" dirty="0" err="1"/>
              <a:t>miền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2594F8-CE01-4B9B-B239-2CFF94A8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êu đề 1">
            <a:extLst>
              <a:ext uri="{FF2B5EF4-FFF2-40B4-BE49-F238E27FC236}">
                <a16:creationId xmlns:a16="http://schemas.microsoft.com/office/drawing/2014/main" id="{51BFADB6-4AA0-4F45-A59B-FBDE825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/>
              <a:t>3.5 </a:t>
            </a:r>
            <a:r>
              <a:rPr lang="en-US" sz="4000" dirty="0" err="1"/>
              <a:t>Mô</a:t>
            </a:r>
            <a:r>
              <a:rPr lang="en-US" sz="4000" dirty="0"/>
              <a:t> </a:t>
            </a:r>
            <a:r>
              <a:rPr lang="en-US" sz="4000" dirty="0" err="1"/>
              <a:t>hình</a:t>
            </a:r>
            <a:r>
              <a:rPr lang="en-US" sz="4000" dirty="0"/>
              <a:t> </a:t>
            </a:r>
            <a:r>
              <a:rPr lang="en-US" sz="4000" dirty="0" err="1"/>
              <a:t>nghiệp</a:t>
            </a:r>
            <a:r>
              <a:rPr lang="en-US" sz="4000" dirty="0"/>
              <a:t> </a:t>
            </a:r>
            <a:r>
              <a:rPr lang="en-US" sz="4000" dirty="0" err="1"/>
              <a:t>vụ</a:t>
            </a:r>
            <a:r>
              <a:rPr lang="en-US" sz="4000" dirty="0"/>
              <a:t> - </a:t>
            </a:r>
            <a:br>
              <a:rPr lang="en-US" sz="4000" dirty="0"/>
            </a:br>
            <a:r>
              <a:rPr lang="en-US" sz="4000" dirty="0"/>
              <a:t>a. </a:t>
            </a:r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0058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1957A3-8A7D-4D29-9303-7C47B777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456113"/>
          </a:xfrm>
        </p:spPr>
        <p:txBody>
          <a:bodyPr/>
          <a:lstStyle/>
          <a:p>
            <a:pPr algn="just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top-down, ta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-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E2CF7F-44D6-45EB-AFC6-2B913C9D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70A57-5F54-47EC-B38E-6278D2A0F1F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êu đề 1">
            <a:extLst>
              <a:ext uri="{FF2B5EF4-FFF2-40B4-BE49-F238E27FC236}">
                <a16:creationId xmlns:a16="http://schemas.microsoft.com/office/drawing/2014/main" id="{7A315F70-5D43-4381-BA50-677A2766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pPr algn="l"/>
            <a:r>
              <a:rPr lang="en-US" sz="4000" dirty="0" err="1"/>
              <a:t>Biểu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rã</a:t>
            </a:r>
            <a:r>
              <a:rPr lang="en-US" sz="4000" dirty="0"/>
              <a:t> </a:t>
            </a:r>
            <a:r>
              <a:rPr lang="en-US" sz="4000" dirty="0" err="1"/>
              <a:t>chức</a:t>
            </a:r>
            <a:r>
              <a:rPr lang="en-US" sz="4000" dirty="0"/>
              <a:t> </a:t>
            </a:r>
            <a:r>
              <a:rPr lang="en-US" sz="4000" dirty="0" err="1"/>
              <a:t>năng</a:t>
            </a:r>
            <a:r>
              <a:rPr lang="en-US" sz="4000" dirty="0"/>
              <a:t>…</a:t>
            </a:r>
            <a:br>
              <a:rPr lang="en-US" sz="4000" dirty="0"/>
            </a:br>
            <a:r>
              <a:rPr lang="en-US" sz="4000" dirty="0" err="1"/>
              <a:t>Dạng</a:t>
            </a:r>
            <a:r>
              <a:rPr lang="en-US" sz="4000" dirty="0"/>
              <a:t> </a:t>
            </a:r>
            <a:r>
              <a:rPr lang="en-US" sz="4000" dirty="0" err="1"/>
              <a:t>chuẩn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096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6228</Words>
  <Application>Microsoft Office PowerPoint</Application>
  <PresentationFormat>On-screen Show (4:3)</PresentationFormat>
  <Paragraphs>498</Paragraphs>
  <Slides>62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Tahoma</vt:lpstr>
      <vt:lpstr>Times New Roman</vt:lpstr>
      <vt:lpstr>Office Theme</vt:lpstr>
      <vt:lpstr>PowerPoint Presentation</vt:lpstr>
      <vt:lpstr>3.5 Mô hình nghiệp vụ -  a. Biểu đồ phân rã chức năng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3.5 Mô hình nghiệp vụ -  a. Biểu đồ phân rã chức năng…</vt:lpstr>
      <vt:lpstr>Biểu đồ phân rã chức năng… Dạng chuẩn</vt:lpstr>
      <vt:lpstr>Biểu đồ phân rã chức năng… Dạng chuẩn</vt:lpstr>
      <vt:lpstr>Biểu đồ phân rã chức năng… Dạng chuẩn</vt:lpstr>
      <vt:lpstr>Biểu đồ phân rã chức năng… Dạng chuẩn</vt:lpstr>
      <vt:lpstr>Biểu đồ phân rã chức năng… Dạng chuẩn</vt:lpstr>
      <vt:lpstr>Biểu đồ phân rã chức năng… Dạng chuẩn..</vt:lpstr>
      <vt:lpstr>Biểu đồ phân rã chức năng… Dạng chuẩn…</vt:lpstr>
      <vt:lpstr>Thảo luận </vt:lpstr>
      <vt:lpstr>Biểu đồ phân rã chức năng… Dạng công ty</vt:lpstr>
      <vt:lpstr>Biểu đồ phân rã chức năng… Dạng công ty</vt:lpstr>
      <vt:lpstr>Biểu đồ phân rã chức năng. Tiếp cận bottom up</vt:lpstr>
      <vt:lpstr>PowerPoint Presentation</vt:lpstr>
      <vt:lpstr>3.5b. Mô hình hóa tiến trình Nội dung mô hình hóa tiến trình</vt:lpstr>
      <vt:lpstr>3.5b.Mô hình hóa tiến trình Nội dung mô hình hóa tiến trình</vt:lpstr>
      <vt:lpstr>Mô hình lôgíc </vt:lpstr>
      <vt:lpstr>Mô hình lôgíc</vt:lpstr>
      <vt:lpstr>Biểu đồ luồng dữ liệu</vt:lpstr>
      <vt:lpstr>Biểu đồ luồng dữ liệu</vt:lpstr>
      <vt:lpstr>Biểu đồ luồng dữ liệu</vt:lpstr>
      <vt:lpstr>Biểu đồ luồng dữ liệu  Các phần tử của DFD</vt:lpstr>
      <vt:lpstr>Biểu đồ luồng dữ liệu  Các phần tử của DFD</vt:lpstr>
      <vt:lpstr>Biểu đồ luồng dữ liệu  Các phần tử của DFD</vt:lpstr>
      <vt:lpstr>Biểu đồ luồng dữ liệu  Các phần tử của DFD</vt:lpstr>
      <vt:lpstr> Biểu đồ luồng dữ liệu  Các phần tử của DFD</vt:lpstr>
      <vt:lpstr>Biểu đồ luồng dữ liệu  Các phần tử của DFD.</vt:lpstr>
      <vt:lpstr>Biểu đồ luồng dữ liệu  Các phần tử của DFD.</vt:lpstr>
      <vt:lpstr>Biểu đồ luồng dữ liệu</vt:lpstr>
      <vt:lpstr>Biểu đồ luồng dữ liệu</vt:lpstr>
      <vt:lpstr>Biểu đồ luồng dữ liệu</vt:lpstr>
      <vt:lpstr>Biểu đồ luồng dữ liệu</vt:lpstr>
      <vt:lpstr>Biểu đồ luồng dữ liệu</vt:lpstr>
      <vt:lpstr>BFD bài toán Đặt bữa ăn</vt:lpstr>
      <vt:lpstr>Biểu đồ luồng dữ liệu</vt:lpstr>
      <vt:lpstr>BFD chức năng 1.0</vt:lpstr>
      <vt:lpstr>Biểu đồ luồng dữ liệu</vt:lpstr>
      <vt:lpstr>Biểu đồ luồng dữ liệu</vt:lpstr>
      <vt:lpstr>Biểu đồ luồng dữ liệu</vt:lpstr>
      <vt:lpstr>Biểu đồ luồng dữ liệu</vt:lpstr>
      <vt:lpstr>Biểu đồ luồng dữ liệu</vt:lpstr>
      <vt:lpstr>Biểu đồ luồng dữ liệu</vt:lpstr>
      <vt:lpstr> Biểu đồ luồng dữ liệu</vt:lpstr>
      <vt:lpstr> Biểu đồ luồng dữ liệu</vt:lpstr>
      <vt:lpstr> Biểu đồ luồng dữ liệu</vt:lpstr>
      <vt:lpstr> Biểu đồ luồng dữ liệu</vt:lpstr>
      <vt:lpstr>Biểu đồ luồng dữ liệu</vt:lpstr>
      <vt:lpstr> Biểu đồ luồng dữ liệu</vt:lpstr>
      <vt:lpstr> Biểu đồ luồng dữ liệu</vt:lpstr>
      <vt:lpstr> Biểu đồ luồng dữ liệu</vt:lpstr>
      <vt:lpstr>Biểu đồ luồng dữ liệu</vt:lpstr>
      <vt:lpstr> Biểu đồ luồng dữ liệu Các hướng dẫn để cấu trúc DFD</vt:lpstr>
      <vt:lpstr> Biểu đồ luồng dữ liệu Các hướng dẫn để cấu trúc DFD…</vt:lpstr>
      <vt:lpstr> Biểu đồ luồng dữ liệu Các hướng dẫn để cấu trúc DFD.</vt:lpstr>
      <vt:lpstr>Mô hình hóa logic tiến trình</vt:lpstr>
      <vt:lpstr>Mô hình hóa logic tiến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Nguyễn Đức Dư</cp:lastModifiedBy>
  <cp:revision>144</cp:revision>
  <dcterms:created xsi:type="dcterms:W3CDTF">2011-01-21T15:00:27Z</dcterms:created>
  <dcterms:modified xsi:type="dcterms:W3CDTF">2023-10-01T01:51:52Z</dcterms:modified>
</cp:coreProperties>
</file>