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8"/>
  </p:notesMasterIdLst>
  <p:sldIdLst>
    <p:sldId id="256" r:id="rId5"/>
    <p:sldId id="290" r:id="rId6"/>
    <p:sldId id="326" r:id="rId7"/>
    <p:sldId id="291" r:id="rId8"/>
    <p:sldId id="327" r:id="rId9"/>
    <p:sldId id="328" r:id="rId10"/>
    <p:sldId id="329" r:id="rId11"/>
    <p:sldId id="330" r:id="rId12"/>
    <p:sldId id="331" r:id="rId13"/>
    <p:sldId id="292" r:id="rId14"/>
    <p:sldId id="332" r:id="rId15"/>
    <p:sldId id="333" r:id="rId16"/>
    <p:sldId id="325" r:id="rId17"/>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9" roundtripDataSignature="AMtx7miVIQHxHJ88dRrYQSLYPyqlDznev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F0D92D-834B-9A35-4605-DCDC0228D200}" name="NGUYỄN TIẾN TÙNG" initials="NTT" userId="NGUYỄN TIẾN TÙ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E22E7-921C-4504-970E-9A72B5611441}" v="2" dt="2021-11-17T08:05:25.017"/>
    <p1510:client id="{A752799F-6181-311C-A3A9-5D700393F6A8}" v="4" dt="2021-11-22T08:20:05.046"/>
    <p1510:client id="{E4DA73FB-FA4B-301D-F3D9-8D00106132C1}" v="25" dt="2021-11-22T08:19:19.742"/>
  </p1510:revLst>
</p1510:revInfo>
</file>

<file path=ppt/tableStyles.xml><?xml version="1.0" encoding="utf-8"?>
<a:tblStyleLst xmlns:a="http://schemas.openxmlformats.org/drawingml/2006/main" def="{B6473F77-9767-472F-86AF-7F669F2A4378}">
  <a:tblStyle styleId="{B6473F77-9767-472F-86AF-7F669F2A437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p:scale>
          <a:sx n="61" d="100"/>
          <a:sy n="61" d="100"/>
        </p:scale>
        <p:origin x="46" y="323"/>
      </p:cViewPr>
      <p:guideLst>
        <p:guide orient="horz" pos="2160"/>
        <p:guide pos="2880"/>
      </p:guideLst>
    </p:cSldViewPr>
  </p:slideViewPr>
  <p:outlineViewPr>
    <p:cViewPr>
      <p:scale>
        <a:sx n="33" d="100"/>
        <a:sy n="33" d="100"/>
      </p:scale>
      <p:origin x="0" y="-12317"/>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viewProps" Target="viewProps.xml"/><Relationship Id="rId3" Type="http://schemas.openxmlformats.org/officeDocument/2006/relationships/customXml" Target="../customXml/item3.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49" Type="http://customschemas.google.com/relationships/presentationmetadata" Target="metadata"/><Relationship Id="rId10" Type="http://schemas.openxmlformats.org/officeDocument/2006/relationships/slide" Target="slides/slide6.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87" name="Google Shape;87;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800" b="0" i="0" u="none" strike="noStrike" cap="none">
                <a:solidFill>
                  <a:srgbClr val="0000FF"/>
                </a:solidFill>
                <a:latin typeface="Arial"/>
                <a:ea typeface="Arial"/>
                <a:cs typeface="Arial"/>
                <a:sym typeface="Arial"/>
              </a:defRPr>
            </a:lvl1pPr>
            <a:lvl2pPr marL="0" lvl="1" indent="0" algn="r">
              <a:spcBef>
                <a:spcPts val="0"/>
              </a:spcBef>
              <a:spcAft>
                <a:spcPts val="0"/>
              </a:spcAft>
              <a:buNone/>
              <a:defRPr sz="1800" b="0" i="0" u="none" strike="noStrike" cap="none">
                <a:solidFill>
                  <a:srgbClr val="0000FF"/>
                </a:solidFill>
                <a:latin typeface="Arial"/>
                <a:ea typeface="Arial"/>
                <a:cs typeface="Arial"/>
                <a:sym typeface="Arial"/>
              </a:defRPr>
            </a:lvl2pPr>
            <a:lvl3pPr marL="0" lvl="2" indent="0" algn="r">
              <a:spcBef>
                <a:spcPts val="0"/>
              </a:spcBef>
              <a:spcAft>
                <a:spcPts val="0"/>
              </a:spcAft>
              <a:buNone/>
              <a:defRPr sz="1800" b="0" i="0" u="none" strike="noStrike" cap="none">
                <a:solidFill>
                  <a:srgbClr val="0000FF"/>
                </a:solidFill>
                <a:latin typeface="Arial"/>
                <a:ea typeface="Arial"/>
                <a:cs typeface="Arial"/>
                <a:sym typeface="Arial"/>
              </a:defRPr>
            </a:lvl3pPr>
            <a:lvl4pPr marL="0" lvl="3" indent="0" algn="r">
              <a:spcBef>
                <a:spcPts val="0"/>
              </a:spcBef>
              <a:spcAft>
                <a:spcPts val="0"/>
              </a:spcAft>
              <a:buNone/>
              <a:defRPr sz="1800" b="0" i="0" u="none" strike="noStrike" cap="none">
                <a:solidFill>
                  <a:srgbClr val="0000FF"/>
                </a:solidFill>
                <a:latin typeface="Arial"/>
                <a:ea typeface="Arial"/>
                <a:cs typeface="Arial"/>
                <a:sym typeface="Arial"/>
              </a:defRPr>
            </a:lvl4pPr>
            <a:lvl5pPr marL="0" lvl="4" indent="0" algn="r">
              <a:spcBef>
                <a:spcPts val="0"/>
              </a:spcBef>
              <a:spcAft>
                <a:spcPts val="0"/>
              </a:spcAft>
              <a:buNone/>
              <a:defRPr sz="1800" b="0" i="0" u="none" strike="noStrike" cap="none">
                <a:solidFill>
                  <a:srgbClr val="0000FF"/>
                </a:solidFill>
                <a:latin typeface="Arial"/>
                <a:ea typeface="Arial"/>
                <a:cs typeface="Arial"/>
                <a:sym typeface="Arial"/>
              </a:defRPr>
            </a:lvl5pPr>
            <a:lvl6pPr marL="0" lvl="5" indent="0" algn="r">
              <a:spcBef>
                <a:spcPts val="0"/>
              </a:spcBef>
              <a:spcAft>
                <a:spcPts val="0"/>
              </a:spcAft>
              <a:buNone/>
              <a:defRPr sz="1800" b="0" i="0" u="none" strike="noStrike" cap="none">
                <a:solidFill>
                  <a:srgbClr val="0000FF"/>
                </a:solidFill>
                <a:latin typeface="Arial"/>
                <a:ea typeface="Arial"/>
                <a:cs typeface="Arial"/>
                <a:sym typeface="Arial"/>
              </a:defRPr>
            </a:lvl6pPr>
            <a:lvl7pPr marL="0" lvl="6" indent="0" algn="r">
              <a:spcBef>
                <a:spcPts val="0"/>
              </a:spcBef>
              <a:spcAft>
                <a:spcPts val="0"/>
              </a:spcAft>
              <a:buNone/>
              <a:defRPr sz="1800" b="0" i="0" u="none" strike="noStrike" cap="none">
                <a:solidFill>
                  <a:srgbClr val="0000FF"/>
                </a:solidFill>
                <a:latin typeface="Arial"/>
                <a:ea typeface="Arial"/>
                <a:cs typeface="Arial"/>
                <a:sym typeface="Arial"/>
              </a:defRPr>
            </a:lvl7pPr>
            <a:lvl8pPr marL="0" lvl="7" indent="0" algn="r">
              <a:spcBef>
                <a:spcPts val="0"/>
              </a:spcBef>
              <a:spcAft>
                <a:spcPts val="0"/>
              </a:spcAft>
              <a:buNone/>
              <a:defRPr sz="1800" b="0" i="0" u="none" strike="noStrike" cap="none">
                <a:solidFill>
                  <a:srgbClr val="0000FF"/>
                </a:solidFill>
                <a:latin typeface="Arial"/>
                <a:ea typeface="Arial"/>
                <a:cs typeface="Arial"/>
                <a:sym typeface="Arial"/>
              </a:defRPr>
            </a:lvl8pPr>
            <a:lvl9pPr marL="0" lvl="8" indent="0" algn="r">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000">
                <a:solidFill>
                  <a:srgbClr val="FFFF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81000" algn="l">
              <a:spcBef>
                <a:spcPts val="300"/>
              </a:spcBef>
              <a:spcAft>
                <a:spcPts val="0"/>
              </a:spcAft>
              <a:buClr>
                <a:schemeClr val="dk1"/>
              </a:buClr>
              <a:buSzPts val="2400"/>
              <a:buChar char="•"/>
              <a:defRPr sz="2400">
                <a:solidFill>
                  <a:schemeClr val="dk1"/>
                </a:solidFill>
              </a:defRPr>
            </a:lvl3pPr>
            <a:lvl4pPr marL="1828800" lvl="3" indent="-381000" algn="l">
              <a:spcBef>
                <a:spcPts val="300"/>
              </a:spcBef>
              <a:spcAft>
                <a:spcPts val="0"/>
              </a:spcAft>
              <a:buClr>
                <a:schemeClr val="dk1"/>
              </a:buClr>
              <a:buSzPts val="2400"/>
              <a:buChar char="–"/>
              <a:defRPr sz="2400">
                <a:solidFill>
                  <a:schemeClr val="dk1"/>
                </a:solidFill>
              </a:defRPr>
            </a:lvl4pPr>
            <a:lvl5pPr marL="2286000" lvl="4" indent="-355600" algn="l">
              <a:spcBef>
                <a:spcPts val="300"/>
              </a:spcBef>
              <a:spcAft>
                <a:spcPts val="0"/>
              </a:spcAft>
              <a:buClr>
                <a:schemeClr val="dk1"/>
              </a:buClr>
              <a:buSzPts val="2000"/>
              <a:buChar char="»"/>
              <a:defRPr sz="20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pic>
        <p:nvPicPr>
          <p:cNvPr id="32" name="Google Shape;32;p65"/>
          <p:cNvPicPr preferRelativeResize="0"/>
          <p:nvPr/>
        </p:nvPicPr>
        <p:blipFill rotWithShape="1">
          <a:blip r:embed="rId2">
            <a:alphaModFix/>
          </a:blip>
          <a:srcRect t="8081" b="8861"/>
          <a:stretch/>
        </p:blipFill>
        <p:spPr>
          <a:xfrm>
            <a:off x="0" y="1131888"/>
            <a:ext cx="9144000" cy="5370512"/>
          </a:xfrm>
          <a:prstGeom prst="rect">
            <a:avLst/>
          </a:prstGeom>
          <a:noFill/>
          <a:ln>
            <a:noFill/>
          </a:ln>
        </p:spPr>
      </p:pic>
      <p:sp>
        <p:nvSpPr>
          <p:cNvPr id="33" name="Google Shape;33;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4000" b="1" cap="none">
                <a:solidFill>
                  <a:srgbClr val="FF000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spcBef>
                <a:spcPts val="300"/>
              </a:spcBef>
              <a:spcAft>
                <a:spcPts val="0"/>
              </a:spcAft>
              <a:buClr>
                <a:srgbClr val="888888"/>
              </a:buClr>
              <a:buSzPts val="1800"/>
              <a:buNone/>
              <a:defRPr sz="1800">
                <a:solidFill>
                  <a:srgbClr val="888888"/>
                </a:solidFill>
              </a:defRPr>
            </a:lvl2pPr>
            <a:lvl3pPr marL="1371600" lvl="2" indent="-228600" algn="l">
              <a:spcBef>
                <a:spcPts val="300"/>
              </a:spcBef>
              <a:spcAft>
                <a:spcPts val="0"/>
              </a:spcAft>
              <a:buClr>
                <a:srgbClr val="888888"/>
              </a:buClr>
              <a:buSzPts val="1600"/>
              <a:buNone/>
              <a:defRPr sz="1600">
                <a:solidFill>
                  <a:srgbClr val="888888"/>
                </a:solidFill>
              </a:defRPr>
            </a:lvl3pPr>
            <a:lvl4pPr marL="1828800" lvl="3" indent="-228600" algn="l">
              <a:spcBef>
                <a:spcPts val="300"/>
              </a:spcBef>
              <a:spcAft>
                <a:spcPts val="0"/>
              </a:spcAft>
              <a:buClr>
                <a:srgbClr val="888888"/>
              </a:buClr>
              <a:buSzPts val="1400"/>
              <a:buNone/>
              <a:defRPr sz="1400">
                <a:solidFill>
                  <a:srgbClr val="888888"/>
                </a:solidFill>
              </a:defRPr>
            </a:lvl4pPr>
            <a:lvl5pPr marL="2286000" lvl="4" indent="-228600" algn="l">
              <a:spcBef>
                <a:spcPts val="300"/>
              </a:spcBef>
              <a:spcAft>
                <a:spcPts val="0"/>
              </a:spcAft>
              <a:buClr>
                <a:srgbClr val="888888"/>
              </a:buClr>
              <a:buSzPts val="1400"/>
              <a:buNone/>
              <a:defRPr sz="1400">
                <a:solidFill>
                  <a:srgbClr val="888888"/>
                </a:solidFill>
              </a:defRPr>
            </a:lvl5pPr>
            <a:lvl6pPr marL="2743200" lvl="5" indent="-228600" algn="l">
              <a:spcBef>
                <a:spcPts val="30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chemeClr val="dk1"/>
              </a:buClr>
              <a:buSzPts val="2600"/>
              <a:buChar char="•"/>
              <a:defRPr sz="2600">
                <a:solidFill>
                  <a:schemeClr val="dk1"/>
                </a:solidFil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55600" algn="l">
              <a:spcBef>
                <a:spcPts val="300"/>
              </a:spcBef>
              <a:spcAft>
                <a:spcPts val="0"/>
              </a:spcAft>
              <a:buClr>
                <a:schemeClr val="dk1"/>
              </a:buClr>
              <a:buSzPts val="2000"/>
              <a:buChar char="•"/>
              <a:defRPr sz="2000">
                <a:solidFill>
                  <a:schemeClr val="dk1"/>
                </a:solidFill>
              </a:defRPr>
            </a:lvl3pPr>
            <a:lvl4pPr marL="1828800" lvl="3" indent="-342900" algn="l">
              <a:spcBef>
                <a:spcPts val="300"/>
              </a:spcBef>
              <a:spcAft>
                <a:spcPts val="0"/>
              </a:spcAft>
              <a:buClr>
                <a:schemeClr val="dk1"/>
              </a:buClr>
              <a:buSzPts val="1800"/>
              <a:buChar char="–"/>
              <a:defRPr sz="1800">
                <a:solidFill>
                  <a:schemeClr val="dk1"/>
                </a:solidFill>
              </a:defRPr>
            </a:lvl4pPr>
            <a:lvl5pPr marL="2286000" lvl="4" indent="-342900" algn="l">
              <a:spcBef>
                <a:spcPts val="300"/>
              </a:spcBef>
              <a:spcAft>
                <a:spcPts val="0"/>
              </a:spcAft>
              <a:buClr>
                <a:schemeClr val="dk1"/>
              </a:buClr>
              <a:buSzPts val="1800"/>
              <a:buChar char="»"/>
              <a:defRPr sz="18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spcBef>
                <a:spcPts val="100"/>
              </a:spcBef>
              <a:spcAft>
                <a:spcPts val="0"/>
              </a:spcAft>
              <a:buClr>
                <a:schemeClr val="dk1"/>
              </a:buClr>
              <a:buSzPts val="2600"/>
              <a:buChar char="•"/>
              <a:defRPr sz="2600">
                <a:solidFill>
                  <a:schemeClr val="dk1"/>
                </a:solidFill>
              </a:defRPr>
            </a:lvl1pPr>
            <a:lvl2pPr marL="914400" lvl="1" indent="-381000" algn="l">
              <a:spcBef>
                <a:spcPts val="300"/>
              </a:spcBef>
              <a:spcAft>
                <a:spcPts val="0"/>
              </a:spcAft>
              <a:buClr>
                <a:schemeClr val="dk1"/>
              </a:buClr>
              <a:buSzPts val="2400"/>
              <a:buChar char="–"/>
              <a:defRPr sz="2400">
                <a:solidFill>
                  <a:schemeClr val="dk1"/>
                </a:solidFill>
              </a:defRPr>
            </a:lvl2pPr>
            <a:lvl3pPr marL="1371600" lvl="2" indent="-355600" algn="l">
              <a:spcBef>
                <a:spcPts val="300"/>
              </a:spcBef>
              <a:spcAft>
                <a:spcPts val="0"/>
              </a:spcAft>
              <a:buClr>
                <a:schemeClr val="dk1"/>
              </a:buClr>
              <a:buSzPts val="2000"/>
              <a:buChar char="•"/>
              <a:defRPr sz="2000">
                <a:solidFill>
                  <a:schemeClr val="dk1"/>
                </a:solidFill>
              </a:defRPr>
            </a:lvl3pPr>
            <a:lvl4pPr marL="1828800" lvl="3" indent="-342900" algn="l">
              <a:spcBef>
                <a:spcPts val="300"/>
              </a:spcBef>
              <a:spcAft>
                <a:spcPts val="0"/>
              </a:spcAft>
              <a:buClr>
                <a:schemeClr val="dk1"/>
              </a:buClr>
              <a:buSzPts val="1800"/>
              <a:buChar char="–"/>
              <a:defRPr sz="1800">
                <a:solidFill>
                  <a:schemeClr val="dk1"/>
                </a:solidFill>
              </a:defRPr>
            </a:lvl4pPr>
            <a:lvl5pPr marL="2286000" lvl="4" indent="-342900" algn="l">
              <a:spcBef>
                <a:spcPts val="300"/>
              </a:spcBef>
              <a:spcAft>
                <a:spcPts val="0"/>
              </a:spcAft>
              <a:buClr>
                <a:schemeClr val="dk1"/>
              </a:buClr>
              <a:buSzPts val="1800"/>
              <a:buChar char="»"/>
              <a:defRPr sz="1800">
                <a:solidFill>
                  <a:schemeClr val="dk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100"/>
              </a:spcBef>
              <a:spcAft>
                <a:spcPts val="0"/>
              </a:spcAft>
              <a:buClr>
                <a:srgbClr val="002060"/>
              </a:buClr>
              <a:buSzPts val="2400"/>
              <a:buNone/>
              <a:defRPr sz="2400" b="1"/>
            </a:lvl1pPr>
            <a:lvl2pPr marL="914400" lvl="1" indent="-228600" algn="l">
              <a:spcBef>
                <a:spcPts val="300"/>
              </a:spcBef>
              <a:spcAft>
                <a:spcPts val="0"/>
              </a:spcAft>
              <a:buClr>
                <a:srgbClr val="002060"/>
              </a:buClr>
              <a:buSzPts val="2000"/>
              <a:buNone/>
              <a:defRPr sz="2000" b="1"/>
            </a:lvl2pPr>
            <a:lvl3pPr marL="1371600" lvl="2" indent="-228600" algn="l">
              <a:spcBef>
                <a:spcPts val="300"/>
              </a:spcBef>
              <a:spcAft>
                <a:spcPts val="0"/>
              </a:spcAft>
              <a:buClr>
                <a:srgbClr val="002060"/>
              </a:buClr>
              <a:buSzPts val="1800"/>
              <a:buNone/>
              <a:defRPr sz="1800" b="1"/>
            </a:lvl3pPr>
            <a:lvl4pPr marL="1828800" lvl="3" indent="-228600" algn="l">
              <a:spcBef>
                <a:spcPts val="300"/>
              </a:spcBef>
              <a:spcAft>
                <a:spcPts val="0"/>
              </a:spcAft>
              <a:buClr>
                <a:srgbClr val="002060"/>
              </a:buClr>
              <a:buSzPts val="1600"/>
              <a:buNone/>
              <a:defRPr sz="1600" b="1"/>
            </a:lvl4pPr>
            <a:lvl5pPr marL="2286000" lvl="4" indent="-228600" algn="l">
              <a:spcBef>
                <a:spcPts val="300"/>
              </a:spcBef>
              <a:spcAft>
                <a:spcPts val="0"/>
              </a:spcAft>
              <a:buClr>
                <a:srgbClr val="00206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100"/>
              </a:spcBef>
              <a:spcAft>
                <a:spcPts val="0"/>
              </a:spcAft>
              <a:buClr>
                <a:srgbClr val="002060"/>
              </a:buClr>
              <a:buSzPts val="2400"/>
              <a:buChar char="•"/>
              <a:defRPr sz="2400"/>
            </a:lvl1pPr>
            <a:lvl2pPr marL="914400" lvl="1" indent="-355600" algn="l">
              <a:spcBef>
                <a:spcPts val="300"/>
              </a:spcBef>
              <a:spcAft>
                <a:spcPts val="0"/>
              </a:spcAft>
              <a:buClr>
                <a:srgbClr val="002060"/>
              </a:buClr>
              <a:buSzPts val="2000"/>
              <a:buChar char="–"/>
              <a:defRPr sz="2000"/>
            </a:lvl2pPr>
            <a:lvl3pPr marL="1371600" lvl="2" indent="-342900" algn="l">
              <a:spcBef>
                <a:spcPts val="300"/>
              </a:spcBef>
              <a:spcAft>
                <a:spcPts val="0"/>
              </a:spcAft>
              <a:buClr>
                <a:srgbClr val="002060"/>
              </a:buClr>
              <a:buSzPts val="1800"/>
              <a:buChar char="•"/>
              <a:defRPr sz="1800"/>
            </a:lvl3pPr>
            <a:lvl4pPr marL="1828800" lvl="3" indent="-330200" algn="l">
              <a:spcBef>
                <a:spcPts val="300"/>
              </a:spcBef>
              <a:spcAft>
                <a:spcPts val="0"/>
              </a:spcAft>
              <a:buClr>
                <a:srgbClr val="002060"/>
              </a:buClr>
              <a:buSzPts val="1600"/>
              <a:buChar char="–"/>
              <a:defRPr sz="1600"/>
            </a:lvl4pPr>
            <a:lvl5pPr marL="2286000" lvl="4" indent="-330200" algn="l">
              <a:spcBef>
                <a:spcPts val="300"/>
              </a:spcBef>
              <a:spcAft>
                <a:spcPts val="0"/>
              </a:spcAft>
              <a:buClr>
                <a:srgbClr val="00206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100"/>
              </a:spcBef>
              <a:spcAft>
                <a:spcPts val="0"/>
              </a:spcAft>
              <a:buClr>
                <a:srgbClr val="002060"/>
              </a:buClr>
              <a:buSzPts val="2400"/>
              <a:buNone/>
              <a:defRPr sz="2400" b="1"/>
            </a:lvl1pPr>
            <a:lvl2pPr marL="914400" lvl="1" indent="-228600" algn="l">
              <a:spcBef>
                <a:spcPts val="300"/>
              </a:spcBef>
              <a:spcAft>
                <a:spcPts val="0"/>
              </a:spcAft>
              <a:buClr>
                <a:srgbClr val="002060"/>
              </a:buClr>
              <a:buSzPts val="2000"/>
              <a:buNone/>
              <a:defRPr sz="2000" b="1"/>
            </a:lvl2pPr>
            <a:lvl3pPr marL="1371600" lvl="2" indent="-228600" algn="l">
              <a:spcBef>
                <a:spcPts val="300"/>
              </a:spcBef>
              <a:spcAft>
                <a:spcPts val="0"/>
              </a:spcAft>
              <a:buClr>
                <a:srgbClr val="002060"/>
              </a:buClr>
              <a:buSzPts val="1800"/>
              <a:buNone/>
              <a:defRPr sz="1800" b="1"/>
            </a:lvl3pPr>
            <a:lvl4pPr marL="1828800" lvl="3" indent="-228600" algn="l">
              <a:spcBef>
                <a:spcPts val="300"/>
              </a:spcBef>
              <a:spcAft>
                <a:spcPts val="0"/>
              </a:spcAft>
              <a:buClr>
                <a:srgbClr val="002060"/>
              </a:buClr>
              <a:buSzPts val="1600"/>
              <a:buNone/>
              <a:defRPr sz="1600" b="1"/>
            </a:lvl4pPr>
            <a:lvl5pPr marL="2286000" lvl="4" indent="-228600" algn="l">
              <a:spcBef>
                <a:spcPts val="300"/>
              </a:spcBef>
              <a:spcAft>
                <a:spcPts val="0"/>
              </a:spcAft>
              <a:buClr>
                <a:srgbClr val="00206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100"/>
              </a:spcBef>
              <a:spcAft>
                <a:spcPts val="0"/>
              </a:spcAft>
              <a:buClr>
                <a:srgbClr val="002060"/>
              </a:buClr>
              <a:buSzPts val="2400"/>
              <a:buChar char="•"/>
              <a:defRPr sz="2400"/>
            </a:lvl1pPr>
            <a:lvl2pPr marL="914400" lvl="1" indent="-355600" algn="l">
              <a:spcBef>
                <a:spcPts val="300"/>
              </a:spcBef>
              <a:spcAft>
                <a:spcPts val="0"/>
              </a:spcAft>
              <a:buClr>
                <a:srgbClr val="002060"/>
              </a:buClr>
              <a:buSzPts val="2000"/>
              <a:buChar char="–"/>
              <a:defRPr sz="2000"/>
            </a:lvl2pPr>
            <a:lvl3pPr marL="1371600" lvl="2" indent="-342900" algn="l">
              <a:spcBef>
                <a:spcPts val="300"/>
              </a:spcBef>
              <a:spcAft>
                <a:spcPts val="0"/>
              </a:spcAft>
              <a:buClr>
                <a:srgbClr val="002060"/>
              </a:buClr>
              <a:buSzPts val="1800"/>
              <a:buChar char="•"/>
              <a:defRPr sz="1800"/>
            </a:lvl3pPr>
            <a:lvl4pPr marL="1828800" lvl="3" indent="-330200" algn="l">
              <a:spcBef>
                <a:spcPts val="300"/>
              </a:spcBef>
              <a:spcAft>
                <a:spcPts val="0"/>
              </a:spcAft>
              <a:buClr>
                <a:srgbClr val="002060"/>
              </a:buClr>
              <a:buSzPts val="1600"/>
              <a:buChar char="–"/>
              <a:defRPr sz="1600"/>
            </a:lvl4pPr>
            <a:lvl5pPr marL="2286000" lvl="4" indent="-330200" algn="l">
              <a:spcBef>
                <a:spcPts val="300"/>
              </a:spcBef>
              <a:spcAft>
                <a:spcPts val="0"/>
              </a:spcAft>
              <a:buClr>
                <a:srgbClr val="00206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70"/>
          <p:cNvSpPr>
            <a:spLocks noGrp="1"/>
          </p:cNvSpPr>
          <p:nvPr>
            <p:ph type="pic" idx="2"/>
          </p:nvPr>
        </p:nvSpPr>
        <p:spPr>
          <a:xfrm>
            <a:off x="1792288" y="612775"/>
            <a:ext cx="5486400" cy="4114800"/>
          </a:xfrm>
          <a:prstGeom prst="rect">
            <a:avLst/>
          </a:prstGeom>
          <a:noFill/>
          <a:ln>
            <a:noFill/>
          </a:ln>
        </p:spPr>
      </p:sp>
      <p:sp>
        <p:nvSpPr>
          <p:cNvPr id="69" name="Google Shape;69;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100"/>
              </a:spcBef>
              <a:spcAft>
                <a:spcPts val="0"/>
              </a:spcAft>
              <a:buClr>
                <a:srgbClr val="002060"/>
              </a:buClr>
              <a:buSzPts val="1400"/>
              <a:buNone/>
              <a:defRPr sz="1400"/>
            </a:lvl1pPr>
            <a:lvl2pPr marL="914400" lvl="1" indent="-228600" algn="l">
              <a:spcBef>
                <a:spcPts val="300"/>
              </a:spcBef>
              <a:spcAft>
                <a:spcPts val="0"/>
              </a:spcAft>
              <a:buClr>
                <a:srgbClr val="002060"/>
              </a:buClr>
              <a:buSzPts val="1200"/>
              <a:buNone/>
              <a:defRPr sz="1200"/>
            </a:lvl2pPr>
            <a:lvl3pPr marL="1371600" lvl="2" indent="-228600" algn="l">
              <a:spcBef>
                <a:spcPts val="300"/>
              </a:spcBef>
              <a:spcAft>
                <a:spcPts val="0"/>
              </a:spcAft>
              <a:buClr>
                <a:srgbClr val="002060"/>
              </a:buClr>
              <a:buSzPts val="1000"/>
              <a:buNone/>
              <a:defRPr sz="1000"/>
            </a:lvl3pPr>
            <a:lvl4pPr marL="1828800" lvl="3" indent="-228600" algn="l">
              <a:spcBef>
                <a:spcPts val="300"/>
              </a:spcBef>
              <a:spcAft>
                <a:spcPts val="0"/>
              </a:spcAft>
              <a:buClr>
                <a:srgbClr val="002060"/>
              </a:buClr>
              <a:buSzPts val="900"/>
              <a:buNone/>
              <a:defRPr sz="900"/>
            </a:lvl4pPr>
            <a:lvl5pPr marL="2286000" lvl="4" indent="-228600" algn="l">
              <a:spcBef>
                <a:spcPts val="300"/>
              </a:spcBef>
              <a:spcAft>
                <a:spcPts val="0"/>
              </a:spcAft>
              <a:buClr>
                <a:srgbClr val="002060"/>
              </a:buClr>
              <a:buSzPts val="900"/>
              <a:buNone/>
              <a:defRPr sz="900"/>
            </a:lvl5pPr>
            <a:lvl6pPr marL="2743200" lvl="5" indent="-228600" algn="l">
              <a:spcBef>
                <a:spcPts val="30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0" name="Google Shape;70;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100"/>
              </a:spcBef>
              <a:spcAft>
                <a:spcPts val="0"/>
              </a:spcAft>
              <a:buClr>
                <a:srgbClr val="002060"/>
              </a:buClr>
              <a:buSzPts val="1800"/>
              <a:buChar char="•"/>
              <a:defRPr/>
            </a:lvl1pPr>
            <a:lvl2pPr marL="914400" lvl="1" indent="-342900" algn="l">
              <a:spcBef>
                <a:spcPts val="300"/>
              </a:spcBef>
              <a:spcAft>
                <a:spcPts val="0"/>
              </a:spcAft>
              <a:buClr>
                <a:srgbClr val="002060"/>
              </a:buClr>
              <a:buSzPts val="1800"/>
              <a:buChar char="–"/>
              <a:defRPr/>
            </a:lvl2pPr>
            <a:lvl3pPr marL="1371600" lvl="2" indent="-342900" algn="l">
              <a:spcBef>
                <a:spcPts val="300"/>
              </a:spcBef>
              <a:spcAft>
                <a:spcPts val="0"/>
              </a:spcAft>
              <a:buClr>
                <a:srgbClr val="002060"/>
              </a:buClr>
              <a:buSzPts val="1800"/>
              <a:buChar char="•"/>
              <a:defRPr/>
            </a:lvl3pPr>
            <a:lvl4pPr marL="1828800" lvl="3" indent="-342900" algn="l">
              <a:spcBef>
                <a:spcPts val="300"/>
              </a:spcBef>
              <a:spcAft>
                <a:spcPts val="0"/>
              </a:spcAft>
              <a:buClr>
                <a:srgbClr val="002060"/>
              </a:buClr>
              <a:buSzPts val="1800"/>
              <a:buChar char="–"/>
              <a:defRPr/>
            </a:lvl4pPr>
            <a:lvl5pPr marL="2286000" lvl="4" indent="-342900" algn="l">
              <a:spcBef>
                <a:spcPts val="300"/>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100"/>
              </a:spcBef>
              <a:spcAft>
                <a:spcPts val="0"/>
              </a:spcAft>
              <a:buClr>
                <a:srgbClr val="002060"/>
              </a:buClr>
              <a:buSzPts val="1800"/>
              <a:buChar char="•"/>
              <a:defRPr/>
            </a:lvl1pPr>
            <a:lvl2pPr marL="914400" lvl="1" indent="-342900" algn="l">
              <a:spcBef>
                <a:spcPts val="300"/>
              </a:spcBef>
              <a:spcAft>
                <a:spcPts val="0"/>
              </a:spcAft>
              <a:buClr>
                <a:srgbClr val="002060"/>
              </a:buClr>
              <a:buSzPts val="1800"/>
              <a:buChar char="–"/>
              <a:defRPr/>
            </a:lvl2pPr>
            <a:lvl3pPr marL="1371600" lvl="2" indent="-342900" algn="l">
              <a:spcBef>
                <a:spcPts val="300"/>
              </a:spcBef>
              <a:spcAft>
                <a:spcPts val="0"/>
              </a:spcAft>
              <a:buClr>
                <a:srgbClr val="002060"/>
              </a:buClr>
              <a:buSzPts val="1800"/>
              <a:buChar char="•"/>
              <a:defRPr/>
            </a:lvl3pPr>
            <a:lvl4pPr marL="1828800" lvl="3" indent="-342900" algn="l">
              <a:spcBef>
                <a:spcPts val="300"/>
              </a:spcBef>
              <a:spcAft>
                <a:spcPts val="0"/>
              </a:spcAft>
              <a:buClr>
                <a:srgbClr val="002060"/>
              </a:buClr>
              <a:buSzPts val="1800"/>
              <a:buChar char="–"/>
              <a:defRPr/>
            </a:lvl4pPr>
            <a:lvl5pPr marL="2286000" lvl="4" indent="-342900" algn="l">
              <a:spcBef>
                <a:spcPts val="300"/>
              </a:spcBef>
              <a:spcAft>
                <a:spcPts val="0"/>
              </a:spcAft>
              <a:buClr>
                <a:srgbClr val="00206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solidFill>
                  <a:srgbClr val="0000FF"/>
                </a:solidFill>
                <a:latin typeface="Arial"/>
                <a:ea typeface="Arial"/>
                <a:cs typeface="Arial"/>
                <a:sym typeface="Arial"/>
              </a:defRPr>
            </a:lvl1pPr>
            <a:lvl2pPr marL="0" lvl="1" indent="0" algn="r">
              <a:spcBef>
                <a:spcPts val="0"/>
              </a:spcBef>
              <a:spcAft>
                <a:spcPts val="0"/>
              </a:spcAft>
              <a:buNone/>
              <a:defRPr>
                <a:solidFill>
                  <a:srgbClr val="0000FF"/>
                </a:solidFill>
                <a:latin typeface="Arial"/>
                <a:ea typeface="Arial"/>
                <a:cs typeface="Arial"/>
                <a:sym typeface="Arial"/>
              </a:defRPr>
            </a:lvl2pPr>
            <a:lvl3pPr marL="0" lvl="2" indent="0" algn="r">
              <a:spcBef>
                <a:spcPts val="0"/>
              </a:spcBef>
              <a:spcAft>
                <a:spcPts val="0"/>
              </a:spcAft>
              <a:buNone/>
              <a:defRPr>
                <a:solidFill>
                  <a:srgbClr val="0000FF"/>
                </a:solidFill>
                <a:latin typeface="Arial"/>
                <a:ea typeface="Arial"/>
                <a:cs typeface="Arial"/>
                <a:sym typeface="Arial"/>
              </a:defRPr>
            </a:lvl3pPr>
            <a:lvl4pPr marL="0" lvl="3" indent="0" algn="r">
              <a:spcBef>
                <a:spcPts val="0"/>
              </a:spcBef>
              <a:spcAft>
                <a:spcPts val="0"/>
              </a:spcAft>
              <a:buNone/>
              <a:defRPr>
                <a:solidFill>
                  <a:srgbClr val="0000FF"/>
                </a:solidFill>
                <a:latin typeface="Arial"/>
                <a:ea typeface="Arial"/>
                <a:cs typeface="Arial"/>
                <a:sym typeface="Arial"/>
              </a:defRPr>
            </a:lvl4pPr>
            <a:lvl5pPr marL="0" lvl="4" indent="0" algn="r">
              <a:spcBef>
                <a:spcPts val="0"/>
              </a:spcBef>
              <a:spcAft>
                <a:spcPts val="0"/>
              </a:spcAft>
              <a:buNone/>
              <a:defRPr>
                <a:solidFill>
                  <a:srgbClr val="0000FF"/>
                </a:solidFill>
                <a:latin typeface="Arial"/>
                <a:ea typeface="Arial"/>
                <a:cs typeface="Arial"/>
                <a:sym typeface="Arial"/>
              </a:defRPr>
            </a:lvl5pPr>
            <a:lvl6pPr marL="0" lvl="5" indent="0" algn="r">
              <a:spcBef>
                <a:spcPts val="0"/>
              </a:spcBef>
              <a:spcAft>
                <a:spcPts val="0"/>
              </a:spcAft>
              <a:buNone/>
              <a:defRPr>
                <a:solidFill>
                  <a:srgbClr val="0000FF"/>
                </a:solidFill>
                <a:latin typeface="Arial"/>
                <a:ea typeface="Arial"/>
                <a:cs typeface="Arial"/>
                <a:sym typeface="Arial"/>
              </a:defRPr>
            </a:lvl6pPr>
            <a:lvl7pPr marL="0" lvl="6" indent="0" algn="r">
              <a:spcBef>
                <a:spcPts val="0"/>
              </a:spcBef>
              <a:spcAft>
                <a:spcPts val="0"/>
              </a:spcAft>
              <a:buNone/>
              <a:defRPr>
                <a:solidFill>
                  <a:srgbClr val="0000FF"/>
                </a:solidFill>
                <a:latin typeface="Arial"/>
                <a:ea typeface="Arial"/>
                <a:cs typeface="Arial"/>
                <a:sym typeface="Arial"/>
              </a:defRPr>
            </a:lvl7pPr>
            <a:lvl8pPr marL="0" lvl="7" indent="0" algn="r">
              <a:spcBef>
                <a:spcPts val="0"/>
              </a:spcBef>
              <a:spcAft>
                <a:spcPts val="0"/>
              </a:spcAft>
              <a:buNone/>
              <a:defRPr>
                <a:solidFill>
                  <a:srgbClr val="0000FF"/>
                </a:solidFill>
                <a:latin typeface="Arial"/>
                <a:ea typeface="Arial"/>
                <a:cs typeface="Arial"/>
                <a:sym typeface="Arial"/>
              </a:defRPr>
            </a:lvl8pPr>
            <a:lvl9pPr marL="0" lvl="8" indent="0" algn="r">
              <a:spcBef>
                <a:spcPts val="0"/>
              </a:spcBef>
              <a:spcAft>
                <a:spcPts val="0"/>
              </a:spcAft>
              <a:buNone/>
              <a:defRPr>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1pPr>
            <a:lvl2pPr marR="0" lvl="1"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2pPr>
            <a:lvl3pPr marR="0" lvl="2"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3pPr>
            <a:lvl4pPr marR="0" lvl="3"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4pPr>
            <a:lvl5pPr marR="0" lvl="4" algn="ctr" rtl="0">
              <a:spcBef>
                <a:spcPts val="0"/>
              </a:spcBef>
              <a:spcAft>
                <a:spcPts val="0"/>
              </a:spcAft>
              <a:buSzPts val="1400"/>
              <a:buNone/>
              <a:defRPr sz="3600" b="1" i="0" u="none" strike="noStrike" cap="none">
                <a:solidFill>
                  <a:srgbClr val="FFFF00"/>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800" b="0" i="0" u="none" strike="noStrike" cap="none">
                <a:solidFill>
                  <a:srgbClr val="0000FF"/>
                </a:solidFill>
                <a:latin typeface="Arial"/>
                <a:ea typeface="Arial"/>
                <a:cs typeface="Arial"/>
                <a:sym typeface="Arial"/>
              </a:defRPr>
            </a:lvl1pPr>
            <a:lvl2pPr marL="0" marR="0" lvl="1" indent="0" algn="r" rtl="0">
              <a:spcBef>
                <a:spcPts val="0"/>
              </a:spcBef>
              <a:spcAft>
                <a:spcPts val="0"/>
              </a:spcAft>
              <a:buNone/>
              <a:defRPr sz="1800" b="0" i="0" u="none" strike="noStrike" cap="none">
                <a:solidFill>
                  <a:srgbClr val="0000FF"/>
                </a:solidFill>
                <a:latin typeface="Arial"/>
                <a:ea typeface="Arial"/>
                <a:cs typeface="Arial"/>
                <a:sym typeface="Arial"/>
              </a:defRPr>
            </a:lvl2pPr>
            <a:lvl3pPr marL="0" marR="0" lvl="2" indent="0" algn="r" rtl="0">
              <a:spcBef>
                <a:spcPts val="0"/>
              </a:spcBef>
              <a:spcAft>
                <a:spcPts val="0"/>
              </a:spcAft>
              <a:buNone/>
              <a:defRPr sz="1800" b="0" i="0" u="none" strike="noStrike" cap="none">
                <a:solidFill>
                  <a:srgbClr val="0000FF"/>
                </a:solidFill>
                <a:latin typeface="Arial"/>
                <a:ea typeface="Arial"/>
                <a:cs typeface="Arial"/>
                <a:sym typeface="Arial"/>
              </a:defRPr>
            </a:lvl3pPr>
            <a:lvl4pPr marL="0" marR="0" lvl="3" indent="0" algn="r" rtl="0">
              <a:spcBef>
                <a:spcPts val="0"/>
              </a:spcBef>
              <a:spcAft>
                <a:spcPts val="0"/>
              </a:spcAft>
              <a:buNone/>
              <a:defRPr sz="1800" b="0" i="0" u="none" strike="noStrike" cap="none">
                <a:solidFill>
                  <a:srgbClr val="0000FF"/>
                </a:solidFill>
                <a:latin typeface="Arial"/>
                <a:ea typeface="Arial"/>
                <a:cs typeface="Arial"/>
                <a:sym typeface="Arial"/>
              </a:defRPr>
            </a:lvl4pPr>
            <a:lvl5pPr marL="0" marR="0" lvl="4" indent="0" algn="r" rtl="0">
              <a:spcBef>
                <a:spcPts val="0"/>
              </a:spcBef>
              <a:spcAft>
                <a:spcPts val="0"/>
              </a:spcAft>
              <a:buNone/>
              <a:defRPr sz="1800" b="0" i="0" u="none" strike="noStrike" cap="none">
                <a:solidFill>
                  <a:srgbClr val="0000FF"/>
                </a:solidFill>
                <a:latin typeface="Arial"/>
                <a:ea typeface="Arial"/>
                <a:cs typeface="Arial"/>
                <a:sym typeface="Arial"/>
              </a:defRPr>
            </a:lvl5pPr>
            <a:lvl6pPr marL="0" marR="0" lvl="5" indent="0" algn="r" rtl="0">
              <a:spcBef>
                <a:spcPts val="0"/>
              </a:spcBef>
              <a:spcAft>
                <a:spcPts val="0"/>
              </a:spcAft>
              <a:buNone/>
              <a:defRPr sz="1800" b="0" i="0" u="none" strike="noStrike" cap="none">
                <a:solidFill>
                  <a:srgbClr val="0000FF"/>
                </a:solidFill>
                <a:latin typeface="Arial"/>
                <a:ea typeface="Arial"/>
                <a:cs typeface="Arial"/>
                <a:sym typeface="Arial"/>
              </a:defRPr>
            </a:lvl6pPr>
            <a:lvl7pPr marL="0" marR="0" lvl="6" indent="0" algn="r" rtl="0">
              <a:spcBef>
                <a:spcPts val="0"/>
              </a:spcBef>
              <a:spcAft>
                <a:spcPts val="0"/>
              </a:spcAft>
              <a:buNone/>
              <a:defRPr sz="1800" b="0" i="0" u="none" strike="noStrike" cap="none">
                <a:solidFill>
                  <a:srgbClr val="0000FF"/>
                </a:solidFill>
                <a:latin typeface="Arial"/>
                <a:ea typeface="Arial"/>
                <a:cs typeface="Arial"/>
                <a:sym typeface="Arial"/>
              </a:defRPr>
            </a:lvl7pPr>
            <a:lvl8pPr marL="0" marR="0" lvl="7" indent="0" algn="r" rtl="0">
              <a:spcBef>
                <a:spcPts val="0"/>
              </a:spcBef>
              <a:spcAft>
                <a:spcPts val="0"/>
              </a:spcAft>
              <a:buNone/>
              <a:defRPr sz="1800" b="0" i="0" u="none" strike="noStrike" cap="none">
                <a:solidFill>
                  <a:srgbClr val="0000FF"/>
                </a:solidFill>
                <a:latin typeface="Arial"/>
                <a:ea typeface="Arial"/>
                <a:cs typeface="Arial"/>
                <a:sym typeface="Arial"/>
              </a:defRPr>
            </a:lvl8pPr>
            <a:lvl9pPr marL="0" marR="0" lvl="8" indent="0" algn="r" rtl="0">
              <a:spcBef>
                <a:spcPts val="0"/>
              </a:spcBef>
              <a:spcAft>
                <a:spcPts val="0"/>
              </a:spcAft>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lack.com/intl/en-hk/help/categories/360000049043" TargetMode="External"/><Relationship Id="rId2" Type="http://schemas.openxmlformats.org/officeDocument/2006/relationships/hyperlink" Target="https://help.trello.com/category/768-getting-start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690264" y="1297381"/>
            <a:ext cx="7834924" cy="2203803"/>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None/>
            </a:pPr>
            <a:r>
              <a:rPr lang="en-US" sz="3200">
                <a:solidFill>
                  <a:schemeClr val="dk1"/>
                </a:solidFill>
              </a:rPr>
              <a:t>Nhóm 3 </a:t>
            </a:r>
          </a:p>
          <a:p>
            <a:pPr marL="1905" marR="0" lvl="0" indent="0" algn="ctr" rtl="0">
              <a:lnSpc>
                <a:spcPct val="100000"/>
              </a:lnSpc>
              <a:spcBef>
                <a:spcPts val="0"/>
              </a:spcBef>
              <a:spcAft>
                <a:spcPts val="0"/>
              </a:spcAft>
              <a:buNone/>
            </a:pPr>
            <a:r>
              <a:rPr lang="en-US" sz="3200">
                <a:solidFill>
                  <a:schemeClr val="dk1"/>
                </a:solidFill>
              </a:rPr>
              <a:t>Đề tài : Phần mềm quản lý làm việc nhóm</a:t>
            </a:r>
          </a:p>
          <a:p>
            <a:pPr marL="1905" marR="0" lvl="0" indent="0" algn="ctr" rtl="0">
              <a:lnSpc>
                <a:spcPct val="100000"/>
              </a:lnSpc>
              <a:spcBef>
                <a:spcPts val="0"/>
              </a:spcBef>
              <a:spcAft>
                <a:spcPts val="0"/>
              </a:spcAft>
              <a:buNone/>
            </a:pPr>
            <a:endParaRPr lang="en-US" sz="2000">
              <a:solidFill>
                <a:schemeClr val="dk1"/>
              </a:solidFill>
            </a:endParaRPr>
          </a:p>
          <a:p>
            <a:pPr marL="1905" marR="0" lvl="0" indent="0" algn="ctr" rtl="0">
              <a:lnSpc>
                <a:spcPct val="100000"/>
              </a:lnSpc>
              <a:spcBef>
                <a:spcPts val="0"/>
              </a:spcBef>
              <a:spcAft>
                <a:spcPts val="0"/>
              </a:spcAft>
              <a:buNone/>
            </a:pPr>
            <a:r>
              <a:rPr lang="en-US" sz="2000">
                <a:solidFill>
                  <a:schemeClr val="dk1"/>
                </a:solidFill>
              </a:rPr>
              <a:t>Giảng viên : Nguyễn Đức Dư</a:t>
            </a:r>
            <a:endParaRPr lang="en-US" sz="2000" dirty="0">
              <a:solidFill>
                <a:schemeClr val="dk1"/>
              </a:solidFill>
            </a:endParaRPr>
          </a:p>
          <a:p>
            <a:pPr marL="1905" marR="0" lvl="0" indent="0" algn="ctr" rtl="0">
              <a:lnSpc>
                <a:spcPct val="100000"/>
              </a:lnSpc>
              <a:spcBef>
                <a:spcPts val="0"/>
              </a:spcBef>
              <a:spcAft>
                <a:spcPts val="0"/>
              </a:spcAft>
              <a:buNone/>
            </a:pPr>
            <a:endParaRPr sz="3200" i="0" u="none" strike="noStrike" cap="none" dirty="0">
              <a:solidFill>
                <a:schemeClr val="dk1"/>
              </a:solidFill>
              <a:latin typeface="Arial"/>
              <a:ea typeface="Arial"/>
              <a:cs typeface="Arial"/>
              <a:sym typeface="Arial"/>
            </a:endParaRPr>
          </a:p>
        </p:txBody>
      </p:sp>
      <p:sp>
        <p:nvSpPr>
          <p:cNvPr id="90" name="Google Shape;90;p1"/>
          <p:cNvSpPr/>
          <p:nvPr/>
        </p:nvSpPr>
        <p:spPr>
          <a:xfrm>
            <a:off x="1458798" y="325947"/>
            <a:ext cx="5976257"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FFFF00"/>
                </a:solidFill>
                <a:latin typeface="Times New Roman"/>
                <a:cs typeface="Times New Roman"/>
                <a:sym typeface="Times New Roman"/>
              </a:rPr>
              <a:t>PHÂN TÍCH THIẾT KẾ YÊU CẦU</a:t>
            </a:r>
            <a:endParaRPr/>
          </a:p>
        </p:txBody>
      </p:sp>
      <p:sp>
        <p:nvSpPr>
          <p:cNvPr id="91" name="Google Shape;91;p1"/>
          <p:cNvSpPr txBox="1">
            <a:spLocks noGrp="1"/>
          </p:cNvSpPr>
          <p:nvPr>
            <p:ph type="sldNum" idx="12"/>
          </p:nvPr>
        </p:nvSpPr>
        <p:spPr>
          <a:xfrm>
            <a:off x="6553200" y="6356350"/>
            <a:ext cx="2133600" cy="365125"/>
          </a:xfrm>
          <a:noFill/>
          <a:ln>
            <a:noFill/>
          </a:ln>
        </p:spPr>
        <p:txBody>
          <a:bodyPr spcFirstLastPara="1" wrap="square" lIns="91425" tIns="45700" rIns="91425" bIns="45700" anchor="ctr" anchorCtr="0">
            <a:noAutofit/>
          </a:bodyPr>
          <a:lstStyle/>
          <a:p>
            <a:pPr lvl="0"/>
            <a:fld id="{00000000-1234-1234-1234-123412341234}" type="slidenum">
              <a:rPr lang="en-US"/>
              <a:pPr lvl="0"/>
              <a:t>1</a:t>
            </a:fld>
            <a:endParaRPr lang="en-US"/>
          </a:p>
        </p:txBody>
      </p:sp>
      <p:sp>
        <p:nvSpPr>
          <p:cNvPr id="12" name="Hộp Văn bản 11">
            <a:extLst>
              <a:ext uri="{FF2B5EF4-FFF2-40B4-BE49-F238E27FC236}">
                <a16:creationId xmlns:a16="http://schemas.microsoft.com/office/drawing/2014/main" id="{6BEBDDF9-1BFE-46E3-AC3A-E6BC18FBC1C4}"/>
              </a:ext>
            </a:extLst>
          </p:cNvPr>
          <p:cNvSpPr txBox="1"/>
          <p:nvPr/>
        </p:nvSpPr>
        <p:spPr>
          <a:xfrm>
            <a:off x="467909" y="5171727"/>
            <a:ext cx="8279634" cy="338554"/>
          </a:xfrm>
          <a:prstGeom prst="rect">
            <a:avLst/>
          </a:prstGeom>
          <a:noFill/>
        </p:spPr>
        <p:txBody>
          <a:bodyPr wrap="square" lIns="91440" tIns="45720" rIns="91440" bIns="45720" anchor="t">
            <a:spAutoFit/>
          </a:bodyPr>
          <a:lstStyle/>
          <a:p>
            <a:pPr algn="ctr"/>
            <a:r>
              <a:rPr lang="en-US" sz="1600" i="1">
                <a:solidFill>
                  <a:srgbClr val="333333"/>
                </a:solidFill>
              </a:rPr>
              <a:t>.</a:t>
            </a:r>
            <a:endParaRPr lang="en-US" sz="1600" i="1" dirty="0">
              <a:solidFill>
                <a:srgbClr val="333333"/>
              </a:solidFill>
            </a:endParaRPr>
          </a:p>
        </p:txBody>
      </p:sp>
      <p:graphicFrame>
        <p:nvGraphicFramePr>
          <p:cNvPr id="3" name="Table 2">
            <a:extLst>
              <a:ext uri="{FF2B5EF4-FFF2-40B4-BE49-F238E27FC236}">
                <a16:creationId xmlns:a16="http://schemas.microsoft.com/office/drawing/2014/main" id="{3685D500-8F59-F75B-5DFC-75DC5BF043F2}"/>
              </a:ext>
            </a:extLst>
          </p:cNvPr>
          <p:cNvGraphicFramePr>
            <a:graphicFrameLocks noGrp="1"/>
          </p:cNvGraphicFramePr>
          <p:nvPr>
            <p:extLst>
              <p:ext uri="{D42A27DB-BD31-4B8C-83A1-F6EECF244321}">
                <p14:modId xmlns:p14="http://schemas.microsoft.com/office/powerpoint/2010/main" val="1316129973"/>
              </p:ext>
            </p:extLst>
          </p:nvPr>
        </p:nvGraphicFramePr>
        <p:xfrm>
          <a:off x="2183515" y="3429000"/>
          <a:ext cx="4848422" cy="2093795"/>
        </p:xfrm>
        <a:graphic>
          <a:graphicData uri="http://schemas.openxmlformats.org/drawingml/2006/table">
            <a:tbl>
              <a:tblPr firstRow="1" firstCol="1" bandRow="1">
                <a:tableStyleId>{B6473F77-9767-472F-86AF-7F669F2A4378}</a:tableStyleId>
              </a:tblPr>
              <a:tblGrid>
                <a:gridCol w="2674396">
                  <a:extLst>
                    <a:ext uri="{9D8B030D-6E8A-4147-A177-3AD203B41FA5}">
                      <a16:colId xmlns:a16="http://schemas.microsoft.com/office/drawing/2014/main" val="3331279780"/>
                    </a:ext>
                  </a:extLst>
                </a:gridCol>
                <a:gridCol w="431354">
                  <a:extLst>
                    <a:ext uri="{9D8B030D-6E8A-4147-A177-3AD203B41FA5}">
                      <a16:colId xmlns:a16="http://schemas.microsoft.com/office/drawing/2014/main" val="3598236381"/>
                    </a:ext>
                  </a:extLst>
                </a:gridCol>
                <a:gridCol w="1742672">
                  <a:extLst>
                    <a:ext uri="{9D8B030D-6E8A-4147-A177-3AD203B41FA5}">
                      <a16:colId xmlns:a16="http://schemas.microsoft.com/office/drawing/2014/main" val="904655669"/>
                    </a:ext>
                  </a:extLst>
                </a:gridCol>
              </a:tblGrid>
              <a:tr h="418759">
                <a:tc>
                  <a:txBody>
                    <a:bodyPr/>
                    <a:lstStyle/>
                    <a:p>
                      <a:pPr marL="0" marR="0" algn="just">
                        <a:lnSpc>
                          <a:spcPct val="115000"/>
                        </a:lnSpc>
                        <a:spcBef>
                          <a:spcPts val="0"/>
                        </a:spcBef>
                        <a:spcAft>
                          <a:spcPts val="1000"/>
                        </a:spcAft>
                        <a:tabLst>
                          <a:tab pos="2520315" algn="l"/>
                        </a:tabLst>
                      </a:pPr>
                      <a:r>
                        <a:rPr lang="en-US" sz="2000">
                          <a:effectLst/>
                          <a:latin typeface="+mn-lt"/>
                        </a:rPr>
                        <a:t>Nhữ Đình Đức</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211202522</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04826682"/>
                  </a:ext>
                </a:extLst>
              </a:tr>
              <a:tr h="418759">
                <a:tc>
                  <a:txBody>
                    <a:bodyPr/>
                    <a:lstStyle/>
                    <a:p>
                      <a:pPr marL="0" marR="0" algn="just">
                        <a:lnSpc>
                          <a:spcPct val="115000"/>
                        </a:lnSpc>
                        <a:spcBef>
                          <a:spcPts val="0"/>
                        </a:spcBef>
                        <a:spcAft>
                          <a:spcPts val="1000"/>
                        </a:spcAft>
                        <a:tabLst>
                          <a:tab pos="2520315" algn="l"/>
                        </a:tabLst>
                      </a:pPr>
                      <a:r>
                        <a:rPr lang="en-US" sz="2000">
                          <a:effectLst/>
                          <a:latin typeface="+mn-lt"/>
                        </a:rPr>
                        <a:t>Trần Quang Phương</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211203621</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1080616"/>
                  </a:ext>
                </a:extLst>
              </a:tr>
              <a:tr h="418759">
                <a:tc>
                  <a:txBody>
                    <a:bodyPr/>
                    <a:lstStyle/>
                    <a:p>
                      <a:pPr marL="0" marR="0" algn="just">
                        <a:lnSpc>
                          <a:spcPct val="115000"/>
                        </a:lnSpc>
                        <a:spcBef>
                          <a:spcPts val="0"/>
                        </a:spcBef>
                        <a:spcAft>
                          <a:spcPts val="1000"/>
                        </a:spcAft>
                        <a:tabLst>
                          <a:tab pos="2520315" algn="l"/>
                        </a:tabLst>
                      </a:pPr>
                      <a:r>
                        <a:rPr lang="en-US" sz="2000">
                          <a:effectLst/>
                          <a:latin typeface="+mn-lt"/>
                        </a:rPr>
                        <a:t>Nguyễn Thế Trung</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211202747</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769504002"/>
                  </a:ext>
                </a:extLst>
              </a:tr>
              <a:tr h="418759">
                <a:tc>
                  <a:txBody>
                    <a:bodyPr/>
                    <a:lstStyle/>
                    <a:p>
                      <a:pPr marL="0" marR="0" algn="just">
                        <a:lnSpc>
                          <a:spcPct val="115000"/>
                        </a:lnSpc>
                        <a:spcBef>
                          <a:spcPts val="0"/>
                        </a:spcBef>
                        <a:spcAft>
                          <a:spcPts val="1000"/>
                        </a:spcAft>
                        <a:tabLst>
                          <a:tab pos="2520315" algn="l"/>
                        </a:tabLst>
                      </a:pPr>
                      <a:r>
                        <a:rPr lang="en-US" sz="2000">
                          <a:effectLst/>
                          <a:latin typeface="+mn-lt"/>
                        </a:rPr>
                        <a:t>Vũ Thế Vinh</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211201948</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66563786"/>
                  </a:ext>
                </a:extLst>
              </a:tr>
              <a:tr h="418759">
                <a:tc>
                  <a:txBody>
                    <a:bodyPr/>
                    <a:lstStyle/>
                    <a:p>
                      <a:pPr marL="0" marR="0" algn="just">
                        <a:lnSpc>
                          <a:spcPct val="115000"/>
                        </a:lnSpc>
                        <a:spcBef>
                          <a:spcPts val="0"/>
                        </a:spcBef>
                        <a:spcAft>
                          <a:spcPts val="1000"/>
                        </a:spcAft>
                        <a:tabLst>
                          <a:tab pos="2520315" algn="l"/>
                        </a:tabLst>
                      </a:pPr>
                      <a:r>
                        <a:rPr lang="en-US" sz="2000">
                          <a:effectLst/>
                          <a:latin typeface="+mn-lt"/>
                        </a:rPr>
                        <a:t>Nguyễn Tiến Tùng</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15000"/>
                        </a:lnSpc>
                        <a:spcBef>
                          <a:spcPts val="0"/>
                        </a:spcBef>
                        <a:spcAft>
                          <a:spcPts val="1000"/>
                        </a:spcAft>
                        <a:tabLst>
                          <a:tab pos="2520315" algn="l"/>
                        </a:tabLst>
                      </a:pPr>
                      <a:r>
                        <a:rPr lang="en-US" sz="2000">
                          <a:effectLst/>
                          <a:latin typeface="+mn-lt"/>
                        </a:rPr>
                        <a:t>211200893</a:t>
                      </a:r>
                      <a:endParaRPr lang="en-GB" sz="200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9934260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7D91D8-4242-4685-800D-EAEE2D65CDEC}"/>
              </a:ext>
            </a:extLst>
          </p:cNvPr>
          <p:cNvSpPr>
            <a:spLocks noGrp="1"/>
          </p:cNvSpPr>
          <p:nvPr>
            <p:ph type="title"/>
          </p:nvPr>
        </p:nvSpPr>
        <p:spPr/>
        <p:txBody>
          <a:bodyPr/>
          <a:lstStyle/>
          <a:p>
            <a:r>
              <a:rPr lang="en-US"/>
              <a:t>4. Mô hình hóa dữ liệu</a:t>
            </a:r>
            <a:endParaRPr lang="en-US" dirty="0"/>
          </a:p>
        </p:txBody>
      </p:sp>
      <p:sp>
        <p:nvSpPr>
          <p:cNvPr id="4" name="Chỗ dành sẵn cho Số hiệu Bản chiếu 3">
            <a:extLst>
              <a:ext uri="{FF2B5EF4-FFF2-40B4-BE49-F238E27FC236}">
                <a16:creationId xmlns:a16="http://schemas.microsoft.com/office/drawing/2014/main" id="{5EF82B47-4867-4FE3-BF49-C9ABAAAF83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ext Placeholder 5">
            <a:extLst>
              <a:ext uri="{FF2B5EF4-FFF2-40B4-BE49-F238E27FC236}">
                <a16:creationId xmlns:a16="http://schemas.microsoft.com/office/drawing/2014/main" id="{178D3284-230C-F5E8-2A86-6EFDDEB86BF2}"/>
              </a:ext>
            </a:extLst>
          </p:cNvPr>
          <p:cNvSpPr>
            <a:spLocks noGrp="1"/>
          </p:cNvSpPr>
          <p:nvPr>
            <p:ph type="body" idx="1"/>
          </p:nvPr>
        </p:nvSpPr>
        <p:spPr/>
        <p:txBody>
          <a:bodyPr/>
          <a:lstStyle/>
          <a:p>
            <a:pPr marL="0" marR="0" indent="0" algn="just">
              <a:lnSpc>
                <a:spcPts val="1800"/>
              </a:lnSpc>
              <a:spcBef>
                <a:spcPts val="0"/>
              </a:spcBef>
              <a:spcAft>
                <a:spcPts val="1800"/>
              </a:spcAft>
              <a:buNone/>
            </a:pPr>
            <a:r>
              <a:rPr lang="en-GB" sz="1800" b="0">
                <a:solidFill>
                  <a:srgbClr val="1F1F1F"/>
                </a:solidFill>
                <a:effectLst/>
                <a:latin typeface="Times New Roman" panose="02020603050405020304" pitchFamily="18" charset="0"/>
                <a:ea typeface="Times New Roman" panose="02020603050405020304" pitchFamily="18" charset="0"/>
              </a:rPr>
              <a:t>CSDL này bao gồm các bảng sau:</a:t>
            </a:r>
            <a:endParaRPr lang="en-GB" sz="1800" b="0">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Person</a:t>
            </a:r>
            <a:r>
              <a:rPr lang="en-GB" sz="1800" b="0">
                <a:solidFill>
                  <a:srgbClr val="1F1F1F"/>
                </a:solidFill>
                <a:effectLst/>
                <a:latin typeface="Times New Roman" panose="02020603050405020304" pitchFamily="18" charset="0"/>
                <a:ea typeface="Times New Roman" panose="02020603050405020304" pitchFamily="18" charset="0"/>
              </a:rPr>
              <a:t> lưu trữ thông tin về người dùng, bao gồm tên người dùng, mật khẩu, email, số điện thoại và vai trò.</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Workspace </a:t>
            </a:r>
            <a:r>
              <a:rPr lang="en-GB" sz="1800" b="0">
                <a:solidFill>
                  <a:srgbClr val="1F1F1F"/>
                </a:solidFill>
                <a:effectLst/>
                <a:latin typeface="Times New Roman" panose="02020603050405020304" pitchFamily="18" charset="0"/>
                <a:ea typeface="Times New Roman" panose="02020603050405020304" pitchFamily="18" charset="0"/>
              </a:rPr>
              <a:t>: lưu trữ thông tin về không gian làm việc, bao gồm tên không gian làm việc, mô tả và chủ sở hữu không gian làm việc.</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Board</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bảng, bao gồm tên bảng, mô tả và không gian làm việc.</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List</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danh sách, bao gồm tên danh sách, mô tả và bảng.</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Card</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thẻ, bao gồm tên thẻ, mô tả, ngày hết hạn, trạng thái và danh sách.</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Card_Assignee </a:t>
            </a:r>
            <a:r>
              <a:rPr lang="en-GB" sz="1800" b="0">
                <a:solidFill>
                  <a:srgbClr val="1F1F1F"/>
                </a:solidFill>
                <a:effectLst/>
                <a:latin typeface="Times New Roman" panose="02020603050405020304" pitchFamily="18" charset="0"/>
                <a:ea typeface="Times New Roman" panose="02020603050405020304" pitchFamily="18" charset="0"/>
              </a:rPr>
              <a:t>: lưu trữ mối quan hệ giữa thẻ và người dùng, biểu diễn cho người được giao thẻ.</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Label</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nhãn, bao gồm tên nhãn và màu sắc.</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Card_Label </a:t>
            </a:r>
            <a:r>
              <a:rPr lang="en-GB" sz="1800" b="0">
                <a:solidFill>
                  <a:srgbClr val="1F1F1F"/>
                </a:solidFill>
                <a:effectLst/>
                <a:latin typeface="Times New Roman" panose="02020603050405020304" pitchFamily="18" charset="0"/>
                <a:ea typeface="Times New Roman" panose="02020603050405020304" pitchFamily="18" charset="0"/>
              </a:rPr>
              <a:t>: lưu trữ mối quan hệ giữa thẻ và nhãn, biểu diễn cho các nhãn được gán cho thẻ.</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Comment</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bình luận, bao gồm nội dung bình luận, thẻ và người viết bình luận.</a:t>
            </a:r>
            <a:endParaRPr lang="en-GB" sz="1800" b="0">
              <a:solidFill>
                <a:srgbClr val="1F1F1F"/>
              </a:solidFill>
              <a:effectLst/>
              <a:latin typeface="Calibri" panose="020F0502020204030204" pitchFamily="34" charset="0"/>
              <a:ea typeface="Calibri" panose="020F0502020204030204" pitchFamily="34" charset="0"/>
            </a:endParaRPr>
          </a:p>
          <a:p>
            <a:pPr marL="342900" marR="0" lvl="0" indent="-342900" algn="just">
              <a:lnSpc>
                <a:spcPts val="1800"/>
              </a:lnSpc>
              <a:spcBef>
                <a:spcPts val="0"/>
              </a:spcBef>
              <a:spcAft>
                <a:spcPts val="0"/>
              </a:spcAft>
              <a:buSzPts val="1000"/>
              <a:buFont typeface="Symbol" panose="05050102010706020507" pitchFamily="18" charset="2"/>
              <a:buChar char=""/>
              <a:tabLst>
                <a:tab pos="457200" algn="l"/>
              </a:tabLst>
            </a:pPr>
            <a:r>
              <a:rPr lang="en-GB" sz="1800">
                <a:solidFill>
                  <a:srgbClr val="1F1F1F"/>
                </a:solidFill>
                <a:effectLst/>
                <a:latin typeface="Times New Roman" panose="02020603050405020304" pitchFamily="18" charset="0"/>
                <a:ea typeface="Times New Roman" panose="02020603050405020304" pitchFamily="18" charset="0"/>
              </a:rPr>
              <a:t>Reminder</a:t>
            </a:r>
            <a:r>
              <a:rPr lang="en-GB" sz="1800" b="0">
                <a:solidFill>
                  <a:srgbClr val="1F1F1F"/>
                </a:solidFill>
                <a:effectLst/>
                <a:latin typeface="Times New Roman" panose="02020603050405020304" pitchFamily="18" charset="0"/>
                <a:ea typeface="Times New Roman" panose="02020603050405020304" pitchFamily="18" charset="0"/>
              </a:rPr>
              <a:t> : lưu trữ thông tin về nhắc nhở, bao gồm ngày hết hạn, nội dung nhắc nhở và thẻ.</a:t>
            </a:r>
            <a:endParaRPr lang="en-GB" sz="1800" b="0">
              <a:solidFill>
                <a:srgbClr val="1F1F1F"/>
              </a:solidFill>
              <a:effectLst/>
              <a:latin typeface="Calibri" panose="020F0502020204030204" pitchFamily="34" charset="0"/>
              <a:ea typeface="Calibri" panose="020F0502020204030204" pitchFamily="34" charset="0"/>
            </a:endParaRPr>
          </a:p>
          <a:p>
            <a:endParaRPr lang="en-GB"/>
          </a:p>
        </p:txBody>
      </p:sp>
    </p:spTree>
    <p:extLst>
      <p:ext uri="{BB962C8B-B14F-4D97-AF65-F5344CB8AC3E}">
        <p14:creationId xmlns:p14="http://schemas.microsoft.com/office/powerpoint/2010/main" val="6540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7D91D8-4242-4685-800D-EAEE2D65CDEC}"/>
              </a:ext>
            </a:extLst>
          </p:cNvPr>
          <p:cNvSpPr>
            <a:spLocks noGrp="1"/>
          </p:cNvSpPr>
          <p:nvPr>
            <p:ph type="title"/>
          </p:nvPr>
        </p:nvSpPr>
        <p:spPr/>
        <p:txBody>
          <a:bodyPr/>
          <a:lstStyle/>
          <a:p>
            <a:r>
              <a:rPr lang="en-US"/>
              <a:t>4. Mô hình hóa dữ liệu</a:t>
            </a:r>
            <a:endParaRPr lang="en-US" dirty="0"/>
          </a:p>
        </p:txBody>
      </p:sp>
      <p:sp>
        <p:nvSpPr>
          <p:cNvPr id="4" name="Chỗ dành sẵn cho Số hiệu Bản chiếu 3">
            <a:extLst>
              <a:ext uri="{FF2B5EF4-FFF2-40B4-BE49-F238E27FC236}">
                <a16:creationId xmlns:a16="http://schemas.microsoft.com/office/drawing/2014/main" id="{5EF82B47-4867-4FE3-BF49-C9ABAAAF83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 Placeholder 4">
            <a:extLst>
              <a:ext uri="{FF2B5EF4-FFF2-40B4-BE49-F238E27FC236}">
                <a16:creationId xmlns:a16="http://schemas.microsoft.com/office/drawing/2014/main" id="{2A8E4604-F07E-7AD5-2E87-B111C271578C}"/>
              </a:ext>
            </a:extLst>
          </p:cNvPr>
          <p:cNvSpPr>
            <a:spLocks noGrp="1"/>
          </p:cNvSpPr>
          <p:nvPr>
            <p:ph type="body" idx="1"/>
          </p:nvPr>
        </p:nvSpPr>
        <p:spPr/>
        <p:txBody>
          <a:bodyPr/>
          <a:lstStyle/>
          <a:p>
            <a:endParaRPr lang="en-GB"/>
          </a:p>
        </p:txBody>
      </p:sp>
      <p:pic>
        <p:nvPicPr>
          <p:cNvPr id="7" name="Picture 6">
            <a:extLst>
              <a:ext uri="{FF2B5EF4-FFF2-40B4-BE49-F238E27FC236}">
                <a16:creationId xmlns:a16="http://schemas.microsoft.com/office/drawing/2014/main" id="{38321221-B113-9E03-9459-EDDB191FEA41}"/>
              </a:ext>
            </a:extLst>
          </p:cNvPr>
          <p:cNvPicPr>
            <a:picLocks noChangeAspect="1"/>
          </p:cNvPicPr>
          <p:nvPr/>
        </p:nvPicPr>
        <p:blipFill>
          <a:blip r:embed="rId2"/>
          <a:stretch>
            <a:fillRect/>
          </a:stretch>
        </p:blipFill>
        <p:spPr>
          <a:xfrm>
            <a:off x="581659" y="1408670"/>
            <a:ext cx="8020920" cy="4849103"/>
          </a:xfrm>
          <a:prstGeom prst="rect">
            <a:avLst/>
          </a:prstGeom>
        </p:spPr>
      </p:pic>
    </p:spTree>
    <p:extLst>
      <p:ext uri="{BB962C8B-B14F-4D97-AF65-F5344CB8AC3E}">
        <p14:creationId xmlns:p14="http://schemas.microsoft.com/office/powerpoint/2010/main" val="326274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7D91D8-4242-4685-800D-EAEE2D65CDEC}"/>
              </a:ext>
            </a:extLst>
          </p:cNvPr>
          <p:cNvSpPr>
            <a:spLocks noGrp="1"/>
          </p:cNvSpPr>
          <p:nvPr>
            <p:ph type="title"/>
          </p:nvPr>
        </p:nvSpPr>
        <p:spPr/>
        <p:txBody>
          <a:bodyPr/>
          <a:lstStyle/>
          <a:p>
            <a:r>
              <a:rPr lang="en-US"/>
              <a:t>Tài liệu tham khảo</a:t>
            </a:r>
            <a:endParaRPr lang="en-US" dirty="0"/>
          </a:p>
        </p:txBody>
      </p:sp>
      <p:sp>
        <p:nvSpPr>
          <p:cNvPr id="4" name="Chỗ dành sẵn cho Số hiệu Bản chiếu 3">
            <a:extLst>
              <a:ext uri="{FF2B5EF4-FFF2-40B4-BE49-F238E27FC236}">
                <a16:creationId xmlns:a16="http://schemas.microsoft.com/office/drawing/2014/main" id="{5EF82B47-4867-4FE3-BF49-C9ABAAAF83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4">
            <a:extLst>
              <a:ext uri="{FF2B5EF4-FFF2-40B4-BE49-F238E27FC236}">
                <a16:creationId xmlns:a16="http://schemas.microsoft.com/office/drawing/2014/main" id="{2A8E4604-F07E-7AD5-2E87-B111C271578C}"/>
              </a:ext>
            </a:extLst>
          </p:cNvPr>
          <p:cNvSpPr>
            <a:spLocks noGrp="1"/>
          </p:cNvSpPr>
          <p:nvPr>
            <p:ph type="body" idx="1"/>
          </p:nvPr>
        </p:nvSpPr>
        <p:spPr/>
        <p:txBody>
          <a:bodyPr/>
          <a:lstStyle/>
          <a:p>
            <a:pPr marL="342900" marR="0" lvl="0" indent="-342900">
              <a:lnSpc>
                <a:spcPct val="115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Trello. (2022). Trello Help: Getting Started. </a:t>
            </a:r>
            <a:r>
              <a:rPr lang="en-US" sz="1800" u="sng">
                <a:solidFill>
                  <a:srgbClr val="0563C1"/>
                </a:solidFill>
                <a:effectLst/>
                <a:latin typeface="Times New Roman" panose="02020603050405020304" pitchFamily="18" charset="0"/>
                <a:ea typeface="Calibri" panose="020F0502020204030204" pitchFamily="34" charset="0"/>
                <a:hlinkClick r:id="rId2"/>
              </a:rPr>
              <a:t>https://help.trello.com/category/768-getting-started</a:t>
            </a:r>
            <a:endParaRPr lang="en-GB" sz="180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Atlassian. (2021). Trello Documentation. Trello. </a:t>
            </a:r>
            <a:endParaRPr lang="en-GB" sz="180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Slack Technologies. (2022). Slack User Guide. Slack. </a:t>
            </a:r>
            <a:r>
              <a:rPr lang="en-US" sz="1800" u="sng">
                <a:solidFill>
                  <a:srgbClr val="0563C1"/>
                </a:solidFill>
                <a:effectLst/>
                <a:latin typeface="Times New Roman" panose="02020603050405020304" pitchFamily="18" charset="0"/>
                <a:ea typeface="Calibri" panose="020F0502020204030204" pitchFamily="34" charset="0"/>
                <a:hlinkClick r:id="rId3"/>
              </a:rPr>
              <a:t>https://slack.com/intl/en-hk/help/categories/360000049043</a:t>
            </a:r>
            <a:endParaRPr lang="en-GB" sz="180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Sutherland, J. (2014). Scrum: The Art of Doing Twice the Work in Half the Time. Crown Business.</a:t>
            </a:r>
            <a:endParaRPr lang="en-GB" sz="1800">
              <a:effectLst/>
              <a:latin typeface="Calibri" panose="020F0502020204030204" pitchFamily="34" charset="0"/>
              <a:ea typeface="Calibri" panose="020F0502020204030204" pitchFamily="34" charset="0"/>
            </a:endParaRPr>
          </a:p>
          <a:p>
            <a:pPr marL="342900" marR="0" lvl="0" indent="-342900">
              <a:lnSpc>
                <a:spcPct val="115000"/>
              </a:lnSpc>
              <a:spcBef>
                <a:spcPts val="0"/>
              </a:spcBef>
              <a:spcAft>
                <a:spcPts val="100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rPr>
              <a:t>Pink, D. H. (2009). Drive: The Surprising Truth About What Motivates Us. Riverhead Books.</a:t>
            </a:r>
            <a:endParaRPr lang="en-GB" sz="1800">
              <a:effectLst/>
              <a:latin typeface="Calibri" panose="020F0502020204030204" pitchFamily="34" charset="0"/>
              <a:ea typeface="Calibri" panose="020F0502020204030204" pitchFamily="34" charset="0"/>
            </a:endParaRPr>
          </a:p>
          <a:p>
            <a:endParaRPr lang="en-GB"/>
          </a:p>
        </p:txBody>
      </p:sp>
    </p:spTree>
    <p:extLst>
      <p:ext uri="{BB962C8B-B14F-4D97-AF65-F5344CB8AC3E}">
        <p14:creationId xmlns:p14="http://schemas.microsoft.com/office/powerpoint/2010/main" val="1825785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6B08505-FAE2-4497-BFE5-77C5EF21A328}"/>
              </a:ext>
            </a:extLst>
          </p:cNvPr>
          <p:cNvSpPr>
            <a:spLocks noGrp="1"/>
          </p:cNvSpPr>
          <p:nvPr>
            <p:ph type="title"/>
          </p:nvPr>
        </p:nvSpPr>
        <p:spPr>
          <a:xfrm>
            <a:off x="350041" y="586855"/>
            <a:ext cx="2401025" cy="3387497"/>
          </a:xfrm>
        </p:spPr>
        <p:txBody>
          <a:bodyPr anchor="b">
            <a:normAutofit/>
          </a:bodyPr>
          <a:lstStyle/>
          <a:p>
            <a:pPr algn="r"/>
            <a:r>
              <a:rPr lang="en-US" sz="3500">
                <a:solidFill>
                  <a:srgbClr val="FFFFFF"/>
                </a:solidFill>
              </a:rPr>
              <a:t>CẢM ƠN MỌI NGƯỜI ĐÃ LẮNG NGHE!!!</a:t>
            </a:r>
          </a:p>
        </p:txBody>
      </p:sp>
      <p:sp>
        <p:nvSpPr>
          <p:cNvPr id="3" name="Chỗ dành sẵn cho Văn bản 2">
            <a:extLst>
              <a:ext uri="{FF2B5EF4-FFF2-40B4-BE49-F238E27FC236}">
                <a16:creationId xmlns:a16="http://schemas.microsoft.com/office/drawing/2014/main" id="{32B71102-8CA4-4FF2-BA34-9B636C67550A}"/>
              </a:ext>
            </a:extLst>
          </p:cNvPr>
          <p:cNvSpPr>
            <a:spLocks noGrp="1"/>
          </p:cNvSpPr>
          <p:nvPr>
            <p:ph type="body" idx="1"/>
          </p:nvPr>
        </p:nvSpPr>
        <p:spPr>
          <a:xfrm>
            <a:off x="3607694" y="649480"/>
            <a:ext cx="4916510" cy="5546047"/>
          </a:xfrm>
        </p:spPr>
        <p:txBody>
          <a:bodyPr anchor="ctr">
            <a:normAutofit/>
          </a:bodyPr>
          <a:lstStyle/>
          <a:p>
            <a:pPr marL="63500" indent="0" algn="ctr">
              <a:buNone/>
            </a:pPr>
            <a:r>
              <a:rPr lang="en-US" sz="2000" dirty="0">
                <a:solidFill>
                  <a:srgbClr val="FF0000"/>
                </a:solidFill>
              </a:rPr>
              <a:t>THANKS FOR WATCHING AND LISTENNING!!!!</a:t>
            </a:r>
          </a:p>
          <a:p>
            <a:pPr marL="63500" indent="0">
              <a:buNone/>
            </a:pPr>
            <a:endParaRPr lang="en-US" sz="1700" dirty="0"/>
          </a:p>
        </p:txBody>
      </p:sp>
      <p:sp>
        <p:nvSpPr>
          <p:cNvPr id="4" name="Chỗ dành sẵn cho Số hiệu Bản chiếu 3">
            <a:extLst>
              <a:ext uri="{FF2B5EF4-FFF2-40B4-BE49-F238E27FC236}">
                <a16:creationId xmlns:a16="http://schemas.microsoft.com/office/drawing/2014/main" id="{BB546992-7C89-4B1C-A10D-EEC6A7D2D646}"/>
              </a:ext>
            </a:extLst>
          </p:cNvPr>
          <p:cNvSpPr>
            <a:spLocks noGrp="1"/>
          </p:cNvSpPr>
          <p:nvPr>
            <p:ph type="sldNum" idx="12"/>
          </p:nvPr>
        </p:nvSpPr>
        <p:spPr>
          <a:xfrm>
            <a:off x="8778240" y="6455664"/>
            <a:ext cx="336042" cy="365125"/>
          </a:xfrm>
        </p:spPr>
        <p:txBody>
          <a:bodyPr>
            <a:normAutofit/>
          </a:bodyPr>
          <a:lstStyle/>
          <a:p>
            <a:pPr marL="0" lvl="0" indent="0" rtl="0">
              <a:spcBef>
                <a:spcPts val="0"/>
              </a:spcBef>
              <a:spcAft>
                <a:spcPts val="600"/>
              </a:spcAft>
              <a:buNone/>
            </a:pPr>
            <a:fld id="{00000000-1234-1234-1234-123412341234}" type="slidenum">
              <a:rPr lang="en-US" sz="1000">
                <a:solidFill>
                  <a:schemeClr val="tx1">
                    <a:lumMod val="50000"/>
                    <a:lumOff val="50000"/>
                  </a:schemeClr>
                </a:solidFill>
              </a:rPr>
              <a:pPr marL="0" lvl="0" indent="0" rtl="0">
                <a:spcBef>
                  <a:spcPts val="0"/>
                </a:spcBef>
                <a:spcAft>
                  <a:spcPts val="600"/>
                </a:spcAft>
                <a:buNone/>
              </a:pPr>
              <a:t>13</a:t>
            </a:fld>
            <a:endParaRPr lang="en-US" sz="1000">
              <a:solidFill>
                <a:schemeClr val="tx1">
                  <a:lumMod val="50000"/>
                  <a:lumOff val="50000"/>
                </a:schemeClr>
              </a:solidFill>
            </a:endParaRPr>
          </a:p>
        </p:txBody>
      </p:sp>
    </p:spTree>
    <p:extLst>
      <p:ext uri="{BB962C8B-B14F-4D97-AF65-F5344CB8AC3E}">
        <p14:creationId xmlns:p14="http://schemas.microsoft.com/office/powerpoint/2010/main" val="67109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EDFA55-4B0D-4912-A921-4570DF473691}"/>
              </a:ext>
            </a:extLst>
          </p:cNvPr>
          <p:cNvSpPr>
            <a:spLocks noGrp="1"/>
          </p:cNvSpPr>
          <p:nvPr>
            <p:ph type="title"/>
          </p:nvPr>
        </p:nvSpPr>
        <p:spPr/>
        <p:txBody>
          <a:bodyPr/>
          <a:lstStyle/>
          <a:p>
            <a:r>
              <a:rPr lang="en-US"/>
              <a:t>Phân công nhiệm vụ</a:t>
            </a:r>
            <a:endParaRPr lang="en-US" dirty="0"/>
          </a:p>
        </p:txBody>
      </p:sp>
      <p:sp>
        <p:nvSpPr>
          <p:cNvPr id="3" name="Chỗ dành sẵn cho Văn bản 2">
            <a:extLst>
              <a:ext uri="{FF2B5EF4-FFF2-40B4-BE49-F238E27FC236}">
                <a16:creationId xmlns:a16="http://schemas.microsoft.com/office/drawing/2014/main" id="{3905B89B-DE24-4EB6-BBB8-1025951020F5}"/>
              </a:ext>
            </a:extLst>
          </p:cNvPr>
          <p:cNvSpPr>
            <a:spLocks noGrp="1"/>
          </p:cNvSpPr>
          <p:nvPr>
            <p:ph type="body" idx="1"/>
          </p:nvPr>
        </p:nvSpPr>
        <p:spPr>
          <a:xfrm>
            <a:off x="457200" y="1323105"/>
            <a:ext cx="8616462" cy="5306295"/>
          </a:xfrm>
        </p:spPr>
        <p:txBody>
          <a:bodyPr/>
          <a:lstStyle/>
          <a:p>
            <a:pPr marL="63500" indent="0" algn="just">
              <a:buNone/>
            </a:pPr>
            <a:endParaRPr lang="en-US" b="1" dirty="0">
              <a:solidFill>
                <a:srgbClr val="141414"/>
              </a:solidFill>
              <a:latin typeface="Segoe UI" panose="020B0502040204020203" pitchFamily="34" charset="0"/>
            </a:endParaRPr>
          </a:p>
        </p:txBody>
      </p:sp>
      <p:sp>
        <p:nvSpPr>
          <p:cNvPr id="4" name="Chỗ dành sẵn cho Số hiệu Bản chiếu 3">
            <a:extLst>
              <a:ext uri="{FF2B5EF4-FFF2-40B4-BE49-F238E27FC236}">
                <a16:creationId xmlns:a16="http://schemas.microsoft.com/office/drawing/2014/main" id="{CF011DA7-A571-4BA4-99EC-60F27BA235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21578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EDFA55-4B0D-4912-A921-4570DF473691}"/>
              </a:ext>
            </a:extLst>
          </p:cNvPr>
          <p:cNvSpPr>
            <a:spLocks noGrp="1"/>
          </p:cNvSpPr>
          <p:nvPr>
            <p:ph type="title"/>
          </p:nvPr>
        </p:nvSpPr>
        <p:spPr/>
        <p:txBody>
          <a:bodyPr/>
          <a:lstStyle/>
          <a:p>
            <a:r>
              <a:rPr lang="en-US"/>
              <a:t>Tổng quan</a:t>
            </a:r>
            <a:endParaRPr lang="en-US" dirty="0"/>
          </a:p>
        </p:txBody>
      </p:sp>
      <p:sp>
        <p:nvSpPr>
          <p:cNvPr id="3" name="Chỗ dành sẵn cho Văn bản 2">
            <a:extLst>
              <a:ext uri="{FF2B5EF4-FFF2-40B4-BE49-F238E27FC236}">
                <a16:creationId xmlns:a16="http://schemas.microsoft.com/office/drawing/2014/main" id="{3905B89B-DE24-4EB6-BBB8-1025951020F5}"/>
              </a:ext>
            </a:extLst>
          </p:cNvPr>
          <p:cNvSpPr>
            <a:spLocks noGrp="1"/>
          </p:cNvSpPr>
          <p:nvPr>
            <p:ph type="body" idx="1"/>
          </p:nvPr>
        </p:nvSpPr>
        <p:spPr>
          <a:xfrm>
            <a:off x="457200" y="1323105"/>
            <a:ext cx="8616462" cy="5306295"/>
          </a:xfrm>
        </p:spPr>
        <p:txBody>
          <a:bodyPr/>
          <a:lstStyle/>
          <a:p>
            <a:pPr marL="63500" indent="0" algn="just">
              <a:buNone/>
            </a:pPr>
            <a:endParaRPr lang="en-US" b="1" dirty="0">
              <a:solidFill>
                <a:srgbClr val="141414"/>
              </a:solidFill>
              <a:latin typeface="Segoe UI" panose="020B0502040204020203" pitchFamily="34" charset="0"/>
            </a:endParaRPr>
          </a:p>
        </p:txBody>
      </p:sp>
      <p:sp>
        <p:nvSpPr>
          <p:cNvPr id="4" name="Chỗ dành sẵn cho Số hiệu Bản chiếu 3">
            <a:extLst>
              <a:ext uri="{FF2B5EF4-FFF2-40B4-BE49-F238E27FC236}">
                <a16:creationId xmlns:a16="http://schemas.microsoft.com/office/drawing/2014/main" id="{CF011DA7-A571-4BA4-99EC-60F27BA235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278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1</a:t>
            </a:r>
            <a:r>
              <a:rPr lang="en-US"/>
              <a:t>. Giới thiệu đề tài</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Tên đề tài </a:t>
            </a:r>
            <a:r>
              <a:rPr lang="en-GB" sz="1800" b="0">
                <a:solidFill>
                  <a:srgbClr val="000000"/>
                </a:solidFill>
                <a:effectLst/>
                <a:latin typeface="Times New Roman" panose="02020603050405020304" pitchFamily="18" charset="0"/>
                <a:ea typeface="Times New Roman" panose="02020603050405020304" pitchFamily="18" charset="0"/>
              </a:rPr>
              <a:t>: Phần mềm quản lý làm việc nhóm.</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Nhóm thực hiện </a:t>
            </a:r>
            <a:r>
              <a:rPr lang="en-GB" sz="1800" b="0">
                <a:solidFill>
                  <a:srgbClr val="000000"/>
                </a:solidFill>
                <a:effectLst/>
                <a:latin typeface="Times New Roman" panose="02020603050405020304" pitchFamily="18" charset="0"/>
                <a:ea typeface="Times New Roman" panose="02020603050405020304" pitchFamily="18" charset="0"/>
              </a:rPr>
              <a:t>: Nhóm 3 lớp học phần Bộ môn Phân tích thiết kế yêu cầu.</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Phạm vi sơ bộ </a:t>
            </a:r>
            <a:r>
              <a:rPr lang="en-GB" sz="1800" b="0">
                <a:solidFill>
                  <a:srgbClr val="000000"/>
                </a:solidFill>
                <a:effectLst/>
                <a:latin typeface="Times New Roman" panose="02020603050405020304" pitchFamily="18" charset="0"/>
                <a:ea typeface="Times New Roman" panose="02020603050405020304" pitchFamily="18" charset="0"/>
              </a:rPr>
              <a:t>: Ứng dụng áp dụng được cho các dự án nhỏ đến dự án tương đối lớn của doanh nghiệp hiện nay. Đánh vào chức năng chủ đạo làm nên một dự án trong thực tế.</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Nơi thu thập dữ liệu dự kiến </a:t>
            </a:r>
            <a:r>
              <a:rPr lang="en-GB" sz="1800" b="0">
                <a:solidFill>
                  <a:srgbClr val="000000"/>
                </a:solidFill>
                <a:effectLst/>
                <a:latin typeface="Times New Roman" panose="02020603050405020304" pitchFamily="18" charset="0"/>
                <a:ea typeface="Times New Roman" panose="02020603050405020304" pitchFamily="18" charset="0"/>
              </a:rPr>
              <a:t>: Dựa trên người quen biết và được giới thiệu</a:t>
            </a:r>
            <a:r>
              <a:rPr lang="en-GB" sz="1800">
                <a:solidFill>
                  <a:srgbClr val="000000"/>
                </a:solidFill>
                <a:effectLst/>
                <a:latin typeface="Times New Roman" panose="02020603050405020304" pitchFamily="18" charset="0"/>
                <a:ea typeface="Times New Roman" panose="02020603050405020304" pitchFamily="18" charset="0"/>
              </a:rPr>
              <a:t>.</a:t>
            </a:r>
          </a:p>
          <a:p>
            <a:pPr marL="0" marR="0" algn="just">
              <a:lnSpc>
                <a:spcPct val="115000"/>
              </a:lnSpc>
              <a:spcBef>
                <a:spcPts val="0"/>
              </a:spcBef>
              <a:spcAft>
                <a:spcPts val="800"/>
              </a:spcAft>
            </a:pPr>
            <a:r>
              <a:rPr lang="en-GB" sz="1800">
                <a:solidFill>
                  <a:srgbClr val="000000"/>
                </a:solidFill>
                <a:latin typeface="Times New Roman" panose="02020603050405020304" pitchFamily="18" charset="0"/>
                <a:ea typeface="Calibri" panose="020F0502020204030204" pitchFamily="34" charset="0"/>
              </a:rPr>
              <a:t>Kết quả sau cùng : </a:t>
            </a:r>
            <a:r>
              <a:rPr lang="en-GB" sz="1800" b="0">
                <a:solidFill>
                  <a:srgbClr val="000000"/>
                </a:solidFill>
                <a:latin typeface="Times New Roman" panose="02020603050405020304" pitchFamily="18" charset="0"/>
                <a:ea typeface="Calibri" panose="020F0502020204030204" pitchFamily="34" charset="0"/>
              </a:rPr>
              <a:t>Phân tích được các chức năng tiêu biểu và đánh giá dược mức độ giải quyết vấn đề của chức năng đó với giải quyết các vấn đề có tính thực tế của khách hang. Xây dựng được luồng dữ liệu và cơ sở dữ liệu cơ bản.</a:t>
            </a:r>
            <a:endParaRPr lang="en-GB" sz="1800">
              <a:effectLst/>
              <a:latin typeface="Calibri" panose="020F0502020204030204" pitchFamily="34" charset="0"/>
              <a:ea typeface="Calibri" panose="020F0502020204030204" pitchFamily="34" charset="0"/>
            </a:endParaRPr>
          </a:p>
          <a:p>
            <a:pPr marL="63500" indent="0">
              <a:buNone/>
            </a:pP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5340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2</a:t>
            </a:r>
            <a:r>
              <a:rPr lang="en-US"/>
              <a:t>. Khảo sát</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Tên đề tài </a:t>
            </a:r>
            <a:r>
              <a:rPr lang="en-GB" sz="1800" b="0">
                <a:solidFill>
                  <a:srgbClr val="000000"/>
                </a:solidFill>
                <a:effectLst/>
                <a:latin typeface="Times New Roman" panose="02020603050405020304" pitchFamily="18" charset="0"/>
                <a:ea typeface="Times New Roman" panose="02020603050405020304" pitchFamily="18" charset="0"/>
              </a:rPr>
              <a:t>: Phần mềm quản lý làm việc nhóm.</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Nhóm thực hiện </a:t>
            </a:r>
            <a:r>
              <a:rPr lang="en-GB" sz="1800" b="0">
                <a:solidFill>
                  <a:srgbClr val="000000"/>
                </a:solidFill>
                <a:effectLst/>
                <a:latin typeface="Times New Roman" panose="02020603050405020304" pitchFamily="18" charset="0"/>
                <a:ea typeface="Times New Roman" panose="02020603050405020304" pitchFamily="18" charset="0"/>
              </a:rPr>
              <a:t>: Nhóm 3 lớp học phần Bộ môn Phân tích thiết kế yêu cầu.</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Phạm vi sơ bộ </a:t>
            </a:r>
            <a:r>
              <a:rPr lang="en-GB" sz="1800" b="0">
                <a:solidFill>
                  <a:srgbClr val="000000"/>
                </a:solidFill>
                <a:effectLst/>
                <a:latin typeface="Times New Roman" panose="02020603050405020304" pitchFamily="18" charset="0"/>
                <a:ea typeface="Times New Roman" panose="02020603050405020304" pitchFamily="18" charset="0"/>
              </a:rPr>
              <a:t>: Ứng dụng áp dụng được cho các dự án nhỏ đến dự án tương đối lớn của doanh nghiệp hiện nay. Đánh vào chức năng chủ đạo làm nên một dự án trong thực tế.</a:t>
            </a:r>
            <a:endParaRPr lang="en-GB" sz="1800" b="0">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GB" sz="1800">
                <a:solidFill>
                  <a:srgbClr val="000000"/>
                </a:solidFill>
                <a:effectLst/>
                <a:latin typeface="Times New Roman" panose="02020603050405020304" pitchFamily="18" charset="0"/>
                <a:ea typeface="Times New Roman" panose="02020603050405020304" pitchFamily="18" charset="0"/>
              </a:rPr>
              <a:t>Nơi thu thập dữ liệu dự kiến </a:t>
            </a:r>
            <a:r>
              <a:rPr lang="en-GB" sz="1800" b="0">
                <a:solidFill>
                  <a:srgbClr val="000000"/>
                </a:solidFill>
                <a:effectLst/>
                <a:latin typeface="Times New Roman" panose="02020603050405020304" pitchFamily="18" charset="0"/>
                <a:ea typeface="Times New Roman" panose="02020603050405020304" pitchFamily="18" charset="0"/>
              </a:rPr>
              <a:t>: Dựa trên người quen biết và được giới thiệu</a:t>
            </a:r>
            <a:r>
              <a:rPr lang="en-GB" sz="1800">
                <a:solidFill>
                  <a:srgbClr val="000000"/>
                </a:solidFill>
                <a:effectLst/>
                <a:latin typeface="Times New Roman" panose="02020603050405020304" pitchFamily="18" charset="0"/>
                <a:ea typeface="Times New Roman" panose="02020603050405020304" pitchFamily="18" charset="0"/>
              </a:rPr>
              <a:t>.</a:t>
            </a:r>
          </a:p>
          <a:p>
            <a:pPr marL="0" marR="0" algn="just">
              <a:lnSpc>
                <a:spcPct val="115000"/>
              </a:lnSpc>
              <a:spcBef>
                <a:spcPts val="0"/>
              </a:spcBef>
              <a:spcAft>
                <a:spcPts val="800"/>
              </a:spcAft>
            </a:pPr>
            <a:r>
              <a:rPr lang="en-GB" sz="1800">
                <a:solidFill>
                  <a:srgbClr val="000000"/>
                </a:solidFill>
                <a:latin typeface="Times New Roman" panose="02020603050405020304" pitchFamily="18" charset="0"/>
                <a:ea typeface="Times New Roman" panose="02020603050405020304" pitchFamily="18" charset="0"/>
              </a:rPr>
              <a:t>Phương pháp khảo sát </a:t>
            </a:r>
            <a:r>
              <a:rPr lang="en-GB" sz="1800" b="0">
                <a:solidFill>
                  <a:srgbClr val="000000"/>
                </a:solidFill>
                <a:latin typeface="Times New Roman" panose="02020603050405020304" pitchFamily="18" charset="0"/>
                <a:ea typeface="Times New Roman" panose="02020603050405020304" pitchFamily="18" charset="0"/>
              </a:rPr>
              <a:t>: Phỏng vẫn , phiếu khảo sat và Lấy mẫu từ phần mềm có sẵn.</a:t>
            </a:r>
            <a:endParaRPr lang="en-GB" sz="1800">
              <a:solidFill>
                <a:srgbClr val="000000"/>
              </a:solidFill>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800"/>
              </a:spcAft>
            </a:pPr>
            <a:r>
              <a:rPr lang="en-GB" sz="1800">
                <a:solidFill>
                  <a:srgbClr val="000000"/>
                </a:solidFill>
                <a:latin typeface="Times New Roman" panose="02020603050405020304" pitchFamily="18" charset="0"/>
                <a:ea typeface="Calibri" panose="020F0502020204030204" pitchFamily="34" charset="0"/>
              </a:rPr>
              <a:t>Kết quả sau cùng : </a:t>
            </a:r>
            <a:r>
              <a:rPr lang="en-GB" sz="1800" b="0">
                <a:solidFill>
                  <a:srgbClr val="000000"/>
                </a:solidFill>
                <a:latin typeface="Times New Roman" panose="02020603050405020304" pitchFamily="18" charset="0"/>
                <a:ea typeface="Calibri" panose="020F0502020204030204" pitchFamily="34" charset="0"/>
              </a:rPr>
              <a:t>Phân tích được các chức năng tiêu biểu và đánh giá dược mức độ giải quyết vấn đề của chức năng đó với giải quyết các vấn đề có tính thực tế của khách hang. Xây dựng được luồng dữ liệu và cơ sở dữ liệu cơ bản.</a:t>
            </a:r>
            <a:endParaRPr lang="en-GB" sz="1800">
              <a:effectLst/>
              <a:latin typeface="Calibri" panose="020F0502020204030204" pitchFamily="34" charset="0"/>
              <a:ea typeface="Calibri" panose="020F0502020204030204" pitchFamily="34" charset="0"/>
            </a:endParaRPr>
          </a:p>
          <a:p>
            <a:pPr marL="63500" indent="0">
              <a:buNone/>
            </a:pP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8112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2</a:t>
            </a:r>
            <a:r>
              <a:rPr lang="en-US"/>
              <a:t>. Khảo sát</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63500" indent="0">
              <a:buNone/>
            </a:pPr>
            <a:r>
              <a:rPr lang="en-US" sz="2000" b="0"/>
              <a:t>Kết quả khảo sát : </a:t>
            </a: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354443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3</a:t>
            </a:r>
            <a:r>
              <a:rPr lang="en-US"/>
              <a:t>. Phân tích hệ thống</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63500" indent="0">
              <a:buNone/>
            </a:pPr>
            <a:r>
              <a:rPr lang="en-US" sz="2000" b="0"/>
              <a:t>Sơ đồ BFD : </a:t>
            </a: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217E49CF-4234-C4E3-65AE-DFD818471C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768" y="1671593"/>
            <a:ext cx="7784432" cy="4678364"/>
          </a:xfrm>
          <a:prstGeom prst="rect">
            <a:avLst/>
          </a:prstGeom>
          <a:noFill/>
          <a:ln>
            <a:noFill/>
          </a:ln>
        </p:spPr>
      </p:pic>
    </p:spTree>
    <p:extLst>
      <p:ext uri="{BB962C8B-B14F-4D97-AF65-F5344CB8AC3E}">
        <p14:creationId xmlns:p14="http://schemas.microsoft.com/office/powerpoint/2010/main" val="115436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3</a:t>
            </a:r>
            <a:r>
              <a:rPr lang="en-US"/>
              <a:t>. Phân tích hệ thống</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63500" indent="0">
              <a:buNone/>
            </a:pPr>
            <a:r>
              <a:rPr lang="en-US" sz="2000" b="0"/>
              <a:t>Sơ đồ luồng dữ liệu ngữ cảnh : </a:t>
            </a: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8F508926-E4C0-5B87-0395-22ECCDFFA202}"/>
              </a:ext>
            </a:extLst>
          </p:cNvPr>
          <p:cNvPicPr>
            <a:picLocks noChangeAspect="1"/>
          </p:cNvPicPr>
          <p:nvPr/>
        </p:nvPicPr>
        <p:blipFill>
          <a:blip r:embed="rId2"/>
          <a:stretch>
            <a:fillRect/>
          </a:stretch>
        </p:blipFill>
        <p:spPr>
          <a:xfrm>
            <a:off x="638734" y="2122804"/>
            <a:ext cx="7800369" cy="3412091"/>
          </a:xfrm>
          <a:prstGeom prst="rect">
            <a:avLst/>
          </a:prstGeom>
        </p:spPr>
      </p:pic>
    </p:spTree>
    <p:extLst>
      <p:ext uri="{BB962C8B-B14F-4D97-AF65-F5344CB8AC3E}">
        <p14:creationId xmlns:p14="http://schemas.microsoft.com/office/powerpoint/2010/main" val="230001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DBE0C4-1A11-4AB8-8EA7-54A7D1DF4A62}"/>
              </a:ext>
            </a:extLst>
          </p:cNvPr>
          <p:cNvSpPr>
            <a:spLocks noGrp="1"/>
          </p:cNvSpPr>
          <p:nvPr>
            <p:ph type="title"/>
          </p:nvPr>
        </p:nvSpPr>
        <p:spPr/>
        <p:txBody>
          <a:bodyPr/>
          <a:lstStyle/>
          <a:p>
            <a:r>
              <a:rPr lang="en-US" dirty="0"/>
              <a:t>3</a:t>
            </a:r>
            <a:r>
              <a:rPr lang="en-US"/>
              <a:t>. Phân tích hệ thống</a:t>
            </a:r>
            <a:endParaRPr lang="en-US" dirty="0"/>
          </a:p>
        </p:txBody>
      </p:sp>
      <p:sp>
        <p:nvSpPr>
          <p:cNvPr id="3" name="Chỗ dành sẵn cho Văn bản 2">
            <a:extLst>
              <a:ext uri="{FF2B5EF4-FFF2-40B4-BE49-F238E27FC236}">
                <a16:creationId xmlns:a16="http://schemas.microsoft.com/office/drawing/2014/main" id="{AF3238C6-00C9-4182-B687-87B64F19B5AC}"/>
              </a:ext>
            </a:extLst>
          </p:cNvPr>
          <p:cNvSpPr>
            <a:spLocks noGrp="1"/>
          </p:cNvSpPr>
          <p:nvPr>
            <p:ph type="body" idx="1"/>
          </p:nvPr>
        </p:nvSpPr>
        <p:spPr/>
        <p:txBody>
          <a:bodyPr/>
          <a:lstStyle/>
          <a:p>
            <a:pPr marL="63500" indent="0">
              <a:buNone/>
            </a:pPr>
            <a:r>
              <a:rPr lang="en-US" sz="2000" b="0"/>
              <a:t>Sơ đồ luồng dữ liệu mức 0: </a:t>
            </a:r>
            <a:endParaRPr lang="en-US" sz="2000" b="0" dirty="0"/>
          </a:p>
        </p:txBody>
      </p:sp>
      <p:sp>
        <p:nvSpPr>
          <p:cNvPr id="4" name="Chỗ dành sẵn cho Số hiệu Bản chiếu 3">
            <a:extLst>
              <a:ext uri="{FF2B5EF4-FFF2-40B4-BE49-F238E27FC236}">
                <a16:creationId xmlns:a16="http://schemas.microsoft.com/office/drawing/2014/main" id="{4D27640C-3791-49ED-906D-E7E2368CE8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FB52974C-70FE-D399-6F22-B79AFD85B796}"/>
              </a:ext>
            </a:extLst>
          </p:cNvPr>
          <p:cNvPicPr>
            <a:picLocks noChangeAspect="1"/>
          </p:cNvPicPr>
          <p:nvPr/>
        </p:nvPicPr>
        <p:blipFill>
          <a:blip r:embed="rId2"/>
          <a:stretch>
            <a:fillRect/>
          </a:stretch>
        </p:blipFill>
        <p:spPr>
          <a:xfrm>
            <a:off x="707607" y="1947226"/>
            <a:ext cx="7834814" cy="4409123"/>
          </a:xfrm>
          <a:prstGeom prst="rect">
            <a:avLst/>
          </a:prstGeom>
        </p:spPr>
      </p:pic>
    </p:spTree>
    <p:extLst>
      <p:ext uri="{BB962C8B-B14F-4D97-AF65-F5344CB8AC3E}">
        <p14:creationId xmlns:p14="http://schemas.microsoft.com/office/powerpoint/2010/main" val="41045137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C881A513310F62439E8E151DF6F2055F" ma:contentTypeVersion="4" ma:contentTypeDescription="Tạo tài liệu mới." ma:contentTypeScope="" ma:versionID="76f9e78d526407320af78cf087d12c41">
  <xsd:schema xmlns:xsd="http://www.w3.org/2001/XMLSchema" xmlns:xs="http://www.w3.org/2001/XMLSchema" xmlns:p="http://schemas.microsoft.com/office/2006/metadata/properties" xmlns:ns3="acf8a35f-0a10-4493-91b4-7ebaabf1d439" targetNamespace="http://schemas.microsoft.com/office/2006/metadata/properties" ma:root="true" ma:fieldsID="000351caf683f4c725ab96e9ea3ff9cc" ns3:_="">
    <xsd:import namespace="acf8a35f-0a10-4493-91b4-7ebaabf1d4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8a35f-0a10-4493-91b4-7ebaabf1d4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112C71-4C9A-4A29-8935-1719960CA114}">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acf8a35f-0a10-4493-91b4-7ebaabf1d439"/>
    <ds:schemaRef ds:uri="http://www.w3.org/XML/1998/namespace"/>
    <ds:schemaRef ds:uri="http://purl.org/dc/terms/"/>
  </ds:schemaRefs>
</ds:datastoreItem>
</file>

<file path=customXml/itemProps2.xml><?xml version="1.0" encoding="utf-8"?>
<ds:datastoreItem xmlns:ds="http://schemas.openxmlformats.org/officeDocument/2006/customXml" ds:itemID="{A8BBF190-5D91-4877-8342-8E3FF720CE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f8a35f-0a10-4493-91b4-7ebaabf1d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82BF25-2401-438B-93CE-F18518AC9D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930</TotalTime>
  <Words>820</Words>
  <Application>Microsoft Office PowerPoint</Application>
  <PresentationFormat>On-screen Show (4:3)</PresentationFormat>
  <Paragraphs>78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Noto Sans Symbols</vt:lpstr>
      <vt:lpstr>Segoe UI</vt:lpstr>
      <vt:lpstr>Symbol</vt:lpstr>
      <vt:lpstr>Times New Roman</vt:lpstr>
      <vt:lpstr>Office Theme</vt:lpstr>
      <vt:lpstr>PowerPoint Presentation</vt:lpstr>
      <vt:lpstr>Phân công nhiệm vụ</vt:lpstr>
      <vt:lpstr>Tổng quan</vt:lpstr>
      <vt:lpstr>1. Giới thiệu đề tài</vt:lpstr>
      <vt:lpstr>2. Khảo sát</vt:lpstr>
      <vt:lpstr>2. Khảo sát</vt:lpstr>
      <vt:lpstr>3. Phân tích hệ thống</vt:lpstr>
      <vt:lpstr>3. Phân tích hệ thống</vt:lpstr>
      <vt:lpstr>3. Phân tích hệ thống</vt:lpstr>
      <vt:lpstr>4. Mô hình hóa dữ liệu</vt:lpstr>
      <vt:lpstr>4. Mô hình hóa dữ liệu</vt:lpstr>
      <vt:lpstr>Tài liệu tham khảo</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Nhữ Đức</cp:lastModifiedBy>
  <cp:revision>54</cp:revision>
  <dcterms:created xsi:type="dcterms:W3CDTF">2017-10-17T01:43:35Z</dcterms:created>
  <dcterms:modified xsi:type="dcterms:W3CDTF">2023-12-05T11:44:54Z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0x010100C881A513310F62439E8E151DF6F2055F</vt:lpwstr>
  </property>
</Properties>
</file>