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36"/>
  </p:notesMasterIdLst>
  <p:sldIdLst>
    <p:sldId id="256" r:id="rId3"/>
    <p:sldId id="257" r:id="rId4"/>
    <p:sldId id="288" r:id="rId5"/>
    <p:sldId id="289" r:id="rId6"/>
    <p:sldId id="290" r:id="rId7"/>
    <p:sldId id="291" r:id="rId8"/>
    <p:sldId id="292" r:id="rId9"/>
    <p:sldId id="293" r:id="rId10"/>
    <p:sldId id="294" r:id="rId11"/>
    <p:sldId id="295" r:id="rId12"/>
    <p:sldId id="296" r:id="rId13"/>
    <p:sldId id="297" r:id="rId14"/>
    <p:sldId id="299" r:id="rId15"/>
    <p:sldId id="300" r:id="rId16"/>
    <p:sldId id="303" r:id="rId17"/>
    <p:sldId id="304" r:id="rId18"/>
    <p:sldId id="301" r:id="rId19"/>
    <p:sldId id="302" r:id="rId20"/>
    <p:sldId id="305" r:id="rId21"/>
    <p:sldId id="306" r:id="rId22"/>
    <p:sldId id="307" r:id="rId23"/>
    <p:sldId id="308" r:id="rId24"/>
    <p:sldId id="311" r:id="rId25"/>
    <p:sldId id="309" r:id="rId26"/>
    <p:sldId id="312" r:id="rId27"/>
    <p:sldId id="313" r:id="rId28"/>
    <p:sldId id="314" r:id="rId29"/>
    <p:sldId id="316" r:id="rId30"/>
    <p:sldId id="310" r:id="rId31"/>
    <p:sldId id="320" r:id="rId32"/>
    <p:sldId id="317" r:id="rId33"/>
    <p:sldId id="318" r:id="rId34"/>
    <p:sldId id="319" r:id="rId3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89"/>
            <p14:sldId id="290"/>
            <p14:sldId id="291"/>
            <p14:sldId id="292"/>
          </p14:sldIdLst>
        </p14:section>
        <p14:section name="II" id="{6693569C-99F4-4C8C-A21B-9DAE951B41EC}">
          <p14:sldIdLst>
            <p14:sldId id="293"/>
            <p14:sldId id="294"/>
            <p14:sldId id="295"/>
            <p14:sldId id="296"/>
            <p14:sldId id="297"/>
            <p14:sldId id="299"/>
            <p14:sldId id="300"/>
            <p14:sldId id="303"/>
            <p14:sldId id="304"/>
          </p14:sldIdLst>
        </p14:section>
        <p14:section name="III" id="{A4E4F716-8777-4E03-AE5D-C4327B094088}">
          <p14:sldIdLst>
            <p14:sldId id="301"/>
            <p14:sldId id="302"/>
          </p14:sldIdLst>
        </p14:section>
        <p14:section name="IV." id="{81969ED2-587C-4BEE-BB0D-30D400AC25C2}">
          <p14:sldIdLst>
            <p14:sldId id="305"/>
            <p14:sldId id="306"/>
          </p14:sldIdLst>
        </p14:section>
        <p14:section name="V." id="{FAC414F8-A699-4FEA-875C-A348D35ED3E0}">
          <p14:sldIdLst>
            <p14:sldId id="307"/>
            <p14:sldId id="308"/>
            <p14:sldId id="311"/>
            <p14:sldId id="309"/>
            <p14:sldId id="312"/>
            <p14:sldId id="313"/>
            <p14:sldId id="314"/>
            <p14:sldId id="316"/>
            <p14:sldId id="310"/>
            <p14:sldId id="320"/>
          </p14:sldIdLst>
        </p14:section>
        <p14:section name="VI." id="{CFD8E634-3C2B-4969-83E7-7A3E428D2E94}">
          <p14:sldIdLst>
            <p14:sldId id="317"/>
          </p14:sldIdLst>
        </p14:section>
        <p14:section name="Bài tập" id="{5AB9A67F-2F7B-4629-8596-ADE9965A7D88}">
          <p14:sldIdLst>
            <p14:sldId id="318"/>
            <p14:sldId id="3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531"/>
    <a:srgbClr val="D24726"/>
    <a:srgbClr val="D2B4A6"/>
    <a:srgbClr val="734F29"/>
    <a:srgbClr val="DD462F"/>
    <a:srgbClr val="AEB785"/>
    <a:srgbClr val="EFD5A2"/>
    <a:srgbClr val="3B3026"/>
    <a:srgbClr val="ECE1C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533" autoAdjust="0"/>
  </p:normalViewPr>
  <p:slideViewPr>
    <p:cSldViewPr snapToGrid="0">
      <p:cViewPr varScale="1">
        <p:scale>
          <a:sx n="57" d="100"/>
          <a:sy n="57" d="100"/>
        </p:scale>
        <p:origin x="69" y="49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4.xml"/><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BAFEA-A3E5-4736-A70B-971C9F11687E}" type="doc">
      <dgm:prSet loTypeId="urn:microsoft.com/office/officeart/2005/8/layout/vList3" loCatId="list" qsTypeId="urn:microsoft.com/office/officeart/2005/8/quickstyle/simple5" qsCatId="simple" csTypeId="urn:microsoft.com/office/officeart/2005/8/colors/colorful4" csCatId="colorful" phldr="1"/>
      <dgm:spPr/>
      <dgm:t>
        <a:bodyPr/>
        <a:lstStyle/>
        <a:p>
          <a:endParaRPr lang="vi-VN"/>
        </a:p>
      </dgm:t>
    </dgm:pt>
    <dgm:pt modelId="{CB74BCD2-890A-4914-8BD7-603E78A69711}">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1. Tạo mới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70FA1E-6A6E-479E-A8DC-F2AF8F98C18E}" type="parTrans" cxnId="{570B85A4-45E3-463C-A243-A7A83618CDA9}">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8021AFB0-5EA7-43D5-A876-E36E2D94A02D}" type="sibTrans" cxnId="{570B85A4-45E3-463C-A243-A7A83618CDA9}">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87A84FA0-910A-4EFB-9BC3-A1A7E6302ECA}">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2. Mở rộng kích thước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FBBE5E02-88D6-447F-8955-9C1B854B6E7B}" type="sibTrans" cxnId="{60C1522B-49DC-4B72-97AB-FDF8D79032F4}">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04D547CE-9082-45E3-90B9-F1638708D53D}" type="parTrans" cxnId="{60C1522B-49DC-4B72-97AB-FDF8D79032F4}">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C1CF4A41-33EE-4CC5-8D53-EBAAE02B478C}">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4. Xóa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1DE9DEB-845B-4420-824A-A530C5D714E1}" type="sibTrans" cxnId="{42E34BD2-EE2F-40BE-A3C7-02CA7704AD4E}">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9B7D0730-695C-4AAF-943D-59A0AC322932}" type="parTrans" cxnId="{42E34BD2-EE2F-40BE-A3C7-02CA7704AD4E}">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DE7AFA4C-12DE-42C4-95DC-2AA79B88CCEA}">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3. Đổi tên hoặc thay đổi vị trí của datafiles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87145F69-CA48-4FED-925A-8DE9C6A50F73}" type="parTrans" cxnId="{B943480C-1129-4F8E-8961-C107B74DE8CD}">
      <dgm:prSet/>
      <dgm:spPr/>
      <dgm:t>
        <a:bodyPr/>
        <a:lstStyle/>
        <a:p>
          <a:endParaRPr lang="vi-VN"/>
        </a:p>
      </dgm:t>
    </dgm:pt>
    <dgm:pt modelId="{53FB60D2-8C35-46CE-B432-86C086893A6D}" type="sibTrans" cxnId="{B943480C-1129-4F8E-8961-C107B74DE8CD}">
      <dgm:prSet/>
      <dgm:spPr/>
      <dgm:t>
        <a:bodyPr/>
        <a:lstStyle/>
        <a:p>
          <a:endParaRPr lang="vi-VN"/>
        </a:p>
      </dgm:t>
    </dgm:pt>
    <dgm:pt modelId="{279D9D60-7E64-4B0D-A241-655C35A74A54}" type="pres">
      <dgm:prSet presAssocID="{AEEBAFEA-A3E5-4736-A70B-971C9F11687E}" presName="linearFlow" presStyleCnt="0">
        <dgm:presLayoutVars>
          <dgm:dir/>
          <dgm:resizeHandles val="exact"/>
        </dgm:presLayoutVars>
      </dgm:prSet>
      <dgm:spPr/>
    </dgm:pt>
    <dgm:pt modelId="{094079EF-0B32-4F73-9EA0-38B91B062D40}" type="pres">
      <dgm:prSet presAssocID="{CB74BCD2-890A-4914-8BD7-603E78A69711}" presName="composite" presStyleCnt="0"/>
      <dgm:spPr/>
    </dgm:pt>
    <dgm:pt modelId="{D6B6D019-0C9A-48FF-8EA9-F813D7D67316}" type="pres">
      <dgm:prSet presAssocID="{CB74BCD2-890A-4914-8BD7-603E78A69711}" presName="imgShp" presStyleLbl="fgImgPlace1" presStyleIdx="0" presStyleCnt="4"/>
      <dgm:spPr/>
    </dgm:pt>
    <dgm:pt modelId="{127DD51B-F858-41B4-90B2-AABB3EC54551}" type="pres">
      <dgm:prSet presAssocID="{CB74BCD2-890A-4914-8BD7-603E78A69711}" presName="txShp" presStyleLbl="node1" presStyleIdx="0" presStyleCnt="4">
        <dgm:presLayoutVars>
          <dgm:bulletEnabled val="1"/>
        </dgm:presLayoutVars>
      </dgm:prSet>
      <dgm:spPr/>
    </dgm:pt>
    <dgm:pt modelId="{3B3A068E-A53C-49CE-B6B5-6004085EFAB1}" type="pres">
      <dgm:prSet presAssocID="{8021AFB0-5EA7-43D5-A876-E36E2D94A02D}" presName="spacing" presStyleCnt="0"/>
      <dgm:spPr/>
    </dgm:pt>
    <dgm:pt modelId="{DD2AF90E-EEB1-4C79-B345-FA90699E4E1B}" type="pres">
      <dgm:prSet presAssocID="{87A84FA0-910A-4EFB-9BC3-A1A7E6302ECA}" presName="composite" presStyleCnt="0"/>
      <dgm:spPr/>
    </dgm:pt>
    <dgm:pt modelId="{3C2CABFF-9E08-4013-81D9-4644AEAEB2B0}" type="pres">
      <dgm:prSet presAssocID="{87A84FA0-910A-4EFB-9BC3-A1A7E6302ECA}" presName="imgShp" presStyleLbl="fgImgPlace1" presStyleIdx="1" presStyleCnt="4"/>
      <dgm:spPr/>
    </dgm:pt>
    <dgm:pt modelId="{E1BB5FA7-5919-45CC-ADB7-14C669B838CC}" type="pres">
      <dgm:prSet presAssocID="{87A84FA0-910A-4EFB-9BC3-A1A7E6302ECA}" presName="txShp" presStyleLbl="node1" presStyleIdx="1" presStyleCnt="4">
        <dgm:presLayoutVars>
          <dgm:bulletEnabled val="1"/>
        </dgm:presLayoutVars>
      </dgm:prSet>
      <dgm:spPr/>
    </dgm:pt>
    <dgm:pt modelId="{451E4D0D-DE87-4EBD-9917-BDDC59A314A2}" type="pres">
      <dgm:prSet presAssocID="{FBBE5E02-88D6-447F-8955-9C1B854B6E7B}" presName="spacing" presStyleCnt="0"/>
      <dgm:spPr/>
    </dgm:pt>
    <dgm:pt modelId="{460ED6BC-1BDC-482F-890D-694CB50E4E5B}" type="pres">
      <dgm:prSet presAssocID="{DE7AFA4C-12DE-42C4-95DC-2AA79B88CCEA}" presName="composite" presStyleCnt="0"/>
      <dgm:spPr/>
    </dgm:pt>
    <dgm:pt modelId="{B535FE42-6715-41D3-B1D5-962827AE3734}" type="pres">
      <dgm:prSet presAssocID="{DE7AFA4C-12DE-42C4-95DC-2AA79B88CCEA}" presName="imgShp" presStyleLbl="fgImgPlace1" presStyleIdx="2" presStyleCnt="4"/>
      <dgm:spPr/>
    </dgm:pt>
    <dgm:pt modelId="{876210C9-8C93-4D23-9114-92B12456CEFB}" type="pres">
      <dgm:prSet presAssocID="{DE7AFA4C-12DE-42C4-95DC-2AA79B88CCEA}" presName="txShp" presStyleLbl="node1" presStyleIdx="2" presStyleCnt="4">
        <dgm:presLayoutVars>
          <dgm:bulletEnabled val="1"/>
        </dgm:presLayoutVars>
      </dgm:prSet>
      <dgm:spPr/>
    </dgm:pt>
    <dgm:pt modelId="{04779FB0-1FC9-49BC-B463-335202D2F809}" type="pres">
      <dgm:prSet presAssocID="{53FB60D2-8C35-46CE-B432-86C086893A6D}" presName="spacing" presStyleCnt="0"/>
      <dgm:spPr/>
    </dgm:pt>
    <dgm:pt modelId="{BD0958C9-0A27-42D9-B431-4BEDAE7413AB}" type="pres">
      <dgm:prSet presAssocID="{C1CF4A41-33EE-4CC5-8D53-EBAAE02B478C}" presName="composite" presStyleCnt="0"/>
      <dgm:spPr/>
    </dgm:pt>
    <dgm:pt modelId="{20A7CE8F-8662-4C3E-8E7A-A4CDD20B2D36}" type="pres">
      <dgm:prSet presAssocID="{C1CF4A41-33EE-4CC5-8D53-EBAAE02B478C}" presName="imgShp" presStyleLbl="fgImgPlace1" presStyleIdx="3" presStyleCnt="4"/>
      <dgm:spPr/>
    </dgm:pt>
    <dgm:pt modelId="{FF553822-A911-4C43-B4CA-FADD956800F9}" type="pres">
      <dgm:prSet presAssocID="{C1CF4A41-33EE-4CC5-8D53-EBAAE02B478C}" presName="txShp" presStyleLbl="node1" presStyleIdx="3" presStyleCnt="4">
        <dgm:presLayoutVars>
          <dgm:bulletEnabled val="1"/>
        </dgm:presLayoutVars>
      </dgm:prSet>
      <dgm:spPr/>
    </dgm:pt>
  </dgm:ptLst>
  <dgm:cxnLst>
    <dgm:cxn modelId="{B943480C-1129-4F8E-8961-C107B74DE8CD}" srcId="{AEEBAFEA-A3E5-4736-A70B-971C9F11687E}" destId="{DE7AFA4C-12DE-42C4-95DC-2AA79B88CCEA}" srcOrd="2" destOrd="0" parTransId="{87145F69-CA48-4FED-925A-8DE9C6A50F73}" sibTransId="{53FB60D2-8C35-46CE-B432-86C086893A6D}"/>
    <dgm:cxn modelId="{60C1522B-49DC-4B72-97AB-FDF8D79032F4}" srcId="{AEEBAFEA-A3E5-4736-A70B-971C9F11687E}" destId="{87A84FA0-910A-4EFB-9BC3-A1A7E6302ECA}" srcOrd="1" destOrd="0" parTransId="{04D547CE-9082-45E3-90B9-F1638708D53D}" sibTransId="{FBBE5E02-88D6-447F-8955-9C1B854B6E7B}"/>
    <dgm:cxn modelId="{C0857A60-0A95-4ADD-B086-804BECAF347B}" type="presOf" srcId="{AEEBAFEA-A3E5-4736-A70B-971C9F11687E}" destId="{279D9D60-7E64-4B0D-A241-655C35A74A54}" srcOrd="0" destOrd="0" presId="urn:microsoft.com/office/officeart/2005/8/layout/vList3"/>
    <dgm:cxn modelId="{4E72279F-DA4A-4C50-B86D-28D384F4FD3B}" type="presOf" srcId="{DE7AFA4C-12DE-42C4-95DC-2AA79B88CCEA}" destId="{876210C9-8C93-4D23-9114-92B12456CEFB}" srcOrd="0" destOrd="0" presId="urn:microsoft.com/office/officeart/2005/8/layout/vList3"/>
    <dgm:cxn modelId="{FCC33D9F-E546-4FAD-9219-5683B0D5EE35}" type="presOf" srcId="{CB74BCD2-890A-4914-8BD7-603E78A69711}" destId="{127DD51B-F858-41B4-90B2-AABB3EC54551}" srcOrd="0" destOrd="0" presId="urn:microsoft.com/office/officeart/2005/8/layout/vList3"/>
    <dgm:cxn modelId="{570B85A4-45E3-463C-A243-A7A83618CDA9}" srcId="{AEEBAFEA-A3E5-4736-A70B-971C9F11687E}" destId="{CB74BCD2-890A-4914-8BD7-603E78A69711}" srcOrd="0" destOrd="0" parTransId="{CE70FA1E-6A6E-479E-A8DC-F2AF8F98C18E}" sibTransId="{8021AFB0-5EA7-43D5-A876-E36E2D94A02D}"/>
    <dgm:cxn modelId="{E89D0FA8-BA81-4112-9DBC-5DE4EA7EE6DC}" type="presOf" srcId="{C1CF4A41-33EE-4CC5-8D53-EBAAE02B478C}" destId="{FF553822-A911-4C43-B4CA-FADD956800F9}" srcOrd="0" destOrd="0" presId="urn:microsoft.com/office/officeart/2005/8/layout/vList3"/>
    <dgm:cxn modelId="{38B7C6BB-0339-4183-AC5C-5AA415832D29}" type="presOf" srcId="{87A84FA0-910A-4EFB-9BC3-A1A7E6302ECA}" destId="{E1BB5FA7-5919-45CC-ADB7-14C669B838CC}" srcOrd="0" destOrd="0" presId="urn:microsoft.com/office/officeart/2005/8/layout/vList3"/>
    <dgm:cxn modelId="{42E34BD2-EE2F-40BE-A3C7-02CA7704AD4E}" srcId="{AEEBAFEA-A3E5-4736-A70B-971C9F11687E}" destId="{C1CF4A41-33EE-4CC5-8D53-EBAAE02B478C}" srcOrd="3" destOrd="0" parTransId="{9B7D0730-695C-4AAF-943D-59A0AC322932}" sibTransId="{A1DE9DEB-845B-4420-824A-A530C5D714E1}"/>
    <dgm:cxn modelId="{218E53DF-6595-4FDE-BF36-D9D0F55224D3}" type="presParOf" srcId="{279D9D60-7E64-4B0D-A241-655C35A74A54}" destId="{094079EF-0B32-4F73-9EA0-38B91B062D40}" srcOrd="0" destOrd="0" presId="urn:microsoft.com/office/officeart/2005/8/layout/vList3"/>
    <dgm:cxn modelId="{A5DA4E3F-8A96-434C-8E39-2A391474EDEE}" type="presParOf" srcId="{094079EF-0B32-4F73-9EA0-38B91B062D40}" destId="{D6B6D019-0C9A-48FF-8EA9-F813D7D67316}" srcOrd="0" destOrd="0" presId="urn:microsoft.com/office/officeart/2005/8/layout/vList3"/>
    <dgm:cxn modelId="{EDDB5FBB-D142-4270-80D6-4B21C56F9809}" type="presParOf" srcId="{094079EF-0B32-4F73-9EA0-38B91B062D40}" destId="{127DD51B-F858-41B4-90B2-AABB3EC54551}" srcOrd="1" destOrd="0" presId="urn:microsoft.com/office/officeart/2005/8/layout/vList3"/>
    <dgm:cxn modelId="{6A2FD256-5DDB-4227-AB49-5D728CC0F3F3}" type="presParOf" srcId="{279D9D60-7E64-4B0D-A241-655C35A74A54}" destId="{3B3A068E-A53C-49CE-B6B5-6004085EFAB1}" srcOrd="1" destOrd="0" presId="urn:microsoft.com/office/officeart/2005/8/layout/vList3"/>
    <dgm:cxn modelId="{09079B05-7B0D-4AA9-8924-8F3E3A44323A}" type="presParOf" srcId="{279D9D60-7E64-4B0D-A241-655C35A74A54}" destId="{DD2AF90E-EEB1-4C79-B345-FA90699E4E1B}" srcOrd="2" destOrd="0" presId="urn:microsoft.com/office/officeart/2005/8/layout/vList3"/>
    <dgm:cxn modelId="{5DFB4F82-D4EE-492F-8A3D-9C8BDEEE131C}" type="presParOf" srcId="{DD2AF90E-EEB1-4C79-B345-FA90699E4E1B}" destId="{3C2CABFF-9E08-4013-81D9-4644AEAEB2B0}" srcOrd="0" destOrd="0" presId="urn:microsoft.com/office/officeart/2005/8/layout/vList3"/>
    <dgm:cxn modelId="{0383AE98-A78D-4B76-8A23-7CA3B63E4AD1}" type="presParOf" srcId="{DD2AF90E-EEB1-4C79-B345-FA90699E4E1B}" destId="{E1BB5FA7-5919-45CC-ADB7-14C669B838CC}" srcOrd="1" destOrd="0" presId="urn:microsoft.com/office/officeart/2005/8/layout/vList3"/>
    <dgm:cxn modelId="{E2AA723B-14CA-4A16-A58C-173DE265A342}" type="presParOf" srcId="{279D9D60-7E64-4B0D-A241-655C35A74A54}" destId="{451E4D0D-DE87-4EBD-9917-BDDC59A314A2}" srcOrd="3" destOrd="0" presId="urn:microsoft.com/office/officeart/2005/8/layout/vList3"/>
    <dgm:cxn modelId="{02BAE381-D98C-40F9-92DA-E17969D79AC3}" type="presParOf" srcId="{279D9D60-7E64-4B0D-A241-655C35A74A54}" destId="{460ED6BC-1BDC-482F-890D-694CB50E4E5B}" srcOrd="4" destOrd="0" presId="urn:microsoft.com/office/officeart/2005/8/layout/vList3"/>
    <dgm:cxn modelId="{E07FEF19-B1C6-4935-894F-DAC527F4E2AD}" type="presParOf" srcId="{460ED6BC-1BDC-482F-890D-694CB50E4E5B}" destId="{B535FE42-6715-41D3-B1D5-962827AE3734}" srcOrd="0" destOrd="0" presId="urn:microsoft.com/office/officeart/2005/8/layout/vList3"/>
    <dgm:cxn modelId="{99B9E547-A7F0-4020-B549-F7CA212C8747}" type="presParOf" srcId="{460ED6BC-1BDC-482F-890D-694CB50E4E5B}" destId="{876210C9-8C93-4D23-9114-92B12456CEFB}" srcOrd="1" destOrd="0" presId="urn:microsoft.com/office/officeart/2005/8/layout/vList3"/>
    <dgm:cxn modelId="{DCB032D6-BE41-437D-A71D-1A472A6C8C1B}" type="presParOf" srcId="{279D9D60-7E64-4B0D-A241-655C35A74A54}" destId="{04779FB0-1FC9-49BC-B463-335202D2F809}" srcOrd="5" destOrd="0" presId="urn:microsoft.com/office/officeart/2005/8/layout/vList3"/>
    <dgm:cxn modelId="{FAE9341A-771F-46B0-96E2-51C63091D3D7}" type="presParOf" srcId="{279D9D60-7E64-4B0D-A241-655C35A74A54}" destId="{BD0958C9-0A27-42D9-B431-4BEDAE7413AB}" srcOrd="6" destOrd="0" presId="urn:microsoft.com/office/officeart/2005/8/layout/vList3"/>
    <dgm:cxn modelId="{DA5DFF23-6C44-4ACA-A1F6-4C5325F40607}" type="presParOf" srcId="{BD0958C9-0A27-42D9-B431-4BEDAE7413AB}" destId="{20A7CE8F-8662-4C3E-8E7A-A4CDD20B2D36}" srcOrd="0" destOrd="0" presId="urn:microsoft.com/office/officeart/2005/8/layout/vList3"/>
    <dgm:cxn modelId="{1822F698-DF5A-4AA6-B30A-6FD58E4ED8F5}" type="presParOf" srcId="{BD0958C9-0A27-42D9-B431-4BEDAE7413AB}" destId="{FF553822-A911-4C43-B4CA-FADD956800F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65A8D9-4C13-4336-8480-28F26153ED55}"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vi-VN"/>
        </a:p>
      </dgm:t>
    </dgm:pt>
    <dgm:pt modelId="{AB73594B-0E65-4F85-871D-02762414448E}">
      <dgm:prSet phldrT="[Text]" custT="1"/>
      <dgm:spPr/>
      <dgm:t>
        <a:bodyPr/>
        <a:lstStyle/>
        <a:p>
          <a:r>
            <a:rPr lang="en-US" sz="2400" b="1">
              <a:latin typeface="Times New Roman" panose="02020603050405020304" pitchFamily="18" charset="0"/>
              <a:cs typeface="Times New Roman" panose="02020603050405020304" pitchFamily="18" charset="0"/>
            </a:rPr>
            <a:t>Thông tin về tablespaces</a:t>
          </a:r>
          <a:endParaRPr lang="vi-VN" sz="2400" b="1">
            <a:latin typeface="Times New Roman" panose="02020603050405020304" pitchFamily="18" charset="0"/>
            <a:cs typeface="Times New Roman" panose="02020603050405020304" pitchFamily="18" charset="0"/>
          </a:endParaRPr>
        </a:p>
      </dgm:t>
    </dgm:pt>
    <dgm:pt modelId="{3554AB86-7F56-4897-9ED6-0CD9912D8F69}" type="parTrans" cxnId="{14A874E2-E6E6-45A2-A89A-F098BEC7979D}">
      <dgm:prSet/>
      <dgm:spPr/>
      <dgm:t>
        <a:bodyPr/>
        <a:lstStyle/>
        <a:p>
          <a:endParaRPr lang="vi-VN" sz="2400">
            <a:latin typeface="Times New Roman" panose="02020603050405020304" pitchFamily="18" charset="0"/>
            <a:cs typeface="Times New Roman" panose="02020603050405020304" pitchFamily="18" charset="0"/>
          </a:endParaRPr>
        </a:p>
      </dgm:t>
    </dgm:pt>
    <dgm:pt modelId="{C66729F7-9E7A-440E-A83C-F709770AE413}" type="sibTrans" cxnId="{14A874E2-E6E6-45A2-A89A-F098BEC7979D}">
      <dgm:prSet/>
      <dgm:spPr/>
      <dgm:t>
        <a:bodyPr/>
        <a:lstStyle/>
        <a:p>
          <a:endParaRPr lang="vi-VN" sz="2400">
            <a:latin typeface="Times New Roman" panose="02020603050405020304" pitchFamily="18" charset="0"/>
            <a:cs typeface="Times New Roman" panose="02020603050405020304" pitchFamily="18" charset="0"/>
          </a:endParaRPr>
        </a:p>
      </dgm:t>
    </dgm:pt>
    <dgm:pt modelId="{F203D9F6-2A86-4022-9EF1-41387A1409BD}">
      <dgm:prSet phldrT="[Text]" custT="1"/>
      <dgm:spPr/>
      <dgm:t>
        <a:bodyPr/>
        <a:lstStyle/>
        <a:p>
          <a:pPr rtl="0"/>
          <a:r>
            <a:rPr kumimoji="0" lang="en-US" sz="2400" b="1" i="0" u="none" strike="noStrike"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DBA_TABLESPACES</a:t>
          </a:r>
          <a:endParaRPr lang="vi-VN" sz="2400" dirty="0">
            <a:latin typeface="Times New Roman" panose="02020603050405020304" pitchFamily="18" charset="0"/>
            <a:cs typeface="Times New Roman" panose="02020603050405020304" pitchFamily="18" charset="0"/>
          </a:endParaRPr>
        </a:p>
      </dgm:t>
    </dgm:pt>
    <dgm:pt modelId="{0575992C-ECAF-48F2-8574-F5A575595C11}" type="parTrans" cxnId="{8D7C5711-A22F-40BA-83BE-F15752CCD18A}">
      <dgm:prSet/>
      <dgm:spPr/>
      <dgm:t>
        <a:bodyPr/>
        <a:lstStyle/>
        <a:p>
          <a:endParaRPr lang="vi-VN" sz="2400">
            <a:latin typeface="Times New Roman" panose="02020603050405020304" pitchFamily="18" charset="0"/>
            <a:cs typeface="Times New Roman" panose="02020603050405020304" pitchFamily="18" charset="0"/>
          </a:endParaRPr>
        </a:p>
      </dgm:t>
    </dgm:pt>
    <dgm:pt modelId="{8EB83155-7049-461C-8DAE-1CCDDCDFC6CC}" type="sibTrans" cxnId="{8D7C5711-A22F-40BA-83BE-F15752CCD18A}">
      <dgm:prSet/>
      <dgm:spPr/>
      <dgm:t>
        <a:bodyPr/>
        <a:lstStyle/>
        <a:p>
          <a:endParaRPr lang="vi-VN" sz="2400">
            <a:latin typeface="Times New Roman" panose="02020603050405020304" pitchFamily="18" charset="0"/>
            <a:cs typeface="Times New Roman" panose="02020603050405020304" pitchFamily="18" charset="0"/>
          </a:endParaRPr>
        </a:p>
      </dgm:t>
    </dgm:pt>
    <dgm:pt modelId="{5FC98DC6-8774-4927-B18E-BBAA398FC595}">
      <dgm:prSet phldrT="[Text]" custT="1"/>
      <dgm:spPr/>
      <dgm:t>
        <a:bodyPr/>
        <a:lstStyle/>
        <a:p>
          <a:r>
            <a:rPr lang="en-US" sz="2400" b="1">
              <a:latin typeface="Times New Roman" panose="02020603050405020304" pitchFamily="18" charset="0"/>
              <a:cs typeface="Times New Roman" panose="02020603050405020304" pitchFamily="18" charset="0"/>
            </a:rPr>
            <a:t>Thông tin về datafiles</a:t>
          </a:r>
          <a:endParaRPr lang="vi-VN" sz="2400" b="1">
            <a:latin typeface="Times New Roman" panose="02020603050405020304" pitchFamily="18" charset="0"/>
            <a:cs typeface="Times New Roman" panose="02020603050405020304" pitchFamily="18" charset="0"/>
          </a:endParaRPr>
        </a:p>
      </dgm:t>
    </dgm:pt>
    <dgm:pt modelId="{F8C7CFF5-2AF1-4BB3-959B-3125912594BD}" type="parTrans" cxnId="{56929BC9-320C-4A07-ADC1-3792A9821DAC}">
      <dgm:prSet/>
      <dgm:spPr/>
      <dgm:t>
        <a:bodyPr/>
        <a:lstStyle/>
        <a:p>
          <a:endParaRPr lang="vi-VN" sz="2400">
            <a:latin typeface="Times New Roman" panose="02020603050405020304" pitchFamily="18" charset="0"/>
            <a:cs typeface="Times New Roman" panose="02020603050405020304" pitchFamily="18" charset="0"/>
          </a:endParaRPr>
        </a:p>
      </dgm:t>
    </dgm:pt>
    <dgm:pt modelId="{CC2D4412-2710-46C7-8AEB-244AFD2D4658}" type="sibTrans" cxnId="{56929BC9-320C-4A07-ADC1-3792A9821DAC}">
      <dgm:prSet/>
      <dgm:spPr/>
      <dgm:t>
        <a:bodyPr/>
        <a:lstStyle/>
        <a:p>
          <a:endParaRPr lang="vi-VN" sz="2400">
            <a:latin typeface="Times New Roman" panose="02020603050405020304" pitchFamily="18" charset="0"/>
            <a:cs typeface="Times New Roman" panose="02020603050405020304" pitchFamily="18" charset="0"/>
          </a:endParaRPr>
        </a:p>
      </dgm:t>
    </dgm:pt>
    <dgm:pt modelId="{CC1F8C13-51BC-4C75-BD17-8207177E4DF2}">
      <dgm:prSet phldrT="[Text]" custT="1"/>
      <dgm:spPr/>
      <dgm:t>
        <a:bodyPr/>
        <a:lstStyle/>
        <a:p>
          <a:pPr rtl="0"/>
          <a:r>
            <a:rPr kumimoji="0" lang="en-US" sz="2400" b="1" i="0" u="none" strike="noStrike"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DBA_DATA_FILES</a:t>
          </a:r>
          <a:endParaRPr lang="vi-VN" sz="2400" dirty="0">
            <a:latin typeface="Times New Roman" panose="02020603050405020304" pitchFamily="18" charset="0"/>
            <a:cs typeface="Times New Roman" panose="02020603050405020304" pitchFamily="18" charset="0"/>
          </a:endParaRPr>
        </a:p>
      </dgm:t>
    </dgm:pt>
    <dgm:pt modelId="{FD19C637-B904-47EF-A30F-60F669D98B7B}" type="parTrans" cxnId="{8C4AED8F-53AC-4616-B582-633BCB9C9D9E}">
      <dgm:prSet/>
      <dgm:spPr/>
      <dgm:t>
        <a:bodyPr/>
        <a:lstStyle/>
        <a:p>
          <a:endParaRPr lang="vi-VN" sz="2400">
            <a:latin typeface="Times New Roman" panose="02020603050405020304" pitchFamily="18" charset="0"/>
            <a:cs typeface="Times New Roman" panose="02020603050405020304" pitchFamily="18" charset="0"/>
          </a:endParaRPr>
        </a:p>
      </dgm:t>
    </dgm:pt>
    <dgm:pt modelId="{10E5976C-CDC0-4617-B2AB-D47D113459EF}" type="sibTrans" cxnId="{8C4AED8F-53AC-4616-B582-633BCB9C9D9E}">
      <dgm:prSet/>
      <dgm:spPr/>
      <dgm:t>
        <a:bodyPr/>
        <a:lstStyle/>
        <a:p>
          <a:endParaRPr lang="vi-VN" sz="2400">
            <a:latin typeface="Times New Roman" panose="02020603050405020304" pitchFamily="18" charset="0"/>
            <a:cs typeface="Times New Roman" panose="02020603050405020304" pitchFamily="18" charset="0"/>
          </a:endParaRPr>
        </a:p>
      </dgm:t>
    </dgm:pt>
    <dgm:pt modelId="{D9FEBA05-FBBB-4D34-8021-ABB0FE14A8C6}">
      <dgm:prSet phldrT="[Text]" custT="1"/>
      <dgm:spPr/>
      <dgm:t>
        <a:bodyPr/>
        <a:lstStyle/>
        <a:p>
          <a:r>
            <a:rPr lang="en-US" sz="2400" b="1">
              <a:latin typeface="Times New Roman" panose="02020603050405020304" pitchFamily="18" charset="0"/>
              <a:cs typeface="Times New Roman" panose="02020603050405020304" pitchFamily="18" charset="0"/>
            </a:rPr>
            <a:t>Thông tin về tempfiles</a:t>
          </a:r>
          <a:endParaRPr lang="vi-VN" sz="2400" b="1">
            <a:latin typeface="Times New Roman" panose="02020603050405020304" pitchFamily="18" charset="0"/>
            <a:cs typeface="Times New Roman" panose="02020603050405020304" pitchFamily="18" charset="0"/>
          </a:endParaRPr>
        </a:p>
      </dgm:t>
    </dgm:pt>
    <dgm:pt modelId="{F32599D1-2E6A-4227-AE95-B290F0147585}" type="parTrans" cxnId="{2452763D-5A80-480C-90C6-74A34C33132E}">
      <dgm:prSet/>
      <dgm:spPr/>
      <dgm:t>
        <a:bodyPr/>
        <a:lstStyle/>
        <a:p>
          <a:endParaRPr lang="vi-VN" sz="2400">
            <a:latin typeface="Times New Roman" panose="02020603050405020304" pitchFamily="18" charset="0"/>
            <a:cs typeface="Times New Roman" panose="02020603050405020304" pitchFamily="18" charset="0"/>
          </a:endParaRPr>
        </a:p>
      </dgm:t>
    </dgm:pt>
    <dgm:pt modelId="{A411CAC5-4972-4167-AA3C-7401060906D3}" type="sibTrans" cxnId="{2452763D-5A80-480C-90C6-74A34C33132E}">
      <dgm:prSet/>
      <dgm:spPr/>
      <dgm:t>
        <a:bodyPr/>
        <a:lstStyle/>
        <a:p>
          <a:endParaRPr lang="vi-VN" sz="2400">
            <a:latin typeface="Times New Roman" panose="02020603050405020304" pitchFamily="18" charset="0"/>
            <a:cs typeface="Times New Roman" panose="02020603050405020304" pitchFamily="18" charset="0"/>
          </a:endParaRPr>
        </a:p>
      </dgm:t>
    </dgm:pt>
    <dgm:pt modelId="{6C4468F7-06EB-4CE6-BA9B-19E0410EEBE5}">
      <dgm:prSet phldrT="[Tex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DBA_TEMP_FILES</a:t>
          </a:r>
          <a:endParaRPr lang="vi-VN" sz="2400">
            <a:latin typeface="Times New Roman" panose="02020603050405020304" pitchFamily="18" charset="0"/>
            <a:cs typeface="Times New Roman" panose="02020603050405020304" pitchFamily="18" charset="0"/>
          </a:endParaRPr>
        </a:p>
      </dgm:t>
    </dgm:pt>
    <dgm:pt modelId="{09E4C626-F575-4DD4-9B8E-5714BD8E5B24}" type="parTrans" cxnId="{F51832EA-5A23-4265-A892-6A7CDC7C9324}">
      <dgm:prSet/>
      <dgm:spPr/>
      <dgm:t>
        <a:bodyPr/>
        <a:lstStyle/>
        <a:p>
          <a:endParaRPr lang="vi-VN" sz="2400">
            <a:latin typeface="Times New Roman" panose="02020603050405020304" pitchFamily="18" charset="0"/>
            <a:cs typeface="Times New Roman" panose="02020603050405020304" pitchFamily="18" charset="0"/>
          </a:endParaRPr>
        </a:p>
      </dgm:t>
    </dgm:pt>
    <dgm:pt modelId="{C29B920F-D342-4EBD-AFC6-DEC008DE89E1}" type="sibTrans" cxnId="{F51832EA-5A23-4265-A892-6A7CDC7C9324}">
      <dgm:prSet/>
      <dgm:spPr/>
      <dgm:t>
        <a:bodyPr/>
        <a:lstStyle/>
        <a:p>
          <a:endParaRPr lang="vi-VN" sz="2400">
            <a:latin typeface="Times New Roman" panose="02020603050405020304" pitchFamily="18" charset="0"/>
            <a:cs typeface="Times New Roman" panose="02020603050405020304" pitchFamily="18" charset="0"/>
          </a:endParaRPr>
        </a:p>
      </dgm:t>
    </dgm:pt>
    <dgm:pt modelId="{F4CB8653-AA3B-468E-A5F4-145E62F110A9}">
      <dgm:prSet custT="1"/>
      <dgm:spPr/>
      <dgm:t>
        <a:bodyPr/>
        <a:lstStyle/>
        <a:p>
          <a:pPr rtl="0"/>
          <a:r>
            <a:rPr kumimoji="0" lang="en-US" sz="2400" b="1" i="0" u="none" strike="noStrike"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V$TABLESPACE</a:t>
          </a:r>
        </a:p>
      </dgm:t>
    </dgm:pt>
    <dgm:pt modelId="{3F9A5CA4-FB31-4193-BDB2-32923AD61120}" type="parTrans" cxnId="{B471DD25-467D-4015-A23A-340578E996C5}">
      <dgm:prSet/>
      <dgm:spPr/>
      <dgm:t>
        <a:bodyPr/>
        <a:lstStyle/>
        <a:p>
          <a:endParaRPr lang="vi-VN" sz="2400">
            <a:latin typeface="Times New Roman" panose="02020603050405020304" pitchFamily="18" charset="0"/>
            <a:cs typeface="Times New Roman" panose="02020603050405020304" pitchFamily="18" charset="0"/>
          </a:endParaRPr>
        </a:p>
      </dgm:t>
    </dgm:pt>
    <dgm:pt modelId="{575D91DC-E44E-4CCB-97E6-8BECAEA5CF78}" type="sibTrans" cxnId="{B471DD25-467D-4015-A23A-340578E996C5}">
      <dgm:prSet/>
      <dgm:spPr/>
      <dgm:t>
        <a:bodyPr/>
        <a:lstStyle/>
        <a:p>
          <a:endParaRPr lang="vi-VN" sz="2400">
            <a:latin typeface="Times New Roman" panose="02020603050405020304" pitchFamily="18" charset="0"/>
            <a:cs typeface="Times New Roman" panose="02020603050405020304" pitchFamily="18" charset="0"/>
          </a:endParaRPr>
        </a:p>
      </dgm:t>
    </dgm:pt>
    <dgm:pt modelId="{0DC09937-FE21-4467-AA39-A0218F4B9780}">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V$DATAFILE</a:t>
          </a:r>
        </a:p>
      </dgm:t>
    </dgm:pt>
    <dgm:pt modelId="{2FF3AB39-68C0-49D3-81C9-6A4CD0769821}" type="parTrans" cxnId="{F70C45A8-665C-43F9-8C7C-962567FB85B6}">
      <dgm:prSet/>
      <dgm:spPr/>
      <dgm:t>
        <a:bodyPr/>
        <a:lstStyle/>
        <a:p>
          <a:endParaRPr lang="vi-VN" sz="2400">
            <a:latin typeface="Times New Roman" panose="02020603050405020304" pitchFamily="18" charset="0"/>
            <a:cs typeface="Times New Roman" panose="02020603050405020304" pitchFamily="18" charset="0"/>
          </a:endParaRPr>
        </a:p>
      </dgm:t>
    </dgm:pt>
    <dgm:pt modelId="{569AF44F-B00D-47BA-86B4-2062ADCEEEF7}" type="sibTrans" cxnId="{F70C45A8-665C-43F9-8C7C-962567FB85B6}">
      <dgm:prSet/>
      <dgm:spPr/>
      <dgm:t>
        <a:bodyPr/>
        <a:lstStyle/>
        <a:p>
          <a:endParaRPr lang="vi-VN" sz="2400">
            <a:latin typeface="Times New Roman" panose="02020603050405020304" pitchFamily="18" charset="0"/>
            <a:cs typeface="Times New Roman" panose="02020603050405020304" pitchFamily="18" charset="0"/>
          </a:endParaRPr>
        </a:p>
      </dgm:t>
    </dgm:pt>
    <dgm:pt modelId="{764763B4-F329-4108-93FF-122792ADA467}">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V$TEMPFILE</a:t>
          </a:r>
        </a:p>
      </dgm:t>
    </dgm:pt>
    <dgm:pt modelId="{81E18CD3-12CB-4228-ADF3-5A53879FDD67}" type="parTrans" cxnId="{A9D4B74A-E66B-4451-8263-62865CB3FF83}">
      <dgm:prSet/>
      <dgm:spPr/>
      <dgm:t>
        <a:bodyPr/>
        <a:lstStyle/>
        <a:p>
          <a:endParaRPr lang="vi-VN" sz="2400">
            <a:latin typeface="Times New Roman" panose="02020603050405020304" pitchFamily="18" charset="0"/>
            <a:cs typeface="Times New Roman" panose="02020603050405020304" pitchFamily="18" charset="0"/>
          </a:endParaRPr>
        </a:p>
      </dgm:t>
    </dgm:pt>
    <dgm:pt modelId="{CD7CF1CE-A43B-4AC5-9BB5-A82AB0A12257}" type="sibTrans" cxnId="{A9D4B74A-E66B-4451-8263-62865CB3FF83}">
      <dgm:prSet/>
      <dgm:spPr/>
      <dgm:t>
        <a:bodyPr/>
        <a:lstStyle/>
        <a:p>
          <a:endParaRPr lang="vi-VN" sz="2400">
            <a:latin typeface="Times New Roman" panose="02020603050405020304" pitchFamily="18" charset="0"/>
            <a:cs typeface="Times New Roman" panose="02020603050405020304" pitchFamily="18" charset="0"/>
          </a:endParaRPr>
        </a:p>
      </dgm:t>
    </dgm:pt>
    <dgm:pt modelId="{0D071094-DC1D-4E6F-AD94-E2A3E4FE8100}" type="pres">
      <dgm:prSet presAssocID="{9465A8D9-4C13-4336-8480-28F26153ED55}" presName="Name0" presStyleCnt="0">
        <dgm:presLayoutVars>
          <dgm:dir/>
          <dgm:animLvl val="lvl"/>
          <dgm:resizeHandles val="exact"/>
        </dgm:presLayoutVars>
      </dgm:prSet>
      <dgm:spPr/>
    </dgm:pt>
    <dgm:pt modelId="{85121086-DE89-4E6C-81D5-3C47E31AC85E}" type="pres">
      <dgm:prSet presAssocID="{AB73594B-0E65-4F85-871D-02762414448E}" presName="composite" presStyleCnt="0"/>
      <dgm:spPr/>
    </dgm:pt>
    <dgm:pt modelId="{76B65E8E-A1D3-483E-B3EB-590CCE853462}" type="pres">
      <dgm:prSet presAssocID="{AB73594B-0E65-4F85-871D-02762414448E}" presName="parTx" presStyleLbl="alignNode1" presStyleIdx="0" presStyleCnt="3">
        <dgm:presLayoutVars>
          <dgm:chMax val="0"/>
          <dgm:chPref val="0"/>
          <dgm:bulletEnabled val="1"/>
        </dgm:presLayoutVars>
      </dgm:prSet>
      <dgm:spPr/>
    </dgm:pt>
    <dgm:pt modelId="{5627645A-37F0-4385-B506-8D97A5383E04}" type="pres">
      <dgm:prSet presAssocID="{AB73594B-0E65-4F85-871D-02762414448E}" presName="desTx" presStyleLbl="alignAccFollowNode1" presStyleIdx="0" presStyleCnt="3">
        <dgm:presLayoutVars>
          <dgm:bulletEnabled val="1"/>
        </dgm:presLayoutVars>
      </dgm:prSet>
      <dgm:spPr/>
    </dgm:pt>
    <dgm:pt modelId="{735EF97E-08F4-487E-8042-A6FABA3577F5}" type="pres">
      <dgm:prSet presAssocID="{C66729F7-9E7A-440E-A83C-F709770AE413}" presName="space" presStyleCnt="0"/>
      <dgm:spPr/>
    </dgm:pt>
    <dgm:pt modelId="{40A3DBF2-8863-4F84-999A-261D66F35BB1}" type="pres">
      <dgm:prSet presAssocID="{5FC98DC6-8774-4927-B18E-BBAA398FC595}" presName="composite" presStyleCnt="0"/>
      <dgm:spPr/>
    </dgm:pt>
    <dgm:pt modelId="{8E5A93E6-3D03-480A-A8FF-3C7056BF428F}" type="pres">
      <dgm:prSet presAssocID="{5FC98DC6-8774-4927-B18E-BBAA398FC595}" presName="parTx" presStyleLbl="alignNode1" presStyleIdx="1" presStyleCnt="3">
        <dgm:presLayoutVars>
          <dgm:chMax val="0"/>
          <dgm:chPref val="0"/>
          <dgm:bulletEnabled val="1"/>
        </dgm:presLayoutVars>
      </dgm:prSet>
      <dgm:spPr/>
    </dgm:pt>
    <dgm:pt modelId="{3326FF0A-4B0E-48E0-B6B0-A88316191932}" type="pres">
      <dgm:prSet presAssocID="{5FC98DC6-8774-4927-B18E-BBAA398FC595}" presName="desTx" presStyleLbl="alignAccFollowNode1" presStyleIdx="1" presStyleCnt="3">
        <dgm:presLayoutVars>
          <dgm:bulletEnabled val="1"/>
        </dgm:presLayoutVars>
      </dgm:prSet>
      <dgm:spPr/>
    </dgm:pt>
    <dgm:pt modelId="{92CD01CD-8EE7-43F5-AA4A-BBBEC09EB202}" type="pres">
      <dgm:prSet presAssocID="{CC2D4412-2710-46C7-8AEB-244AFD2D4658}" presName="space" presStyleCnt="0"/>
      <dgm:spPr/>
    </dgm:pt>
    <dgm:pt modelId="{376BB292-7D5D-4AA2-8508-0795BF8EB922}" type="pres">
      <dgm:prSet presAssocID="{D9FEBA05-FBBB-4D34-8021-ABB0FE14A8C6}" presName="composite" presStyleCnt="0"/>
      <dgm:spPr/>
    </dgm:pt>
    <dgm:pt modelId="{8FD1855C-2129-49ED-AFCD-9C2E2B2FC9B4}" type="pres">
      <dgm:prSet presAssocID="{D9FEBA05-FBBB-4D34-8021-ABB0FE14A8C6}" presName="parTx" presStyleLbl="alignNode1" presStyleIdx="2" presStyleCnt="3">
        <dgm:presLayoutVars>
          <dgm:chMax val="0"/>
          <dgm:chPref val="0"/>
          <dgm:bulletEnabled val="1"/>
        </dgm:presLayoutVars>
      </dgm:prSet>
      <dgm:spPr/>
    </dgm:pt>
    <dgm:pt modelId="{8FBC4925-9050-4A4B-AF84-82139A701195}" type="pres">
      <dgm:prSet presAssocID="{D9FEBA05-FBBB-4D34-8021-ABB0FE14A8C6}" presName="desTx" presStyleLbl="alignAccFollowNode1" presStyleIdx="2" presStyleCnt="3">
        <dgm:presLayoutVars>
          <dgm:bulletEnabled val="1"/>
        </dgm:presLayoutVars>
      </dgm:prSet>
      <dgm:spPr/>
    </dgm:pt>
  </dgm:ptLst>
  <dgm:cxnLst>
    <dgm:cxn modelId="{8D7C5711-A22F-40BA-83BE-F15752CCD18A}" srcId="{AB73594B-0E65-4F85-871D-02762414448E}" destId="{F203D9F6-2A86-4022-9EF1-41387A1409BD}" srcOrd="0" destOrd="0" parTransId="{0575992C-ECAF-48F2-8574-F5A575595C11}" sibTransId="{8EB83155-7049-461C-8DAE-1CCDDCDFC6CC}"/>
    <dgm:cxn modelId="{8AE24915-9243-4874-8F63-434A39319117}" type="presOf" srcId="{CC1F8C13-51BC-4C75-BD17-8207177E4DF2}" destId="{3326FF0A-4B0E-48E0-B6B0-A88316191932}" srcOrd="0" destOrd="0" presId="urn:microsoft.com/office/officeart/2005/8/layout/hList1"/>
    <dgm:cxn modelId="{547DEE16-9786-4099-B572-04DA50979660}" type="presOf" srcId="{0DC09937-FE21-4467-AA39-A0218F4B9780}" destId="{3326FF0A-4B0E-48E0-B6B0-A88316191932}" srcOrd="0" destOrd="1" presId="urn:microsoft.com/office/officeart/2005/8/layout/hList1"/>
    <dgm:cxn modelId="{B471DD25-467D-4015-A23A-340578E996C5}" srcId="{AB73594B-0E65-4F85-871D-02762414448E}" destId="{F4CB8653-AA3B-468E-A5F4-145E62F110A9}" srcOrd="1" destOrd="0" parTransId="{3F9A5CA4-FB31-4193-BDB2-32923AD61120}" sibTransId="{575D91DC-E44E-4CCB-97E6-8BECAEA5CF78}"/>
    <dgm:cxn modelId="{154CC927-F271-4B6A-BBC1-2FCBEA90043F}" type="presOf" srcId="{F4CB8653-AA3B-468E-A5F4-145E62F110A9}" destId="{5627645A-37F0-4385-B506-8D97A5383E04}" srcOrd="0" destOrd="1" presId="urn:microsoft.com/office/officeart/2005/8/layout/hList1"/>
    <dgm:cxn modelId="{2452763D-5A80-480C-90C6-74A34C33132E}" srcId="{9465A8D9-4C13-4336-8480-28F26153ED55}" destId="{D9FEBA05-FBBB-4D34-8021-ABB0FE14A8C6}" srcOrd="2" destOrd="0" parTransId="{F32599D1-2E6A-4227-AE95-B290F0147585}" sibTransId="{A411CAC5-4972-4167-AA3C-7401060906D3}"/>
    <dgm:cxn modelId="{A9D4B74A-E66B-4451-8263-62865CB3FF83}" srcId="{D9FEBA05-FBBB-4D34-8021-ABB0FE14A8C6}" destId="{764763B4-F329-4108-93FF-122792ADA467}" srcOrd="1" destOrd="0" parTransId="{81E18CD3-12CB-4228-ADF3-5A53879FDD67}" sibTransId="{CD7CF1CE-A43B-4AC5-9BB5-A82AB0A12257}"/>
    <dgm:cxn modelId="{E117FF53-45DC-4AD9-B70B-9C61EB19E7F6}" type="presOf" srcId="{764763B4-F329-4108-93FF-122792ADA467}" destId="{8FBC4925-9050-4A4B-AF84-82139A701195}" srcOrd="0" destOrd="1" presId="urn:microsoft.com/office/officeart/2005/8/layout/hList1"/>
    <dgm:cxn modelId="{8C4AED8F-53AC-4616-B582-633BCB9C9D9E}" srcId="{5FC98DC6-8774-4927-B18E-BBAA398FC595}" destId="{CC1F8C13-51BC-4C75-BD17-8207177E4DF2}" srcOrd="0" destOrd="0" parTransId="{FD19C637-B904-47EF-A30F-60F669D98B7B}" sibTransId="{10E5976C-CDC0-4617-B2AB-D47D113459EF}"/>
    <dgm:cxn modelId="{BA5862A0-7852-4BF0-AB09-9F302E33B6F2}" type="presOf" srcId="{9465A8D9-4C13-4336-8480-28F26153ED55}" destId="{0D071094-DC1D-4E6F-AD94-E2A3E4FE8100}" srcOrd="0" destOrd="0" presId="urn:microsoft.com/office/officeart/2005/8/layout/hList1"/>
    <dgm:cxn modelId="{13C01CA3-D088-4D2C-9D0E-35DF5DE58731}" type="presOf" srcId="{5FC98DC6-8774-4927-B18E-BBAA398FC595}" destId="{8E5A93E6-3D03-480A-A8FF-3C7056BF428F}" srcOrd="0" destOrd="0" presId="urn:microsoft.com/office/officeart/2005/8/layout/hList1"/>
    <dgm:cxn modelId="{F70C45A8-665C-43F9-8C7C-962567FB85B6}" srcId="{5FC98DC6-8774-4927-B18E-BBAA398FC595}" destId="{0DC09937-FE21-4467-AA39-A0218F4B9780}" srcOrd="1" destOrd="0" parTransId="{2FF3AB39-68C0-49D3-81C9-6A4CD0769821}" sibTransId="{569AF44F-B00D-47BA-86B4-2062ADCEEEF7}"/>
    <dgm:cxn modelId="{56929BC9-320C-4A07-ADC1-3792A9821DAC}" srcId="{9465A8D9-4C13-4336-8480-28F26153ED55}" destId="{5FC98DC6-8774-4927-B18E-BBAA398FC595}" srcOrd="1" destOrd="0" parTransId="{F8C7CFF5-2AF1-4BB3-959B-3125912594BD}" sibTransId="{CC2D4412-2710-46C7-8AEB-244AFD2D4658}"/>
    <dgm:cxn modelId="{14A874E2-E6E6-45A2-A89A-F098BEC7979D}" srcId="{9465A8D9-4C13-4336-8480-28F26153ED55}" destId="{AB73594B-0E65-4F85-871D-02762414448E}" srcOrd="0" destOrd="0" parTransId="{3554AB86-7F56-4897-9ED6-0CD9912D8F69}" sibTransId="{C66729F7-9E7A-440E-A83C-F709770AE413}"/>
    <dgm:cxn modelId="{FD0C6EE5-4B39-47AD-8E7B-D702F82922EC}" type="presOf" srcId="{F203D9F6-2A86-4022-9EF1-41387A1409BD}" destId="{5627645A-37F0-4385-B506-8D97A5383E04}" srcOrd="0" destOrd="0" presId="urn:microsoft.com/office/officeart/2005/8/layout/hList1"/>
    <dgm:cxn modelId="{F51832EA-5A23-4265-A892-6A7CDC7C9324}" srcId="{D9FEBA05-FBBB-4D34-8021-ABB0FE14A8C6}" destId="{6C4468F7-06EB-4CE6-BA9B-19E0410EEBE5}" srcOrd="0" destOrd="0" parTransId="{09E4C626-F575-4DD4-9B8E-5714BD8E5B24}" sibTransId="{C29B920F-D342-4EBD-AFC6-DEC008DE89E1}"/>
    <dgm:cxn modelId="{5968F7EA-816B-4118-818D-F433782B0B58}" type="presOf" srcId="{AB73594B-0E65-4F85-871D-02762414448E}" destId="{76B65E8E-A1D3-483E-B3EB-590CCE853462}" srcOrd="0" destOrd="0" presId="urn:microsoft.com/office/officeart/2005/8/layout/hList1"/>
    <dgm:cxn modelId="{41F649F0-4153-40A7-920E-5A2B9FD04F64}" type="presOf" srcId="{6C4468F7-06EB-4CE6-BA9B-19E0410EEBE5}" destId="{8FBC4925-9050-4A4B-AF84-82139A701195}" srcOrd="0" destOrd="0" presId="urn:microsoft.com/office/officeart/2005/8/layout/hList1"/>
    <dgm:cxn modelId="{F1576AFB-B51D-4325-AA37-246D1B767047}" type="presOf" srcId="{D9FEBA05-FBBB-4D34-8021-ABB0FE14A8C6}" destId="{8FD1855C-2129-49ED-AFCD-9C2E2B2FC9B4}" srcOrd="0" destOrd="0" presId="urn:microsoft.com/office/officeart/2005/8/layout/hList1"/>
    <dgm:cxn modelId="{F9A770F7-8FDD-4B07-B4CE-B876B501E898}" type="presParOf" srcId="{0D071094-DC1D-4E6F-AD94-E2A3E4FE8100}" destId="{85121086-DE89-4E6C-81D5-3C47E31AC85E}" srcOrd="0" destOrd="0" presId="urn:microsoft.com/office/officeart/2005/8/layout/hList1"/>
    <dgm:cxn modelId="{241D86DA-506E-4506-8805-DBCD94C7FAC8}" type="presParOf" srcId="{85121086-DE89-4E6C-81D5-3C47E31AC85E}" destId="{76B65E8E-A1D3-483E-B3EB-590CCE853462}" srcOrd="0" destOrd="0" presId="urn:microsoft.com/office/officeart/2005/8/layout/hList1"/>
    <dgm:cxn modelId="{CADF4013-2870-45BA-8DEB-239949D18591}" type="presParOf" srcId="{85121086-DE89-4E6C-81D5-3C47E31AC85E}" destId="{5627645A-37F0-4385-B506-8D97A5383E04}" srcOrd="1" destOrd="0" presId="urn:microsoft.com/office/officeart/2005/8/layout/hList1"/>
    <dgm:cxn modelId="{339D4444-CA03-47E4-9728-FCE97469338E}" type="presParOf" srcId="{0D071094-DC1D-4E6F-AD94-E2A3E4FE8100}" destId="{735EF97E-08F4-487E-8042-A6FABA3577F5}" srcOrd="1" destOrd="0" presId="urn:microsoft.com/office/officeart/2005/8/layout/hList1"/>
    <dgm:cxn modelId="{524E2F61-3E6F-46AA-8829-44E072C848BE}" type="presParOf" srcId="{0D071094-DC1D-4E6F-AD94-E2A3E4FE8100}" destId="{40A3DBF2-8863-4F84-999A-261D66F35BB1}" srcOrd="2" destOrd="0" presId="urn:microsoft.com/office/officeart/2005/8/layout/hList1"/>
    <dgm:cxn modelId="{5CD6720E-C3F0-4059-8DF4-65DE3BA349FA}" type="presParOf" srcId="{40A3DBF2-8863-4F84-999A-261D66F35BB1}" destId="{8E5A93E6-3D03-480A-A8FF-3C7056BF428F}" srcOrd="0" destOrd="0" presId="urn:microsoft.com/office/officeart/2005/8/layout/hList1"/>
    <dgm:cxn modelId="{13FD5CAA-60E4-4710-8C5F-33D09D8D713F}" type="presParOf" srcId="{40A3DBF2-8863-4F84-999A-261D66F35BB1}" destId="{3326FF0A-4B0E-48E0-B6B0-A88316191932}" srcOrd="1" destOrd="0" presId="urn:microsoft.com/office/officeart/2005/8/layout/hList1"/>
    <dgm:cxn modelId="{8DA2B338-6067-43A6-9FCE-3D2158807825}" type="presParOf" srcId="{0D071094-DC1D-4E6F-AD94-E2A3E4FE8100}" destId="{92CD01CD-8EE7-43F5-AA4A-BBBEC09EB202}" srcOrd="3" destOrd="0" presId="urn:microsoft.com/office/officeart/2005/8/layout/hList1"/>
    <dgm:cxn modelId="{B55F06C3-E516-41BC-9847-8B602BFBDB10}" type="presParOf" srcId="{0D071094-DC1D-4E6F-AD94-E2A3E4FE8100}" destId="{376BB292-7D5D-4AA2-8508-0795BF8EB922}" srcOrd="4" destOrd="0" presId="urn:microsoft.com/office/officeart/2005/8/layout/hList1"/>
    <dgm:cxn modelId="{6CACA08C-F9B2-49C4-8095-EA86A613572D}" type="presParOf" srcId="{376BB292-7D5D-4AA2-8508-0795BF8EB922}" destId="{8FD1855C-2129-49ED-AFCD-9C2E2B2FC9B4}" srcOrd="0" destOrd="0" presId="urn:microsoft.com/office/officeart/2005/8/layout/hList1"/>
    <dgm:cxn modelId="{C62B6EE5-02AC-474D-9C13-9A0066FFFD7B}" type="presParOf" srcId="{376BB292-7D5D-4AA2-8508-0795BF8EB922}" destId="{8FBC4925-9050-4A4B-AF84-82139A7011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DD51B-F858-41B4-90B2-AABB3EC54551}">
      <dsp:nvSpPr>
        <dsp:cNvPr id="0" name=""/>
        <dsp:cNvSpPr/>
      </dsp:nvSpPr>
      <dsp:spPr>
        <a:xfrm rot="10800000">
          <a:off x="2057575" y="1474"/>
          <a:ext cx="7267536" cy="908121"/>
        </a:xfrm>
        <a:prstGeom prst="homePlat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1. Tạo mới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1474"/>
        <a:ext cx="7040506" cy="908121"/>
      </dsp:txXfrm>
    </dsp:sp>
    <dsp:sp modelId="{D6B6D019-0C9A-48FF-8EA9-F813D7D67316}">
      <dsp:nvSpPr>
        <dsp:cNvPr id="0" name=""/>
        <dsp:cNvSpPr/>
      </dsp:nvSpPr>
      <dsp:spPr>
        <a:xfrm>
          <a:off x="1603514" y="1474"/>
          <a:ext cx="908121" cy="908121"/>
        </a:xfrm>
        <a:prstGeom prst="ellipse">
          <a:avLst/>
        </a:prstGeom>
        <a:solidFill>
          <a:schemeClr val="accent4">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1BB5FA7-5919-45CC-ADB7-14C669B838CC}">
      <dsp:nvSpPr>
        <dsp:cNvPr id="0" name=""/>
        <dsp:cNvSpPr/>
      </dsp:nvSpPr>
      <dsp:spPr>
        <a:xfrm rot="10800000">
          <a:off x="2057575" y="1180677"/>
          <a:ext cx="7267536" cy="908121"/>
        </a:xfrm>
        <a:prstGeom prst="homePlate">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2. Mở rộng kích thước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1180677"/>
        <a:ext cx="7040506" cy="908121"/>
      </dsp:txXfrm>
    </dsp:sp>
    <dsp:sp modelId="{3C2CABFF-9E08-4013-81D9-4644AEAEB2B0}">
      <dsp:nvSpPr>
        <dsp:cNvPr id="0" name=""/>
        <dsp:cNvSpPr/>
      </dsp:nvSpPr>
      <dsp:spPr>
        <a:xfrm>
          <a:off x="1603514" y="1180677"/>
          <a:ext cx="908121" cy="908121"/>
        </a:xfrm>
        <a:prstGeom prst="ellipse">
          <a:avLst/>
        </a:prstGeom>
        <a:solidFill>
          <a:schemeClr val="accent4">
            <a:tint val="50000"/>
            <a:hueOff val="3815842"/>
            <a:satOff val="-20052"/>
            <a:lumOff val="-1451"/>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76210C9-8C93-4D23-9114-92B12456CEFB}">
      <dsp:nvSpPr>
        <dsp:cNvPr id="0" name=""/>
        <dsp:cNvSpPr/>
      </dsp:nvSpPr>
      <dsp:spPr>
        <a:xfrm rot="10800000">
          <a:off x="2057575" y="2359881"/>
          <a:ext cx="7267536" cy="908121"/>
        </a:xfrm>
        <a:prstGeom prst="homePlate">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3. Đổi tên hoặc thay đổi vị trí của datafiles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2359881"/>
        <a:ext cx="7040506" cy="908121"/>
      </dsp:txXfrm>
    </dsp:sp>
    <dsp:sp modelId="{B535FE42-6715-41D3-B1D5-962827AE3734}">
      <dsp:nvSpPr>
        <dsp:cNvPr id="0" name=""/>
        <dsp:cNvSpPr/>
      </dsp:nvSpPr>
      <dsp:spPr>
        <a:xfrm>
          <a:off x="1603514" y="2359881"/>
          <a:ext cx="908121" cy="908121"/>
        </a:xfrm>
        <a:prstGeom prst="ellipse">
          <a:avLst/>
        </a:prstGeom>
        <a:solidFill>
          <a:schemeClr val="accent4">
            <a:tint val="50000"/>
            <a:hueOff val="7631683"/>
            <a:satOff val="-40104"/>
            <a:lumOff val="-2902"/>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F553822-A911-4C43-B4CA-FADD956800F9}">
      <dsp:nvSpPr>
        <dsp:cNvPr id="0" name=""/>
        <dsp:cNvSpPr/>
      </dsp:nvSpPr>
      <dsp:spPr>
        <a:xfrm rot="10800000">
          <a:off x="2057575" y="3539084"/>
          <a:ext cx="7267536" cy="908121"/>
        </a:xfrm>
        <a:prstGeom prst="homePlate">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4. Xóa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3539084"/>
        <a:ext cx="7040506" cy="908121"/>
      </dsp:txXfrm>
    </dsp:sp>
    <dsp:sp modelId="{20A7CE8F-8662-4C3E-8E7A-A4CDD20B2D36}">
      <dsp:nvSpPr>
        <dsp:cNvPr id="0" name=""/>
        <dsp:cNvSpPr/>
      </dsp:nvSpPr>
      <dsp:spPr>
        <a:xfrm>
          <a:off x="1603514" y="3539084"/>
          <a:ext cx="908121" cy="908121"/>
        </a:xfrm>
        <a:prstGeom prst="ellipse">
          <a:avLst/>
        </a:prstGeom>
        <a:solidFill>
          <a:schemeClr val="accent4">
            <a:tint val="50000"/>
            <a:hueOff val="11447524"/>
            <a:satOff val="-60156"/>
            <a:lumOff val="-4353"/>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65E8E-A1D3-483E-B3EB-590CCE853462}">
      <dsp:nvSpPr>
        <dsp:cNvPr id="0" name=""/>
        <dsp:cNvSpPr/>
      </dsp:nvSpPr>
      <dsp:spPr>
        <a:xfrm>
          <a:off x="3610" y="26983"/>
          <a:ext cx="3520607" cy="864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tablespaces</a:t>
          </a:r>
          <a:endParaRPr lang="vi-VN" sz="2400" b="1" kern="1200">
            <a:latin typeface="Times New Roman" panose="02020603050405020304" pitchFamily="18" charset="0"/>
            <a:cs typeface="Times New Roman" panose="02020603050405020304" pitchFamily="18" charset="0"/>
          </a:endParaRPr>
        </a:p>
      </dsp:txBody>
      <dsp:txXfrm>
        <a:off x="3610" y="26983"/>
        <a:ext cx="3520607" cy="864000"/>
      </dsp:txXfrm>
    </dsp:sp>
    <dsp:sp modelId="{5627645A-37F0-4385-B506-8D97A5383E04}">
      <dsp:nvSpPr>
        <dsp:cNvPr id="0" name=""/>
        <dsp:cNvSpPr/>
      </dsp:nvSpPr>
      <dsp:spPr>
        <a:xfrm>
          <a:off x="3610" y="890983"/>
          <a:ext cx="3520607" cy="13176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DBA_TABLESPACES</a:t>
          </a:r>
          <a:endParaRPr lang="vi-VN" sz="2400" kern="1200" dirty="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V$TABLESPACE</a:t>
          </a:r>
        </a:p>
      </dsp:txBody>
      <dsp:txXfrm>
        <a:off x="3610" y="890983"/>
        <a:ext cx="3520607" cy="1317600"/>
      </dsp:txXfrm>
    </dsp:sp>
    <dsp:sp modelId="{8E5A93E6-3D03-480A-A8FF-3C7056BF428F}">
      <dsp:nvSpPr>
        <dsp:cNvPr id="0" name=""/>
        <dsp:cNvSpPr/>
      </dsp:nvSpPr>
      <dsp:spPr>
        <a:xfrm>
          <a:off x="4017103" y="26983"/>
          <a:ext cx="3520607" cy="864000"/>
        </a:xfrm>
        <a:prstGeom prst="rect">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datafiles</a:t>
          </a:r>
          <a:endParaRPr lang="vi-VN" sz="2400" b="1" kern="1200">
            <a:latin typeface="Times New Roman" panose="02020603050405020304" pitchFamily="18" charset="0"/>
            <a:cs typeface="Times New Roman" panose="02020603050405020304" pitchFamily="18" charset="0"/>
          </a:endParaRPr>
        </a:p>
      </dsp:txBody>
      <dsp:txXfrm>
        <a:off x="4017103" y="26983"/>
        <a:ext cx="3520607" cy="864000"/>
      </dsp:txXfrm>
    </dsp:sp>
    <dsp:sp modelId="{3326FF0A-4B0E-48E0-B6B0-A88316191932}">
      <dsp:nvSpPr>
        <dsp:cNvPr id="0" name=""/>
        <dsp:cNvSpPr/>
      </dsp:nvSpPr>
      <dsp:spPr>
        <a:xfrm>
          <a:off x="4017103" y="890983"/>
          <a:ext cx="3520607" cy="1317600"/>
        </a:xfrm>
        <a:prstGeom prst="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DBA_DATA_FILES</a:t>
          </a:r>
          <a:endParaRPr lang="vi-VN" sz="2400" kern="1200" dirty="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V$DATAFILE</a:t>
          </a:r>
        </a:p>
      </dsp:txBody>
      <dsp:txXfrm>
        <a:off x="4017103" y="890983"/>
        <a:ext cx="3520607" cy="1317600"/>
      </dsp:txXfrm>
    </dsp:sp>
    <dsp:sp modelId="{8FD1855C-2129-49ED-AFCD-9C2E2B2FC9B4}">
      <dsp:nvSpPr>
        <dsp:cNvPr id="0" name=""/>
        <dsp:cNvSpPr/>
      </dsp:nvSpPr>
      <dsp:spPr>
        <a:xfrm>
          <a:off x="8030595" y="26983"/>
          <a:ext cx="3520607" cy="864000"/>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tempfiles</a:t>
          </a:r>
          <a:endParaRPr lang="vi-VN" sz="2400" b="1" kern="1200">
            <a:latin typeface="Times New Roman" panose="02020603050405020304" pitchFamily="18" charset="0"/>
            <a:cs typeface="Times New Roman" panose="02020603050405020304" pitchFamily="18" charset="0"/>
          </a:endParaRPr>
        </a:p>
      </dsp:txBody>
      <dsp:txXfrm>
        <a:off x="8030595" y="26983"/>
        <a:ext cx="3520607" cy="864000"/>
      </dsp:txXfrm>
    </dsp:sp>
    <dsp:sp modelId="{8FBC4925-9050-4A4B-AF84-82139A701195}">
      <dsp:nvSpPr>
        <dsp:cNvPr id="0" name=""/>
        <dsp:cNvSpPr/>
      </dsp:nvSpPr>
      <dsp:spPr>
        <a:xfrm>
          <a:off x="8030595" y="890983"/>
          <a:ext cx="3520607" cy="1317600"/>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DBA_TEMP_FILES</a:t>
          </a:r>
          <a:endParaRPr lang="vi-VN" sz="2400" kern="120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V$TEMPFILE</a:t>
          </a:r>
        </a:p>
      </dsp:txBody>
      <dsp:txXfrm>
        <a:off x="8030595" y="890983"/>
        <a:ext cx="3520607" cy="13176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12/16/2023</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12/16/2023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12/16/2023</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noAutofit/>
          </a:bodyPr>
          <a:lstStyle/>
          <a:p>
            <a:pPr algn="ctr"/>
            <a:r>
              <a:rPr lang="en-US" sz="4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TABLESPACES</a:t>
            </a:r>
            <a:endPar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https://viethung92gtvt.wordpress.com</a:t>
            </a:r>
          </a:p>
          <a:p>
            <a:pPr>
              <a:lnSpc>
                <a:spcPts val="2400"/>
              </a:lnSpc>
              <a:spcBef>
                <a:spcPts val="0"/>
              </a:spcBef>
            </a:pPr>
            <a:r>
              <a:rPr lang="en-US" sz="1800" b="1">
                <a:solidFill>
                  <a:schemeClr val="accent1">
                    <a:lumMod val="75000"/>
                  </a:schemeClr>
                </a:solidFill>
              </a:rPr>
              <a:t>Email   : viethung92gtvt@gmail.com</a:t>
            </a: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397031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SYSTEM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Bắt buộc phải có trong mỗi database.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sở hữu bởi user SYS và lưu trữ các thông tin sau:</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Data dictionary</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Table và view chứa thông tin quản trị database.</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Các định nghĩa của store procedure, trigger, package,...</a:t>
            </a:r>
          </a:p>
        </p:txBody>
      </p:sp>
    </p:spTree>
    <p:extLst>
      <p:ext uri="{BB962C8B-B14F-4D97-AF65-F5344CB8AC3E}">
        <p14:creationId xmlns:p14="http://schemas.microsoft.com/office/powerpoint/2010/main" val="80451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267765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SYSAUX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tablespace bổ trợ cho SYSTEM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Sử dụng cho các thành phần như Oracle Enterprise Manager, Oracle Streams, Oracle Ultra Search, Oracle Data Mining,...</a:t>
            </a:r>
          </a:p>
        </p:txBody>
      </p:sp>
    </p:spTree>
    <p:extLst>
      <p:ext uri="{BB962C8B-B14F-4D97-AF65-F5344CB8AC3E}">
        <p14:creationId xmlns:p14="http://schemas.microsoft.com/office/powerpoint/2010/main" val="333278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526297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UNDO Tablespace</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tablespace đặc biệt được sử dụng để lưu trữ các undo segment phục vụ cho việc khôi phục lại (Rollback) các transaction chưa commit.</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Không thể tạo bất kỳ một đối tượng nào trong tablespace này.</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Các extent được quản lý ở chế độ locally managed.</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Cú pháp tạo: </a:t>
            </a: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blackGray">
          <a:xfrm>
            <a:off x="2468769" y="5452965"/>
            <a:ext cx="7240587"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CREATE UNDO TABLESPACE undo1</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DATAFILE '/u01/oradata/undo01.dbf' SIZE 40M;</a:t>
            </a:r>
          </a:p>
        </p:txBody>
      </p:sp>
    </p:spTree>
    <p:extLst>
      <p:ext uri="{BB962C8B-B14F-4D97-AF65-F5344CB8AC3E}">
        <p14:creationId xmlns:p14="http://schemas.microsoft.com/office/powerpoint/2010/main" val="172769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332398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Optional User Tablespace</a:t>
            </a:r>
          </a:p>
          <a:p>
            <a:pPr marL="455613" lvl="1" algn="just">
              <a:lnSpc>
                <a:spcPct val="150000"/>
              </a:lnSpc>
              <a:buClr>
                <a:srgbClr val="FF0000"/>
              </a:buClr>
            </a:pPr>
            <a:r>
              <a:rPr lang="en-US" sz="2800">
                <a:latin typeface="Times New Roman" panose="02020603050405020304" pitchFamily="18" charset="0"/>
                <a:cs typeface="Times New Roman" panose="02020603050405020304" pitchFamily="18" charset="0"/>
              </a:rPr>
              <a:t>Là tablespace dùng cho việc lưu trữ các đối tượng trong lược đồ dữ liệu của người sử dụng như table, view, sequence,index,.v.v..</a:t>
            </a: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49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63550" indent="-463550" algn="just">
              <a:lnSpc>
                <a:spcPct val="150000"/>
              </a:lnSpc>
              <a:buFont typeface="+mj-lt"/>
              <a:buAutoNum type="arabicPeriod" startAt="2"/>
            </a:pPr>
            <a:r>
              <a:rPr lang="en-US">
                <a:latin typeface="Times New Roman" panose="02020603050405020304" pitchFamily="18" charset="0"/>
                <a:cs typeface="Times New Roman" panose="02020603050405020304" pitchFamily="18" charset="0"/>
              </a:rPr>
              <a:t>Temporary Tablespaces</a:t>
            </a:r>
          </a:p>
        </p:txBody>
      </p:sp>
      <p:sp>
        <p:nvSpPr>
          <p:cNvPr id="4" name="TextBox 3"/>
          <p:cNvSpPr txBox="1"/>
          <p:nvPr/>
        </p:nvSpPr>
        <p:spPr>
          <a:xfrm>
            <a:off x="173360" y="728870"/>
            <a:ext cx="11080794" cy="5909310"/>
          </a:xfrm>
          <a:prstGeom prst="rect">
            <a:avLst/>
          </a:prstGeom>
          <a:noFill/>
        </p:spPr>
        <p:txBody>
          <a:bodyPr wrap="square" rtlCol="0">
            <a:spAutoFit/>
          </a:bodyPr>
          <a:lstStyle/>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Dữ liệu lưu trữ trong temporary tablespaces chỉ tồn tại trong một session.</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Dữ liệu trong temporary tablespaces được lưu trữ vật lý trong các temp files.</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Không chứa các đối tượng cố định (permanent objects)</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sử dụng để dành riêng cho các thao tác sắp xếp dữ liệu</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Nâng cao hiệu suất thực hiện mỗi khi có nhiều thao tác sắp xếp được thực hiện trên một vùng nhớ lớn và không phù hợp với kích thước của bộ nhớ trong của máy tính</a:t>
            </a:r>
          </a:p>
        </p:txBody>
      </p:sp>
    </p:spTree>
    <p:extLst>
      <p:ext uri="{BB962C8B-B14F-4D97-AF65-F5344CB8AC3E}">
        <p14:creationId xmlns:p14="http://schemas.microsoft.com/office/powerpoint/2010/main" val="891368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50000"/>
              </a:lnSpc>
            </a:pPr>
            <a:r>
              <a:rPr lang="en-US">
                <a:latin typeface="Times New Roman" panose="02020603050405020304" pitchFamily="18" charset="0"/>
                <a:cs typeface="Times New Roman" panose="02020603050405020304" pitchFamily="18" charset="0"/>
              </a:rPr>
              <a:t>2.1 Default Temporary Tablespaces</a:t>
            </a:r>
          </a:p>
        </p:txBody>
      </p:sp>
      <p:sp>
        <p:nvSpPr>
          <p:cNvPr id="4" name="TextBox 3"/>
          <p:cNvSpPr txBox="1"/>
          <p:nvPr/>
        </p:nvSpPr>
        <p:spPr>
          <a:xfrm>
            <a:off x="173360" y="728870"/>
            <a:ext cx="11080794" cy="3323987"/>
          </a:xfrm>
          <a:prstGeom prst="rect">
            <a:avLst/>
          </a:prstGeom>
          <a:noFill/>
        </p:spPr>
        <p:txBody>
          <a:bodyPr wrap="square" rtlCol="0">
            <a:spAutoFit/>
          </a:bodyPr>
          <a:lstStyle/>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Chỉ định rõ temporary tablespace mặc định cho database</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Hủy bỏ việc sử dụng SYSTEM tablespace để lưu trữ dữ liệu tạm thời</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tạo ra bằng cách sử dụng lệnh: </a:t>
            </a:r>
          </a:p>
          <a:p>
            <a:pPr marL="1371600" lvl="2" indent="-457200">
              <a:buClr>
                <a:srgbClr val="C0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CREATE DATABASE </a:t>
            </a:r>
          </a:p>
          <a:p>
            <a:pPr marL="1371600" lvl="2" indent="-457200">
              <a:buClr>
                <a:srgbClr val="C0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ALTER DATABASE </a:t>
            </a:r>
          </a:p>
          <a:p>
            <a:pPr marL="393700" lvl="2">
              <a:buClr>
                <a:srgbClr val="C00000"/>
              </a:buClr>
            </a:pPr>
            <a:r>
              <a:rPr lang="en-US" sz="2800">
                <a:latin typeface="Times New Roman" panose="02020603050405020304" pitchFamily="18" charset="0"/>
                <a:cs typeface="Times New Roman" panose="02020603050405020304" pitchFamily="18" charset="0"/>
              </a:rPr>
              <a:t>VD:</a:t>
            </a:r>
          </a:p>
        </p:txBody>
      </p:sp>
      <p:sp>
        <p:nvSpPr>
          <p:cNvPr id="6" name="Rectangle 4"/>
          <p:cNvSpPr>
            <a:spLocks noChangeArrowheads="1"/>
          </p:cNvSpPr>
          <p:nvPr/>
        </p:nvSpPr>
        <p:spPr bwMode="blackGray">
          <a:xfrm>
            <a:off x="1629507" y="3852203"/>
            <a:ext cx="7239000"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DEFAULT TEMPORARY TABLESPACE default_temp2;</a:t>
            </a:r>
          </a:p>
        </p:txBody>
      </p:sp>
      <p:sp>
        <p:nvSpPr>
          <p:cNvPr id="8" name="Rectangle 7"/>
          <p:cNvSpPr/>
          <p:nvPr/>
        </p:nvSpPr>
        <p:spPr>
          <a:xfrm>
            <a:off x="445476" y="4781727"/>
            <a:ext cx="11746524" cy="430887"/>
          </a:xfrm>
          <a:prstGeom prst="rect">
            <a:avLst/>
          </a:prstGeom>
        </p:spPr>
        <p:txBody>
          <a:bodyPr wrap="square">
            <a:spAutoFit/>
          </a:bodyPr>
          <a:lstStyle/>
          <a:p>
            <a:pPr marL="342900" lvl="1" indent="-228600" defTabSz="228600" fontAlgn="base">
              <a:spcBef>
                <a:spcPct val="0"/>
              </a:spcBef>
              <a:spcAft>
                <a:spcPct val="0"/>
              </a:spcAft>
              <a:buClr>
                <a:srgbClr val="FF0000"/>
              </a:buClr>
              <a:buFont typeface="Arial" panose="020B0604020202020204" pitchFamily="34" charset="0"/>
              <a:buChar char="•"/>
              <a:tabLst>
                <a:tab pos="457200" algn="l"/>
                <a:tab pos="742950" algn="l"/>
              </a:tabLst>
            </a:pPr>
            <a:r>
              <a:rPr lang="en-US" sz="2200" b="1">
                <a:solidFill>
                  <a:srgbClr val="000000"/>
                </a:solidFill>
                <a:latin typeface="Arial"/>
              </a:rPr>
              <a:t>Để tìm default temporary tablespace trong CSDL, truy vấn </a:t>
            </a:r>
            <a:r>
              <a:rPr lang="en-US" sz="2200" b="1">
                <a:solidFill>
                  <a:srgbClr val="000000"/>
                </a:solidFill>
                <a:latin typeface="Courier New" panose="02070309020205020404" pitchFamily="49" charset="0"/>
              </a:rPr>
              <a:t>DATABASE_PROPERTIES</a:t>
            </a:r>
            <a:r>
              <a:rPr lang="en-US" sz="2200" b="1">
                <a:solidFill>
                  <a:srgbClr val="000000"/>
                </a:solidFill>
                <a:latin typeface="Arial"/>
              </a:rPr>
              <a:t>:</a:t>
            </a:r>
          </a:p>
        </p:txBody>
      </p:sp>
      <p:sp>
        <p:nvSpPr>
          <p:cNvPr id="10" name="Rectangle 5"/>
          <p:cNvSpPr>
            <a:spLocks noChangeArrowheads="1"/>
          </p:cNvSpPr>
          <p:nvPr/>
        </p:nvSpPr>
        <p:spPr bwMode="blackGray">
          <a:xfrm>
            <a:off x="1629507" y="5433331"/>
            <a:ext cx="7239000" cy="1016305"/>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SELECT PROPERTY_NAME,PROPERTY_VALUE FROM DATABASE_PROPERTIES WHERE PROPERTY_NAME LIKE ‘%TEMP%’;</a:t>
            </a:r>
          </a:p>
        </p:txBody>
      </p:sp>
    </p:spTree>
    <p:extLst>
      <p:ext uri="{BB962C8B-B14F-4D97-AF65-F5344CB8AC3E}">
        <p14:creationId xmlns:p14="http://schemas.microsoft.com/office/powerpoint/2010/main" val="189770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50000"/>
              </a:lnSpc>
            </a:pPr>
            <a:r>
              <a:rPr lang="en-US">
                <a:latin typeface="Times New Roman" panose="02020603050405020304" pitchFamily="18" charset="0"/>
                <a:cs typeface="Times New Roman" panose="02020603050405020304" pitchFamily="18" charset="0"/>
              </a:rPr>
              <a:t>2.1 Default Temporary Tablespaces</a:t>
            </a:r>
          </a:p>
        </p:txBody>
      </p:sp>
      <p:sp>
        <p:nvSpPr>
          <p:cNvPr id="4" name="TextBox 3"/>
          <p:cNvSpPr txBox="1"/>
          <p:nvPr/>
        </p:nvSpPr>
        <p:spPr>
          <a:xfrm>
            <a:off x="412512" y="1094631"/>
            <a:ext cx="11080794" cy="2600199"/>
          </a:xfrm>
          <a:prstGeom prst="rect">
            <a:avLst/>
          </a:prstGeom>
          <a:noFill/>
        </p:spPr>
        <p:txBody>
          <a:bodyPr wrap="square" rtlCol="0">
            <a:spAutoFit/>
          </a:bodyPr>
          <a:lstStyle/>
          <a:p>
            <a:pPr marL="457200" indent="-457200">
              <a:lnSpc>
                <a:spcPct val="150000"/>
              </a:lnSpc>
              <a:buClr>
                <a:srgbClr val="FF0000"/>
              </a:buClr>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Default temporary tablespaces không thể: </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Bị hủy cho đến khi thiết lập một mặc định mới. </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Offline.</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Thay đổi thành permanent tablespace.</a:t>
            </a:r>
          </a:p>
        </p:txBody>
      </p:sp>
    </p:spTree>
    <p:extLst>
      <p:ext uri="{BB962C8B-B14F-4D97-AF65-F5344CB8AC3E}">
        <p14:creationId xmlns:p14="http://schemas.microsoft.com/office/powerpoint/2010/main" val="201233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III. QUẢN LÝ KHÔNG GIAN TRONG TABLESPACES </a:t>
            </a:r>
            <a:endParaRPr lang="vi-VN">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bwMode="auto">
          <a:xfrm>
            <a:off x="1370035" y="943903"/>
            <a:ext cx="9715307" cy="590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Locally managed tablespace</a:t>
            </a:r>
            <a:r>
              <a:rPr lang="en-US" sz="280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(Mặc định từ phiên bản 9i)</a:t>
            </a:r>
            <a:endPar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free extent được quản lý trong tablespace.</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Bitmap được sử dụng để ghi free extents. </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Mỗi bit tương ứng với một block hoặc nhóm các block.</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Giá trị bit chỉ rõ free hoặc đã sử dụng.</a:t>
            </a:r>
          </a:p>
          <a:p>
            <a:pPr lvl="1" algn="just">
              <a:lnSpc>
                <a:spcPct val="150000"/>
              </a:lnSpc>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Dictionary</a:t>
            </a:r>
            <a:r>
              <a:rPr kumimoji="0" lang="en-US" sz="28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managed tablespace: </a:t>
            </a:r>
            <a:r>
              <a:rPr lang="en-US" sz="280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(phiên bản &lt;=8i)</a:t>
            </a:r>
            <a:endPar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free extent được quản lý bởi data dictionary.</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tables thích hợp được cập nhật khi extents cấp phát hoặc thu hồi.</a:t>
            </a:r>
          </a:p>
          <a:p>
            <a:pPr marL="0" marR="0" lvl="0" indent="0" algn="just" defTabSz="228600" rtl="0" eaLnBrk="1" fontAlgn="base" latinLnBrk="0" hangingPunct="1">
              <a:lnSpc>
                <a:spcPct val="15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97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III. QUẢN LÝ KHÔNG GIAN TRONG TABLESPACES </a:t>
            </a:r>
            <a:endParaRPr lang="vi-VN">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bwMode="auto">
          <a:xfrm>
            <a:off x="272755" y="901700"/>
            <a:ext cx="11732011" cy="131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Cú</a:t>
            </a:r>
            <a:r>
              <a:rPr kumimoji="0" lang="en-US" sz="28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pháp chỉ rõ phương thức quản lý không gian khi tạo một tablespace của câu lệnh CREATE TABLESPACE:</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Rectangle 3"/>
          <p:cNvSpPr/>
          <p:nvPr/>
        </p:nvSpPr>
        <p:spPr>
          <a:xfrm>
            <a:off x="1219199" y="2392840"/>
            <a:ext cx="9176825" cy="64633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b="1">
                <a:latin typeface="Courier New" panose="02070309020205020404" pitchFamily="49" charset="0"/>
              </a:rPr>
              <a:t>[ EXTENT MANAGEMENT { DICTIONARY | </a:t>
            </a:r>
            <a:r>
              <a:rPr lang="en-US" b="1" u="sng">
                <a:latin typeface="Courier New" panose="02070309020205020404" pitchFamily="49" charset="0"/>
              </a:rPr>
              <a:t>LOCAL</a:t>
            </a:r>
            <a:r>
              <a:rPr lang="en-US" b="1">
                <a:latin typeface="Courier New" panose="02070309020205020404" pitchFamily="49" charset="0"/>
              </a:rPr>
              <a:t>	}</a:t>
            </a:r>
          </a:p>
          <a:p>
            <a:pPr lvl="1"/>
            <a:r>
              <a:rPr lang="en-US" b="1">
                <a:latin typeface="Courier New" panose="02070309020205020404" pitchFamily="49" charset="0"/>
              </a:rPr>
              <a:t>	[ </a:t>
            </a:r>
            <a:r>
              <a:rPr lang="en-US" b="1" u="sng">
                <a:latin typeface="Courier New" panose="02070309020205020404" pitchFamily="49" charset="0"/>
              </a:rPr>
              <a:t>AUTOALLOCATE</a:t>
            </a:r>
            <a:r>
              <a:rPr lang="en-US" b="1">
                <a:latin typeface="Courier New" panose="02070309020205020404" pitchFamily="49" charset="0"/>
              </a:rPr>
              <a:t> | UNIFORM [SIZE integer[K|M]] ] ]</a:t>
            </a:r>
            <a:endParaRPr lang="vi-VN" b="1"/>
          </a:p>
        </p:txBody>
      </p:sp>
      <p:sp>
        <p:nvSpPr>
          <p:cNvPr id="6" name="TextBox 5"/>
          <p:cNvSpPr txBox="1"/>
          <p:nvPr/>
        </p:nvSpPr>
        <p:spPr>
          <a:xfrm>
            <a:off x="492368" y="3212001"/>
            <a:ext cx="10860259" cy="3277820"/>
          </a:xfrm>
          <a:prstGeom prst="rect">
            <a:avLst/>
          </a:prstGeom>
          <a:noFill/>
        </p:spPr>
        <p:txBody>
          <a:bodyPr wrap="square" rtlCol="0">
            <a:spAutoFit/>
          </a:bodyPr>
          <a:lstStyle/>
          <a:p>
            <a:pPr algn="just">
              <a:spcAft>
                <a:spcPts val="600"/>
              </a:spcAft>
            </a:pPr>
            <a:r>
              <a:rPr lang="en-US" sz="2400" b="1" u="sng">
                <a:latin typeface="Times New Roman" panose="02020603050405020304" pitchFamily="18" charset="0"/>
                <a:cs typeface="Times New Roman" panose="02020603050405020304" pitchFamily="18" charset="0"/>
              </a:rPr>
              <a:t>Trong đó:</a:t>
            </a:r>
          </a:p>
          <a:p>
            <a:pPr marL="0" lvl="1" algn="just">
              <a:spcAft>
                <a:spcPts val="600"/>
              </a:spcAft>
            </a:pPr>
            <a:r>
              <a:rPr lang="en-US" sz="2400" b="1">
                <a:latin typeface="Times New Roman" panose="02020603050405020304" pitchFamily="18" charset="0"/>
                <a:cs typeface="Times New Roman" panose="02020603050405020304" pitchFamily="18" charset="0"/>
              </a:rPr>
              <a:t>DICTIONARY|LOCAL: </a:t>
            </a:r>
            <a:r>
              <a:rPr lang="en-US" sz="2400">
                <a:latin typeface="Times New Roman" panose="02020603050405020304" pitchFamily="18" charset="0"/>
                <a:cs typeface="Times New Roman" panose="02020603050405020304" pitchFamily="18" charset="0"/>
              </a:rPr>
              <a:t>Phương thức quản lý không gian là dictionary | locally managed. Phương thức dictionary chỉ có thể được khi SYSTEM tablespace cũng được quản lý theo phương thức dictionary.</a:t>
            </a:r>
          </a:p>
          <a:p>
            <a:pPr marL="0" lvl="1" algn="just">
              <a:spcAft>
                <a:spcPts val="600"/>
              </a:spcAft>
            </a:pPr>
            <a:r>
              <a:rPr lang="en-US" sz="2400" b="1">
                <a:latin typeface="Times New Roman" panose="02020603050405020304" pitchFamily="18" charset="0"/>
                <a:cs typeface="Times New Roman" panose="02020603050405020304" pitchFamily="18" charset="0"/>
              </a:rPr>
              <a:t>AUTOALLOCATE: </a:t>
            </a:r>
            <a:r>
              <a:rPr lang="en-US" sz="2400">
                <a:latin typeface="Times New Roman" panose="02020603050405020304" pitchFamily="18" charset="0"/>
                <a:cs typeface="Times New Roman" panose="02020603050405020304" pitchFamily="18" charset="0"/>
              </a:rPr>
              <a:t>hệ thống sẽ tự động quản lý kích thước của extent, không thể thay đổi kích thước của extent.</a:t>
            </a:r>
          </a:p>
          <a:p>
            <a:pPr marL="0" lvl="1" algn="just">
              <a:spcAft>
                <a:spcPts val="600"/>
              </a:spcAft>
            </a:pPr>
            <a:r>
              <a:rPr lang="en-US" sz="2400" b="1">
                <a:latin typeface="Times New Roman" panose="02020603050405020304" pitchFamily="18" charset="0"/>
                <a:cs typeface="Times New Roman" panose="02020603050405020304" pitchFamily="18" charset="0"/>
              </a:rPr>
              <a:t>UNIFORM: </a:t>
            </a:r>
            <a:r>
              <a:rPr lang="en-US" sz="2400">
                <a:latin typeface="Times New Roman" panose="02020603050405020304" pitchFamily="18" charset="0"/>
                <a:cs typeface="Times New Roman" panose="02020603050405020304" pitchFamily="18" charset="0"/>
              </a:rPr>
              <a:t>các extent có cùng kích thước. Mặc định nếu không chỉ rõ thì mỗi extent có kích thước 1 MB.</a:t>
            </a:r>
          </a:p>
        </p:txBody>
      </p:sp>
    </p:spTree>
    <p:extLst>
      <p:ext uri="{BB962C8B-B14F-4D97-AF65-F5344CB8AC3E}">
        <p14:creationId xmlns:p14="http://schemas.microsoft.com/office/powerpoint/2010/main" val="99204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lowchart: Process 69"/>
          <p:cNvSpPr/>
          <p:nvPr/>
        </p:nvSpPr>
        <p:spPr>
          <a:xfrm>
            <a:off x="5036234" y="3974123"/>
            <a:ext cx="7103452" cy="2853620"/>
          </a:xfrm>
          <a:prstGeom prst="flowChartProcess">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69" name="Flowchart: Process 68"/>
          <p:cNvSpPr/>
          <p:nvPr/>
        </p:nvSpPr>
        <p:spPr>
          <a:xfrm>
            <a:off x="5036234" y="854593"/>
            <a:ext cx="7103452" cy="2943684"/>
          </a:xfrm>
          <a:prstGeom prst="flowChartProcess">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63" name="Right Arrow 62"/>
          <p:cNvSpPr/>
          <p:nvPr/>
        </p:nvSpPr>
        <p:spPr>
          <a:xfrm>
            <a:off x="9892223" y="5135562"/>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Right Arrow 61"/>
          <p:cNvSpPr/>
          <p:nvPr/>
        </p:nvSpPr>
        <p:spPr>
          <a:xfrm>
            <a:off x="5822995" y="5191835"/>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Rectangle 52"/>
          <p:cNvSpPr/>
          <p:nvPr/>
        </p:nvSpPr>
        <p:spPr>
          <a:xfrm>
            <a:off x="10113200" y="5374949"/>
            <a:ext cx="1132298" cy="523220"/>
          </a:xfrm>
          <a:prstGeom prst="rect">
            <a:avLst/>
          </a:prstGeom>
        </p:spPr>
        <p:txBody>
          <a:bodyPr wrap="none">
            <a:spAutoFit/>
          </a:bodyPr>
          <a:lstStyle/>
          <a:p>
            <a:r>
              <a:rPr lang="en-US" sz="2800" b="1">
                <a:solidFill>
                  <a:srgbClr val="FF0000"/>
                </a:solidFill>
              </a:rPr>
              <a:t>READ</a:t>
            </a:r>
            <a:endParaRPr lang="vi-VN" sz="2800" b="1">
              <a:solidFill>
                <a:srgbClr val="FF0000"/>
              </a:solidFill>
            </a:endParaRPr>
          </a:p>
        </p:txBody>
      </p:sp>
      <p:sp>
        <p:nvSpPr>
          <p:cNvPr id="45" name="Right Arrow 44"/>
          <p:cNvSpPr/>
          <p:nvPr/>
        </p:nvSpPr>
        <p:spPr>
          <a:xfrm>
            <a:off x="9847675" y="2143479"/>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Right Arrow 48"/>
          <p:cNvSpPr/>
          <p:nvPr/>
        </p:nvSpPr>
        <p:spPr>
          <a:xfrm>
            <a:off x="5178889" y="2183990"/>
            <a:ext cx="2891569"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lowchart: Magnetic Disk 3"/>
          <p:cNvSpPr/>
          <p:nvPr/>
        </p:nvSpPr>
        <p:spPr>
          <a:xfrm>
            <a:off x="7732833" y="1023405"/>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normAutofit/>
          </a:bodyPr>
          <a:lstStyle/>
          <a:p>
            <a:pPr lvl="1" algn="l" rtl="0">
              <a:spcBef>
                <a:spcPct val="0"/>
              </a:spcBef>
            </a:pPr>
            <a:r>
              <a:rPr lang="en-US" sz="3600" b="1">
                <a:solidFill>
                  <a:schemeClr val="bg1"/>
                </a:solidFill>
                <a:latin typeface="Times New Roman" panose="02020603050405020304" pitchFamily="18" charset="0"/>
                <a:cs typeface="Times New Roman" panose="02020603050405020304" pitchFamily="18" charset="0"/>
              </a:rPr>
              <a:t>IV. CÁC TRẠNG THÁI CỦA TABLESPACES</a:t>
            </a:r>
            <a:endParaRPr lang="vi-VN" sz="3600"/>
          </a:p>
        </p:txBody>
      </p:sp>
      <p:sp>
        <p:nvSpPr>
          <p:cNvPr id="5" name="Cube 4"/>
          <p:cNvSpPr/>
          <p:nvPr/>
        </p:nvSpPr>
        <p:spPr>
          <a:xfrm>
            <a:off x="8070458" y="2008144"/>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6" name="Cube 5"/>
          <p:cNvSpPr/>
          <p:nvPr/>
        </p:nvSpPr>
        <p:spPr>
          <a:xfrm>
            <a:off x="8752741" y="20503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7" name="Cube 6"/>
          <p:cNvSpPr/>
          <p:nvPr/>
        </p:nvSpPr>
        <p:spPr>
          <a:xfrm>
            <a:off x="9512396" y="2022211"/>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Cube 7"/>
          <p:cNvSpPr/>
          <p:nvPr/>
        </p:nvSpPr>
        <p:spPr>
          <a:xfrm>
            <a:off x="8070458"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3" name="Cube 12"/>
          <p:cNvSpPr/>
          <p:nvPr/>
        </p:nvSpPr>
        <p:spPr>
          <a:xfrm>
            <a:off x="9512395" y="2978815"/>
            <a:ext cx="335280"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9" name="Cube 8"/>
          <p:cNvSpPr/>
          <p:nvPr/>
        </p:nvSpPr>
        <p:spPr>
          <a:xfrm>
            <a:off x="8070458" y="2978815"/>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0" name="Cube 9"/>
          <p:cNvSpPr/>
          <p:nvPr/>
        </p:nvSpPr>
        <p:spPr>
          <a:xfrm>
            <a:off x="8752741"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1" name="Cube 10"/>
          <p:cNvSpPr/>
          <p:nvPr/>
        </p:nvSpPr>
        <p:spPr>
          <a:xfrm>
            <a:off x="9512395"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2" name="Cube 11"/>
          <p:cNvSpPr/>
          <p:nvPr/>
        </p:nvSpPr>
        <p:spPr>
          <a:xfrm>
            <a:off x="8752741" y="2978815"/>
            <a:ext cx="335280"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4" name="Flowchart: Magnetic Disk 13"/>
          <p:cNvSpPr/>
          <p:nvPr/>
        </p:nvSpPr>
        <p:spPr>
          <a:xfrm>
            <a:off x="432361" y="3908173"/>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15" name="Cube 14"/>
          <p:cNvSpPr/>
          <p:nvPr/>
        </p:nvSpPr>
        <p:spPr>
          <a:xfrm>
            <a:off x="769986" y="4892912"/>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6" name="Cube 15"/>
          <p:cNvSpPr/>
          <p:nvPr/>
        </p:nvSpPr>
        <p:spPr>
          <a:xfrm>
            <a:off x="1452269" y="49351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7" name="Cube 16"/>
          <p:cNvSpPr/>
          <p:nvPr/>
        </p:nvSpPr>
        <p:spPr>
          <a:xfrm>
            <a:off x="2211924" y="4906979"/>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8" name="Cube 17"/>
          <p:cNvSpPr/>
          <p:nvPr/>
        </p:nvSpPr>
        <p:spPr>
          <a:xfrm>
            <a:off x="769986"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9" name="Cube 18"/>
          <p:cNvSpPr/>
          <p:nvPr/>
        </p:nvSpPr>
        <p:spPr>
          <a:xfrm>
            <a:off x="2211923" y="5863583"/>
            <a:ext cx="335280"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0" name="Cube 19"/>
          <p:cNvSpPr/>
          <p:nvPr/>
        </p:nvSpPr>
        <p:spPr>
          <a:xfrm>
            <a:off x="769986" y="5863583"/>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1" name="Cube 20"/>
          <p:cNvSpPr/>
          <p:nvPr/>
        </p:nvSpPr>
        <p:spPr>
          <a:xfrm>
            <a:off x="1452269"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2" name="Cube 21"/>
          <p:cNvSpPr/>
          <p:nvPr/>
        </p:nvSpPr>
        <p:spPr>
          <a:xfrm>
            <a:off x="2211923"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3" name="Cube 22"/>
          <p:cNvSpPr/>
          <p:nvPr/>
        </p:nvSpPr>
        <p:spPr>
          <a:xfrm>
            <a:off x="1452269" y="5863583"/>
            <a:ext cx="335280"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4" name="Flowchart: Magnetic Disk 23"/>
          <p:cNvSpPr/>
          <p:nvPr/>
        </p:nvSpPr>
        <p:spPr>
          <a:xfrm>
            <a:off x="432361" y="854593"/>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25" name="Cube 24"/>
          <p:cNvSpPr/>
          <p:nvPr/>
        </p:nvSpPr>
        <p:spPr>
          <a:xfrm>
            <a:off x="769986" y="1839332"/>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6" name="Cube 25"/>
          <p:cNvSpPr/>
          <p:nvPr/>
        </p:nvSpPr>
        <p:spPr>
          <a:xfrm>
            <a:off x="1452269" y="18815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7" name="Cube 26"/>
          <p:cNvSpPr/>
          <p:nvPr/>
        </p:nvSpPr>
        <p:spPr>
          <a:xfrm>
            <a:off x="2211924" y="1853399"/>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8" name="Cube 27"/>
          <p:cNvSpPr/>
          <p:nvPr/>
        </p:nvSpPr>
        <p:spPr>
          <a:xfrm>
            <a:off x="769986"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9" name="Cube 28"/>
          <p:cNvSpPr/>
          <p:nvPr/>
        </p:nvSpPr>
        <p:spPr>
          <a:xfrm>
            <a:off x="2211923" y="2810003"/>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0" name="Cube 29"/>
          <p:cNvSpPr/>
          <p:nvPr/>
        </p:nvSpPr>
        <p:spPr>
          <a:xfrm>
            <a:off x="769986" y="2810003"/>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1" name="Cube 30"/>
          <p:cNvSpPr/>
          <p:nvPr/>
        </p:nvSpPr>
        <p:spPr>
          <a:xfrm>
            <a:off x="1452269"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2" name="Cube 31"/>
          <p:cNvSpPr/>
          <p:nvPr/>
        </p:nvSpPr>
        <p:spPr>
          <a:xfrm>
            <a:off x="2211923"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3" name="Cube 32"/>
          <p:cNvSpPr/>
          <p:nvPr/>
        </p:nvSpPr>
        <p:spPr>
          <a:xfrm>
            <a:off x="1452269" y="2810003"/>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4" name="Flowchart: Magnetic Disk 33"/>
          <p:cNvSpPr/>
          <p:nvPr/>
        </p:nvSpPr>
        <p:spPr>
          <a:xfrm>
            <a:off x="7732833" y="4068509"/>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46" name="&quot;No&quot; Symbol 45"/>
          <p:cNvSpPr/>
          <p:nvPr/>
        </p:nvSpPr>
        <p:spPr>
          <a:xfrm>
            <a:off x="5901689" y="1888568"/>
            <a:ext cx="1406770" cy="1603717"/>
          </a:xfrm>
          <a:prstGeom prst="noSmoking">
            <a:avLst/>
          </a:prstGeom>
          <a:solidFill>
            <a:srgbClr val="FF00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7" name="Rectangle 46"/>
          <p:cNvSpPr/>
          <p:nvPr/>
        </p:nvSpPr>
        <p:spPr>
          <a:xfrm>
            <a:off x="5925561" y="2414749"/>
            <a:ext cx="1293944" cy="523220"/>
          </a:xfrm>
          <a:prstGeom prst="rect">
            <a:avLst/>
          </a:prstGeom>
        </p:spPr>
        <p:txBody>
          <a:bodyPr wrap="none">
            <a:spAutoFit/>
          </a:bodyPr>
          <a:lstStyle/>
          <a:p>
            <a:r>
              <a:rPr lang="en-US" sz="2800" b="1">
                <a:solidFill>
                  <a:schemeClr val="accent4">
                    <a:lumMod val="20000"/>
                    <a:lumOff val="80000"/>
                  </a:schemeClr>
                </a:solidFill>
              </a:rPr>
              <a:t>WRITE</a:t>
            </a:r>
            <a:endParaRPr lang="vi-VN" sz="2800" b="1">
              <a:solidFill>
                <a:schemeClr val="accent4">
                  <a:lumMod val="20000"/>
                  <a:lumOff val="80000"/>
                </a:schemeClr>
              </a:solidFill>
            </a:endParaRPr>
          </a:p>
        </p:txBody>
      </p:sp>
      <p:sp>
        <p:nvSpPr>
          <p:cNvPr id="48" name="Rectangle 47"/>
          <p:cNvSpPr/>
          <p:nvPr/>
        </p:nvSpPr>
        <p:spPr>
          <a:xfrm>
            <a:off x="10113200" y="2367205"/>
            <a:ext cx="1132298" cy="523220"/>
          </a:xfrm>
          <a:prstGeom prst="rect">
            <a:avLst/>
          </a:prstGeom>
        </p:spPr>
        <p:txBody>
          <a:bodyPr wrap="none">
            <a:spAutoFit/>
          </a:bodyPr>
          <a:lstStyle/>
          <a:p>
            <a:r>
              <a:rPr lang="en-US" sz="2800" b="1">
                <a:solidFill>
                  <a:srgbClr val="FF0000"/>
                </a:solidFill>
              </a:rPr>
              <a:t>READ</a:t>
            </a:r>
            <a:endParaRPr lang="vi-VN" sz="2800" b="1">
              <a:solidFill>
                <a:srgbClr val="FF0000"/>
              </a:solidFill>
            </a:endParaRPr>
          </a:p>
        </p:txBody>
      </p:sp>
      <p:sp>
        <p:nvSpPr>
          <p:cNvPr id="51" name="Rectangle 50"/>
          <p:cNvSpPr/>
          <p:nvPr/>
        </p:nvSpPr>
        <p:spPr>
          <a:xfrm>
            <a:off x="5906547" y="5428899"/>
            <a:ext cx="1293944" cy="523220"/>
          </a:xfrm>
          <a:prstGeom prst="rect">
            <a:avLst/>
          </a:prstGeom>
        </p:spPr>
        <p:txBody>
          <a:bodyPr wrap="none">
            <a:spAutoFit/>
          </a:bodyPr>
          <a:lstStyle/>
          <a:p>
            <a:r>
              <a:rPr lang="en-US" sz="2800" b="1">
                <a:solidFill>
                  <a:srgbClr val="FF0000"/>
                </a:solidFill>
              </a:rPr>
              <a:t>WRITE</a:t>
            </a:r>
            <a:endParaRPr lang="vi-VN" sz="2800" b="1">
              <a:solidFill>
                <a:srgbClr val="FF0000"/>
              </a:solidFill>
            </a:endParaRPr>
          </a:p>
        </p:txBody>
      </p:sp>
      <p:sp>
        <p:nvSpPr>
          <p:cNvPr id="52" name="Rectangle 51"/>
          <p:cNvSpPr/>
          <p:nvPr/>
        </p:nvSpPr>
        <p:spPr>
          <a:xfrm>
            <a:off x="1009278" y="1049140"/>
            <a:ext cx="1513556" cy="523220"/>
          </a:xfrm>
          <a:prstGeom prst="rect">
            <a:avLst/>
          </a:prstGeom>
        </p:spPr>
        <p:txBody>
          <a:bodyPr wrap="none">
            <a:spAutoFit/>
          </a:bodyPr>
          <a:lstStyle/>
          <a:p>
            <a:r>
              <a:rPr lang="en-US" sz="2800" b="1">
                <a:solidFill>
                  <a:srgbClr val="00B050"/>
                </a:solidFill>
              </a:rPr>
              <a:t>ONLINE</a:t>
            </a:r>
            <a:endParaRPr lang="vi-VN" sz="2800" b="1">
              <a:solidFill>
                <a:srgbClr val="00B050"/>
              </a:solidFill>
            </a:endParaRPr>
          </a:p>
        </p:txBody>
      </p:sp>
      <p:sp>
        <p:nvSpPr>
          <p:cNvPr id="54" name="Rectangle 53"/>
          <p:cNvSpPr/>
          <p:nvPr/>
        </p:nvSpPr>
        <p:spPr>
          <a:xfrm>
            <a:off x="921113" y="4098087"/>
            <a:ext cx="1601721" cy="523220"/>
          </a:xfrm>
          <a:prstGeom prst="rect">
            <a:avLst/>
          </a:prstGeom>
        </p:spPr>
        <p:txBody>
          <a:bodyPr wrap="none">
            <a:spAutoFit/>
          </a:bodyPr>
          <a:lstStyle/>
          <a:p>
            <a:r>
              <a:rPr lang="en-US" sz="2800" b="1"/>
              <a:t>OFFLINE</a:t>
            </a:r>
            <a:endParaRPr lang="vi-VN" sz="2800" b="1"/>
          </a:p>
        </p:txBody>
      </p:sp>
      <p:sp>
        <p:nvSpPr>
          <p:cNvPr id="55" name="Rectangle 54"/>
          <p:cNvSpPr/>
          <p:nvPr/>
        </p:nvSpPr>
        <p:spPr>
          <a:xfrm>
            <a:off x="7972978" y="1239055"/>
            <a:ext cx="2164888" cy="523220"/>
          </a:xfrm>
          <a:prstGeom prst="rect">
            <a:avLst/>
          </a:prstGeom>
        </p:spPr>
        <p:txBody>
          <a:bodyPr wrap="none">
            <a:spAutoFit/>
          </a:bodyPr>
          <a:lstStyle/>
          <a:p>
            <a:r>
              <a:rPr lang="en-US" sz="2800" b="1">
                <a:solidFill>
                  <a:srgbClr val="00B0F0"/>
                </a:solidFill>
              </a:rPr>
              <a:t>READ ONLY</a:t>
            </a:r>
            <a:endParaRPr lang="vi-VN" sz="2800" b="1">
              <a:solidFill>
                <a:srgbClr val="00B0F0"/>
              </a:solidFill>
            </a:endParaRPr>
          </a:p>
        </p:txBody>
      </p:sp>
      <p:sp>
        <p:nvSpPr>
          <p:cNvPr id="56" name="Rectangle 55"/>
          <p:cNvSpPr/>
          <p:nvPr/>
        </p:nvSpPr>
        <p:spPr>
          <a:xfrm>
            <a:off x="7835768" y="4270405"/>
            <a:ext cx="2340962" cy="523220"/>
          </a:xfrm>
          <a:prstGeom prst="rect">
            <a:avLst/>
          </a:prstGeom>
        </p:spPr>
        <p:txBody>
          <a:bodyPr wrap="none">
            <a:spAutoFit/>
          </a:bodyPr>
          <a:lstStyle/>
          <a:p>
            <a:r>
              <a:rPr lang="en-US" sz="2800" b="1">
                <a:solidFill>
                  <a:srgbClr val="00B050"/>
                </a:solidFill>
              </a:rPr>
              <a:t>READ WRITE</a:t>
            </a:r>
            <a:endParaRPr lang="vi-VN" sz="2800" b="1">
              <a:solidFill>
                <a:srgbClr val="00B050"/>
              </a:solidFill>
            </a:endParaRPr>
          </a:p>
        </p:txBody>
      </p:sp>
      <p:sp>
        <p:nvSpPr>
          <p:cNvPr id="57" name="Cube 56"/>
          <p:cNvSpPr/>
          <p:nvPr/>
        </p:nvSpPr>
        <p:spPr>
          <a:xfrm>
            <a:off x="8100291" y="4981448"/>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58" name="Cube 57"/>
          <p:cNvSpPr/>
          <p:nvPr/>
        </p:nvSpPr>
        <p:spPr>
          <a:xfrm>
            <a:off x="8782574" y="50236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59" name="Cube 58"/>
          <p:cNvSpPr/>
          <p:nvPr/>
        </p:nvSpPr>
        <p:spPr>
          <a:xfrm>
            <a:off x="9542229" y="499551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0" name="Cube 59"/>
          <p:cNvSpPr/>
          <p:nvPr/>
        </p:nvSpPr>
        <p:spPr>
          <a:xfrm>
            <a:off x="8100291"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1" name="Cube 60"/>
          <p:cNvSpPr/>
          <p:nvPr/>
        </p:nvSpPr>
        <p:spPr>
          <a:xfrm>
            <a:off x="9542228" y="5952119"/>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4" name="Cube 63"/>
          <p:cNvSpPr/>
          <p:nvPr/>
        </p:nvSpPr>
        <p:spPr>
          <a:xfrm>
            <a:off x="8100291" y="5952119"/>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5" name="Cube 64"/>
          <p:cNvSpPr/>
          <p:nvPr/>
        </p:nvSpPr>
        <p:spPr>
          <a:xfrm>
            <a:off x="8782574"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6" name="Cube 65"/>
          <p:cNvSpPr/>
          <p:nvPr/>
        </p:nvSpPr>
        <p:spPr>
          <a:xfrm>
            <a:off x="9542228"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7" name="Cube 66"/>
          <p:cNvSpPr/>
          <p:nvPr/>
        </p:nvSpPr>
        <p:spPr>
          <a:xfrm>
            <a:off x="8782574" y="5952119"/>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cxnSp>
        <p:nvCxnSpPr>
          <p:cNvPr id="75" name="Elbow Connector 74"/>
          <p:cNvCxnSpPr>
            <a:stCxn id="24" idx="4"/>
          </p:cNvCxnSpPr>
          <p:nvPr/>
        </p:nvCxnSpPr>
        <p:spPr>
          <a:xfrm>
            <a:off x="2880140" y="2169923"/>
            <a:ext cx="622715" cy="321391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493733" y="5374949"/>
            <a:ext cx="1556569" cy="259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3502856" y="2166425"/>
            <a:ext cx="1542686" cy="386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63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withEffect">
                                  <p:stCondLst>
                                    <p:cond delay="0"/>
                                  </p:stCondLst>
                                  <p:childTnLst>
                                    <p:animClr clrSpc="hsl" dir="cw">
                                      <p:cBhvr override="childStyle">
                                        <p:cTn id="6" dur="500" fill="hold"/>
                                        <p:tgtEl>
                                          <p:spTgt spid="25"/>
                                        </p:tgtEl>
                                        <p:attrNameLst>
                                          <p:attrName>style.color</p:attrName>
                                        </p:attrNameLst>
                                      </p:cBhvr>
                                      <p:by>
                                        <p:hsl h="7200000" s="0" l="0"/>
                                      </p:by>
                                    </p:animClr>
                                    <p:animClr clrSpc="hsl" dir="cw">
                                      <p:cBhvr>
                                        <p:cTn id="7" dur="500" fill="hold"/>
                                        <p:tgtEl>
                                          <p:spTgt spid="25"/>
                                        </p:tgtEl>
                                        <p:attrNameLst>
                                          <p:attrName>fillcolor</p:attrName>
                                        </p:attrNameLst>
                                      </p:cBhvr>
                                      <p:by>
                                        <p:hsl h="7200000" s="0" l="0"/>
                                      </p:by>
                                    </p:animClr>
                                    <p:animClr clrSpc="hsl" dir="cw">
                                      <p:cBhvr>
                                        <p:cTn id="8" dur="500" fill="hold"/>
                                        <p:tgtEl>
                                          <p:spTgt spid="25"/>
                                        </p:tgtEl>
                                        <p:attrNameLst>
                                          <p:attrName>stroke.color</p:attrName>
                                        </p:attrNameLst>
                                      </p:cBhvr>
                                      <p:by>
                                        <p:hsl h="7200000" s="0" l="0"/>
                                      </p:by>
                                    </p:animClr>
                                    <p:set>
                                      <p:cBhvr>
                                        <p:cTn id="9" dur="500" fill="hold"/>
                                        <p:tgtEl>
                                          <p:spTgt spid="25"/>
                                        </p:tgtEl>
                                        <p:attrNameLst>
                                          <p:attrName>fill.type</p:attrName>
                                        </p:attrNameLst>
                                      </p:cBhvr>
                                      <p:to>
                                        <p:strVal val="solid"/>
                                      </p:to>
                                    </p:set>
                                  </p:childTnLst>
                                </p:cTn>
                              </p:par>
                              <p:par>
                                <p:cTn id="10" presetID="21" presetClass="emph" presetSubtype="0" repeatCount="indefinite" fill="hold" grpId="0" nodeType="withEffect">
                                  <p:stCondLst>
                                    <p:cond delay="0"/>
                                  </p:stCondLst>
                                  <p:childTnLst>
                                    <p:animClr clrSpc="hsl" dir="cw">
                                      <p:cBhvr override="childStyle">
                                        <p:cTn id="11" dur="500" fill="hold"/>
                                        <p:tgtEl>
                                          <p:spTgt spid="26"/>
                                        </p:tgtEl>
                                        <p:attrNameLst>
                                          <p:attrName>style.color</p:attrName>
                                        </p:attrNameLst>
                                      </p:cBhvr>
                                      <p:by>
                                        <p:hsl h="7200000" s="0" l="0"/>
                                      </p:by>
                                    </p:animClr>
                                    <p:animClr clrSpc="hsl" dir="cw">
                                      <p:cBhvr>
                                        <p:cTn id="12" dur="500" fill="hold"/>
                                        <p:tgtEl>
                                          <p:spTgt spid="26"/>
                                        </p:tgtEl>
                                        <p:attrNameLst>
                                          <p:attrName>fillcolor</p:attrName>
                                        </p:attrNameLst>
                                      </p:cBhvr>
                                      <p:by>
                                        <p:hsl h="7200000" s="0" l="0"/>
                                      </p:by>
                                    </p:animClr>
                                    <p:animClr clrSpc="hsl" dir="cw">
                                      <p:cBhvr>
                                        <p:cTn id="13" dur="500" fill="hold"/>
                                        <p:tgtEl>
                                          <p:spTgt spid="26"/>
                                        </p:tgtEl>
                                        <p:attrNameLst>
                                          <p:attrName>stroke.color</p:attrName>
                                        </p:attrNameLst>
                                      </p:cBhvr>
                                      <p:by>
                                        <p:hsl h="7200000" s="0" l="0"/>
                                      </p:by>
                                    </p:animClr>
                                    <p:set>
                                      <p:cBhvr>
                                        <p:cTn id="14" dur="500" fill="hold"/>
                                        <p:tgtEl>
                                          <p:spTgt spid="26"/>
                                        </p:tgtEl>
                                        <p:attrNameLst>
                                          <p:attrName>fill.type</p:attrName>
                                        </p:attrNameLst>
                                      </p:cBhvr>
                                      <p:to>
                                        <p:strVal val="solid"/>
                                      </p:to>
                                    </p:set>
                                  </p:childTnLst>
                                </p:cTn>
                              </p:par>
                              <p:par>
                                <p:cTn id="15" presetID="21" presetClass="emph" presetSubtype="0" repeatCount="indefinite" fill="hold" grpId="0" nodeType="withEffect">
                                  <p:stCondLst>
                                    <p:cond delay="0"/>
                                  </p:stCondLst>
                                  <p:childTnLst>
                                    <p:animClr clrSpc="hsl" dir="cw">
                                      <p:cBhvr override="childStyle">
                                        <p:cTn id="16" dur="500" fill="hold"/>
                                        <p:tgtEl>
                                          <p:spTgt spid="27"/>
                                        </p:tgtEl>
                                        <p:attrNameLst>
                                          <p:attrName>style.color</p:attrName>
                                        </p:attrNameLst>
                                      </p:cBhvr>
                                      <p:by>
                                        <p:hsl h="7200000" s="0" l="0"/>
                                      </p:by>
                                    </p:animClr>
                                    <p:animClr clrSpc="hsl" dir="cw">
                                      <p:cBhvr>
                                        <p:cTn id="17" dur="500" fill="hold"/>
                                        <p:tgtEl>
                                          <p:spTgt spid="27"/>
                                        </p:tgtEl>
                                        <p:attrNameLst>
                                          <p:attrName>fillcolor</p:attrName>
                                        </p:attrNameLst>
                                      </p:cBhvr>
                                      <p:by>
                                        <p:hsl h="7200000" s="0" l="0"/>
                                      </p:by>
                                    </p:animClr>
                                    <p:animClr clrSpc="hsl" dir="cw">
                                      <p:cBhvr>
                                        <p:cTn id="18" dur="500" fill="hold"/>
                                        <p:tgtEl>
                                          <p:spTgt spid="27"/>
                                        </p:tgtEl>
                                        <p:attrNameLst>
                                          <p:attrName>stroke.color</p:attrName>
                                        </p:attrNameLst>
                                      </p:cBhvr>
                                      <p:by>
                                        <p:hsl h="7200000" s="0" l="0"/>
                                      </p:by>
                                    </p:animClr>
                                    <p:set>
                                      <p:cBhvr>
                                        <p:cTn id="19" dur="500" fill="hold"/>
                                        <p:tgtEl>
                                          <p:spTgt spid="27"/>
                                        </p:tgtEl>
                                        <p:attrNameLst>
                                          <p:attrName>fill.type</p:attrName>
                                        </p:attrNameLst>
                                      </p:cBhvr>
                                      <p:to>
                                        <p:strVal val="solid"/>
                                      </p:to>
                                    </p:set>
                                  </p:childTnLst>
                                </p:cTn>
                              </p:par>
                              <p:par>
                                <p:cTn id="20" presetID="21" presetClass="emph" presetSubtype="0" repeatCount="indefinite" fill="hold" grpId="0" nodeType="withEffect">
                                  <p:stCondLst>
                                    <p:cond delay="0"/>
                                  </p:stCondLst>
                                  <p:childTnLst>
                                    <p:animClr clrSpc="hsl" dir="cw">
                                      <p:cBhvr override="childStyle">
                                        <p:cTn id="21" dur="500" fill="hold"/>
                                        <p:tgtEl>
                                          <p:spTgt spid="32"/>
                                        </p:tgtEl>
                                        <p:attrNameLst>
                                          <p:attrName>style.color</p:attrName>
                                        </p:attrNameLst>
                                      </p:cBhvr>
                                      <p:by>
                                        <p:hsl h="7200000" s="0" l="0"/>
                                      </p:by>
                                    </p:animClr>
                                    <p:animClr clrSpc="hsl" dir="cw">
                                      <p:cBhvr>
                                        <p:cTn id="22" dur="500" fill="hold"/>
                                        <p:tgtEl>
                                          <p:spTgt spid="32"/>
                                        </p:tgtEl>
                                        <p:attrNameLst>
                                          <p:attrName>fillcolor</p:attrName>
                                        </p:attrNameLst>
                                      </p:cBhvr>
                                      <p:by>
                                        <p:hsl h="7200000" s="0" l="0"/>
                                      </p:by>
                                    </p:animClr>
                                    <p:animClr clrSpc="hsl" dir="cw">
                                      <p:cBhvr>
                                        <p:cTn id="23" dur="500" fill="hold"/>
                                        <p:tgtEl>
                                          <p:spTgt spid="32"/>
                                        </p:tgtEl>
                                        <p:attrNameLst>
                                          <p:attrName>stroke.color</p:attrName>
                                        </p:attrNameLst>
                                      </p:cBhvr>
                                      <p:by>
                                        <p:hsl h="7200000" s="0" l="0"/>
                                      </p:by>
                                    </p:animClr>
                                    <p:set>
                                      <p:cBhvr>
                                        <p:cTn id="24" dur="500" fill="hold"/>
                                        <p:tgtEl>
                                          <p:spTgt spid="32"/>
                                        </p:tgtEl>
                                        <p:attrNameLst>
                                          <p:attrName>fill.type</p:attrName>
                                        </p:attrNameLst>
                                      </p:cBhvr>
                                      <p:to>
                                        <p:strVal val="solid"/>
                                      </p:to>
                                    </p:set>
                                  </p:childTnLst>
                                </p:cTn>
                              </p:par>
                              <p:par>
                                <p:cTn id="25" presetID="21" presetClass="emph" presetSubtype="0" repeatCount="indefinite" fill="hold" grpId="0" nodeType="withEffect">
                                  <p:stCondLst>
                                    <p:cond delay="0"/>
                                  </p:stCondLst>
                                  <p:childTnLst>
                                    <p:animClr clrSpc="hsl" dir="cw">
                                      <p:cBhvr override="childStyle">
                                        <p:cTn id="26" dur="500" fill="hold"/>
                                        <p:tgtEl>
                                          <p:spTgt spid="31"/>
                                        </p:tgtEl>
                                        <p:attrNameLst>
                                          <p:attrName>style.color</p:attrName>
                                        </p:attrNameLst>
                                      </p:cBhvr>
                                      <p:by>
                                        <p:hsl h="7200000" s="0" l="0"/>
                                      </p:by>
                                    </p:animClr>
                                    <p:animClr clrSpc="hsl" dir="cw">
                                      <p:cBhvr>
                                        <p:cTn id="27" dur="500" fill="hold"/>
                                        <p:tgtEl>
                                          <p:spTgt spid="31"/>
                                        </p:tgtEl>
                                        <p:attrNameLst>
                                          <p:attrName>fillcolor</p:attrName>
                                        </p:attrNameLst>
                                      </p:cBhvr>
                                      <p:by>
                                        <p:hsl h="7200000" s="0" l="0"/>
                                      </p:by>
                                    </p:animClr>
                                    <p:animClr clrSpc="hsl" dir="cw">
                                      <p:cBhvr>
                                        <p:cTn id="28" dur="500" fill="hold"/>
                                        <p:tgtEl>
                                          <p:spTgt spid="31"/>
                                        </p:tgtEl>
                                        <p:attrNameLst>
                                          <p:attrName>stroke.color</p:attrName>
                                        </p:attrNameLst>
                                      </p:cBhvr>
                                      <p:by>
                                        <p:hsl h="7200000" s="0" l="0"/>
                                      </p:by>
                                    </p:animClr>
                                    <p:set>
                                      <p:cBhvr>
                                        <p:cTn id="29" dur="500" fill="hold"/>
                                        <p:tgtEl>
                                          <p:spTgt spid="31"/>
                                        </p:tgtEl>
                                        <p:attrNameLst>
                                          <p:attrName>fill.type</p:attrName>
                                        </p:attrNameLst>
                                      </p:cBhvr>
                                      <p:to>
                                        <p:strVal val="solid"/>
                                      </p:to>
                                    </p:set>
                                  </p:childTnLst>
                                </p:cTn>
                              </p:par>
                              <p:par>
                                <p:cTn id="30" presetID="21" presetClass="emph" presetSubtype="0" repeatCount="indefinite" fill="hold" grpId="0" nodeType="withEffect">
                                  <p:stCondLst>
                                    <p:cond delay="0"/>
                                  </p:stCondLst>
                                  <p:childTnLst>
                                    <p:animClr clrSpc="hsl" dir="cw">
                                      <p:cBhvr override="childStyle">
                                        <p:cTn id="31" dur="500" fill="hold"/>
                                        <p:tgtEl>
                                          <p:spTgt spid="28"/>
                                        </p:tgtEl>
                                        <p:attrNameLst>
                                          <p:attrName>style.color</p:attrName>
                                        </p:attrNameLst>
                                      </p:cBhvr>
                                      <p:by>
                                        <p:hsl h="7200000" s="0" l="0"/>
                                      </p:by>
                                    </p:animClr>
                                    <p:animClr clrSpc="hsl" dir="cw">
                                      <p:cBhvr>
                                        <p:cTn id="32" dur="500" fill="hold"/>
                                        <p:tgtEl>
                                          <p:spTgt spid="28"/>
                                        </p:tgtEl>
                                        <p:attrNameLst>
                                          <p:attrName>fillcolor</p:attrName>
                                        </p:attrNameLst>
                                      </p:cBhvr>
                                      <p:by>
                                        <p:hsl h="7200000" s="0" l="0"/>
                                      </p:by>
                                    </p:animClr>
                                    <p:animClr clrSpc="hsl" dir="cw">
                                      <p:cBhvr>
                                        <p:cTn id="33" dur="500" fill="hold"/>
                                        <p:tgtEl>
                                          <p:spTgt spid="28"/>
                                        </p:tgtEl>
                                        <p:attrNameLst>
                                          <p:attrName>stroke.color</p:attrName>
                                        </p:attrNameLst>
                                      </p:cBhvr>
                                      <p:by>
                                        <p:hsl h="7200000" s="0" l="0"/>
                                      </p:by>
                                    </p:animClr>
                                    <p:set>
                                      <p:cBhvr>
                                        <p:cTn id="34" dur="500" fill="hold"/>
                                        <p:tgtEl>
                                          <p:spTgt spid="28"/>
                                        </p:tgtEl>
                                        <p:attrNameLst>
                                          <p:attrName>fill.type</p:attrName>
                                        </p:attrNameLst>
                                      </p:cBhvr>
                                      <p:to>
                                        <p:strVal val="solid"/>
                                      </p:to>
                                    </p:set>
                                  </p:childTnLst>
                                </p:cTn>
                              </p:par>
                              <p:par>
                                <p:cTn id="35" presetID="21" presetClass="emph" presetSubtype="0" repeatCount="indefinite" fill="hold" grpId="0" nodeType="withEffect">
                                  <p:stCondLst>
                                    <p:cond delay="0"/>
                                  </p:stCondLst>
                                  <p:childTnLst>
                                    <p:animClr clrSpc="hsl" dir="cw">
                                      <p:cBhvr override="childStyle">
                                        <p:cTn id="36" dur="500" fill="hold"/>
                                        <p:tgtEl>
                                          <p:spTgt spid="30"/>
                                        </p:tgtEl>
                                        <p:attrNameLst>
                                          <p:attrName>style.color</p:attrName>
                                        </p:attrNameLst>
                                      </p:cBhvr>
                                      <p:by>
                                        <p:hsl h="7200000" s="0" l="0"/>
                                      </p:by>
                                    </p:animClr>
                                    <p:animClr clrSpc="hsl" dir="cw">
                                      <p:cBhvr>
                                        <p:cTn id="37" dur="500" fill="hold"/>
                                        <p:tgtEl>
                                          <p:spTgt spid="30"/>
                                        </p:tgtEl>
                                        <p:attrNameLst>
                                          <p:attrName>fillcolor</p:attrName>
                                        </p:attrNameLst>
                                      </p:cBhvr>
                                      <p:by>
                                        <p:hsl h="7200000" s="0" l="0"/>
                                      </p:by>
                                    </p:animClr>
                                    <p:animClr clrSpc="hsl" dir="cw">
                                      <p:cBhvr>
                                        <p:cTn id="38" dur="500" fill="hold"/>
                                        <p:tgtEl>
                                          <p:spTgt spid="30"/>
                                        </p:tgtEl>
                                        <p:attrNameLst>
                                          <p:attrName>stroke.color</p:attrName>
                                        </p:attrNameLst>
                                      </p:cBhvr>
                                      <p:by>
                                        <p:hsl h="7200000" s="0" l="0"/>
                                      </p:by>
                                    </p:animClr>
                                    <p:set>
                                      <p:cBhvr>
                                        <p:cTn id="39" dur="500" fill="hold"/>
                                        <p:tgtEl>
                                          <p:spTgt spid="30"/>
                                        </p:tgtEl>
                                        <p:attrNameLst>
                                          <p:attrName>fill.type</p:attrName>
                                        </p:attrNameLst>
                                      </p:cBhvr>
                                      <p:to>
                                        <p:strVal val="solid"/>
                                      </p:to>
                                    </p:set>
                                  </p:childTnLst>
                                </p:cTn>
                              </p:par>
                              <p:par>
                                <p:cTn id="40" presetID="21" presetClass="emph" presetSubtype="0" repeatCount="indefinite" fill="hold" grpId="0" nodeType="withEffect">
                                  <p:stCondLst>
                                    <p:cond delay="0"/>
                                  </p:stCondLst>
                                  <p:childTnLst>
                                    <p:animClr clrSpc="hsl" dir="cw">
                                      <p:cBhvr override="childStyle">
                                        <p:cTn id="41" dur="500" fill="hold"/>
                                        <p:tgtEl>
                                          <p:spTgt spid="33"/>
                                        </p:tgtEl>
                                        <p:attrNameLst>
                                          <p:attrName>style.color</p:attrName>
                                        </p:attrNameLst>
                                      </p:cBhvr>
                                      <p:by>
                                        <p:hsl h="7200000" s="0" l="0"/>
                                      </p:by>
                                    </p:animClr>
                                    <p:animClr clrSpc="hsl" dir="cw">
                                      <p:cBhvr>
                                        <p:cTn id="42" dur="500" fill="hold"/>
                                        <p:tgtEl>
                                          <p:spTgt spid="33"/>
                                        </p:tgtEl>
                                        <p:attrNameLst>
                                          <p:attrName>fillcolor</p:attrName>
                                        </p:attrNameLst>
                                      </p:cBhvr>
                                      <p:by>
                                        <p:hsl h="7200000" s="0" l="0"/>
                                      </p:by>
                                    </p:animClr>
                                    <p:animClr clrSpc="hsl" dir="cw">
                                      <p:cBhvr>
                                        <p:cTn id="43" dur="500" fill="hold"/>
                                        <p:tgtEl>
                                          <p:spTgt spid="33"/>
                                        </p:tgtEl>
                                        <p:attrNameLst>
                                          <p:attrName>stroke.color</p:attrName>
                                        </p:attrNameLst>
                                      </p:cBhvr>
                                      <p:by>
                                        <p:hsl h="7200000" s="0" l="0"/>
                                      </p:by>
                                    </p:animClr>
                                    <p:set>
                                      <p:cBhvr>
                                        <p:cTn id="44" dur="500" fill="hold"/>
                                        <p:tgtEl>
                                          <p:spTgt spid="33"/>
                                        </p:tgtEl>
                                        <p:attrNameLst>
                                          <p:attrName>fill.type</p:attrName>
                                        </p:attrNameLst>
                                      </p:cBhvr>
                                      <p:to>
                                        <p:strVal val="solid"/>
                                      </p:to>
                                    </p:set>
                                  </p:childTnLst>
                                </p:cTn>
                              </p:par>
                              <p:par>
                                <p:cTn id="45" presetID="21" presetClass="emph" presetSubtype="0" repeatCount="indefinite" fill="hold" grpId="0" nodeType="withEffect">
                                  <p:stCondLst>
                                    <p:cond delay="0"/>
                                  </p:stCondLst>
                                  <p:childTnLst>
                                    <p:animClr clrSpc="hsl" dir="cw">
                                      <p:cBhvr override="childStyle">
                                        <p:cTn id="46" dur="500" fill="hold"/>
                                        <p:tgtEl>
                                          <p:spTgt spid="29"/>
                                        </p:tgtEl>
                                        <p:attrNameLst>
                                          <p:attrName>style.color</p:attrName>
                                        </p:attrNameLst>
                                      </p:cBhvr>
                                      <p:by>
                                        <p:hsl h="7200000" s="0" l="0"/>
                                      </p:by>
                                    </p:animClr>
                                    <p:animClr clrSpc="hsl" dir="cw">
                                      <p:cBhvr>
                                        <p:cTn id="47" dur="500" fill="hold"/>
                                        <p:tgtEl>
                                          <p:spTgt spid="29"/>
                                        </p:tgtEl>
                                        <p:attrNameLst>
                                          <p:attrName>fillcolor</p:attrName>
                                        </p:attrNameLst>
                                      </p:cBhvr>
                                      <p:by>
                                        <p:hsl h="7200000" s="0" l="0"/>
                                      </p:by>
                                    </p:animClr>
                                    <p:animClr clrSpc="hsl" dir="cw">
                                      <p:cBhvr>
                                        <p:cTn id="48" dur="500" fill="hold"/>
                                        <p:tgtEl>
                                          <p:spTgt spid="29"/>
                                        </p:tgtEl>
                                        <p:attrNameLst>
                                          <p:attrName>stroke.color</p:attrName>
                                        </p:attrNameLst>
                                      </p:cBhvr>
                                      <p:by>
                                        <p:hsl h="7200000" s="0" l="0"/>
                                      </p:by>
                                    </p:animClr>
                                    <p:set>
                                      <p:cBhvr>
                                        <p:cTn id="49" dur="500" fill="hold"/>
                                        <p:tgtEl>
                                          <p:spTgt spid="29"/>
                                        </p:tgtEl>
                                        <p:attrNameLst>
                                          <p:attrName>fill.type</p:attrName>
                                        </p:attrNameLst>
                                      </p:cBhvr>
                                      <p:to>
                                        <p:strVal val="solid"/>
                                      </p:to>
                                    </p:set>
                                  </p:childTnLst>
                                </p:cTn>
                              </p:par>
                              <p:par>
                                <p:cTn id="50" presetID="23" presetClass="emph" presetSubtype="0" repeatCount="indefinite" fill="hold" grpId="0" nodeType="withEffect">
                                  <p:stCondLst>
                                    <p:cond delay="0"/>
                                  </p:stCondLst>
                                  <p:childTnLst>
                                    <p:animClr clrSpc="hsl" dir="cw">
                                      <p:cBhvr override="childStyle">
                                        <p:cTn id="51" dur="1000" fill="hold"/>
                                        <p:tgtEl>
                                          <p:spTgt spid="5"/>
                                        </p:tgtEl>
                                        <p:attrNameLst>
                                          <p:attrName>style.color</p:attrName>
                                        </p:attrNameLst>
                                      </p:cBhvr>
                                      <p:by>
                                        <p:hsl h="10842353" s="0" l="0"/>
                                      </p:by>
                                    </p:animClr>
                                    <p:animClr clrSpc="hsl" dir="cw">
                                      <p:cBhvr>
                                        <p:cTn id="52" dur="1000" fill="hold"/>
                                        <p:tgtEl>
                                          <p:spTgt spid="5"/>
                                        </p:tgtEl>
                                        <p:attrNameLst>
                                          <p:attrName>fillcolor</p:attrName>
                                        </p:attrNameLst>
                                      </p:cBhvr>
                                      <p:by>
                                        <p:hsl h="10842353" s="0" l="0"/>
                                      </p:by>
                                    </p:animClr>
                                    <p:animClr clrSpc="hsl" dir="cw">
                                      <p:cBhvr>
                                        <p:cTn id="53" dur="1000" fill="hold"/>
                                        <p:tgtEl>
                                          <p:spTgt spid="5"/>
                                        </p:tgtEl>
                                        <p:attrNameLst>
                                          <p:attrName>stroke.color</p:attrName>
                                        </p:attrNameLst>
                                      </p:cBhvr>
                                      <p:by>
                                        <p:hsl h="10842353" s="0" l="0"/>
                                      </p:by>
                                    </p:animClr>
                                    <p:set>
                                      <p:cBhvr>
                                        <p:cTn id="54" dur="1000" fill="hold"/>
                                        <p:tgtEl>
                                          <p:spTgt spid="5"/>
                                        </p:tgtEl>
                                        <p:attrNameLst>
                                          <p:attrName>fill.type</p:attrName>
                                        </p:attrNameLst>
                                      </p:cBhvr>
                                      <p:to>
                                        <p:strVal val="solid"/>
                                      </p:to>
                                    </p:set>
                                  </p:childTnLst>
                                </p:cTn>
                              </p:par>
                              <p:par>
                                <p:cTn id="55" presetID="23" presetClass="emph" presetSubtype="0" repeatCount="indefinite" fill="hold" grpId="0" nodeType="withEffect">
                                  <p:stCondLst>
                                    <p:cond delay="0"/>
                                  </p:stCondLst>
                                  <p:childTnLst>
                                    <p:animClr clrSpc="hsl" dir="cw">
                                      <p:cBhvr override="childStyle">
                                        <p:cTn id="56" dur="1000" fill="hold"/>
                                        <p:tgtEl>
                                          <p:spTgt spid="13"/>
                                        </p:tgtEl>
                                        <p:attrNameLst>
                                          <p:attrName>style.color</p:attrName>
                                        </p:attrNameLst>
                                      </p:cBhvr>
                                      <p:by>
                                        <p:hsl h="10842353" s="0" l="0"/>
                                      </p:by>
                                    </p:animClr>
                                    <p:animClr clrSpc="hsl" dir="cw">
                                      <p:cBhvr>
                                        <p:cTn id="57" dur="1000" fill="hold"/>
                                        <p:tgtEl>
                                          <p:spTgt spid="13"/>
                                        </p:tgtEl>
                                        <p:attrNameLst>
                                          <p:attrName>fillcolor</p:attrName>
                                        </p:attrNameLst>
                                      </p:cBhvr>
                                      <p:by>
                                        <p:hsl h="10842353" s="0" l="0"/>
                                      </p:by>
                                    </p:animClr>
                                    <p:animClr clrSpc="hsl" dir="cw">
                                      <p:cBhvr>
                                        <p:cTn id="58" dur="1000" fill="hold"/>
                                        <p:tgtEl>
                                          <p:spTgt spid="13"/>
                                        </p:tgtEl>
                                        <p:attrNameLst>
                                          <p:attrName>stroke.color</p:attrName>
                                        </p:attrNameLst>
                                      </p:cBhvr>
                                      <p:by>
                                        <p:hsl h="10842353" s="0" l="0"/>
                                      </p:by>
                                    </p:animClr>
                                    <p:set>
                                      <p:cBhvr>
                                        <p:cTn id="59" dur="1000" fill="hold"/>
                                        <p:tgtEl>
                                          <p:spTgt spid="13"/>
                                        </p:tgtEl>
                                        <p:attrNameLst>
                                          <p:attrName>fill.type</p:attrName>
                                        </p:attrNameLst>
                                      </p:cBhvr>
                                      <p:to>
                                        <p:strVal val="solid"/>
                                      </p:to>
                                    </p:set>
                                  </p:childTnLst>
                                </p:cTn>
                              </p:par>
                              <p:par>
                                <p:cTn id="60" presetID="23" presetClass="emph" presetSubtype="0" repeatCount="indefinite" fill="hold" grpId="0" nodeType="withEffect">
                                  <p:stCondLst>
                                    <p:cond delay="0"/>
                                  </p:stCondLst>
                                  <p:childTnLst>
                                    <p:animClr clrSpc="hsl" dir="cw">
                                      <p:cBhvr override="childStyle">
                                        <p:cTn id="61" dur="1000" fill="hold"/>
                                        <p:tgtEl>
                                          <p:spTgt spid="11"/>
                                        </p:tgtEl>
                                        <p:attrNameLst>
                                          <p:attrName>style.color</p:attrName>
                                        </p:attrNameLst>
                                      </p:cBhvr>
                                      <p:by>
                                        <p:hsl h="10842353" s="0" l="0"/>
                                      </p:by>
                                    </p:animClr>
                                    <p:animClr clrSpc="hsl" dir="cw">
                                      <p:cBhvr>
                                        <p:cTn id="62" dur="1000" fill="hold"/>
                                        <p:tgtEl>
                                          <p:spTgt spid="11"/>
                                        </p:tgtEl>
                                        <p:attrNameLst>
                                          <p:attrName>fillcolor</p:attrName>
                                        </p:attrNameLst>
                                      </p:cBhvr>
                                      <p:by>
                                        <p:hsl h="10842353" s="0" l="0"/>
                                      </p:by>
                                    </p:animClr>
                                    <p:animClr clrSpc="hsl" dir="cw">
                                      <p:cBhvr>
                                        <p:cTn id="63" dur="1000" fill="hold"/>
                                        <p:tgtEl>
                                          <p:spTgt spid="11"/>
                                        </p:tgtEl>
                                        <p:attrNameLst>
                                          <p:attrName>stroke.color</p:attrName>
                                        </p:attrNameLst>
                                      </p:cBhvr>
                                      <p:by>
                                        <p:hsl h="10842353" s="0" l="0"/>
                                      </p:by>
                                    </p:animClr>
                                    <p:set>
                                      <p:cBhvr>
                                        <p:cTn id="64" dur="1000" fill="hold"/>
                                        <p:tgtEl>
                                          <p:spTgt spid="11"/>
                                        </p:tgtEl>
                                        <p:attrNameLst>
                                          <p:attrName>fill.type</p:attrName>
                                        </p:attrNameLst>
                                      </p:cBhvr>
                                      <p:to>
                                        <p:strVal val="solid"/>
                                      </p:to>
                                    </p:set>
                                  </p:childTnLst>
                                </p:cTn>
                              </p:par>
                              <p:par>
                                <p:cTn id="65" presetID="23" presetClass="emph" presetSubtype="0" repeatCount="indefinite" fill="hold" grpId="0" nodeType="withEffect">
                                  <p:stCondLst>
                                    <p:cond delay="0"/>
                                  </p:stCondLst>
                                  <p:childTnLst>
                                    <p:animClr clrSpc="hsl" dir="cw">
                                      <p:cBhvr override="childStyle">
                                        <p:cTn id="66" dur="1000" fill="hold"/>
                                        <p:tgtEl>
                                          <p:spTgt spid="7"/>
                                        </p:tgtEl>
                                        <p:attrNameLst>
                                          <p:attrName>style.color</p:attrName>
                                        </p:attrNameLst>
                                      </p:cBhvr>
                                      <p:by>
                                        <p:hsl h="10842353" s="0" l="0"/>
                                      </p:by>
                                    </p:animClr>
                                    <p:animClr clrSpc="hsl" dir="cw">
                                      <p:cBhvr>
                                        <p:cTn id="67" dur="1000" fill="hold"/>
                                        <p:tgtEl>
                                          <p:spTgt spid="7"/>
                                        </p:tgtEl>
                                        <p:attrNameLst>
                                          <p:attrName>fillcolor</p:attrName>
                                        </p:attrNameLst>
                                      </p:cBhvr>
                                      <p:by>
                                        <p:hsl h="10842353" s="0" l="0"/>
                                      </p:by>
                                    </p:animClr>
                                    <p:animClr clrSpc="hsl" dir="cw">
                                      <p:cBhvr>
                                        <p:cTn id="68" dur="1000" fill="hold"/>
                                        <p:tgtEl>
                                          <p:spTgt spid="7"/>
                                        </p:tgtEl>
                                        <p:attrNameLst>
                                          <p:attrName>stroke.color</p:attrName>
                                        </p:attrNameLst>
                                      </p:cBhvr>
                                      <p:by>
                                        <p:hsl h="10842353" s="0" l="0"/>
                                      </p:by>
                                    </p:animClr>
                                    <p:set>
                                      <p:cBhvr>
                                        <p:cTn id="69" dur="1000" fill="hold"/>
                                        <p:tgtEl>
                                          <p:spTgt spid="7"/>
                                        </p:tgtEl>
                                        <p:attrNameLst>
                                          <p:attrName>fill.type</p:attrName>
                                        </p:attrNameLst>
                                      </p:cBhvr>
                                      <p:to>
                                        <p:strVal val="solid"/>
                                      </p:to>
                                    </p:set>
                                  </p:childTnLst>
                                </p:cTn>
                              </p:par>
                              <p:par>
                                <p:cTn id="70" presetID="23" presetClass="emph" presetSubtype="0" repeatCount="indefinite" fill="hold" grpId="0" nodeType="withEffect">
                                  <p:stCondLst>
                                    <p:cond delay="0"/>
                                  </p:stCondLst>
                                  <p:childTnLst>
                                    <p:animClr clrSpc="hsl" dir="cw">
                                      <p:cBhvr override="childStyle">
                                        <p:cTn id="71" dur="1000" fill="hold"/>
                                        <p:tgtEl>
                                          <p:spTgt spid="10"/>
                                        </p:tgtEl>
                                        <p:attrNameLst>
                                          <p:attrName>style.color</p:attrName>
                                        </p:attrNameLst>
                                      </p:cBhvr>
                                      <p:by>
                                        <p:hsl h="10842353" s="0" l="0"/>
                                      </p:by>
                                    </p:animClr>
                                    <p:animClr clrSpc="hsl" dir="cw">
                                      <p:cBhvr>
                                        <p:cTn id="72" dur="1000" fill="hold"/>
                                        <p:tgtEl>
                                          <p:spTgt spid="10"/>
                                        </p:tgtEl>
                                        <p:attrNameLst>
                                          <p:attrName>fillcolor</p:attrName>
                                        </p:attrNameLst>
                                      </p:cBhvr>
                                      <p:by>
                                        <p:hsl h="10842353" s="0" l="0"/>
                                      </p:by>
                                    </p:animClr>
                                    <p:animClr clrSpc="hsl" dir="cw">
                                      <p:cBhvr>
                                        <p:cTn id="73" dur="1000" fill="hold"/>
                                        <p:tgtEl>
                                          <p:spTgt spid="10"/>
                                        </p:tgtEl>
                                        <p:attrNameLst>
                                          <p:attrName>stroke.color</p:attrName>
                                        </p:attrNameLst>
                                      </p:cBhvr>
                                      <p:by>
                                        <p:hsl h="10842353" s="0" l="0"/>
                                      </p:by>
                                    </p:animClr>
                                    <p:set>
                                      <p:cBhvr>
                                        <p:cTn id="74" dur="1000" fill="hold"/>
                                        <p:tgtEl>
                                          <p:spTgt spid="10"/>
                                        </p:tgtEl>
                                        <p:attrNameLst>
                                          <p:attrName>fill.type</p:attrName>
                                        </p:attrNameLst>
                                      </p:cBhvr>
                                      <p:to>
                                        <p:strVal val="solid"/>
                                      </p:to>
                                    </p:set>
                                  </p:childTnLst>
                                </p:cTn>
                              </p:par>
                              <p:par>
                                <p:cTn id="75" presetID="23" presetClass="emph" presetSubtype="0" repeatCount="indefinite" fill="hold" grpId="0" nodeType="withEffect">
                                  <p:stCondLst>
                                    <p:cond delay="0"/>
                                  </p:stCondLst>
                                  <p:childTnLst>
                                    <p:animClr clrSpc="hsl" dir="cw">
                                      <p:cBhvr override="childStyle">
                                        <p:cTn id="76" dur="1000" fill="hold"/>
                                        <p:tgtEl>
                                          <p:spTgt spid="6"/>
                                        </p:tgtEl>
                                        <p:attrNameLst>
                                          <p:attrName>style.color</p:attrName>
                                        </p:attrNameLst>
                                      </p:cBhvr>
                                      <p:by>
                                        <p:hsl h="10842353" s="0" l="0"/>
                                      </p:by>
                                    </p:animClr>
                                    <p:animClr clrSpc="hsl" dir="cw">
                                      <p:cBhvr>
                                        <p:cTn id="77" dur="1000" fill="hold"/>
                                        <p:tgtEl>
                                          <p:spTgt spid="6"/>
                                        </p:tgtEl>
                                        <p:attrNameLst>
                                          <p:attrName>fillcolor</p:attrName>
                                        </p:attrNameLst>
                                      </p:cBhvr>
                                      <p:by>
                                        <p:hsl h="10842353" s="0" l="0"/>
                                      </p:by>
                                    </p:animClr>
                                    <p:animClr clrSpc="hsl" dir="cw">
                                      <p:cBhvr>
                                        <p:cTn id="78" dur="1000" fill="hold"/>
                                        <p:tgtEl>
                                          <p:spTgt spid="6"/>
                                        </p:tgtEl>
                                        <p:attrNameLst>
                                          <p:attrName>stroke.color</p:attrName>
                                        </p:attrNameLst>
                                      </p:cBhvr>
                                      <p:by>
                                        <p:hsl h="10842353" s="0" l="0"/>
                                      </p:by>
                                    </p:animClr>
                                    <p:set>
                                      <p:cBhvr>
                                        <p:cTn id="79" dur="1000" fill="hold"/>
                                        <p:tgtEl>
                                          <p:spTgt spid="6"/>
                                        </p:tgtEl>
                                        <p:attrNameLst>
                                          <p:attrName>fill.type</p:attrName>
                                        </p:attrNameLst>
                                      </p:cBhvr>
                                      <p:to>
                                        <p:strVal val="solid"/>
                                      </p:to>
                                    </p:set>
                                  </p:childTnLst>
                                </p:cTn>
                              </p:par>
                              <p:par>
                                <p:cTn id="80" presetID="23" presetClass="emph" presetSubtype="0" repeatCount="indefinite" fill="hold" grpId="0" nodeType="withEffect">
                                  <p:stCondLst>
                                    <p:cond delay="0"/>
                                  </p:stCondLst>
                                  <p:childTnLst>
                                    <p:animClr clrSpc="hsl" dir="cw">
                                      <p:cBhvr override="childStyle">
                                        <p:cTn id="81" dur="1000" fill="hold"/>
                                        <p:tgtEl>
                                          <p:spTgt spid="8"/>
                                        </p:tgtEl>
                                        <p:attrNameLst>
                                          <p:attrName>style.color</p:attrName>
                                        </p:attrNameLst>
                                      </p:cBhvr>
                                      <p:by>
                                        <p:hsl h="10842353" s="0" l="0"/>
                                      </p:by>
                                    </p:animClr>
                                    <p:animClr clrSpc="hsl" dir="cw">
                                      <p:cBhvr>
                                        <p:cTn id="82" dur="1000" fill="hold"/>
                                        <p:tgtEl>
                                          <p:spTgt spid="8"/>
                                        </p:tgtEl>
                                        <p:attrNameLst>
                                          <p:attrName>fillcolor</p:attrName>
                                        </p:attrNameLst>
                                      </p:cBhvr>
                                      <p:by>
                                        <p:hsl h="10842353" s="0" l="0"/>
                                      </p:by>
                                    </p:animClr>
                                    <p:animClr clrSpc="hsl" dir="cw">
                                      <p:cBhvr>
                                        <p:cTn id="83" dur="1000" fill="hold"/>
                                        <p:tgtEl>
                                          <p:spTgt spid="8"/>
                                        </p:tgtEl>
                                        <p:attrNameLst>
                                          <p:attrName>stroke.color</p:attrName>
                                        </p:attrNameLst>
                                      </p:cBhvr>
                                      <p:by>
                                        <p:hsl h="10842353" s="0" l="0"/>
                                      </p:by>
                                    </p:animClr>
                                    <p:set>
                                      <p:cBhvr>
                                        <p:cTn id="84" dur="1000" fill="hold"/>
                                        <p:tgtEl>
                                          <p:spTgt spid="8"/>
                                        </p:tgtEl>
                                        <p:attrNameLst>
                                          <p:attrName>fill.type</p:attrName>
                                        </p:attrNameLst>
                                      </p:cBhvr>
                                      <p:to>
                                        <p:strVal val="solid"/>
                                      </p:to>
                                    </p:set>
                                  </p:childTnLst>
                                </p:cTn>
                              </p:par>
                              <p:par>
                                <p:cTn id="85" presetID="23" presetClass="emph" presetSubtype="0" repeatCount="indefinite" fill="hold" grpId="0" nodeType="withEffect">
                                  <p:stCondLst>
                                    <p:cond delay="0"/>
                                  </p:stCondLst>
                                  <p:childTnLst>
                                    <p:animClr clrSpc="hsl" dir="cw">
                                      <p:cBhvr override="childStyle">
                                        <p:cTn id="86" dur="1000" fill="hold"/>
                                        <p:tgtEl>
                                          <p:spTgt spid="9"/>
                                        </p:tgtEl>
                                        <p:attrNameLst>
                                          <p:attrName>style.color</p:attrName>
                                        </p:attrNameLst>
                                      </p:cBhvr>
                                      <p:by>
                                        <p:hsl h="10842353" s="0" l="0"/>
                                      </p:by>
                                    </p:animClr>
                                    <p:animClr clrSpc="hsl" dir="cw">
                                      <p:cBhvr>
                                        <p:cTn id="87" dur="1000" fill="hold"/>
                                        <p:tgtEl>
                                          <p:spTgt spid="9"/>
                                        </p:tgtEl>
                                        <p:attrNameLst>
                                          <p:attrName>fillcolor</p:attrName>
                                        </p:attrNameLst>
                                      </p:cBhvr>
                                      <p:by>
                                        <p:hsl h="10842353" s="0" l="0"/>
                                      </p:by>
                                    </p:animClr>
                                    <p:animClr clrSpc="hsl" dir="cw">
                                      <p:cBhvr>
                                        <p:cTn id="88" dur="1000" fill="hold"/>
                                        <p:tgtEl>
                                          <p:spTgt spid="9"/>
                                        </p:tgtEl>
                                        <p:attrNameLst>
                                          <p:attrName>stroke.color</p:attrName>
                                        </p:attrNameLst>
                                      </p:cBhvr>
                                      <p:by>
                                        <p:hsl h="10842353" s="0" l="0"/>
                                      </p:by>
                                    </p:animClr>
                                    <p:set>
                                      <p:cBhvr>
                                        <p:cTn id="89" dur="1000" fill="hold"/>
                                        <p:tgtEl>
                                          <p:spTgt spid="9"/>
                                        </p:tgtEl>
                                        <p:attrNameLst>
                                          <p:attrName>fill.type</p:attrName>
                                        </p:attrNameLst>
                                      </p:cBhvr>
                                      <p:to>
                                        <p:strVal val="solid"/>
                                      </p:to>
                                    </p:set>
                                  </p:childTnLst>
                                </p:cTn>
                              </p:par>
                              <p:par>
                                <p:cTn id="90" presetID="23" presetClass="emph" presetSubtype="0" repeatCount="indefinite" fill="hold" grpId="0" nodeType="withEffect">
                                  <p:stCondLst>
                                    <p:cond delay="0"/>
                                  </p:stCondLst>
                                  <p:childTnLst>
                                    <p:animClr clrSpc="hsl" dir="cw">
                                      <p:cBhvr override="childStyle">
                                        <p:cTn id="91" dur="1000" fill="hold"/>
                                        <p:tgtEl>
                                          <p:spTgt spid="12"/>
                                        </p:tgtEl>
                                        <p:attrNameLst>
                                          <p:attrName>style.color</p:attrName>
                                        </p:attrNameLst>
                                      </p:cBhvr>
                                      <p:by>
                                        <p:hsl h="10842353" s="0" l="0"/>
                                      </p:by>
                                    </p:animClr>
                                    <p:animClr clrSpc="hsl" dir="cw">
                                      <p:cBhvr>
                                        <p:cTn id="92" dur="1000" fill="hold"/>
                                        <p:tgtEl>
                                          <p:spTgt spid="12"/>
                                        </p:tgtEl>
                                        <p:attrNameLst>
                                          <p:attrName>fillcolor</p:attrName>
                                        </p:attrNameLst>
                                      </p:cBhvr>
                                      <p:by>
                                        <p:hsl h="10842353" s="0" l="0"/>
                                      </p:by>
                                    </p:animClr>
                                    <p:animClr clrSpc="hsl" dir="cw">
                                      <p:cBhvr>
                                        <p:cTn id="93" dur="1000" fill="hold"/>
                                        <p:tgtEl>
                                          <p:spTgt spid="12"/>
                                        </p:tgtEl>
                                        <p:attrNameLst>
                                          <p:attrName>stroke.color</p:attrName>
                                        </p:attrNameLst>
                                      </p:cBhvr>
                                      <p:by>
                                        <p:hsl h="10842353" s="0" l="0"/>
                                      </p:by>
                                    </p:animClr>
                                    <p:set>
                                      <p:cBhvr>
                                        <p:cTn id="94" dur="1000" fill="hold"/>
                                        <p:tgtEl>
                                          <p:spTgt spid="12"/>
                                        </p:tgtEl>
                                        <p:attrNameLst>
                                          <p:attrName>fill.type</p:attrName>
                                        </p:attrNameLst>
                                      </p:cBhvr>
                                      <p:to>
                                        <p:strVal val="solid"/>
                                      </p:to>
                                    </p:set>
                                  </p:childTnLst>
                                </p:cTn>
                              </p:par>
                              <p:par>
                                <p:cTn id="95" presetID="5" presetClass="entr" presetSubtype="10" repeatCount="indefinite" fill="hold" grpId="0" nodeType="withEffect">
                                  <p:stCondLst>
                                    <p:cond delay="500"/>
                                  </p:stCondLst>
                                  <p:childTnLst>
                                    <p:set>
                                      <p:cBhvr>
                                        <p:cTn id="96" dur="1" fill="hold">
                                          <p:stCondLst>
                                            <p:cond delay="0"/>
                                          </p:stCondLst>
                                        </p:cTn>
                                        <p:tgtEl>
                                          <p:spTgt spid="45"/>
                                        </p:tgtEl>
                                        <p:attrNameLst>
                                          <p:attrName>style.visibility</p:attrName>
                                        </p:attrNameLst>
                                      </p:cBhvr>
                                      <p:to>
                                        <p:strVal val="visible"/>
                                      </p:to>
                                    </p:set>
                                    <p:animEffect transition="in" filter="checkerboard(across)">
                                      <p:cBhvr>
                                        <p:cTn id="97" dur="1000"/>
                                        <p:tgtEl>
                                          <p:spTgt spid="45"/>
                                        </p:tgtEl>
                                      </p:cBhvr>
                                    </p:animEffect>
                                  </p:childTnLst>
                                </p:cTn>
                              </p:par>
                              <p:par>
                                <p:cTn id="98" presetID="5" presetClass="exit" presetSubtype="10" repeatCount="indefinite" fill="hold" grpId="1" nodeType="withEffect">
                                  <p:stCondLst>
                                    <p:cond delay="500"/>
                                  </p:stCondLst>
                                  <p:childTnLst>
                                    <p:animEffect transition="out" filter="checkerboard(across)">
                                      <p:cBhvr>
                                        <p:cTn id="99" dur="1000"/>
                                        <p:tgtEl>
                                          <p:spTgt spid="45"/>
                                        </p:tgtEl>
                                      </p:cBhvr>
                                    </p:animEffect>
                                    <p:set>
                                      <p:cBhvr>
                                        <p:cTn id="100" dur="1" fill="hold">
                                          <p:stCondLst>
                                            <p:cond delay="999"/>
                                          </p:stCondLst>
                                        </p:cTn>
                                        <p:tgtEl>
                                          <p:spTgt spid="45"/>
                                        </p:tgtEl>
                                        <p:attrNameLst>
                                          <p:attrName>style.visibility</p:attrName>
                                        </p:attrNameLst>
                                      </p:cBhvr>
                                      <p:to>
                                        <p:strVal val="hidden"/>
                                      </p:to>
                                    </p:set>
                                  </p:childTnLst>
                                </p:cTn>
                              </p:par>
                              <p:par>
                                <p:cTn id="101" presetID="5" presetClass="entr" presetSubtype="10" repeatCount="indefinite" fill="hold" grpId="0" nodeType="withEffect">
                                  <p:stCondLst>
                                    <p:cond delay="750"/>
                                  </p:stCondLst>
                                  <p:childTnLst>
                                    <p:set>
                                      <p:cBhvr>
                                        <p:cTn id="102" dur="1" fill="hold">
                                          <p:stCondLst>
                                            <p:cond delay="0"/>
                                          </p:stCondLst>
                                        </p:cTn>
                                        <p:tgtEl>
                                          <p:spTgt spid="62"/>
                                        </p:tgtEl>
                                        <p:attrNameLst>
                                          <p:attrName>style.visibility</p:attrName>
                                        </p:attrNameLst>
                                      </p:cBhvr>
                                      <p:to>
                                        <p:strVal val="visible"/>
                                      </p:to>
                                    </p:set>
                                    <p:animEffect transition="in" filter="checkerboard(across)">
                                      <p:cBhvr>
                                        <p:cTn id="103" dur="1000"/>
                                        <p:tgtEl>
                                          <p:spTgt spid="62"/>
                                        </p:tgtEl>
                                      </p:cBhvr>
                                    </p:animEffect>
                                  </p:childTnLst>
                                </p:cTn>
                              </p:par>
                              <p:par>
                                <p:cTn id="104" presetID="5" presetClass="exit" presetSubtype="10" repeatCount="indefinite" fill="hold" grpId="1" nodeType="withEffect">
                                  <p:stCondLst>
                                    <p:cond delay="750"/>
                                  </p:stCondLst>
                                  <p:childTnLst>
                                    <p:animEffect transition="out" filter="checkerboard(across)">
                                      <p:cBhvr>
                                        <p:cTn id="105" dur="1000"/>
                                        <p:tgtEl>
                                          <p:spTgt spid="62"/>
                                        </p:tgtEl>
                                      </p:cBhvr>
                                    </p:animEffect>
                                    <p:set>
                                      <p:cBhvr>
                                        <p:cTn id="106" dur="1" fill="hold">
                                          <p:stCondLst>
                                            <p:cond delay="999"/>
                                          </p:stCondLst>
                                        </p:cTn>
                                        <p:tgtEl>
                                          <p:spTgt spid="62"/>
                                        </p:tgtEl>
                                        <p:attrNameLst>
                                          <p:attrName>style.visibility</p:attrName>
                                        </p:attrNameLst>
                                      </p:cBhvr>
                                      <p:to>
                                        <p:strVal val="hidden"/>
                                      </p:to>
                                    </p:set>
                                  </p:childTnLst>
                                </p:cTn>
                              </p:par>
                              <p:par>
                                <p:cTn id="107" presetID="5" presetClass="entr" presetSubtype="10" repeatCount="indefinite" fill="hold" grpId="0" nodeType="withEffect">
                                  <p:stCondLst>
                                    <p:cond delay="250"/>
                                  </p:stCondLst>
                                  <p:childTnLst>
                                    <p:set>
                                      <p:cBhvr>
                                        <p:cTn id="108" dur="1" fill="hold">
                                          <p:stCondLst>
                                            <p:cond delay="0"/>
                                          </p:stCondLst>
                                        </p:cTn>
                                        <p:tgtEl>
                                          <p:spTgt spid="63"/>
                                        </p:tgtEl>
                                        <p:attrNameLst>
                                          <p:attrName>style.visibility</p:attrName>
                                        </p:attrNameLst>
                                      </p:cBhvr>
                                      <p:to>
                                        <p:strVal val="visible"/>
                                      </p:to>
                                    </p:set>
                                    <p:animEffect transition="in" filter="checkerboard(across)">
                                      <p:cBhvr>
                                        <p:cTn id="109" dur="1000"/>
                                        <p:tgtEl>
                                          <p:spTgt spid="63"/>
                                        </p:tgtEl>
                                      </p:cBhvr>
                                    </p:animEffect>
                                  </p:childTnLst>
                                </p:cTn>
                              </p:par>
                              <p:par>
                                <p:cTn id="110" presetID="5" presetClass="exit" presetSubtype="10" repeatCount="indefinite" fill="hold" grpId="1" nodeType="withEffect">
                                  <p:stCondLst>
                                    <p:cond delay="250"/>
                                  </p:stCondLst>
                                  <p:childTnLst>
                                    <p:animEffect transition="out" filter="checkerboard(across)">
                                      <p:cBhvr>
                                        <p:cTn id="111" dur="1000"/>
                                        <p:tgtEl>
                                          <p:spTgt spid="63"/>
                                        </p:tgtEl>
                                      </p:cBhvr>
                                    </p:animEffect>
                                    <p:set>
                                      <p:cBhvr>
                                        <p:cTn id="112" dur="1" fill="hold">
                                          <p:stCondLst>
                                            <p:cond delay="999"/>
                                          </p:stCondLst>
                                        </p:cTn>
                                        <p:tgtEl>
                                          <p:spTgt spid="63"/>
                                        </p:tgtEl>
                                        <p:attrNameLst>
                                          <p:attrName>style.visibility</p:attrName>
                                        </p:attrNameLst>
                                      </p:cBhvr>
                                      <p:to>
                                        <p:strVal val="hidden"/>
                                      </p:to>
                                    </p:set>
                                  </p:childTnLst>
                                </p:cTn>
                              </p:par>
                              <p:par>
                                <p:cTn id="113" presetID="21" presetClass="emph" presetSubtype="0" repeatCount="indefinite" fill="hold" grpId="0" nodeType="withEffect">
                                  <p:stCondLst>
                                    <p:cond delay="0"/>
                                  </p:stCondLst>
                                  <p:childTnLst>
                                    <p:animClr clrSpc="hsl" dir="cw">
                                      <p:cBhvr override="childStyle">
                                        <p:cTn id="114" dur="500" fill="hold"/>
                                        <p:tgtEl>
                                          <p:spTgt spid="57"/>
                                        </p:tgtEl>
                                        <p:attrNameLst>
                                          <p:attrName>style.color</p:attrName>
                                        </p:attrNameLst>
                                      </p:cBhvr>
                                      <p:by>
                                        <p:hsl h="7200000" s="0" l="0"/>
                                      </p:by>
                                    </p:animClr>
                                    <p:animClr clrSpc="hsl" dir="cw">
                                      <p:cBhvr>
                                        <p:cTn id="115" dur="500" fill="hold"/>
                                        <p:tgtEl>
                                          <p:spTgt spid="57"/>
                                        </p:tgtEl>
                                        <p:attrNameLst>
                                          <p:attrName>fillcolor</p:attrName>
                                        </p:attrNameLst>
                                      </p:cBhvr>
                                      <p:by>
                                        <p:hsl h="7200000" s="0" l="0"/>
                                      </p:by>
                                    </p:animClr>
                                    <p:animClr clrSpc="hsl" dir="cw">
                                      <p:cBhvr>
                                        <p:cTn id="116" dur="500" fill="hold"/>
                                        <p:tgtEl>
                                          <p:spTgt spid="57"/>
                                        </p:tgtEl>
                                        <p:attrNameLst>
                                          <p:attrName>stroke.color</p:attrName>
                                        </p:attrNameLst>
                                      </p:cBhvr>
                                      <p:by>
                                        <p:hsl h="7200000" s="0" l="0"/>
                                      </p:by>
                                    </p:animClr>
                                    <p:set>
                                      <p:cBhvr>
                                        <p:cTn id="117" dur="500" fill="hold"/>
                                        <p:tgtEl>
                                          <p:spTgt spid="57"/>
                                        </p:tgtEl>
                                        <p:attrNameLst>
                                          <p:attrName>fill.type</p:attrName>
                                        </p:attrNameLst>
                                      </p:cBhvr>
                                      <p:to>
                                        <p:strVal val="solid"/>
                                      </p:to>
                                    </p:set>
                                  </p:childTnLst>
                                </p:cTn>
                              </p:par>
                              <p:par>
                                <p:cTn id="118" presetID="21" presetClass="emph" presetSubtype="0" repeatCount="indefinite" fill="hold" grpId="0" nodeType="withEffect">
                                  <p:stCondLst>
                                    <p:cond delay="0"/>
                                  </p:stCondLst>
                                  <p:childTnLst>
                                    <p:animClr clrSpc="hsl" dir="cw">
                                      <p:cBhvr override="childStyle">
                                        <p:cTn id="119" dur="500" fill="hold"/>
                                        <p:tgtEl>
                                          <p:spTgt spid="58"/>
                                        </p:tgtEl>
                                        <p:attrNameLst>
                                          <p:attrName>style.color</p:attrName>
                                        </p:attrNameLst>
                                      </p:cBhvr>
                                      <p:by>
                                        <p:hsl h="7200000" s="0" l="0"/>
                                      </p:by>
                                    </p:animClr>
                                    <p:animClr clrSpc="hsl" dir="cw">
                                      <p:cBhvr>
                                        <p:cTn id="120" dur="500" fill="hold"/>
                                        <p:tgtEl>
                                          <p:spTgt spid="58"/>
                                        </p:tgtEl>
                                        <p:attrNameLst>
                                          <p:attrName>fillcolor</p:attrName>
                                        </p:attrNameLst>
                                      </p:cBhvr>
                                      <p:by>
                                        <p:hsl h="7200000" s="0" l="0"/>
                                      </p:by>
                                    </p:animClr>
                                    <p:animClr clrSpc="hsl" dir="cw">
                                      <p:cBhvr>
                                        <p:cTn id="121" dur="500" fill="hold"/>
                                        <p:tgtEl>
                                          <p:spTgt spid="58"/>
                                        </p:tgtEl>
                                        <p:attrNameLst>
                                          <p:attrName>stroke.color</p:attrName>
                                        </p:attrNameLst>
                                      </p:cBhvr>
                                      <p:by>
                                        <p:hsl h="7200000" s="0" l="0"/>
                                      </p:by>
                                    </p:animClr>
                                    <p:set>
                                      <p:cBhvr>
                                        <p:cTn id="122" dur="500" fill="hold"/>
                                        <p:tgtEl>
                                          <p:spTgt spid="58"/>
                                        </p:tgtEl>
                                        <p:attrNameLst>
                                          <p:attrName>fill.type</p:attrName>
                                        </p:attrNameLst>
                                      </p:cBhvr>
                                      <p:to>
                                        <p:strVal val="solid"/>
                                      </p:to>
                                    </p:set>
                                  </p:childTnLst>
                                </p:cTn>
                              </p:par>
                              <p:par>
                                <p:cTn id="123" presetID="21" presetClass="emph" presetSubtype="0" repeatCount="indefinite" fill="hold" grpId="0" nodeType="withEffect">
                                  <p:stCondLst>
                                    <p:cond delay="0"/>
                                  </p:stCondLst>
                                  <p:childTnLst>
                                    <p:animClr clrSpc="hsl" dir="cw">
                                      <p:cBhvr override="childStyle">
                                        <p:cTn id="124" dur="500" fill="hold"/>
                                        <p:tgtEl>
                                          <p:spTgt spid="59"/>
                                        </p:tgtEl>
                                        <p:attrNameLst>
                                          <p:attrName>style.color</p:attrName>
                                        </p:attrNameLst>
                                      </p:cBhvr>
                                      <p:by>
                                        <p:hsl h="7200000" s="0" l="0"/>
                                      </p:by>
                                    </p:animClr>
                                    <p:animClr clrSpc="hsl" dir="cw">
                                      <p:cBhvr>
                                        <p:cTn id="125" dur="500" fill="hold"/>
                                        <p:tgtEl>
                                          <p:spTgt spid="59"/>
                                        </p:tgtEl>
                                        <p:attrNameLst>
                                          <p:attrName>fillcolor</p:attrName>
                                        </p:attrNameLst>
                                      </p:cBhvr>
                                      <p:by>
                                        <p:hsl h="7200000" s="0" l="0"/>
                                      </p:by>
                                    </p:animClr>
                                    <p:animClr clrSpc="hsl" dir="cw">
                                      <p:cBhvr>
                                        <p:cTn id="126" dur="500" fill="hold"/>
                                        <p:tgtEl>
                                          <p:spTgt spid="59"/>
                                        </p:tgtEl>
                                        <p:attrNameLst>
                                          <p:attrName>stroke.color</p:attrName>
                                        </p:attrNameLst>
                                      </p:cBhvr>
                                      <p:by>
                                        <p:hsl h="7200000" s="0" l="0"/>
                                      </p:by>
                                    </p:animClr>
                                    <p:set>
                                      <p:cBhvr>
                                        <p:cTn id="127" dur="500" fill="hold"/>
                                        <p:tgtEl>
                                          <p:spTgt spid="59"/>
                                        </p:tgtEl>
                                        <p:attrNameLst>
                                          <p:attrName>fill.type</p:attrName>
                                        </p:attrNameLst>
                                      </p:cBhvr>
                                      <p:to>
                                        <p:strVal val="solid"/>
                                      </p:to>
                                    </p:set>
                                  </p:childTnLst>
                                </p:cTn>
                              </p:par>
                              <p:par>
                                <p:cTn id="128" presetID="21" presetClass="emph" presetSubtype="0" repeatCount="indefinite" fill="hold" grpId="0" nodeType="withEffect">
                                  <p:stCondLst>
                                    <p:cond delay="0"/>
                                  </p:stCondLst>
                                  <p:childTnLst>
                                    <p:animClr clrSpc="hsl" dir="cw">
                                      <p:cBhvr override="childStyle">
                                        <p:cTn id="129" dur="500" fill="hold"/>
                                        <p:tgtEl>
                                          <p:spTgt spid="66"/>
                                        </p:tgtEl>
                                        <p:attrNameLst>
                                          <p:attrName>style.color</p:attrName>
                                        </p:attrNameLst>
                                      </p:cBhvr>
                                      <p:by>
                                        <p:hsl h="7200000" s="0" l="0"/>
                                      </p:by>
                                    </p:animClr>
                                    <p:animClr clrSpc="hsl" dir="cw">
                                      <p:cBhvr>
                                        <p:cTn id="130" dur="500" fill="hold"/>
                                        <p:tgtEl>
                                          <p:spTgt spid="66"/>
                                        </p:tgtEl>
                                        <p:attrNameLst>
                                          <p:attrName>fillcolor</p:attrName>
                                        </p:attrNameLst>
                                      </p:cBhvr>
                                      <p:by>
                                        <p:hsl h="7200000" s="0" l="0"/>
                                      </p:by>
                                    </p:animClr>
                                    <p:animClr clrSpc="hsl" dir="cw">
                                      <p:cBhvr>
                                        <p:cTn id="131" dur="500" fill="hold"/>
                                        <p:tgtEl>
                                          <p:spTgt spid="66"/>
                                        </p:tgtEl>
                                        <p:attrNameLst>
                                          <p:attrName>stroke.color</p:attrName>
                                        </p:attrNameLst>
                                      </p:cBhvr>
                                      <p:by>
                                        <p:hsl h="7200000" s="0" l="0"/>
                                      </p:by>
                                    </p:animClr>
                                    <p:set>
                                      <p:cBhvr>
                                        <p:cTn id="132" dur="500" fill="hold"/>
                                        <p:tgtEl>
                                          <p:spTgt spid="66"/>
                                        </p:tgtEl>
                                        <p:attrNameLst>
                                          <p:attrName>fill.type</p:attrName>
                                        </p:attrNameLst>
                                      </p:cBhvr>
                                      <p:to>
                                        <p:strVal val="solid"/>
                                      </p:to>
                                    </p:set>
                                  </p:childTnLst>
                                </p:cTn>
                              </p:par>
                              <p:par>
                                <p:cTn id="133" presetID="21" presetClass="emph" presetSubtype="0" repeatCount="indefinite" fill="hold" grpId="0" nodeType="withEffect">
                                  <p:stCondLst>
                                    <p:cond delay="0"/>
                                  </p:stCondLst>
                                  <p:childTnLst>
                                    <p:animClr clrSpc="hsl" dir="cw">
                                      <p:cBhvr override="childStyle">
                                        <p:cTn id="134" dur="500" fill="hold"/>
                                        <p:tgtEl>
                                          <p:spTgt spid="65"/>
                                        </p:tgtEl>
                                        <p:attrNameLst>
                                          <p:attrName>style.color</p:attrName>
                                        </p:attrNameLst>
                                      </p:cBhvr>
                                      <p:by>
                                        <p:hsl h="7200000" s="0" l="0"/>
                                      </p:by>
                                    </p:animClr>
                                    <p:animClr clrSpc="hsl" dir="cw">
                                      <p:cBhvr>
                                        <p:cTn id="135" dur="500" fill="hold"/>
                                        <p:tgtEl>
                                          <p:spTgt spid="65"/>
                                        </p:tgtEl>
                                        <p:attrNameLst>
                                          <p:attrName>fillcolor</p:attrName>
                                        </p:attrNameLst>
                                      </p:cBhvr>
                                      <p:by>
                                        <p:hsl h="7200000" s="0" l="0"/>
                                      </p:by>
                                    </p:animClr>
                                    <p:animClr clrSpc="hsl" dir="cw">
                                      <p:cBhvr>
                                        <p:cTn id="136" dur="500" fill="hold"/>
                                        <p:tgtEl>
                                          <p:spTgt spid="65"/>
                                        </p:tgtEl>
                                        <p:attrNameLst>
                                          <p:attrName>stroke.color</p:attrName>
                                        </p:attrNameLst>
                                      </p:cBhvr>
                                      <p:by>
                                        <p:hsl h="7200000" s="0" l="0"/>
                                      </p:by>
                                    </p:animClr>
                                    <p:set>
                                      <p:cBhvr>
                                        <p:cTn id="137" dur="500" fill="hold"/>
                                        <p:tgtEl>
                                          <p:spTgt spid="65"/>
                                        </p:tgtEl>
                                        <p:attrNameLst>
                                          <p:attrName>fill.type</p:attrName>
                                        </p:attrNameLst>
                                      </p:cBhvr>
                                      <p:to>
                                        <p:strVal val="solid"/>
                                      </p:to>
                                    </p:set>
                                  </p:childTnLst>
                                </p:cTn>
                              </p:par>
                              <p:par>
                                <p:cTn id="138" presetID="21" presetClass="emph" presetSubtype="0" repeatCount="indefinite" fill="hold" grpId="0" nodeType="withEffect">
                                  <p:stCondLst>
                                    <p:cond delay="0"/>
                                  </p:stCondLst>
                                  <p:childTnLst>
                                    <p:animClr clrSpc="hsl" dir="cw">
                                      <p:cBhvr override="childStyle">
                                        <p:cTn id="139" dur="500" fill="hold"/>
                                        <p:tgtEl>
                                          <p:spTgt spid="60"/>
                                        </p:tgtEl>
                                        <p:attrNameLst>
                                          <p:attrName>style.color</p:attrName>
                                        </p:attrNameLst>
                                      </p:cBhvr>
                                      <p:by>
                                        <p:hsl h="7200000" s="0" l="0"/>
                                      </p:by>
                                    </p:animClr>
                                    <p:animClr clrSpc="hsl" dir="cw">
                                      <p:cBhvr>
                                        <p:cTn id="140" dur="500" fill="hold"/>
                                        <p:tgtEl>
                                          <p:spTgt spid="60"/>
                                        </p:tgtEl>
                                        <p:attrNameLst>
                                          <p:attrName>fillcolor</p:attrName>
                                        </p:attrNameLst>
                                      </p:cBhvr>
                                      <p:by>
                                        <p:hsl h="7200000" s="0" l="0"/>
                                      </p:by>
                                    </p:animClr>
                                    <p:animClr clrSpc="hsl" dir="cw">
                                      <p:cBhvr>
                                        <p:cTn id="141" dur="500" fill="hold"/>
                                        <p:tgtEl>
                                          <p:spTgt spid="60"/>
                                        </p:tgtEl>
                                        <p:attrNameLst>
                                          <p:attrName>stroke.color</p:attrName>
                                        </p:attrNameLst>
                                      </p:cBhvr>
                                      <p:by>
                                        <p:hsl h="7200000" s="0" l="0"/>
                                      </p:by>
                                    </p:animClr>
                                    <p:set>
                                      <p:cBhvr>
                                        <p:cTn id="142" dur="500" fill="hold"/>
                                        <p:tgtEl>
                                          <p:spTgt spid="60"/>
                                        </p:tgtEl>
                                        <p:attrNameLst>
                                          <p:attrName>fill.type</p:attrName>
                                        </p:attrNameLst>
                                      </p:cBhvr>
                                      <p:to>
                                        <p:strVal val="solid"/>
                                      </p:to>
                                    </p:set>
                                  </p:childTnLst>
                                </p:cTn>
                              </p:par>
                              <p:par>
                                <p:cTn id="143" presetID="21" presetClass="emph" presetSubtype="0" repeatCount="indefinite" fill="hold" grpId="0" nodeType="withEffect">
                                  <p:stCondLst>
                                    <p:cond delay="0"/>
                                  </p:stCondLst>
                                  <p:childTnLst>
                                    <p:animClr clrSpc="hsl" dir="cw">
                                      <p:cBhvr override="childStyle">
                                        <p:cTn id="144" dur="500" fill="hold"/>
                                        <p:tgtEl>
                                          <p:spTgt spid="64"/>
                                        </p:tgtEl>
                                        <p:attrNameLst>
                                          <p:attrName>style.color</p:attrName>
                                        </p:attrNameLst>
                                      </p:cBhvr>
                                      <p:by>
                                        <p:hsl h="7200000" s="0" l="0"/>
                                      </p:by>
                                    </p:animClr>
                                    <p:animClr clrSpc="hsl" dir="cw">
                                      <p:cBhvr>
                                        <p:cTn id="145" dur="500" fill="hold"/>
                                        <p:tgtEl>
                                          <p:spTgt spid="64"/>
                                        </p:tgtEl>
                                        <p:attrNameLst>
                                          <p:attrName>fillcolor</p:attrName>
                                        </p:attrNameLst>
                                      </p:cBhvr>
                                      <p:by>
                                        <p:hsl h="7200000" s="0" l="0"/>
                                      </p:by>
                                    </p:animClr>
                                    <p:animClr clrSpc="hsl" dir="cw">
                                      <p:cBhvr>
                                        <p:cTn id="146" dur="500" fill="hold"/>
                                        <p:tgtEl>
                                          <p:spTgt spid="64"/>
                                        </p:tgtEl>
                                        <p:attrNameLst>
                                          <p:attrName>stroke.color</p:attrName>
                                        </p:attrNameLst>
                                      </p:cBhvr>
                                      <p:by>
                                        <p:hsl h="7200000" s="0" l="0"/>
                                      </p:by>
                                    </p:animClr>
                                    <p:set>
                                      <p:cBhvr>
                                        <p:cTn id="147" dur="500" fill="hold"/>
                                        <p:tgtEl>
                                          <p:spTgt spid="64"/>
                                        </p:tgtEl>
                                        <p:attrNameLst>
                                          <p:attrName>fill.type</p:attrName>
                                        </p:attrNameLst>
                                      </p:cBhvr>
                                      <p:to>
                                        <p:strVal val="solid"/>
                                      </p:to>
                                    </p:set>
                                  </p:childTnLst>
                                </p:cTn>
                              </p:par>
                              <p:par>
                                <p:cTn id="148" presetID="21" presetClass="emph" presetSubtype="0" repeatCount="indefinite" fill="hold" grpId="0" nodeType="withEffect">
                                  <p:stCondLst>
                                    <p:cond delay="0"/>
                                  </p:stCondLst>
                                  <p:childTnLst>
                                    <p:animClr clrSpc="hsl" dir="cw">
                                      <p:cBhvr override="childStyle">
                                        <p:cTn id="149" dur="500" fill="hold"/>
                                        <p:tgtEl>
                                          <p:spTgt spid="67"/>
                                        </p:tgtEl>
                                        <p:attrNameLst>
                                          <p:attrName>style.color</p:attrName>
                                        </p:attrNameLst>
                                      </p:cBhvr>
                                      <p:by>
                                        <p:hsl h="7200000" s="0" l="0"/>
                                      </p:by>
                                    </p:animClr>
                                    <p:animClr clrSpc="hsl" dir="cw">
                                      <p:cBhvr>
                                        <p:cTn id="150" dur="500" fill="hold"/>
                                        <p:tgtEl>
                                          <p:spTgt spid="67"/>
                                        </p:tgtEl>
                                        <p:attrNameLst>
                                          <p:attrName>fillcolor</p:attrName>
                                        </p:attrNameLst>
                                      </p:cBhvr>
                                      <p:by>
                                        <p:hsl h="7200000" s="0" l="0"/>
                                      </p:by>
                                    </p:animClr>
                                    <p:animClr clrSpc="hsl" dir="cw">
                                      <p:cBhvr>
                                        <p:cTn id="151" dur="500" fill="hold"/>
                                        <p:tgtEl>
                                          <p:spTgt spid="67"/>
                                        </p:tgtEl>
                                        <p:attrNameLst>
                                          <p:attrName>stroke.color</p:attrName>
                                        </p:attrNameLst>
                                      </p:cBhvr>
                                      <p:by>
                                        <p:hsl h="7200000" s="0" l="0"/>
                                      </p:by>
                                    </p:animClr>
                                    <p:set>
                                      <p:cBhvr>
                                        <p:cTn id="152" dur="500" fill="hold"/>
                                        <p:tgtEl>
                                          <p:spTgt spid="67"/>
                                        </p:tgtEl>
                                        <p:attrNameLst>
                                          <p:attrName>fill.type</p:attrName>
                                        </p:attrNameLst>
                                      </p:cBhvr>
                                      <p:to>
                                        <p:strVal val="solid"/>
                                      </p:to>
                                    </p:set>
                                  </p:childTnLst>
                                </p:cTn>
                              </p:par>
                              <p:par>
                                <p:cTn id="153" presetID="21" presetClass="emph" presetSubtype="0" repeatCount="indefinite" fill="hold" grpId="0" nodeType="withEffect">
                                  <p:stCondLst>
                                    <p:cond delay="0"/>
                                  </p:stCondLst>
                                  <p:childTnLst>
                                    <p:animClr clrSpc="hsl" dir="cw">
                                      <p:cBhvr override="childStyle">
                                        <p:cTn id="154" dur="500" fill="hold"/>
                                        <p:tgtEl>
                                          <p:spTgt spid="61"/>
                                        </p:tgtEl>
                                        <p:attrNameLst>
                                          <p:attrName>style.color</p:attrName>
                                        </p:attrNameLst>
                                      </p:cBhvr>
                                      <p:by>
                                        <p:hsl h="7200000" s="0" l="0"/>
                                      </p:by>
                                    </p:animClr>
                                    <p:animClr clrSpc="hsl" dir="cw">
                                      <p:cBhvr>
                                        <p:cTn id="155" dur="500" fill="hold"/>
                                        <p:tgtEl>
                                          <p:spTgt spid="61"/>
                                        </p:tgtEl>
                                        <p:attrNameLst>
                                          <p:attrName>fillcolor</p:attrName>
                                        </p:attrNameLst>
                                      </p:cBhvr>
                                      <p:by>
                                        <p:hsl h="7200000" s="0" l="0"/>
                                      </p:by>
                                    </p:animClr>
                                    <p:animClr clrSpc="hsl" dir="cw">
                                      <p:cBhvr>
                                        <p:cTn id="156" dur="500" fill="hold"/>
                                        <p:tgtEl>
                                          <p:spTgt spid="61"/>
                                        </p:tgtEl>
                                        <p:attrNameLst>
                                          <p:attrName>stroke.color</p:attrName>
                                        </p:attrNameLst>
                                      </p:cBhvr>
                                      <p:by>
                                        <p:hsl h="7200000" s="0" l="0"/>
                                      </p:by>
                                    </p:animClr>
                                    <p:set>
                                      <p:cBhvr>
                                        <p:cTn id="157" dur="500" fill="hold"/>
                                        <p:tgtEl>
                                          <p:spTgt spid="61"/>
                                        </p:tgtEl>
                                        <p:attrNameLst>
                                          <p:attrName>fill.type</p:attrName>
                                        </p:attrNameLst>
                                      </p:cBhvr>
                                      <p:to>
                                        <p:strVal val="solid"/>
                                      </p:to>
                                    </p:set>
                                  </p:childTnLst>
                                </p:cTn>
                              </p:par>
                              <p:par>
                                <p:cTn id="158" presetID="22" presetClass="emph" presetSubtype="0" repeatCount="indefinite" fill="hold" nodeType="withEffect">
                                  <p:stCondLst>
                                    <p:cond delay="0"/>
                                  </p:stCondLst>
                                  <p:childTnLst>
                                    <p:animClr clrSpc="hsl" dir="cw">
                                      <p:cBhvr override="childStyle">
                                        <p:cTn id="159" dur="1000" fill="hold"/>
                                        <p:tgtEl>
                                          <p:spTgt spid="77"/>
                                        </p:tgtEl>
                                        <p:attrNameLst>
                                          <p:attrName>style.color</p:attrName>
                                        </p:attrNameLst>
                                      </p:cBhvr>
                                      <p:by>
                                        <p:hsl h="-7200000" s="0" l="0"/>
                                      </p:by>
                                    </p:animClr>
                                    <p:animClr clrSpc="hsl" dir="cw">
                                      <p:cBhvr>
                                        <p:cTn id="160" dur="1000" fill="hold"/>
                                        <p:tgtEl>
                                          <p:spTgt spid="77"/>
                                        </p:tgtEl>
                                        <p:attrNameLst>
                                          <p:attrName>fillcolor</p:attrName>
                                        </p:attrNameLst>
                                      </p:cBhvr>
                                      <p:by>
                                        <p:hsl h="-7200000" s="0" l="0"/>
                                      </p:by>
                                    </p:animClr>
                                    <p:animClr clrSpc="hsl" dir="cw">
                                      <p:cBhvr>
                                        <p:cTn id="161" dur="1000" fill="hold"/>
                                        <p:tgtEl>
                                          <p:spTgt spid="77"/>
                                        </p:tgtEl>
                                        <p:attrNameLst>
                                          <p:attrName>stroke.color</p:attrName>
                                        </p:attrNameLst>
                                      </p:cBhvr>
                                      <p:by>
                                        <p:hsl h="-7200000" s="0" l="0"/>
                                      </p:by>
                                    </p:animClr>
                                    <p:set>
                                      <p:cBhvr>
                                        <p:cTn id="162" dur="1000" fill="hold"/>
                                        <p:tgtEl>
                                          <p:spTgt spid="77"/>
                                        </p:tgtEl>
                                        <p:attrNameLst>
                                          <p:attrName>fill.type</p:attrName>
                                        </p:attrNameLst>
                                      </p:cBhvr>
                                      <p:to>
                                        <p:strVal val="solid"/>
                                      </p:to>
                                    </p:set>
                                  </p:childTnLst>
                                </p:cTn>
                              </p:par>
                              <p:par>
                                <p:cTn id="163" presetID="22" presetClass="emph" presetSubtype="0" repeatCount="indefinite" fill="hold" nodeType="withEffect">
                                  <p:stCondLst>
                                    <p:cond delay="0"/>
                                  </p:stCondLst>
                                  <p:childTnLst>
                                    <p:animClr clrSpc="hsl" dir="cw">
                                      <p:cBhvr override="childStyle">
                                        <p:cTn id="164" dur="1000" fill="hold"/>
                                        <p:tgtEl>
                                          <p:spTgt spid="75"/>
                                        </p:tgtEl>
                                        <p:attrNameLst>
                                          <p:attrName>style.color</p:attrName>
                                        </p:attrNameLst>
                                      </p:cBhvr>
                                      <p:by>
                                        <p:hsl h="-7200000" s="0" l="0"/>
                                      </p:by>
                                    </p:animClr>
                                    <p:animClr clrSpc="hsl" dir="cw">
                                      <p:cBhvr>
                                        <p:cTn id="165" dur="1000" fill="hold"/>
                                        <p:tgtEl>
                                          <p:spTgt spid="75"/>
                                        </p:tgtEl>
                                        <p:attrNameLst>
                                          <p:attrName>fillcolor</p:attrName>
                                        </p:attrNameLst>
                                      </p:cBhvr>
                                      <p:by>
                                        <p:hsl h="-7200000" s="0" l="0"/>
                                      </p:by>
                                    </p:animClr>
                                    <p:animClr clrSpc="hsl" dir="cw">
                                      <p:cBhvr>
                                        <p:cTn id="166" dur="1000" fill="hold"/>
                                        <p:tgtEl>
                                          <p:spTgt spid="75"/>
                                        </p:tgtEl>
                                        <p:attrNameLst>
                                          <p:attrName>stroke.color</p:attrName>
                                        </p:attrNameLst>
                                      </p:cBhvr>
                                      <p:by>
                                        <p:hsl h="-7200000" s="0" l="0"/>
                                      </p:by>
                                    </p:animClr>
                                    <p:set>
                                      <p:cBhvr>
                                        <p:cTn id="167" dur="1000" fill="hold"/>
                                        <p:tgtEl>
                                          <p:spTgt spid="75"/>
                                        </p:tgtEl>
                                        <p:attrNameLst>
                                          <p:attrName>fill.type</p:attrName>
                                        </p:attrNameLst>
                                      </p:cBhvr>
                                      <p:to>
                                        <p:strVal val="solid"/>
                                      </p:to>
                                    </p:set>
                                  </p:childTnLst>
                                </p:cTn>
                              </p:par>
                              <p:par>
                                <p:cTn id="168" presetID="22" presetClass="emph" presetSubtype="0" repeatCount="indefinite" fill="hold" nodeType="withEffect">
                                  <p:stCondLst>
                                    <p:cond delay="0"/>
                                  </p:stCondLst>
                                  <p:childTnLst>
                                    <p:animClr clrSpc="hsl" dir="cw">
                                      <p:cBhvr override="childStyle">
                                        <p:cTn id="169" dur="1000" fill="hold"/>
                                        <p:tgtEl>
                                          <p:spTgt spid="78"/>
                                        </p:tgtEl>
                                        <p:attrNameLst>
                                          <p:attrName>style.color</p:attrName>
                                        </p:attrNameLst>
                                      </p:cBhvr>
                                      <p:by>
                                        <p:hsl h="-7200000" s="0" l="0"/>
                                      </p:by>
                                    </p:animClr>
                                    <p:animClr clrSpc="hsl" dir="cw">
                                      <p:cBhvr>
                                        <p:cTn id="170" dur="1000" fill="hold"/>
                                        <p:tgtEl>
                                          <p:spTgt spid="78"/>
                                        </p:tgtEl>
                                        <p:attrNameLst>
                                          <p:attrName>fillcolor</p:attrName>
                                        </p:attrNameLst>
                                      </p:cBhvr>
                                      <p:by>
                                        <p:hsl h="-7200000" s="0" l="0"/>
                                      </p:by>
                                    </p:animClr>
                                    <p:animClr clrSpc="hsl" dir="cw">
                                      <p:cBhvr>
                                        <p:cTn id="171" dur="1000" fill="hold"/>
                                        <p:tgtEl>
                                          <p:spTgt spid="78"/>
                                        </p:tgtEl>
                                        <p:attrNameLst>
                                          <p:attrName>stroke.color</p:attrName>
                                        </p:attrNameLst>
                                      </p:cBhvr>
                                      <p:by>
                                        <p:hsl h="-7200000" s="0" l="0"/>
                                      </p:by>
                                    </p:animClr>
                                    <p:set>
                                      <p:cBhvr>
                                        <p:cTn id="172" dur="1000" fill="hold"/>
                                        <p:tgtEl>
                                          <p:spTgt spid="7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2" grpId="0" animBg="1"/>
      <p:bldP spid="62" grpId="1" animBg="1"/>
      <p:bldP spid="45" grpId="0" animBg="1"/>
      <p:bldP spid="45" grpId="1" animBg="1"/>
      <p:bldP spid="5" grpId="0" animBg="1"/>
      <p:bldP spid="6" grpId="0" animBg="1"/>
      <p:bldP spid="7" grpId="0" animBg="1"/>
      <p:bldP spid="8" grpId="0" animBg="1"/>
      <p:bldP spid="13" grpId="0" animBg="1"/>
      <p:bldP spid="9" grpId="0" animBg="1"/>
      <p:bldP spid="10" grpId="0" animBg="1"/>
      <p:bldP spid="11" grpId="0" animBg="1"/>
      <p:bldP spid="12" grpId="0" animBg="1"/>
      <p:bldP spid="25" grpId="0" animBg="1"/>
      <p:bldP spid="26" grpId="0" animBg="1"/>
      <p:bldP spid="27" grpId="0" animBg="1"/>
      <p:bldP spid="28" grpId="0" animBg="1"/>
      <p:bldP spid="29" grpId="0" animBg="1"/>
      <p:bldP spid="30" grpId="0" animBg="1"/>
      <p:bldP spid="31" grpId="0" animBg="1"/>
      <p:bldP spid="32" grpId="0" animBg="1"/>
      <p:bldP spid="33" grpId="0" animBg="1"/>
      <p:bldP spid="57" grpId="0" animBg="1"/>
      <p:bldP spid="58" grpId="0" animBg="1"/>
      <p:bldP spid="59" grpId="0" animBg="1"/>
      <p:bldP spid="60" grpId="0" animBg="1"/>
      <p:bldP spid="61" grpId="0" animBg="1"/>
      <p:bldP spid="64" grpId="0" animBg="1"/>
      <p:bldP spid="65" grpId="0" animBg="1"/>
      <p:bldP spid="66" grpId="0" animBg="1"/>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Sau khi hoàn thành bài học này bạn có thể làm được những việc sau :</a:t>
            </a:r>
          </a:p>
          <a:p>
            <a:pPr lvl="1">
              <a:lnSpc>
                <a:spcPct val="150000"/>
              </a:lnSpc>
            </a:pPr>
            <a:r>
              <a:rPr lang="en-US">
                <a:latin typeface="Times New Roman" panose="02020603050405020304" pitchFamily="18" charset="0"/>
                <a:cs typeface="Times New Roman" panose="02020603050405020304" pitchFamily="18" charset="0"/>
              </a:rPr>
              <a:t>Xác định mục đích của tablespaces</a:t>
            </a:r>
          </a:p>
          <a:p>
            <a:pPr lvl="1">
              <a:lnSpc>
                <a:spcPct val="150000"/>
              </a:lnSpc>
            </a:pPr>
            <a:r>
              <a:rPr lang="en-US">
                <a:latin typeface="Times New Roman" panose="02020603050405020304" pitchFamily="18" charset="0"/>
                <a:cs typeface="Times New Roman" panose="02020603050405020304" pitchFamily="18" charset="0"/>
              </a:rPr>
              <a:t>Tạo tablespaces.</a:t>
            </a:r>
          </a:p>
          <a:p>
            <a:pPr lvl="1">
              <a:lnSpc>
                <a:spcPct val="150000"/>
              </a:lnSpc>
            </a:pPr>
            <a:r>
              <a:rPr lang="en-US">
                <a:latin typeface="Times New Roman" panose="02020603050405020304" pitchFamily="18" charset="0"/>
                <a:cs typeface="Times New Roman" panose="02020603050405020304" pitchFamily="18" charset="0"/>
              </a:rPr>
              <a:t>Quản lý tablespaces.</a:t>
            </a:r>
          </a:p>
          <a:p>
            <a:pPr lvl="1">
              <a:lnSpc>
                <a:spcPct val="150000"/>
              </a:lnSpc>
            </a:pPr>
            <a:r>
              <a:rPr lang="en-US">
                <a:latin typeface="Times New Roman" panose="02020603050405020304" pitchFamily="18" charset="0"/>
                <a:cs typeface="Times New Roman" panose="02020603050405020304" pitchFamily="18" charset="0"/>
              </a:rPr>
              <a:t>Lấy thông tin tablespaces.</a:t>
            </a:r>
          </a:p>
        </p:txBody>
      </p:sp>
    </p:spTree>
    <p:extLst>
      <p:ext uri="{BB962C8B-B14F-4D97-AF65-F5344CB8AC3E}">
        <p14:creationId xmlns:p14="http://schemas.microsoft.com/office/powerpoint/2010/main" val="26996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IV. CÁC TRẠNG THÁI CỦA TABLESPACES</a:t>
            </a:r>
            <a:endParaRPr lang="vi-VN"/>
          </a:p>
        </p:txBody>
      </p:sp>
      <p:sp>
        <p:nvSpPr>
          <p:cNvPr id="4" name="Rectangle 3"/>
          <p:cNvSpPr txBox="1">
            <a:spLocks noChangeArrowheads="1"/>
          </p:cNvSpPr>
          <p:nvPr/>
        </p:nvSpPr>
        <p:spPr bwMode="auto">
          <a:xfrm>
            <a:off x="702435" y="1032635"/>
            <a:ext cx="7385050" cy="434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Không thể truy cập dữ liệu</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khi offline.</a:t>
            </a:r>
            <a:endPar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Tablespaces không thể offline: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SYSTEM 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Default</a:t>
            </a:r>
            <a:r>
              <a:rPr kumimoji="0" lang="en-US" sz="24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Undo 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Temporary tablespace.</a:t>
            </a:r>
          </a:p>
          <a:p>
            <a:pPr lvl="1">
              <a:defRPr/>
            </a:pPr>
            <a:r>
              <a:rPr lang="en-US" sz="2400">
                <a:solidFill>
                  <a:srgbClr val="000000"/>
                </a:solidFill>
                <a:latin typeface="Times New Roman" panose="02020603050405020304" pitchFamily="18" charset="0"/>
                <a:cs typeface="Times New Roman" panose="02020603050405020304" pitchFamily="18" charset="0"/>
              </a:rPr>
              <a:t>Các Tablespaces không thể read only:</a:t>
            </a:r>
          </a:p>
          <a:p>
            <a:pPr lvl="2">
              <a:defRPr/>
            </a:pPr>
            <a:r>
              <a:rPr lang="en-US" sz="2400" b="0">
                <a:solidFill>
                  <a:srgbClr val="000000"/>
                </a:solidFill>
                <a:latin typeface="Times New Roman" panose="02020603050405020304" pitchFamily="18" charset="0"/>
                <a:cs typeface="Times New Roman" panose="02020603050405020304" pitchFamily="18" charset="0"/>
              </a:rPr>
              <a:t>SYSTEM, SYSAUX tablespace.</a:t>
            </a:r>
          </a:p>
          <a:p>
            <a:pPr lvl="2">
              <a:defRPr/>
            </a:pPr>
            <a:r>
              <a:rPr lang="en-US" sz="2400" b="0">
                <a:solidFill>
                  <a:srgbClr val="000000"/>
                </a:solidFill>
                <a:latin typeface="Times New Roman" panose="02020603050405020304" pitchFamily="18" charset="0"/>
                <a:cs typeface="Times New Roman" panose="02020603050405020304" pitchFamily="18" charset="0"/>
              </a:rPr>
              <a:t>Undo Tablespace.</a:t>
            </a:r>
          </a:p>
          <a:p>
            <a:pPr lvl="2">
              <a:defRPr/>
            </a:pPr>
            <a:r>
              <a:rPr lang="en-US" sz="2400" b="0">
                <a:solidFill>
                  <a:srgbClr val="000000"/>
                </a:solidFill>
                <a:latin typeface="Times New Roman" panose="02020603050405020304" pitchFamily="18" charset="0"/>
                <a:cs typeface="Times New Roman" panose="02020603050405020304" pitchFamily="18" charset="0"/>
              </a:rPr>
              <a:t>Temporary tablespace.</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Cú</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pháp</a:t>
            </a: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chuyển đổi</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các trạng thái của tablespaces:</a:t>
            </a:r>
            <a:endPar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blackGray">
          <a:xfrm>
            <a:off x="635966" y="5482855"/>
            <a:ext cx="10906193" cy="400752"/>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TABLESPACE </a:t>
            </a:r>
            <a:r>
              <a:rPr kumimoji="0" lang="en-US" sz="2000" b="1" i="1" u="none" strike="noStrike" kern="0" cap="none" spc="0" normalizeH="0" baseline="0" noProof="0">
                <a:ln>
                  <a:noFill/>
                </a:ln>
                <a:solidFill>
                  <a:srgbClr val="000000"/>
                </a:solidFill>
                <a:effectLst/>
                <a:uLnTx/>
                <a:uFillTx/>
                <a:latin typeface="Courier New" panose="02070309020205020404" pitchFamily="49" charset="0"/>
              </a:rPr>
              <a:t>tablespace_name</a:t>
            </a: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a:t>
            </a:r>
            <a:r>
              <a:rPr kumimoji="0" lang="en-US" sz="2000" b="1" i="1" u="none" strike="noStrike" kern="0" cap="none" spc="0" normalizeH="0" baseline="0" noProof="0">
                <a:ln>
                  <a:noFill/>
                </a:ln>
                <a:solidFill>
                  <a:srgbClr val="000000"/>
                </a:solidFill>
                <a:effectLst/>
                <a:uLnTx/>
                <a:uFillTx/>
                <a:latin typeface="Courier New" panose="02070309020205020404" pitchFamily="49" charset="0"/>
              </a:rPr>
              <a:t>online|offline|read</a:t>
            </a:r>
            <a:r>
              <a:rPr kumimoji="0" lang="en-US" sz="2000" b="1" i="1" u="none" strike="noStrike" kern="0" cap="none" spc="0" normalizeH="0" noProof="0">
                <a:ln>
                  <a:noFill/>
                </a:ln>
                <a:solidFill>
                  <a:srgbClr val="000000"/>
                </a:solidFill>
                <a:effectLst/>
                <a:uLnTx/>
                <a:uFillTx/>
                <a:latin typeface="Courier New" panose="02070309020205020404" pitchFamily="49" charset="0"/>
              </a:rPr>
              <a:t> only|read write;</a:t>
            </a:r>
            <a:endParaRPr kumimoji="0" lang="en-US" sz="2000" b="1" i="1" u="none" strike="noStrike" kern="0" cap="none" spc="0" normalizeH="0" baseline="0" noProof="0">
              <a:ln>
                <a:noFill/>
              </a:ln>
              <a:solidFill>
                <a:srgbClr val="000000"/>
              </a:solidFill>
              <a:effectLst/>
              <a:uLnTx/>
              <a:uFillTx/>
              <a:latin typeface="Courier New" panose="02070309020205020404" pitchFamily="49" charset="0"/>
            </a:endParaRPr>
          </a:p>
        </p:txBody>
      </p:sp>
    </p:spTree>
    <p:extLst>
      <p:ext uri="{BB962C8B-B14F-4D97-AF65-F5344CB8AC3E}">
        <p14:creationId xmlns:p14="http://schemas.microsoft.com/office/powerpoint/2010/main" val="400549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THÊM, SỬA, XÓA TABLESPACES</a:t>
            </a:r>
            <a:endParaRPr lang="vi-VN"/>
          </a:p>
        </p:txBody>
      </p:sp>
      <p:graphicFrame>
        <p:nvGraphicFramePr>
          <p:cNvPr id="3" name="Diagram 2"/>
          <p:cNvGraphicFramePr/>
          <p:nvPr>
            <p:extLst>
              <p:ext uri="{D42A27DB-BD31-4B8C-83A1-F6EECF244321}">
                <p14:modId xmlns:p14="http://schemas.microsoft.com/office/powerpoint/2010/main" val="1594951801"/>
              </p:ext>
            </p:extLst>
          </p:nvPr>
        </p:nvGraphicFramePr>
        <p:xfrm>
          <a:off x="335721" y="1607562"/>
          <a:ext cx="10928627" cy="4448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257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1. Tạo mới tablespaces</a:t>
            </a:r>
            <a:endParaRPr lang="vi-VN"/>
          </a:p>
        </p:txBody>
      </p:sp>
      <p:pic>
        <p:nvPicPr>
          <p:cNvPr id="4" name="Picture 3"/>
          <p:cNvPicPr>
            <a:picLocks noChangeAspect="1"/>
          </p:cNvPicPr>
          <p:nvPr/>
        </p:nvPicPr>
        <p:blipFill>
          <a:blip r:embed="rId2"/>
          <a:stretch>
            <a:fillRect/>
          </a:stretch>
        </p:blipFill>
        <p:spPr>
          <a:xfrm>
            <a:off x="2369550" y="868638"/>
            <a:ext cx="7439025" cy="2390775"/>
          </a:xfrm>
          <a:prstGeom prst="rect">
            <a:avLst/>
          </a:prstGeom>
          <a:ln>
            <a:solidFill>
              <a:srgbClr val="FF0000"/>
            </a:solidFill>
          </a:ln>
        </p:spPr>
      </p:pic>
      <p:sp>
        <p:nvSpPr>
          <p:cNvPr id="6" name="Rectangle 5"/>
          <p:cNvSpPr/>
          <p:nvPr/>
        </p:nvSpPr>
        <p:spPr>
          <a:xfrm>
            <a:off x="173360" y="3688931"/>
            <a:ext cx="400107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permanent_tablespace_clause</a:t>
            </a:r>
          </a:p>
          <a:p>
            <a:pPr marL="0" lvl="1"/>
            <a:r>
              <a:rPr lang="en-US">
                <a:solidFill>
                  <a:srgbClr val="FF0000"/>
                </a:solidFill>
                <a:latin typeface="Courier New" panose="02070309020205020404" pitchFamily="49" charset="0"/>
              </a:rPr>
              <a:t>CREATE TABLESPACE</a:t>
            </a:r>
            <a:r>
              <a:rPr lang="en-US">
                <a:latin typeface="Courier New" panose="02070309020205020404" pitchFamily="49" charset="0"/>
              </a:rPr>
              <a:t>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DATAFILE </a:t>
            </a:r>
            <a:r>
              <a:rPr lang="en-US" b="1">
                <a:solidFill>
                  <a:srgbClr val="FF0000"/>
                </a:solidFill>
                <a:highlight>
                  <a:srgbClr val="FFFF00"/>
                </a:highlight>
                <a:latin typeface="Courier New" panose="02070309020205020404" pitchFamily="49" charset="0"/>
              </a:rPr>
              <a:t>clause</a:t>
            </a:r>
            <a:r>
              <a:rPr lang="en-US">
                <a:latin typeface="Courier New" panose="02070309020205020404" pitchFamily="49" charset="0"/>
              </a:rPr>
              <a:t>;</a:t>
            </a:r>
          </a:p>
        </p:txBody>
      </p:sp>
      <p:sp>
        <p:nvSpPr>
          <p:cNvPr id="10" name="Rectangle 9"/>
          <p:cNvSpPr/>
          <p:nvPr/>
        </p:nvSpPr>
        <p:spPr>
          <a:xfrm>
            <a:off x="4427308" y="3688930"/>
            <a:ext cx="400107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temporary_tablespace_clause</a:t>
            </a:r>
          </a:p>
          <a:p>
            <a:pPr marL="0" lvl="1"/>
            <a:r>
              <a:rPr lang="en-US">
                <a:latin typeface="Courier New" panose="02070309020205020404" pitchFamily="49" charset="0"/>
              </a:rPr>
              <a:t>CREATE TEMPORARY TABLESPACE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TEMPFILE </a:t>
            </a:r>
            <a:r>
              <a:rPr lang="en-US" b="1">
                <a:latin typeface="Courier New" panose="02070309020205020404" pitchFamily="49" charset="0"/>
              </a:rPr>
              <a:t>clause</a:t>
            </a:r>
            <a:r>
              <a:rPr lang="en-US">
                <a:latin typeface="Courier New" panose="02070309020205020404" pitchFamily="49" charset="0"/>
              </a:rPr>
              <a:t>;</a:t>
            </a:r>
          </a:p>
        </p:txBody>
      </p:sp>
      <p:sp>
        <p:nvSpPr>
          <p:cNvPr id="11" name="Rectangle 10"/>
          <p:cNvSpPr/>
          <p:nvPr/>
        </p:nvSpPr>
        <p:spPr>
          <a:xfrm>
            <a:off x="8681256" y="3688930"/>
            <a:ext cx="3323509"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uno_tablespace_clause</a:t>
            </a:r>
          </a:p>
          <a:p>
            <a:pPr marL="0" lvl="1"/>
            <a:r>
              <a:rPr lang="en-US">
                <a:latin typeface="Courier New" panose="02070309020205020404" pitchFamily="49" charset="0"/>
              </a:rPr>
              <a:t>CREATE UNDO TABLESPACE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DATAFILE </a:t>
            </a:r>
            <a:r>
              <a:rPr lang="en-US" b="1">
                <a:latin typeface="Courier New" panose="02070309020205020404" pitchFamily="49" charset="0"/>
              </a:rPr>
              <a:t>clause</a:t>
            </a:r>
            <a:r>
              <a:rPr lang="en-US">
                <a:latin typeface="Courier New" panose="02070309020205020404" pitchFamily="49" charset="0"/>
              </a:rPr>
              <a:t>;</a:t>
            </a:r>
          </a:p>
        </p:txBody>
      </p:sp>
      <p:sp>
        <p:nvSpPr>
          <p:cNvPr id="12" name="Rectangle 11"/>
          <p:cNvSpPr/>
          <p:nvPr/>
        </p:nvSpPr>
        <p:spPr>
          <a:xfrm>
            <a:off x="421566" y="5318778"/>
            <a:ext cx="11583199" cy="923330"/>
          </a:xfrm>
          <a:prstGeom prst="rect">
            <a:avLst/>
          </a:prstGeom>
        </p:spPr>
        <p:txBody>
          <a:bodyPr wrap="square">
            <a:spAutoFit/>
          </a:bodyPr>
          <a:lstStyle/>
          <a:p>
            <a:r>
              <a:rPr lang="en-US" b="1" i="1">
                <a:latin typeface="Courier New" panose="02070309020205020404" pitchFamily="49" charset="0"/>
              </a:rPr>
              <a:t>tablespace_name</a:t>
            </a:r>
            <a:r>
              <a:rPr lang="en-US" i="1">
                <a:latin typeface="Courier New" panose="02070309020205020404" pitchFamily="49" charset="0"/>
              </a:rPr>
              <a:t> : Tên tablespace</a:t>
            </a:r>
          </a:p>
          <a:p>
            <a:r>
              <a:rPr lang="en-US" b="1" i="1">
                <a:latin typeface="Courier New" panose="02070309020205020404" pitchFamily="49" charset="0"/>
              </a:rPr>
              <a:t>clause:</a:t>
            </a:r>
            <a:r>
              <a:rPr lang="en-US" i="1">
                <a:latin typeface="Courier New" panose="02070309020205020404" pitchFamily="49" charset="0"/>
              </a:rPr>
              <a:t> </a:t>
            </a:r>
            <a:r>
              <a:rPr lang="en-US" b="1" i="1">
                <a:latin typeface="Courier New" panose="02070309020205020404" pitchFamily="49" charset="0"/>
              </a:rPr>
              <a:t>‘</a:t>
            </a:r>
            <a:r>
              <a:rPr lang="en-US" i="1">
                <a:latin typeface="Courier New" panose="02070309020205020404" pitchFamily="49" charset="0"/>
              </a:rPr>
              <a:t>đường_dẫn_file</a:t>
            </a:r>
            <a:r>
              <a:rPr lang="en-US" b="1" i="1">
                <a:latin typeface="Courier New" panose="02070309020205020404" pitchFamily="49" charset="0"/>
              </a:rPr>
              <a:t>’</a:t>
            </a:r>
            <a:r>
              <a:rPr lang="en-US" i="1">
                <a:latin typeface="Courier New" panose="02070309020205020404" pitchFamily="49" charset="0"/>
              </a:rPr>
              <a:t> </a:t>
            </a:r>
            <a:r>
              <a:rPr lang="en-US" b="1" i="1">
                <a:latin typeface="Courier New" panose="02070309020205020404" pitchFamily="49" charset="0"/>
              </a:rPr>
              <a:t>SIZE</a:t>
            </a:r>
            <a:r>
              <a:rPr lang="en-US" i="1">
                <a:latin typeface="Courier New" panose="02070309020205020404" pitchFamily="49" charset="0"/>
              </a:rPr>
              <a:t> kích_thước </a:t>
            </a:r>
            <a:r>
              <a:rPr lang="en-US" b="1" i="1">
                <a:latin typeface="Courier New" panose="02070309020205020404" pitchFamily="49" charset="0"/>
              </a:rPr>
              <a:t>K|M . </a:t>
            </a:r>
            <a:r>
              <a:rPr lang="en-US" i="1">
                <a:latin typeface="Courier New" panose="02070309020205020404" pitchFamily="49" charset="0"/>
              </a:rPr>
              <a:t>Có thể có nhiều datafile, phân cách nhau bởi dấu phẩy.</a:t>
            </a:r>
            <a:endParaRPr lang="vi-VN"/>
          </a:p>
        </p:txBody>
      </p:sp>
      <p:cxnSp>
        <p:nvCxnSpPr>
          <p:cNvPr id="14" name="Straight Arrow Connector 13"/>
          <p:cNvCxnSpPr/>
          <p:nvPr/>
        </p:nvCxnSpPr>
        <p:spPr>
          <a:xfrm flipH="1">
            <a:off x="2570922" y="3259413"/>
            <a:ext cx="702365"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p:cNvCxnSpPr>
          <p:nvPr/>
        </p:nvCxnSpPr>
        <p:spPr>
          <a:xfrm flipH="1">
            <a:off x="6082748" y="3259413"/>
            <a:ext cx="6315"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786191" y="3259413"/>
            <a:ext cx="429517"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6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Tạo mới tablespaces</a:t>
            </a:r>
            <a:endParaRPr lang="vi-VN"/>
          </a:p>
        </p:txBody>
      </p:sp>
      <p:sp>
        <p:nvSpPr>
          <p:cNvPr id="3" name="TextBox 2"/>
          <p:cNvSpPr txBox="1"/>
          <p:nvPr/>
        </p:nvSpPr>
        <p:spPr>
          <a:xfrm>
            <a:off x="450574" y="645722"/>
            <a:ext cx="11290852" cy="6212278"/>
          </a:xfrm>
          <a:prstGeom prst="rect">
            <a:avLst/>
          </a:prstGeom>
          <a:noFill/>
        </p:spPr>
        <p:txBody>
          <a:bodyPr wrap="square" rtlCol="0">
            <a:spAutoFit/>
          </a:bodyPr>
          <a:lstStyle/>
          <a:p>
            <a:pPr>
              <a:lnSpc>
                <a:spcPct val="150000"/>
              </a:lnSpc>
            </a:pPr>
            <a:r>
              <a:rPr lang="en-US" sz="2800" b="1" u="sng" dirty="0" err="1">
                <a:latin typeface="Times New Roman" panose="02020603050405020304" pitchFamily="18" charset="0"/>
                <a:cs typeface="Times New Roman" panose="02020603050405020304" pitchFamily="18" charset="0"/>
              </a:rPr>
              <a:t>Ví</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dụ</a:t>
            </a:r>
            <a:r>
              <a:rPr lang="en-US" sz="2800" b="1" u="sng"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permanent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a:t>
            </a:r>
            <a:r>
              <a:rPr lang="en-US" sz="2400" b="1" dirty="0" err="1">
                <a:highlight>
                  <a:srgbClr val="FFFF00"/>
                </a:highlight>
                <a:latin typeface="Times New Roman" panose="02020603050405020304" pitchFamily="18" charset="0"/>
                <a:cs typeface="Times New Roman" panose="02020603050405020304" pitchFamily="18" charset="0"/>
              </a:rPr>
              <a:t>userdata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gồm</a:t>
            </a:r>
            <a:r>
              <a:rPr lang="en-US" sz="2400" b="1" dirty="0">
                <a:latin typeface="Times New Roman" panose="02020603050405020304" pitchFamily="18" charset="0"/>
                <a:cs typeface="Times New Roman" panose="02020603050405020304" pitchFamily="18" charset="0"/>
              </a:rPr>
              <a:t> 2 datafile</a:t>
            </a:r>
          </a:p>
          <a:p>
            <a:pPr>
              <a:lnSpc>
                <a:spcPct val="150000"/>
              </a:lnSpc>
            </a:pPr>
            <a:r>
              <a:rPr lang="en-US" sz="2400" dirty="0">
                <a:cs typeface="Times New Roman" panose="02020603050405020304" pitchFamily="18" charset="0"/>
              </a:rPr>
              <a:t>Create </a:t>
            </a:r>
            <a:r>
              <a:rPr lang="en-US" sz="2400">
                <a:cs typeface="Times New Roman" panose="02020603050405020304" pitchFamily="18" charset="0"/>
              </a:rPr>
              <a:t>tablespace userdata </a:t>
            </a:r>
            <a:r>
              <a:rPr lang="en-US" sz="2400" dirty="0">
                <a:cs typeface="Times New Roman" panose="02020603050405020304" pitchFamily="18" charset="0"/>
              </a:rPr>
              <a:t>datafile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\usedata1.dbf’ size 10M, ‘%</a:t>
            </a:r>
            <a:r>
              <a:rPr lang="en-US" sz="2400" dirty="0" err="1">
                <a:cs typeface="Times New Roman" panose="02020603050405020304" pitchFamily="18" charset="0"/>
              </a:rPr>
              <a:t>oracle</a:t>
            </a:r>
            <a:r>
              <a:rPr lang="en-US" sz="2400" err="1">
                <a:cs typeface="Times New Roman" panose="02020603050405020304" pitchFamily="18" charset="0"/>
              </a:rPr>
              <a:t>_</a:t>
            </a:r>
            <a:r>
              <a:rPr lang="en-US" sz="2400">
                <a:cs typeface="Times New Roman" panose="02020603050405020304" pitchFamily="18" charset="0"/>
              </a:rPr>
              <a:t>home%\</a:t>
            </a:r>
            <a:r>
              <a:rPr lang="en-US" sz="2400" dirty="0" err="1">
                <a:cs typeface="Times New Roman" panose="02020603050405020304" pitchFamily="18" charset="0"/>
              </a:rPr>
              <a:t>oradata</a:t>
            </a:r>
            <a:r>
              <a:rPr lang="en-US" sz="2400" dirty="0">
                <a:cs typeface="Times New Roman" panose="02020603050405020304" pitchFamily="18" charset="0"/>
              </a:rPr>
              <a:t>\usedata2.dbf’ size 20M;</a:t>
            </a:r>
            <a:endParaRPr lang="vi-VN" sz="2400" dirty="0">
              <a:cs typeface="Times New Roman" panose="02020603050405020304" pitchFamily="18" charset="0"/>
            </a:endParaRP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temporary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temp2</a:t>
            </a:r>
          </a:p>
          <a:p>
            <a:pPr>
              <a:lnSpc>
                <a:spcPct val="150000"/>
              </a:lnSpc>
            </a:pPr>
            <a:r>
              <a:rPr lang="en-US" sz="2400" dirty="0">
                <a:cs typeface="Times New Roman" panose="02020603050405020304" pitchFamily="18" charset="0"/>
              </a:rPr>
              <a:t>Create temporary tablespace temp2 </a:t>
            </a:r>
            <a:r>
              <a:rPr lang="en-US" sz="2400" dirty="0" err="1">
                <a:cs typeface="Times New Roman" panose="02020603050405020304" pitchFamily="18" charset="0"/>
              </a:rPr>
              <a:t>tempfile</a:t>
            </a:r>
            <a:r>
              <a:rPr lang="en-US" sz="2400" dirty="0">
                <a:cs typeface="Times New Roman" panose="02020603050405020304" pitchFamily="18" charset="0"/>
              </a:rPr>
              <a:t>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\temp2.dbf’ size 100M;</a:t>
            </a: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undo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undo2</a:t>
            </a:r>
          </a:p>
          <a:p>
            <a:pPr>
              <a:lnSpc>
                <a:spcPct val="150000"/>
              </a:lnSpc>
            </a:pPr>
            <a:r>
              <a:rPr lang="en-US" sz="2400" dirty="0">
                <a:cs typeface="Times New Roman" panose="02020603050405020304" pitchFamily="18" charset="0"/>
              </a:rPr>
              <a:t>Create undo tablespace undo2 datafile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\undo2.dbf’ size 100M;</a:t>
            </a:r>
          </a:p>
          <a:p>
            <a:pPr>
              <a:lnSpc>
                <a:spcPct val="150000"/>
              </a:lnSpc>
            </a:pP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04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2. Mở rộng kích thước tablespaces</a:t>
            </a:r>
            <a:endParaRPr lang="vi-VN"/>
          </a:p>
        </p:txBody>
      </p:sp>
      <p:sp>
        <p:nvSpPr>
          <p:cNvPr id="3" name="Rectangle 3"/>
          <p:cNvSpPr txBox="1">
            <a:spLocks noChangeArrowheads="1"/>
          </p:cNvSpPr>
          <p:nvPr/>
        </p:nvSpPr>
        <p:spPr>
          <a:xfrm>
            <a:off x="1141896" y="1378778"/>
            <a:ext cx="10281478" cy="365704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Times New Roman" panose="02020603050405020304" pitchFamily="18" charset="0"/>
                <a:cs typeface="Times New Roman" panose="02020603050405020304" pitchFamily="18" charset="0"/>
              </a:rPr>
              <a:t>Một tablespace có thể mở rộng kích thước bằng cách:</a:t>
            </a:r>
          </a:p>
          <a:p>
            <a:pPr lvl="1">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Thay đổi kích thước của data file:</a:t>
            </a:r>
          </a:p>
          <a:p>
            <a:pPr lvl="2"/>
            <a:r>
              <a:rPr lang="en-US" sz="2400">
                <a:latin typeface="Times New Roman" panose="02020603050405020304" pitchFamily="18" charset="0"/>
                <a:cs typeface="Times New Roman" panose="02020603050405020304" pitchFamily="18" charset="0"/>
              </a:rPr>
              <a:t>Sử dụng tự động mở rộng AUTOEXTEND. </a:t>
            </a:r>
          </a:p>
          <a:p>
            <a:pPr lvl="2"/>
            <a:r>
              <a:rPr lang="en-US" sz="2400">
                <a:latin typeface="Times New Roman" panose="02020603050405020304" pitchFamily="18" charset="0"/>
                <a:cs typeface="Times New Roman" panose="02020603050405020304" pitchFamily="18" charset="0"/>
              </a:rPr>
              <a:t>Sử dụng bằng tay ALTER DATABASE (RESIZE).</a:t>
            </a:r>
          </a:p>
          <a:p>
            <a:pPr lvl="1">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Thêm một data file sử dụng ALTER TABLESPACE.</a:t>
            </a:r>
          </a:p>
          <a:p>
            <a:pPr lvl="1">
              <a:buFont typeface="Wingdings" panose="05000000000000000000" pitchFamily="2" charset="2"/>
              <a:buChar char="v"/>
            </a:pP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17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2.1. Cho phép tự động mở rộng các data file</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9952383"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a:latin typeface="Courier New" panose="02070309020205020404" pitchFamily="49" charset="0"/>
              </a:rPr>
              <a:t>AUTOEXTEND {</a:t>
            </a:r>
            <a:r>
              <a:rPr lang="en-US" b="1" u="sng">
                <a:latin typeface="Courier New" panose="02070309020205020404" pitchFamily="49" charset="0"/>
              </a:rPr>
              <a:t>OFF</a:t>
            </a:r>
            <a:r>
              <a:rPr lang="en-US" b="1">
                <a:latin typeface="Courier New" panose="02070309020205020404" pitchFamily="49" charset="0"/>
              </a:rPr>
              <a:t>|ON[NEXT integer[K|M]] [MAXSIZE UNLIMITED|integer[K|M]]}</a:t>
            </a:r>
            <a:endParaRPr lang="vi-VN" b="1"/>
          </a:p>
        </p:txBody>
      </p:sp>
      <p:sp>
        <p:nvSpPr>
          <p:cNvPr id="5" name="TextBox 4"/>
          <p:cNvSpPr txBox="1"/>
          <p:nvPr/>
        </p:nvSpPr>
        <p:spPr>
          <a:xfrm>
            <a:off x="463825" y="2001438"/>
            <a:ext cx="10906539" cy="1938992"/>
          </a:xfrm>
          <a:prstGeom prst="rect">
            <a:avLst/>
          </a:prstGeom>
          <a:noFill/>
        </p:spPr>
        <p:txBody>
          <a:bodyPr wrap="square" rtlCol="0">
            <a:spAutoFit/>
          </a:bodyPr>
          <a:lstStyle/>
          <a:p>
            <a:pPr algn="just"/>
            <a:r>
              <a:rPr lang="en-US" sz="2400" u="sng">
                <a:latin typeface="Times New Roman" panose="02020603050405020304" pitchFamily="18" charset="0"/>
                <a:cs typeface="Times New Roman" panose="02020603050405020304" pitchFamily="18" charset="0"/>
              </a:rPr>
              <a:t>Mặc định:</a:t>
            </a:r>
          </a:p>
          <a:p>
            <a:pPr marL="285750" indent="-285750" algn="just">
              <a:buFontTx/>
              <a:buChar char="-"/>
            </a:pPr>
            <a:r>
              <a:rPr lang="en-US" sz="2400">
                <a:latin typeface="Times New Roman" panose="02020603050405020304" pitchFamily="18" charset="0"/>
                <a:cs typeface="Times New Roman" panose="02020603050405020304" pitchFamily="18" charset="0"/>
              </a:rPr>
              <a:t>Không tự động mở rộng data file khi không có mệnh đề này trong câu lệnh tạo tablespaces.</a:t>
            </a:r>
          </a:p>
          <a:p>
            <a:pPr marL="285750" indent="-285750" algn="just">
              <a:buFontTx/>
              <a:buChar char="-"/>
            </a:pPr>
            <a:r>
              <a:rPr lang="en-US" sz="2400">
                <a:latin typeface="Times New Roman" panose="02020603050405020304" pitchFamily="18" charset="0"/>
                <a:cs typeface="Times New Roman" panose="02020603050405020304" pitchFamily="18" charset="0"/>
              </a:rPr>
              <a:t>Maxsize ở chế độ </a:t>
            </a:r>
            <a:r>
              <a:rPr lang="en-US" sz="2400" b="1">
                <a:latin typeface="Times New Roman" panose="02020603050405020304" pitchFamily="18" charset="0"/>
                <a:cs typeface="Times New Roman" panose="02020603050405020304" pitchFamily="18" charset="0"/>
              </a:rPr>
              <a:t>unlimited</a:t>
            </a:r>
            <a:r>
              <a:rPr lang="en-US" sz="2400">
                <a:latin typeface="Times New Roman" panose="02020603050405020304" pitchFamily="18" charset="0"/>
                <a:cs typeface="Times New Roman" panose="02020603050405020304" pitchFamily="18" charset="0"/>
              </a:rPr>
              <a:t> khi không thêm mệnh đề MAXSIZE</a:t>
            </a:r>
          </a:p>
          <a:p>
            <a:pPr marL="285750" indent="-285750" algn="just">
              <a:buFontTx/>
              <a:buChar char="-"/>
            </a:pPr>
            <a:r>
              <a:rPr lang="en-US" sz="2400">
                <a:latin typeface="Times New Roman" panose="02020603050405020304" pitchFamily="18" charset="0"/>
                <a:cs typeface="Times New Roman" panose="02020603050405020304" pitchFamily="18" charset="0"/>
              </a:rPr>
              <a:t>Tự động mở rộng 1 MB khi không có mệnh đề NEXT</a:t>
            </a:r>
          </a:p>
        </p:txBody>
      </p:sp>
      <p:sp>
        <p:nvSpPr>
          <p:cNvPr id="6" name="Rectangle 5"/>
          <p:cNvSpPr/>
          <p:nvPr/>
        </p:nvSpPr>
        <p:spPr>
          <a:xfrm>
            <a:off x="463825" y="4071943"/>
            <a:ext cx="10734262" cy="830997"/>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Mệnh đề đi sau các câu lệnh:</a:t>
            </a:r>
          </a:p>
          <a:p>
            <a:endParaRPr lang="en-US" sz="2400" b="1">
              <a:latin typeface="Times New Roman" panose="02020603050405020304" pitchFamily="18" charset="0"/>
              <a:cs typeface="Times New Roman" panose="02020603050405020304" pitchFamily="18" charset="0"/>
            </a:endParaRPr>
          </a:p>
        </p:txBody>
      </p:sp>
      <p:sp>
        <p:nvSpPr>
          <p:cNvPr id="7" name="Rectangle 6"/>
          <p:cNvSpPr/>
          <p:nvPr/>
        </p:nvSpPr>
        <p:spPr>
          <a:xfrm>
            <a:off x="940903" y="4612833"/>
            <a:ext cx="4731028"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a:latin typeface="Courier New" panose="02070309020205020404" pitchFamily="49" charset="0"/>
              </a:rPr>
              <a:t>CREATE DATABASE</a:t>
            </a:r>
          </a:p>
          <a:p>
            <a:r>
              <a:rPr lang="en-US" b="1">
                <a:latin typeface="Courier New" panose="02070309020205020404" pitchFamily="49" charset="0"/>
              </a:rPr>
              <a:t>CREATE TABLESAPCE ... DATAFILE</a:t>
            </a:r>
          </a:p>
          <a:p>
            <a:r>
              <a:rPr lang="en-US" b="1">
                <a:latin typeface="Courier New" panose="02070309020205020404" pitchFamily="49" charset="0"/>
              </a:rPr>
              <a:t>ALTER TABLESAPCE ... ADD DATAFILE</a:t>
            </a:r>
          </a:p>
          <a:p>
            <a:r>
              <a:rPr lang="en-US" b="1">
                <a:latin typeface="Courier New" panose="02070309020205020404" pitchFamily="49" charset="0"/>
              </a:rPr>
              <a:t>ALTER DATABASE DATAFILE</a:t>
            </a:r>
          </a:p>
        </p:txBody>
      </p:sp>
      <p:sp>
        <p:nvSpPr>
          <p:cNvPr id="8" name="Rectangle 7"/>
          <p:cNvSpPr/>
          <p:nvPr/>
        </p:nvSpPr>
        <p:spPr>
          <a:xfrm>
            <a:off x="463825" y="5990985"/>
            <a:ext cx="11343862" cy="461665"/>
          </a:xfrm>
          <a:prstGeom prst="rect">
            <a:avLst/>
          </a:prstGeom>
        </p:spPr>
        <p:txBody>
          <a:bodyPr wrap="square">
            <a:spAutoFit/>
          </a:bodyPr>
          <a:lstStyle/>
          <a:p>
            <a:pPr marL="3429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Truy vấn view DBA_DATA_FILES để xác định vị trí  AUTOEXTEND được cho phép. </a:t>
            </a:r>
          </a:p>
        </p:txBody>
      </p:sp>
      <p:sp>
        <p:nvSpPr>
          <p:cNvPr id="10" name="Rectangle 4"/>
          <p:cNvSpPr>
            <a:spLocks noChangeArrowheads="1"/>
          </p:cNvSpPr>
          <p:nvPr/>
        </p:nvSpPr>
        <p:spPr bwMode="blackGray">
          <a:xfrm>
            <a:off x="6346088" y="4612833"/>
            <a:ext cx="5658678" cy="12009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CREATE TABLESPACE user_data</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DATAFILE</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‘C:/userdata01.dbf' SIZE 20M</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a:t>
            </a: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AUTOEXTEND ON</a:t>
            </a: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NEXT 1M MAXSIZE 50M;</a:t>
            </a:r>
          </a:p>
        </p:txBody>
      </p:sp>
      <p:sp>
        <p:nvSpPr>
          <p:cNvPr id="11" name="Rectangle 10"/>
          <p:cNvSpPr/>
          <p:nvPr/>
        </p:nvSpPr>
        <p:spPr>
          <a:xfrm>
            <a:off x="6168035" y="4068954"/>
            <a:ext cx="1856849"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Ví dụ:</a:t>
            </a:r>
          </a:p>
        </p:txBody>
      </p:sp>
    </p:spTree>
    <p:extLst>
      <p:ext uri="{BB962C8B-B14F-4D97-AF65-F5344CB8AC3E}">
        <p14:creationId xmlns:p14="http://schemas.microsoft.com/office/powerpoint/2010/main" val="406144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2.2. Thay đổi kích thước datafile bằng tay</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995238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en-US" b="1">
                <a:latin typeface="Courier New" panose="02070309020205020404" pitchFamily="49" charset="0"/>
              </a:rPr>
              <a:t>ALTER DATABASE [database]	DATAFILE ‘filename’[, ‘filename’] RESIZE integer[K|M]</a:t>
            </a:r>
          </a:p>
        </p:txBody>
      </p:sp>
      <p:sp>
        <p:nvSpPr>
          <p:cNvPr id="10" name="Rectangle 4"/>
          <p:cNvSpPr>
            <a:spLocks noChangeArrowheads="1"/>
          </p:cNvSpPr>
          <p:nvPr/>
        </p:nvSpPr>
        <p:spPr bwMode="blackGray">
          <a:xfrm>
            <a:off x="940904" y="3016699"/>
            <a:ext cx="8256106" cy="708528"/>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1" fontAlgn="base" latinLnBrk="0" hangingPunct="1">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a:t>
            </a:r>
          </a:p>
          <a:p>
            <a:pPr marL="0" marR="0" lvl="0" indent="0" algn="l" defTabSz="400050" eaLnBrk="1" fontAlgn="base" latinLnBrk="0" hangingPunct="1">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DATAFILE '/u03/oradata/userdata02.dbf‘ </a:t>
            </a:r>
            <a:r>
              <a:rPr kumimoji="0" lang="en-US" sz="2000" b="1" i="0" u="none" strike="noStrike" kern="0" cap="none" spc="0" normalizeH="0" baseline="0" noProof="0">
                <a:ln>
                  <a:noFill/>
                </a:ln>
                <a:solidFill>
                  <a:srgbClr val="FF3300"/>
                </a:solidFill>
                <a:effectLst/>
                <a:uLnTx/>
                <a:uFillTx/>
                <a:latin typeface="Courier New" panose="02070309020205020404" pitchFamily="49" charset="0"/>
              </a:rPr>
              <a:t>RESIZE</a:t>
            </a: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200M;</a:t>
            </a:r>
          </a:p>
        </p:txBody>
      </p:sp>
      <p:sp>
        <p:nvSpPr>
          <p:cNvPr id="12" name="Rectangle 11"/>
          <p:cNvSpPr/>
          <p:nvPr/>
        </p:nvSpPr>
        <p:spPr>
          <a:xfrm>
            <a:off x="384312" y="2358994"/>
            <a:ext cx="1432636" cy="461665"/>
          </a:xfrm>
          <a:prstGeom prst="rect">
            <a:avLst/>
          </a:prstGeom>
        </p:spPr>
        <p:txBody>
          <a:bodyPr wrap="non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Ví dụ:</a:t>
            </a:r>
          </a:p>
        </p:txBody>
      </p:sp>
    </p:spTree>
    <p:extLst>
      <p:ext uri="{BB962C8B-B14F-4D97-AF65-F5344CB8AC3E}">
        <p14:creationId xmlns:p14="http://schemas.microsoft.com/office/powerpoint/2010/main" val="1561824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2.3. Thêm data file vào một Tablespace</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1017767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en-US" b="1">
                <a:latin typeface="Courier New" panose="02070309020205020404" pitchFamily="49" charset="0"/>
              </a:rPr>
              <a:t>ALTER TABLESPACE </a:t>
            </a:r>
            <a:r>
              <a:rPr lang="en-US" b="1" i="1">
                <a:latin typeface="Courier New" panose="02070309020205020404" pitchFamily="49" charset="0"/>
              </a:rPr>
              <a:t>tablespace_name </a:t>
            </a:r>
            <a:r>
              <a:rPr lang="en-US" b="1">
                <a:latin typeface="Courier New" panose="02070309020205020404" pitchFamily="49" charset="0"/>
              </a:rPr>
              <a:t>ADD DATAFILE ‘filename’[, ‘filename’] SIZE integer[K|M]</a:t>
            </a:r>
          </a:p>
        </p:txBody>
      </p:sp>
      <p:sp>
        <p:nvSpPr>
          <p:cNvPr id="12" name="Rectangle 11"/>
          <p:cNvSpPr/>
          <p:nvPr/>
        </p:nvSpPr>
        <p:spPr>
          <a:xfrm>
            <a:off x="384312" y="2179982"/>
            <a:ext cx="1432636" cy="461665"/>
          </a:xfrm>
          <a:prstGeom prst="rect">
            <a:avLst/>
          </a:prstGeom>
        </p:spPr>
        <p:txBody>
          <a:bodyPr wrap="non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Ví dụ:</a:t>
            </a:r>
          </a:p>
        </p:txBody>
      </p:sp>
      <p:sp>
        <p:nvSpPr>
          <p:cNvPr id="8" name="Rectangle 4"/>
          <p:cNvSpPr>
            <a:spLocks noChangeArrowheads="1"/>
          </p:cNvSpPr>
          <p:nvPr/>
        </p:nvSpPr>
        <p:spPr bwMode="blackGray">
          <a:xfrm>
            <a:off x="940904" y="2832033"/>
            <a:ext cx="7474226" cy="646973"/>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ALTER TABLESPACE user_data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ADD DATAFILE '/u01/oradata/userdata03.dbf‘</a:t>
            </a:r>
            <a:r>
              <a:rPr kumimoji="0" lang="en-US" sz="1800" b="1" i="0" u="none" strike="noStrike" kern="0" cap="none" spc="0" normalizeH="0" noProof="0">
                <a:ln>
                  <a:noFill/>
                </a:ln>
                <a:solidFill>
                  <a:srgbClr val="FF3300"/>
                </a:solidFill>
                <a:effectLst/>
                <a:uLnTx/>
                <a:uFillTx/>
                <a:latin typeface="Courier New" panose="02070309020205020404" pitchFamily="49" charset="0"/>
              </a:rPr>
              <a:t> </a:t>
            </a: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SIZE 200M;</a:t>
            </a:r>
          </a:p>
        </p:txBody>
      </p:sp>
    </p:spTree>
    <p:extLst>
      <p:ext uri="{BB962C8B-B14F-4D97-AF65-F5344CB8AC3E}">
        <p14:creationId xmlns:p14="http://schemas.microsoft.com/office/powerpoint/2010/main" val="376909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3. Đổi tên hoặc thay đổi vị trí của datafiles</a:t>
            </a:r>
            <a:endParaRPr lang="vi-VN"/>
          </a:p>
        </p:txBody>
      </p:sp>
      <p:sp>
        <p:nvSpPr>
          <p:cNvPr id="4" name="Rectangle 3"/>
          <p:cNvSpPr txBox="1">
            <a:spLocks noChangeArrowheads="1"/>
          </p:cNvSpPr>
          <p:nvPr/>
        </p:nvSpPr>
        <p:spPr>
          <a:xfrm>
            <a:off x="173360" y="872676"/>
            <a:ext cx="9346095" cy="141995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 ALTER TABLESPACE</a:t>
            </a:r>
            <a:endParaRPr lang="en-US" b="1">
              <a:solidFill>
                <a:schemeClr val="hlink"/>
              </a:solidFill>
              <a:latin typeface="Times New Roman" panose="02020603050405020304" pitchFamily="18" charset="0"/>
              <a:cs typeface="Times New Roman" panose="02020603050405020304" pitchFamily="18" charset="0"/>
            </a:endParaRPr>
          </a:p>
          <a:p>
            <a:pPr lvl="2"/>
            <a:r>
              <a:rPr lang="en-US" sz="2400">
                <a:latin typeface="Times New Roman" panose="02020603050405020304" pitchFamily="18" charset="0"/>
                <a:cs typeface="Times New Roman" panose="02020603050405020304" pitchFamily="18" charset="0"/>
              </a:rPr>
              <a:t>Tablespace phải offline, database phải open.</a:t>
            </a:r>
          </a:p>
          <a:p>
            <a:pPr lvl="2"/>
            <a:r>
              <a:rPr lang="en-US" sz="2400">
                <a:latin typeface="Times New Roman" panose="02020603050405020304" pitchFamily="18" charset="0"/>
                <a:cs typeface="Times New Roman" panose="02020603050405020304" pitchFamily="18" charset="0"/>
              </a:rPr>
              <a:t>Đổi tên hoặc di chuyển datafiles </a:t>
            </a:r>
          </a:p>
          <a:p>
            <a:pPr lvl="2"/>
            <a:r>
              <a:rPr lang="en-US" sz="2400">
                <a:latin typeface="Times New Roman" panose="02020603050405020304" pitchFamily="18" charset="0"/>
                <a:cs typeface="Times New Roman" panose="02020603050405020304" pitchFamily="18" charset="0"/>
              </a:rPr>
              <a:t>Sử dụng câu lệnh:</a:t>
            </a:r>
          </a:p>
        </p:txBody>
      </p:sp>
      <p:sp>
        <p:nvSpPr>
          <p:cNvPr id="7" name="Rectangle 4"/>
          <p:cNvSpPr>
            <a:spLocks noChangeArrowheads="1"/>
          </p:cNvSpPr>
          <p:nvPr/>
        </p:nvSpPr>
        <p:spPr bwMode="blackGray">
          <a:xfrm>
            <a:off x="1659833" y="2727980"/>
            <a:ext cx="7239000" cy="10350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TABLESPACE userdata RENAME</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DATAFILE '/u01/oradata/userdata01.dbf'</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TO '/u02/oradata/userdata01.dbf';</a:t>
            </a:r>
          </a:p>
        </p:txBody>
      </p:sp>
      <p:sp>
        <p:nvSpPr>
          <p:cNvPr id="5" name="Rectangle 3"/>
          <p:cNvSpPr txBox="1">
            <a:spLocks noChangeArrowheads="1"/>
          </p:cNvSpPr>
          <p:nvPr/>
        </p:nvSpPr>
        <p:spPr bwMode="auto">
          <a:xfrm>
            <a:off x="426278" y="3908475"/>
            <a:ext cx="7366000" cy="272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ALTER DATABASE</a:t>
            </a:r>
          </a:p>
          <a:p>
            <a:pPr marL="457200" marR="0" lvl="2" indent="0" algn="l" defTabSz="228600" rtl="0" eaLnBrk="1" fontAlgn="base" latinLnBrk="0" hangingPunct="1">
              <a:lnSpc>
                <a:spcPct val="100000"/>
              </a:lnSpc>
              <a:spcBef>
                <a:spcPct val="20000"/>
              </a:spcBef>
              <a:spcAft>
                <a:spcPct val="0"/>
              </a:spcAft>
              <a:buClr>
                <a:srgbClr val="FF0000"/>
              </a:buClr>
              <a:buSzTx/>
              <a:buNone/>
              <a:tabLst>
                <a:tab pos="457200" algn="l"/>
                <a:tab pos="742950" algn="l"/>
              </a:tabLst>
              <a:defRPr/>
            </a:pP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Hoặc</a:t>
            </a:r>
            <a:r>
              <a:rPr kumimoji="0" 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CSDL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phải</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mounted,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hoặc</a:t>
            </a:r>
            <a:r>
              <a:rPr kumimoji="0" 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Tablespace</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phải</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offline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nếu</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CSDL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đang</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open.</a:t>
            </a:r>
          </a:p>
          <a:p>
            <a:pPr lvl="2"/>
            <a:r>
              <a:rPr lang="en-US" sz="2400" b="0" dirty="0" err="1">
                <a:latin typeface="Times New Roman" panose="02020603050405020304" pitchFamily="18" charset="0"/>
                <a:cs typeface="Times New Roman" panose="02020603050405020304" pitchFamily="18" charset="0"/>
              </a:rPr>
              <a:t>Đổi</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tên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hoặc</a:t>
            </a:r>
            <a:r>
              <a:rPr lang="en-US" sz="2400" b="0" dirty="0">
                <a:latin typeface="Times New Roman" panose="02020603050405020304" pitchFamily="18" charset="0"/>
                <a:cs typeface="Times New Roman" panose="02020603050405020304" pitchFamily="18" charset="0"/>
              </a:rPr>
              <a:t> di </a:t>
            </a:r>
            <a:r>
              <a:rPr lang="en-US" sz="2400" b="0" dirty="0" err="1">
                <a:latin typeface="Times New Roman" panose="02020603050405020304" pitchFamily="18" charset="0"/>
                <a:cs typeface="Times New Roman" panose="02020603050405020304" pitchFamily="18" charset="0"/>
              </a:rPr>
              <a:t>chuyển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datafiles</a:t>
            </a:r>
            <a:r>
              <a:rPr lang="en-US" sz="2400" b="0" dirty="0">
                <a:latin typeface="Times New Roman" panose="02020603050405020304" pitchFamily="18" charset="0"/>
                <a:cs typeface="Times New Roman" panose="02020603050405020304" pitchFamily="18" charset="0"/>
              </a:rPr>
              <a:t> </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blackGray">
          <a:xfrm>
            <a:off x="1659833" y="5635030"/>
            <a:ext cx="7239000" cy="10350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 RENAME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FILE '/u01/oradata/system01.dbf'</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TO '/u03/oradata/system01.dbf';</a:t>
            </a:r>
          </a:p>
        </p:txBody>
      </p:sp>
    </p:spTree>
    <p:extLst>
      <p:ext uri="{BB962C8B-B14F-4D97-AF65-F5344CB8AC3E}">
        <p14:creationId xmlns:p14="http://schemas.microsoft.com/office/powerpoint/2010/main" val="815791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4. Xóa tablespaces</a:t>
            </a:r>
            <a:endParaRPr lang="vi-VN">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929860" y="899417"/>
            <a:ext cx="10493513" cy="442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Không thể xóa tablespace nếu đó là:</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SYSTEM</a:t>
            </a:r>
            <a:r>
              <a:rPr lang="en-US" sz="2800" b="0">
                <a:solidFill>
                  <a:srgbClr val="000000"/>
                </a:solidFill>
                <a:latin typeface="Times New Roman" panose="02020603050405020304" pitchFamily="18" charset="0"/>
                <a:cs typeface="Times New Roman" panose="02020603050405020304" pitchFamily="18" charset="0"/>
              </a:rPr>
              <a:t>, SYSAUX </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800" b="0">
                <a:solidFill>
                  <a:srgbClr val="000000"/>
                </a:solidFill>
                <a:latin typeface="Times New Roman" panose="02020603050405020304" pitchFamily="18" charset="0"/>
                <a:cs typeface="Times New Roman" panose="02020603050405020304" pitchFamily="18" charset="0"/>
              </a:rPr>
              <a:t>Defaut temporary|undo tablespace</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Lệnh INCLUDING CONTENTS để</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xóa tablespace khi có tablespace có dữ liệu.</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INCLUDING CONTENTS AND DATAFILES xóa cả</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data file.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CASCADE CONSTRAINTS hủy tất cả các ràng buộc có liên quan tới các bảng bên ngoài</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tablespace.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800" b="0" baseline="0">
                <a:solidFill>
                  <a:srgbClr val="000000"/>
                </a:solidFill>
                <a:latin typeface="Times New Roman" panose="02020603050405020304" pitchFamily="18" charset="0"/>
                <a:cs typeface="Times New Roman" panose="02020603050405020304" pitchFamily="18" charset="0"/>
              </a:rPr>
              <a:t>Ví</a:t>
            </a:r>
            <a:r>
              <a:rPr lang="en-US" sz="2800" b="0">
                <a:solidFill>
                  <a:srgbClr val="000000"/>
                </a:solidFill>
                <a:latin typeface="Times New Roman" panose="02020603050405020304" pitchFamily="18" charset="0"/>
                <a:cs typeface="Times New Roman" panose="02020603050405020304" pitchFamily="18" charset="0"/>
              </a:rPr>
              <a:t> dụ: </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3159401" y="20050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endParaRPr lang="vi-VN" sz="1800" b="1">
              <a:solidFill>
                <a:srgbClr val="000000"/>
              </a:solidFill>
              <a:effectLst>
                <a:outerShdw blurRad="38100" dist="38100" dir="2700000" algn="tl">
                  <a:srgbClr val="C0C0C0"/>
                </a:outerShdw>
              </a:effectLst>
              <a:latin typeface="Arial" panose="020B0604020202020204" pitchFamily="34" charset="0"/>
            </a:endParaRPr>
          </a:p>
        </p:txBody>
      </p:sp>
      <p:sp>
        <p:nvSpPr>
          <p:cNvPr id="6" name="Rectangle 5"/>
          <p:cNvSpPr>
            <a:spLocks noChangeArrowheads="1"/>
          </p:cNvSpPr>
          <p:nvPr/>
        </p:nvSpPr>
        <p:spPr bwMode="blackGray">
          <a:xfrm>
            <a:off x="2289313" y="4904294"/>
            <a:ext cx="7239000" cy="831639"/>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b="1" i="0" u="none" strike="noStrike" kern="0" cap="none" spc="0" normalizeH="0" baseline="0" noProof="0">
                <a:ln>
                  <a:noFill/>
                </a:ln>
                <a:solidFill>
                  <a:srgbClr val="000000"/>
                </a:solidFill>
                <a:effectLst/>
                <a:uLnTx/>
                <a:uFillTx/>
                <a:latin typeface="Courier New" panose="02070309020205020404" pitchFamily="49" charset="0"/>
              </a:rPr>
              <a:t>DROP TABLESPACE userdata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b="1" i="0" u="none" strike="noStrike" kern="0" cap="none" spc="0" normalizeH="0" baseline="0" noProof="0">
                <a:ln>
                  <a:noFill/>
                </a:ln>
                <a:solidFill>
                  <a:srgbClr val="000000"/>
                </a:solidFill>
                <a:effectLst/>
                <a:uLnTx/>
                <a:uFillTx/>
                <a:latin typeface="Courier New" panose="02070309020205020404" pitchFamily="49" charset="0"/>
              </a:rPr>
              <a:t>INCLUDING CONTENTS AND DATAFILES;</a:t>
            </a:r>
          </a:p>
        </p:txBody>
      </p:sp>
    </p:spTree>
    <p:extLst>
      <p:ext uri="{BB962C8B-B14F-4D97-AF65-F5344CB8AC3E}">
        <p14:creationId xmlns:p14="http://schemas.microsoft.com/office/powerpoint/2010/main" val="141020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669633" y="2410971"/>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649384" y="3567370"/>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655342" y="1289110"/>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p:cNvSpPr>
            <a:spLocks noChangeArrowheads="1"/>
          </p:cNvSpPr>
          <p:nvPr/>
        </p:nvSpPr>
        <p:spPr bwMode="gray">
          <a:xfrm>
            <a:off x="2639108" y="862161"/>
            <a:ext cx="6521996"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p>
        </p:txBody>
      </p:sp>
      <p:sp>
        <p:nvSpPr>
          <p:cNvPr id="7" name="AutoShape 15"/>
          <p:cNvSpPr>
            <a:spLocks noChangeArrowheads="1"/>
          </p:cNvSpPr>
          <p:nvPr/>
        </p:nvSpPr>
        <p:spPr bwMode="gray">
          <a:xfrm>
            <a:off x="2671202" y="1749783"/>
            <a:ext cx="6493594"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p>
        </p:txBody>
      </p:sp>
      <p:sp>
        <p:nvSpPr>
          <p:cNvPr id="8" name="AutoShape 17"/>
          <p:cNvSpPr>
            <a:spLocks noChangeArrowheads="1"/>
          </p:cNvSpPr>
          <p:nvPr/>
        </p:nvSpPr>
        <p:spPr bwMode="gray">
          <a:xfrm>
            <a:off x="2639106" y="2606629"/>
            <a:ext cx="6521998"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30" b="1">
                <a:solidFill>
                  <a:schemeClr val="bg1"/>
                </a:solidFill>
                <a:latin typeface="Times New Roman" panose="02020603050405020304" pitchFamily="18" charset="0"/>
                <a:cs typeface="Times New Roman" panose="02020603050405020304" pitchFamily="18" charset="0"/>
              </a:rPr>
              <a:t>III. QUẢN LÝ KHÔNG GIAN TRONG TABLESPACES </a:t>
            </a:r>
            <a:endParaRPr lang="en-US" sz="2030"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AutoShape 17"/>
          <p:cNvSpPr>
            <a:spLocks noChangeArrowheads="1"/>
          </p:cNvSpPr>
          <p:nvPr/>
        </p:nvSpPr>
        <p:spPr bwMode="gray">
          <a:xfrm>
            <a:off x="2671202" y="4591103"/>
            <a:ext cx="6507796"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THÊM, SỬA, XÓA TABLESPACES</a:t>
            </a:r>
          </a:p>
        </p:txBody>
      </p:sp>
      <p:sp>
        <p:nvSpPr>
          <p:cNvPr id="10" name="AutoShape 17"/>
          <p:cNvSpPr>
            <a:spLocks noChangeArrowheads="1"/>
          </p:cNvSpPr>
          <p:nvPr/>
        </p:nvSpPr>
        <p:spPr bwMode="gray">
          <a:xfrm>
            <a:off x="2671202" y="3609214"/>
            <a:ext cx="6521998" cy="703842"/>
          </a:xfrm>
          <a:prstGeom prst="roundRect">
            <a:avLst>
              <a:gd name="adj" fmla="val 11921"/>
            </a:avLst>
          </a:prstGeom>
          <a:gradFill rotWithShape="1">
            <a:gsLst>
              <a:gs pos="0">
                <a:schemeClr val="accent4">
                  <a:lumMod val="75000"/>
                </a:schemeClr>
              </a:gs>
              <a:gs pos="100000">
                <a:schemeClr val="accent4">
                  <a:lumMod val="75000"/>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lvl="1"/>
            <a:r>
              <a:rPr lang="en-US" sz="2030" b="1">
                <a:solidFill>
                  <a:schemeClr val="bg1"/>
                </a:solidFill>
                <a:latin typeface="Times New Roman" panose="02020603050405020304" pitchFamily="18" charset="0"/>
                <a:cs typeface="Times New Roman" panose="02020603050405020304" pitchFamily="18" charset="0"/>
              </a:rPr>
              <a:t>IV. CÁC TRẠNG THÁI CỦA TABLESPACES</a:t>
            </a:r>
            <a:endParaRPr lang="vi-VN" sz="2030" b="1">
              <a:solidFill>
                <a:schemeClr val="bg1"/>
              </a:solidFill>
              <a:latin typeface="Times New Roman" panose="02020603050405020304" pitchFamily="18" charset="0"/>
              <a:cs typeface="Times New Roman" panose="02020603050405020304" pitchFamily="18" charset="0"/>
            </a:endParaRPr>
          </a:p>
        </p:txBody>
      </p:sp>
      <p:sp>
        <p:nvSpPr>
          <p:cNvPr id="12" name="AutoShape 17"/>
          <p:cNvSpPr>
            <a:spLocks noChangeArrowheads="1"/>
          </p:cNvSpPr>
          <p:nvPr/>
        </p:nvSpPr>
        <p:spPr bwMode="gray">
          <a:xfrm>
            <a:off x="2685404" y="5577690"/>
            <a:ext cx="6507796" cy="703842"/>
          </a:xfrm>
          <a:prstGeom prst="roundRect">
            <a:avLst>
              <a:gd name="adj" fmla="val 11921"/>
            </a:avLst>
          </a:prstGeom>
          <a:gradFill rotWithShape="1">
            <a:gsLst>
              <a:gs pos="0">
                <a:schemeClr val="accent3">
                  <a:lumMod val="50000"/>
                </a:schemeClr>
              </a:gs>
              <a:gs pos="100000">
                <a:srgbClr val="795531"/>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 TRUY VẤN THÔNG TIN VỀ TABLESPACE</a:t>
            </a:r>
          </a:p>
        </p:txBody>
      </p:sp>
    </p:spTree>
    <p:extLst>
      <p:ext uri="{BB962C8B-B14F-4D97-AF65-F5344CB8AC3E}">
        <p14:creationId xmlns:p14="http://schemas.microsoft.com/office/powerpoint/2010/main" val="2128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0"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Khôi phục datafile bị mất</a:t>
            </a:r>
          </a:p>
        </p:txBody>
      </p:sp>
      <p:sp>
        <p:nvSpPr>
          <p:cNvPr id="3" name="TextBox 2"/>
          <p:cNvSpPr txBox="1"/>
          <p:nvPr/>
        </p:nvSpPr>
        <p:spPr>
          <a:xfrm>
            <a:off x="895082" y="1505885"/>
            <a:ext cx="84742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t>Alter database create datafile </a:t>
            </a:r>
            <a:r>
              <a:rPr lang="en-US"/>
              <a:t>full_path_file_name;</a:t>
            </a:r>
          </a:p>
        </p:txBody>
      </p:sp>
      <p:sp>
        <p:nvSpPr>
          <p:cNvPr id="4" name="TextBox 3"/>
          <p:cNvSpPr txBox="1"/>
          <p:nvPr/>
        </p:nvSpPr>
        <p:spPr>
          <a:xfrm>
            <a:off x="399245" y="927279"/>
            <a:ext cx="2537138" cy="369332"/>
          </a:xfrm>
          <a:prstGeom prst="rect">
            <a:avLst/>
          </a:prstGeom>
          <a:noFill/>
        </p:spPr>
        <p:txBody>
          <a:bodyPr wrap="square" rtlCol="0">
            <a:spAutoFit/>
          </a:bodyPr>
          <a:lstStyle/>
          <a:p>
            <a:r>
              <a:rPr lang="en-US" b="1" u="sng"/>
              <a:t>B1. Tạo lại datafile:</a:t>
            </a:r>
          </a:p>
        </p:txBody>
      </p:sp>
      <p:sp>
        <p:nvSpPr>
          <p:cNvPr id="5" name="TextBox 4"/>
          <p:cNvSpPr txBox="1"/>
          <p:nvPr/>
        </p:nvSpPr>
        <p:spPr>
          <a:xfrm>
            <a:off x="399245" y="2237554"/>
            <a:ext cx="3361386" cy="369332"/>
          </a:xfrm>
          <a:prstGeom prst="rect">
            <a:avLst/>
          </a:prstGeom>
          <a:noFill/>
        </p:spPr>
        <p:txBody>
          <a:bodyPr wrap="square" rtlCol="0">
            <a:spAutoFit/>
          </a:bodyPr>
          <a:lstStyle/>
          <a:p>
            <a:r>
              <a:rPr lang="en-US" b="1" u="sng"/>
              <a:t>B2. Khôi phục dữ liệu:</a:t>
            </a:r>
          </a:p>
        </p:txBody>
      </p:sp>
      <p:sp>
        <p:nvSpPr>
          <p:cNvPr id="6" name="TextBox 5"/>
          <p:cNvSpPr txBox="1"/>
          <p:nvPr/>
        </p:nvSpPr>
        <p:spPr>
          <a:xfrm>
            <a:off x="895082" y="3152581"/>
            <a:ext cx="84742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t>Recover datafile</a:t>
            </a:r>
            <a:r>
              <a:rPr lang="en-US"/>
              <a:t> full_path_file_name;</a:t>
            </a:r>
          </a:p>
        </p:txBody>
      </p:sp>
    </p:spTree>
    <p:extLst>
      <p:ext uri="{BB962C8B-B14F-4D97-AF65-F5344CB8AC3E}">
        <p14:creationId xmlns:p14="http://schemas.microsoft.com/office/powerpoint/2010/main" val="313445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 TRUY VẤN THÔNG TIN VỀ TABLESPACE</a:t>
            </a:r>
            <a:endParaRPr lang="vi-VN"/>
          </a:p>
        </p:txBody>
      </p:sp>
      <p:graphicFrame>
        <p:nvGraphicFramePr>
          <p:cNvPr id="6" name="Diagram 5"/>
          <p:cNvGraphicFramePr/>
          <p:nvPr>
            <p:extLst>
              <p:ext uri="{D42A27DB-BD31-4B8C-83A1-F6EECF244321}">
                <p14:modId xmlns:p14="http://schemas.microsoft.com/office/powerpoint/2010/main" val="165068654"/>
              </p:ext>
            </p:extLst>
          </p:nvPr>
        </p:nvGraphicFramePr>
        <p:xfrm>
          <a:off x="281176" y="1032419"/>
          <a:ext cx="11554814" cy="2235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0" y="3429000"/>
            <a:ext cx="12018640" cy="2862322"/>
          </a:xfrm>
          <a:prstGeom prst="rect">
            <a:avLst/>
          </a:prstGeom>
          <a:noFill/>
        </p:spPr>
        <p:txBody>
          <a:bodyPr wrap="square" rtlCol="0">
            <a:spAutoFit/>
          </a:bodyPr>
          <a:lstStyle/>
          <a:p>
            <a:pPr marL="342900" indent="-342900">
              <a:buAutoNum type="arabicPeriod"/>
            </a:pPr>
            <a:r>
              <a:rPr lang="en-US" sz="3000"/>
              <a:t>Thông tin về tên vị trí lưu trữ của các datafile trong mỗi tablespace.</a:t>
            </a:r>
          </a:p>
          <a:p>
            <a:pPr marL="342900" indent="-342900">
              <a:buAutoNum type="arabicPeriod"/>
            </a:pPr>
            <a:r>
              <a:rPr lang="en-US" sz="3000"/>
              <a:t>Hiển thị tên, số datafile, trạng thái của tablespace.</a:t>
            </a:r>
          </a:p>
          <a:p>
            <a:pPr marL="342900" indent="-342900">
              <a:buAutoNum type="arabicPeriod"/>
            </a:pPr>
            <a:r>
              <a:rPr lang="en-US" sz="3000"/>
              <a:t>Kiểm tra về đặc tính AutoExtend của mỗi datafile.</a:t>
            </a:r>
          </a:p>
          <a:p>
            <a:pPr marL="342900" indent="-342900">
              <a:buAutoNum type="arabicPeriod"/>
            </a:pPr>
            <a:r>
              <a:rPr lang="en-US" sz="3000"/>
              <a:t>Kiểm tra dung lượng, ngày tạo của mỗi datafile.</a:t>
            </a:r>
          </a:p>
          <a:p>
            <a:pPr marL="342900" indent="-342900">
              <a:buAutoNum type="arabicPeriod"/>
            </a:pPr>
            <a:r>
              <a:rPr lang="en-US" sz="3000"/>
              <a:t>Hiển thị tổng dung lượng của các datafile có trong mỗi tablespace.</a:t>
            </a:r>
          </a:p>
          <a:p>
            <a:r>
              <a:rPr lang="en-US" sz="3000"/>
              <a:t>Ngoài ra sv cần chủ động nghĩ thêm các thông tin cần truy vấn!</a:t>
            </a:r>
          </a:p>
        </p:txBody>
      </p:sp>
    </p:spTree>
    <p:extLst>
      <p:ext uri="{BB962C8B-B14F-4D97-AF65-F5344CB8AC3E}">
        <p14:creationId xmlns:p14="http://schemas.microsoft.com/office/powerpoint/2010/main" val="3642073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60" y="-34506"/>
            <a:ext cx="11831406" cy="728870"/>
          </a:xfrm>
        </p:spPr>
        <p:txBody>
          <a:bodyPr>
            <a:normAutofit/>
          </a:bodyPr>
          <a:lstStyle/>
          <a:p>
            <a:r>
              <a:rPr lang="en-US"/>
              <a:t>Bài tập</a:t>
            </a:r>
            <a:endParaRPr lang="vi-VN"/>
          </a:p>
        </p:txBody>
      </p:sp>
      <p:sp>
        <p:nvSpPr>
          <p:cNvPr id="3" name="TextBox 2"/>
          <p:cNvSpPr txBox="1"/>
          <p:nvPr/>
        </p:nvSpPr>
        <p:spPr>
          <a:xfrm>
            <a:off x="708680" y="728870"/>
            <a:ext cx="10992990" cy="5632311"/>
          </a:xfrm>
          <a:prstGeom prst="rect">
            <a:avLst/>
          </a:prstGeom>
          <a:noFill/>
        </p:spPr>
        <p:txBody>
          <a:bodyPr wrap="square" rtlCol="0">
            <a:spAutoFit/>
          </a:bodyPr>
          <a:lstStyle/>
          <a:p>
            <a:pPr marL="342900" indent="-342900">
              <a:buAutoNum type="arabicPeriod"/>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permanent tablespaces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b="1" dirty="0" err="1">
                <a:latin typeface="Times New Roman" panose="02020603050405020304" pitchFamily="18" charset="0"/>
                <a:cs typeface="Times New Roman" panose="02020603050405020304" pitchFamily="18" charset="0"/>
              </a:rPr>
              <a:t>như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sau</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DATA01</a:t>
            </a:r>
          </a:p>
          <a:p>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data01.dbf</a:t>
            </a:r>
          </a:p>
          <a:p>
            <a:r>
              <a:rPr lang="en-US" sz="2400" dirty="0">
                <a:latin typeface="Times New Roman" panose="02020603050405020304" pitchFamily="18" charset="0"/>
                <a:cs typeface="Times New Roman" panose="02020603050405020304" pitchFamily="18" charset="0"/>
              </a:rPr>
              <a:t>	size: 5M</a:t>
            </a:r>
          </a:p>
          <a:p>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C:\oradata</a:t>
            </a:r>
          </a:p>
          <a:p>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DATA02</a:t>
            </a:r>
          </a:p>
          <a:p>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data02.dbf</a:t>
            </a:r>
          </a:p>
          <a:p>
            <a:r>
              <a:rPr lang="en-US" sz="2400" dirty="0">
                <a:latin typeface="Times New Roman" panose="02020603050405020304" pitchFamily="18" charset="0"/>
                <a:cs typeface="Times New Roman" panose="02020603050405020304" pitchFamily="18" charset="0"/>
              </a:rPr>
              <a:t>	size: </a:t>
            </a:r>
            <a:r>
              <a:rPr lang="en-US" sz="2400" b="1" dirty="0">
                <a:latin typeface="Times New Roman" panose="02020603050405020304" pitchFamily="18" charset="0"/>
                <a:cs typeface="Times New Roman" panose="02020603050405020304" pitchFamily="18" charset="0"/>
              </a:rPr>
              <a:t>10M</a:t>
            </a:r>
          </a:p>
          <a:p>
            <a:pPr marL="0" lvl="1"/>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C:\oradata</a:t>
            </a:r>
          </a:p>
          <a:p>
            <a:pPr marL="0" lvl="1"/>
            <a:r>
              <a:rPr lang="en-US" sz="2400" b="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INDEX01</a:t>
            </a:r>
          </a:p>
          <a:p>
            <a:pPr lvl="1">
              <a:tabLst>
                <a:tab pos="628650" algn="l"/>
              </a:tabLst>
            </a:pPr>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index01.dbf</a:t>
            </a:r>
          </a:p>
          <a:p>
            <a:pPr lvl="1">
              <a:tabLst>
                <a:tab pos="628650" algn="l"/>
              </a:tabLst>
            </a:pPr>
            <a:r>
              <a:rPr lang="en-US" sz="2400" dirty="0">
                <a:latin typeface="Times New Roman" panose="02020603050405020304" pitchFamily="18" charset="0"/>
                <a:cs typeface="Times New Roman" panose="02020603050405020304" pitchFamily="18" charset="0"/>
              </a:rPr>
              <a:t>		Size:  </a:t>
            </a:r>
            <a:r>
              <a:rPr lang="en-US" sz="2400" b="1" dirty="0">
                <a:latin typeface="Times New Roman" panose="02020603050405020304" pitchFamily="18" charset="0"/>
                <a:cs typeface="Times New Roman" panose="02020603050405020304" pitchFamily="18" charset="0"/>
              </a:rPr>
              <a:t>10M</a:t>
            </a:r>
          </a:p>
          <a:p>
            <a:pPr marL="0" lvl="1"/>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c:\oracle\oradata</a:t>
            </a:r>
          </a:p>
          <a:p>
            <a:pPr lvl="1">
              <a:tabLst>
                <a:tab pos="628650" algn="l"/>
              </a:tabLs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500K,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50 M</a:t>
            </a:r>
          </a:p>
          <a:p>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752522" y="1285461"/>
            <a:ext cx="3949148" cy="1569660"/>
          </a:xfrm>
          <a:prstGeom prst="rect">
            <a:avLst/>
          </a:prstGeom>
          <a:noFill/>
        </p:spPr>
        <p:txBody>
          <a:bodyPr wrap="square" rtlCol="0">
            <a:spAutoFit/>
          </a:bodyPr>
          <a:lstStyle/>
          <a:p>
            <a:pPr marL="292100" indent="-292100" algn="just"/>
            <a:r>
              <a:rPr lang="en-US" sz="2400" b="1" dirty="0">
                <a:latin typeface="Times New Roman" panose="02020603050405020304" pitchFamily="18" charset="0"/>
                <a:cs typeface="Times New Roman" panose="02020603050405020304" pitchFamily="18" charset="0"/>
              </a:rPr>
              <a:t>d.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tablespace, datafile,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thước</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tablespace, ...</a:t>
            </a:r>
          </a:p>
        </p:txBody>
      </p:sp>
    </p:spTree>
    <p:extLst>
      <p:ext uri="{BB962C8B-B14F-4D97-AF65-F5344CB8AC3E}">
        <p14:creationId xmlns:p14="http://schemas.microsoft.com/office/powerpoint/2010/main" val="116652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Bài tập</a:t>
            </a:r>
            <a:endParaRPr lang="vi-VN"/>
          </a:p>
        </p:txBody>
      </p:sp>
      <p:sp>
        <p:nvSpPr>
          <p:cNvPr id="3" name="TextBox 2"/>
          <p:cNvSpPr txBox="1"/>
          <p:nvPr/>
        </p:nvSpPr>
        <p:spPr>
          <a:xfrm>
            <a:off x="708680" y="728870"/>
            <a:ext cx="10992990" cy="6186309"/>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5MB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tablespace DATA02.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tablespace INDEX01sang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oracle_home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oradata</a:t>
            </a:r>
            <a:r>
              <a:rPr lang="en-US" sz="2400" dirty="0">
                <a:latin typeface="Times New Roman" panose="02020603050405020304" pitchFamily="18" charset="0"/>
                <a:cs typeface="Times New Roman" panose="02020603050405020304" pitchFamily="18" charset="0"/>
              </a:rPr>
              <a:t>. </a:t>
            </a:r>
          </a:p>
          <a:p>
            <a:pPr marL="344488" indent="-344488" algn="just">
              <a:lnSpc>
                <a:spcPct val="150000"/>
              </a:lnSpc>
            </a:pPr>
            <a:r>
              <a:rPr lang="en-US" sz="2400" b="1"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user SYSTEM,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tablespace DATA01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pPr marL="344488" indent="-52388" algn="just">
              <a:lnSpc>
                <a:spcPct val="150000"/>
              </a:lnSpc>
            </a:pPr>
            <a:r>
              <a:rPr lang="en-US" sz="2400" b="1" i="1" dirty="0">
                <a:latin typeface="Times New Roman" panose="02020603050405020304" pitchFamily="18" charset="0"/>
                <a:cs typeface="Times New Roman" panose="02020603050405020304" pitchFamily="18" charset="0"/>
              </a:rPr>
              <a:t>Create table TEST(id number(5)) tablespace DATA01;</a:t>
            </a:r>
          </a:p>
          <a:p>
            <a:pPr marL="292100" algn="just">
              <a:lnSpc>
                <a:spcPct val="150000"/>
              </a:lnSpc>
            </a:pP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tablespace DATA01 sang READ ONLY. Insert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TEST. What happen?</a:t>
            </a:r>
          </a:p>
          <a:p>
            <a:pPr algn="just">
              <a:lnSpc>
                <a:spcPct val="150000"/>
              </a:lnSpc>
            </a:pPr>
            <a:r>
              <a:rPr lang="en-US" sz="2400" b="1"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DATA01 sang READ WRITE .</a:t>
            </a:r>
          </a:p>
          <a:p>
            <a:pPr algn="just">
              <a:lnSpc>
                <a:spcPct val="150000"/>
              </a:lnSpc>
            </a:pPr>
            <a:r>
              <a:rPr lang="en-US" sz="2400" b="1"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C:\ORACLE. </a:t>
            </a:r>
            <a:r>
              <a:rPr lang="en-US" sz="2400" dirty="0" err="1">
                <a:latin typeface="Times New Roman" panose="02020603050405020304" pitchFamily="18" charset="0"/>
                <a:cs typeface="Times New Roman" panose="02020603050405020304" pitchFamily="18" charset="0"/>
              </a:rPr>
              <a:t>Gợi</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view </a:t>
            </a:r>
            <a:r>
              <a:rPr lang="en-US" sz="2400" b="1" dirty="0" err="1">
                <a:latin typeface="Times New Roman" panose="02020603050405020304" pitchFamily="18" charset="0"/>
                <a:cs typeface="Times New Roman" panose="02020603050405020304" pitchFamily="18" charset="0"/>
              </a:rPr>
              <a:t>dba_data_files</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tablespace DATA01.</a:t>
            </a:r>
          </a:p>
        </p:txBody>
      </p:sp>
    </p:spTree>
    <p:extLst>
      <p:ext uri="{BB962C8B-B14F-4D97-AF65-F5344CB8AC3E}">
        <p14:creationId xmlns:p14="http://schemas.microsoft.com/office/powerpoint/2010/main" val="380927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509589" y="883491"/>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1. Tablespaces và Data Files</a:t>
            </a:r>
          </a:p>
        </p:txBody>
      </p:sp>
      <p:sp>
        <p:nvSpPr>
          <p:cNvPr id="5" name="Rectangle 3"/>
          <p:cNvSpPr txBox="1">
            <a:spLocks noChangeArrowheads="1"/>
          </p:cNvSpPr>
          <p:nvPr/>
        </p:nvSpPr>
        <p:spPr bwMode="auto">
          <a:xfrm>
            <a:off x="2074863" y="1807416"/>
            <a:ext cx="7366000" cy="440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Oracle lưu trữ dữ liệu logic trong tablespace và dữ liệu vật lý trong data file.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Thuộc về chỉ một cơ sở dữ </a:t>
            </a:r>
            <a:r>
              <a:rPr lang="en-US">
                <a:solidFill>
                  <a:srgbClr val="000000"/>
                </a:solidFill>
                <a:latin typeface="Arial"/>
              </a:rPr>
              <a:t>liệu</a:t>
            </a:r>
            <a:r>
              <a:rPr kumimoji="0" lang="en-US" sz="2000" b="1" i="0" u="none" strike="noStrike" kern="1200" cap="none" spc="0" normalizeH="0" baseline="0" noProof="0">
                <a:ln>
                  <a:noFill/>
                </a:ln>
                <a:solidFill>
                  <a:srgbClr val="000000"/>
                </a:solidFill>
                <a:effectLst/>
                <a:uLnTx/>
                <a:uFillTx/>
                <a:latin typeface="Arial"/>
              </a:rPr>
              <a:t> trong một thời điểm nhất định.</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Bao gồm một hoặc nhiều data file.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Tách ra thành nhiều đơn vị lưu trữ logic.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Data file: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Thuộc về một tablespace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	và một database.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Là một nơi kho chứa cho</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   lược đồ đối tượng dữ liệu.</a:t>
            </a:r>
          </a:p>
        </p:txBody>
      </p:sp>
      <p:grpSp>
        <p:nvGrpSpPr>
          <p:cNvPr id="6" name="Group 4"/>
          <p:cNvGrpSpPr>
            <a:grpSpLocks/>
          </p:cNvGrpSpPr>
          <p:nvPr/>
        </p:nvGrpSpPr>
        <p:grpSpPr bwMode="auto">
          <a:xfrm>
            <a:off x="6691313" y="4399804"/>
            <a:ext cx="2514600" cy="1839912"/>
            <a:chOff x="3452" y="2777"/>
            <a:chExt cx="1584" cy="1159"/>
          </a:xfrm>
        </p:grpSpPr>
        <p:sp>
          <p:nvSpPr>
            <p:cNvPr id="7" name="Rectangle 5"/>
            <p:cNvSpPr>
              <a:spLocks noChangeArrowheads="1"/>
            </p:cNvSpPr>
            <p:nvPr/>
          </p:nvSpPr>
          <p:spPr bwMode="blackWhite">
            <a:xfrm>
              <a:off x="3452" y="2777"/>
              <a:ext cx="1584" cy="1159"/>
            </a:xfrm>
            <a:prstGeom prst="rect">
              <a:avLst/>
            </a:prstGeom>
            <a:solidFill>
              <a:srgbClr val="FFCC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Rectangle 6"/>
            <p:cNvSpPr>
              <a:spLocks noChangeArrowheads="1"/>
            </p:cNvSpPr>
            <p:nvPr/>
          </p:nvSpPr>
          <p:spPr bwMode="auto">
            <a:xfrm>
              <a:off x="3525" y="2837"/>
              <a:ext cx="80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9" name="Rectangle 7"/>
            <p:cNvSpPr>
              <a:spLocks noChangeArrowheads="1"/>
            </p:cNvSpPr>
            <p:nvPr/>
          </p:nvSpPr>
          <p:spPr bwMode="blackWhite">
            <a:xfrm>
              <a:off x="3566" y="3055"/>
              <a:ext cx="1355" cy="738"/>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0" name="Group 8"/>
            <p:cNvGrpSpPr>
              <a:grpSpLocks/>
            </p:cNvGrpSpPr>
            <p:nvPr/>
          </p:nvGrpSpPr>
          <p:grpSpPr bwMode="auto">
            <a:xfrm>
              <a:off x="3755" y="3298"/>
              <a:ext cx="411" cy="443"/>
              <a:chOff x="1070" y="1910"/>
              <a:chExt cx="532" cy="412"/>
            </a:xfrm>
          </p:grpSpPr>
          <p:sp>
            <p:nvSpPr>
              <p:cNvPr id="17"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 name="Group 12"/>
            <p:cNvGrpSpPr>
              <a:grpSpLocks/>
            </p:cNvGrpSpPr>
            <p:nvPr/>
          </p:nvGrpSpPr>
          <p:grpSpPr bwMode="auto">
            <a:xfrm>
              <a:off x="4290" y="3304"/>
              <a:ext cx="411" cy="443"/>
              <a:chOff x="1070" y="1910"/>
              <a:chExt cx="532" cy="412"/>
            </a:xfrm>
          </p:grpSpPr>
          <p:sp>
            <p:nvSpPr>
              <p:cNvPr id="14"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5"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2" name="Rectangle 16"/>
            <p:cNvSpPr>
              <a:spLocks noChangeArrowheads="1"/>
            </p:cNvSpPr>
            <p:nvPr/>
          </p:nvSpPr>
          <p:spPr bwMode="auto">
            <a:xfrm>
              <a:off x="3611" y="3097"/>
              <a:ext cx="101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Tablespace</a:t>
              </a:r>
            </a:p>
          </p:txBody>
        </p:sp>
        <p:sp>
          <p:nvSpPr>
            <p:cNvPr id="13" name="Rectangle 17"/>
            <p:cNvSpPr>
              <a:spLocks noChangeArrowheads="1"/>
            </p:cNvSpPr>
            <p:nvPr/>
          </p:nvSpPr>
          <p:spPr bwMode="auto">
            <a:xfrm>
              <a:off x="3734" y="3541"/>
              <a:ext cx="101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Data files</a:t>
              </a:r>
            </a:p>
          </p:txBody>
        </p:sp>
      </p:grpSp>
    </p:spTree>
    <p:extLst>
      <p:ext uri="{BB962C8B-B14F-4D97-AF65-F5344CB8AC3E}">
        <p14:creationId xmlns:p14="http://schemas.microsoft.com/office/powerpoint/2010/main" val="180968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509589" y="883491"/>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1. Tablespaces và Data Files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904" y="1610066"/>
            <a:ext cx="6464788" cy="505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83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173360" y="869423"/>
            <a:ext cx="11208799"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lvl="2" algn="l"/>
            <a:r>
              <a:rPr lang="en-US"/>
              <a:t>2. Quan hệ giữa segment, extent và các blocks trong tablespace</a:t>
            </a:r>
            <a:endParaRPr lang="vi-VN"/>
          </a:p>
        </p:txBody>
      </p:sp>
      <p:pic>
        <p:nvPicPr>
          <p:cNvPr id="3" name="Picture 2"/>
          <p:cNvPicPr>
            <a:picLocks noChangeAspect="1"/>
          </p:cNvPicPr>
          <p:nvPr/>
        </p:nvPicPr>
        <p:blipFill>
          <a:blip r:embed="rId2"/>
          <a:stretch>
            <a:fillRect/>
          </a:stretch>
        </p:blipFill>
        <p:spPr>
          <a:xfrm>
            <a:off x="1892860" y="1492380"/>
            <a:ext cx="7538323" cy="4971724"/>
          </a:xfrm>
          <a:prstGeom prst="rect">
            <a:avLst/>
          </a:prstGeom>
          <a:ln>
            <a:solidFill>
              <a:srgbClr val="FF0000"/>
            </a:solidFill>
          </a:ln>
        </p:spPr>
      </p:pic>
    </p:spTree>
    <p:extLst>
      <p:ext uri="{BB962C8B-B14F-4D97-AF65-F5344CB8AC3E}">
        <p14:creationId xmlns:p14="http://schemas.microsoft.com/office/powerpoint/2010/main" val="266512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173360" y="728870"/>
            <a:ext cx="11208799"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lvl="2" algn="l"/>
            <a:r>
              <a:rPr lang="en-US"/>
              <a:t>2. Quan hệ giữa segment, extent và các blocks trong tablespace</a:t>
            </a:r>
            <a:endParaRPr lang="vi-VN"/>
          </a:p>
        </p:txBody>
      </p:sp>
      <p:sp>
        <p:nvSpPr>
          <p:cNvPr id="5" name="Rectangle 4"/>
          <p:cNvSpPr/>
          <p:nvPr/>
        </p:nvSpPr>
        <p:spPr>
          <a:xfrm>
            <a:off x="332979" y="1167020"/>
            <a:ext cx="11671787" cy="6109365"/>
          </a:xfrm>
          <a:prstGeom prst="rect">
            <a:avLst/>
          </a:prstGeom>
        </p:spPr>
        <p:txBody>
          <a:bodyPr wrap="square">
            <a:spAutoFit/>
          </a:bodyPr>
          <a:lstStyle/>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Data Blocks</a:t>
            </a:r>
            <a:r>
              <a:rPr lang="en-US">
                <a:latin typeface="Tahoma" panose="020B0604030504040204" pitchFamily="34" charset="0"/>
                <a:ea typeface="Batang" panose="02030600000101010101" pitchFamily="18" charset="-127"/>
                <a:cs typeface="Arial" panose="020B0604020202020204" pitchFamily="34" charset="0"/>
              </a:rPr>
              <a:t>:</a:t>
            </a:r>
          </a:p>
          <a:p>
            <a:pPr algn="just">
              <a:spcAft>
                <a:spcPts val="600"/>
              </a:spcAft>
            </a:pPr>
            <a:r>
              <a:rPr lang="en-US" sz="2400">
                <a:latin typeface="Times New Roman" panose="02020603050405020304" pitchFamily="18" charset="0"/>
                <a:cs typeface="Times New Roman" panose="02020603050405020304" pitchFamily="18" charset="0"/>
              </a:rPr>
              <a:t>Đây là đơn vị lưu trữ  dữ liệu nhỏ nhất trong database Oracle. Một block dữ liệu sẽ tương ứng với 1 số byte lưu trữ trong ổ đĩa. Kích thước của block dữ liệu được xác định bởi tham số khởi tạo DB_BLOCK_SIZE ngay khi database được tạo.</a:t>
            </a:r>
          </a:p>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Extents</a:t>
            </a:r>
            <a:endParaRPr lang="vi-VN" b="1">
              <a:latin typeface="Tahoma" panose="020B0604030504040204" pitchFamily="34" charset="0"/>
              <a:ea typeface="Batang" panose="02030600000101010101" pitchFamily="18" charset="-127"/>
              <a:cs typeface="Arial" panose="020B0604020202020204" pitchFamily="34" charset="0"/>
            </a:endParaRPr>
          </a:p>
          <a:p>
            <a:pPr algn="just">
              <a:spcAft>
                <a:spcPts val="600"/>
              </a:spcAft>
            </a:pPr>
            <a:r>
              <a:rPr lang="en-US" sz="2400">
                <a:latin typeface="Times New Roman" panose="02020603050405020304" pitchFamily="18" charset="0"/>
                <a:cs typeface="Times New Roman" panose="02020603050405020304" pitchFamily="18" charset="0"/>
              </a:rPr>
              <a:t>Một extent là 1 tập hợp các data block. Một extent chỉ nằm trên 1 datafile.</a:t>
            </a:r>
          </a:p>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Segments</a:t>
            </a:r>
            <a:endParaRPr lang="vi-VN" b="1">
              <a:latin typeface="Tahoma" panose="020B0604030504040204" pitchFamily="34" charset="0"/>
              <a:ea typeface="Batang" panose="02030600000101010101" pitchFamily="18" charset="-127"/>
              <a:cs typeface="Arial" panose="020B0604020202020204" pitchFamily="34" charset="0"/>
            </a:endParaRPr>
          </a:p>
          <a:p>
            <a:pPr algn="just">
              <a:spcAft>
                <a:spcPts val="600"/>
              </a:spcAft>
            </a:pPr>
            <a:r>
              <a:rPr lang="en-US" sz="2400">
                <a:latin typeface="Times New Roman" panose="02020603050405020304" pitchFamily="18" charset="0"/>
                <a:cs typeface="Times New Roman" panose="02020603050405020304" pitchFamily="18" charset="0"/>
              </a:rPr>
              <a:t>Một segment là vùng không gian cấp phát tương ứng với một đối tượng có trong một tablespace. Ta có thể phân ra làm một số loại segment chính sau:</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Data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Index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Temporary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Undo (Rollback) segments</a:t>
            </a:r>
            <a:endParaRPr lang="vi-VN" sz="2400">
              <a:latin typeface="Times New Roman" panose="02020603050405020304" pitchFamily="18" charset="0"/>
              <a:cs typeface="Times New Roman" panose="02020603050405020304" pitchFamily="18" charset="0"/>
            </a:endParaRPr>
          </a:p>
          <a:p>
            <a:pPr algn="just">
              <a:spcAft>
                <a:spcPts val="600"/>
              </a:spcAft>
            </a:pPr>
            <a:r>
              <a:rPr lang="en-US" sz="2400">
                <a:latin typeface="Times New Roman" panose="02020603050405020304" pitchFamily="18" charset="0"/>
                <a:cs typeface="Times New Roman" panose="02020603050405020304" pitchFamily="18" charset="0"/>
              </a:rPr>
              <a:t>Một segment có thể được trải rộng trên nhiều datafiles thuộc một tablespace.</a:t>
            </a:r>
            <a:endParaRPr lang="vi-VN" sz="2400">
              <a:latin typeface="Times New Roman" panose="02020603050405020304" pitchFamily="18" charset="0"/>
              <a:cs typeface="Times New Roman" panose="02020603050405020304" pitchFamily="18" charset="0"/>
            </a:endParaRPr>
          </a:p>
          <a:p>
            <a:pPr algn="just">
              <a:spcAft>
                <a:spcPts val="600"/>
              </a:spcAft>
            </a:pPr>
            <a:endParaRPr lang="en-US"/>
          </a:p>
        </p:txBody>
      </p:sp>
    </p:spTree>
    <p:extLst>
      <p:ext uri="{BB962C8B-B14F-4D97-AF65-F5344CB8AC3E}">
        <p14:creationId xmlns:p14="http://schemas.microsoft.com/office/powerpoint/2010/main" val="329462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endParaRPr lang="vi-VN"/>
          </a:p>
        </p:txBody>
      </p:sp>
      <p:pic>
        <p:nvPicPr>
          <p:cNvPr id="3" name="Picture 2"/>
          <p:cNvPicPr>
            <a:picLocks noChangeAspect="1"/>
          </p:cNvPicPr>
          <p:nvPr/>
        </p:nvPicPr>
        <p:blipFill>
          <a:blip r:embed="rId2"/>
          <a:stretch>
            <a:fillRect/>
          </a:stretch>
        </p:blipFill>
        <p:spPr>
          <a:xfrm>
            <a:off x="657078" y="1027747"/>
            <a:ext cx="10287000" cy="5534025"/>
          </a:xfrm>
          <a:prstGeom prst="rect">
            <a:avLst/>
          </a:prstGeom>
        </p:spPr>
      </p:pic>
    </p:spTree>
    <p:extLst>
      <p:ext uri="{BB962C8B-B14F-4D97-AF65-F5344CB8AC3E}">
        <p14:creationId xmlns:p14="http://schemas.microsoft.com/office/powerpoint/2010/main" val="155825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endParaRPr lang="vi-VN"/>
          </a:p>
        </p:txBody>
      </p:sp>
      <p:sp>
        <p:nvSpPr>
          <p:cNvPr id="4" name="TextBox 3"/>
          <p:cNvSpPr txBox="1"/>
          <p:nvPr/>
        </p:nvSpPr>
        <p:spPr>
          <a:xfrm>
            <a:off x="173360" y="728870"/>
            <a:ext cx="11080794" cy="5909310"/>
          </a:xfrm>
          <a:prstGeom prst="rect">
            <a:avLst/>
          </a:prstGeom>
          <a:noFill/>
        </p:spPr>
        <p:txBody>
          <a:bodyPr wrap="square" rtlCol="0">
            <a:spAutoFit/>
          </a:bodyPr>
          <a:lstStyle/>
          <a:p>
            <a:pPr marL="342900" indent="-342900" algn="just">
              <a:lnSpc>
                <a:spcPct val="150000"/>
              </a:lnSpc>
              <a:buAutoNum type="arabicPeriod"/>
            </a:pPr>
            <a:r>
              <a:rPr lang="en-US" sz="2800" b="1">
                <a:latin typeface="Times New Roman" panose="02020603050405020304" pitchFamily="18" charset="0"/>
                <a:cs typeface="Times New Roman" panose="02020603050405020304" pitchFamily="18" charset="0"/>
              </a:rPr>
              <a:t>Permanent Tablespaces</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Permanent Tablespaces là nhóm tablespaces lưu trữ các đối tượng dữ liệu lâu dài. Các segment dữ liệu của permanent tablespaces được lưu trữ trên ổ đĩa trong các datafiles.</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Mỗi user được gán một permanent tablespaces khi user được tạo ra. Mệnh đề DEFAULT TABLESPACE trong câu lệnh CREATE DATABASE sẽ quy định tablespace mặc định được gán cho user.</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Một Oracle database bắt buộc phải có SYSTEM và SYSAUX tablespaces. </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13661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8941</TotalTime>
  <Words>2361</Words>
  <Application>Microsoft Office PowerPoint</Application>
  <PresentationFormat>Widescreen</PresentationFormat>
  <Paragraphs>270</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Courier New</vt:lpstr>
      <vt:lpstr>Segoe UI</vt:lpstr>
      <vt:lpstr>Symbol</vt:lpstr>
      <vt:lpstr>Tahoma</vt:lpstr>
      <vt:lpstr>Times New Roman</vt:lpstr>
      <vt:lpstr>Wingdings</vt:lpstr>
      <vt:lpstr>WelcomeDoc</vt:lpstr>
      <vt:lpstr>QUẢN LÝ TABLESPACES</vt:lpstr>
      <vt:lpstr>1. Mục đích</vt:lpstr>
      <vt:lpstr>2. Nội dung bài học</vt:lpstr>
      <vt:lpstr>I. CẤU TRÚC CỦA DATABASE</vt:lpstr>
      <vt:lpstr>I. CẤU TRÚC CỦA DATABASE</vt:lpstr>
      <vt:lpstr>I. CẤU TRÚC CỦA DATABASE</vt:lpstr>
      <vt:lpstr>I. CẤU TRÚC CỦA DATABASE</vt:lpstr>
      <vt:lpstr>II. PHÂN LOẠI TABLESPACES</vt:lpstr>
      <vt:lpstr>II. PHÂN LOẠI TABLESPACES</vt:lpstr>
      <vt:lpstr>Permanent Tablespaces</vt:lpstr>
      <vt:lpstr>Permanent Tablespaces</vt:lpstr>
      <vt:lpstr>Permanent Tablespaces</vt:lpstr>
      <vt:lpstr>Permanent Tablespaces</vt:lpstr>
      <vt:lpstr>Temporary Tablespaces</vt:lpstr>
      <vt:lpstr>2.1 Default Temporary Tablespaces</vt:lpstr>
      <vt:lpstr>2.1 Default Temporary Tablespaces</vt:lpstr>
      <vt:lpstr>III. QUẢN LÝ KHÔNG GIAN TRONG TABLESPACES </vt:lpstr>
      <vt:lpstr>III. QUẢN LÝ KHÔNG GIAN TRONG TABLESPACES </vt:lpstr>
      <vt:lpstr>IV. CÁC TRẠNG THÁI CỦA TABLESPACES</vt:lpstr>
      <vt:lpstr>IV. CÁC TRẠNG THÁI CỦA TABLESPACES</vt:lpstr>
      <vt:lpstr>V. THÊM, SỬA, XÓA TABLESPACES</vt:lpstr>
      <vt:lpstr>1. Tạo mới tablespaces</vt:lpstr>
      <vt:lpstr>1. Tạo mới tablespaces</vt:lpstr>
      <vt:lpstr>2. Mở rộng kích thước tablespaces</vt:lpstr>
      <vt:lpstr>2.1. Cho phép tự động mở rộng các data file</vt:lpstr>
      <vt:lpstr>2.2. Thay đổi kích thước datafile bằng tay</vt:lpstr>
      <vt:lpstr>2.3. Thêm data file vào một Tablespace</vt:lpstr>
      <vt:lpstr>3. Đổi tên hoặc thay đổi vị trí của datafiles</vt:lpstr>
      <vt:lpstr>4. Xóa tablespaces</vt:lpstr>
      <vt:lpstr>5. Khôi phục datafile bị mất</vt:lpstr>
      <vt:lpstr>VI. TRUY VẤN THÔNG TIN VỀ TABLESPACE</vt:lpstr>
      <vt:lpstr>Bài tập</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Nhữ Đức</cp:lastModifiedBy>
  <cp:revision>491</cp:revision>
  <dcterms:created xsi:type="dcterms:W3CDTF">2014-12-14T08:16:33Z</dcterms:created>
  <dcterms:modified xsi:type="dcterms:W3CDTF">2023-12-15T19:03:22Z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