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0682" autoAdjust="0"/>
  </p:normalViewPr>
  <p:slideViewPr>
    <p:cSldViewPr snapToGrid="0">
      <p:cViewPr varScale="1">
        <p:scale>
          <a:sx n="65" d="100"/>
          <a:sy n="65" d="100"/>
        </p:scale>
        <p:origin x="1710" y="48"/>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5FFF4-EC38-4850-89B4-CA2ADFCE3561}"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3E85C-6940-437B-94D4-A89918CE11E5}" type="slidenum">
              <a:rPr lang="en-US" smtClean="0"/>
              <a:t>‹#›</a:t>
            </a:fld>
            <a:endParaRPr lang="en-US"/>
          </a:p>
        </p:txBody>
      </p:sp>
    </p:spTree>
    <p:extLst>
      <p:ext uri="{BB962C8B-B14F-4D97-AF65-F5344CB8AC3E}">
        <p14:creationId xmlns:p14="http://schemas.microsoft.com/office/powerpoint/2010/main" val="323138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https://www.youtube.com/watch?v=wDZWVRvhgoc</a:t>
            </a:r>
          </a:p>
          <a:p>
            <a:endParaRPr lang="en-US" dirty="0"/>
          </a:p>
          <a:p>
            <a:endParaRPr lang="en-US" dirty="0"/>
          </a:p>
          <a:p>
            <a:r>
              <a:rPr lang="en-US" dirty="0"/>
              <a:t>Let's start first with the database structure. On the left side, you have the client here. On the right side, you have the server here. The </a:t>
            </a:r>
            <a:r>
              <a:rPr lang="en-US" dirty="0" err="1"/>
              <a:t>server'side</a:t>
            </a:r>
            <a:r>
              <a:rPr lang="en-US" dirty="0"/>
              <a:t> is divided in 3 main structures: the memory, the logical structure and the physical </a:t>
            </a:r>
            <a:r>
              <a:rPr lang="en-US" dirty="0" err="1"/>
              <a:t>structure.To</a:t>
            </a:r>
            <a:r>
              <a:rPr lang="en-US" dirty="0"/>
              <a:t> provide you every steps of transaction, we would be using user Scott. It is important to know that the whole string is an alias and other database names. the string will be compared to this alias inside of a … This is similar to DNS will obtain all the </a:t>
            </a:r>
            <a:r>
              <a:rPr lang="en-US" dirty="0" err="1"/>
              <a:t>nescessary</a:t>
            </a:r>
            <a:r>
              <a:rPr lang="en-US" dirty="0"/>
              <a:t> details to read the database server. Locally, a user's process will be allocated and validated to connection through with listeners. The listeners will be interested to allocate to server's process. The user's processes is now linked to server's process. … For this example, we will execute an update. First, this s … will be validated, we call this step "the parsing". The server's process sends back the confirmation of the parsing. The statement will then be written into the shared pool and the redo log buffer. Next, we will also be created into the shared pool. The database lock, that is used for the </a:t>
            </a:r>
            <a:r>
              <a:rPr lang="en-US" dirty="0" err="1"/>
              <a:t>transation</a:t>
            </a:r>
            <a:r>
              <a:rPr lang="en-US" dirty="0"/>
              <a:t>, will be read and copied into the database Buffer cache. Only the field implicated in this transaction will be held into a none-do segment till the transaction is completed. We call those copies "the Before Image". A copy of this block will be duplicated with the update … .This copy is called "the after image". A confirmation will be sent to the user's process. The commit statement completes the transaction and is written into the redo log buffer. The commit statement triggers the log like a process and will send all statement for the current </a:t>
            </a:r>
            <a:r>
              <a:rPr lang="en-US" dirty="0" err="1"/>
              <a:t>consation</a:t>
            </a:r>
            <a:r>
              <a:rPr lang="en-US" dirty="0"/>
              <a:t> into the redo log files. The before image in the undo segment could be then deleted when the …  of the undo retention primary switch. a last confirmation will be sent to the user's process. When the correct log's full, it generates switch log, triggering at the same time the </a:t>
            </a:r>
            <a:r>
              <a:rPr lang="en-US" dirty="0" err="1"/>
              <a:t>ARCn's</a:t>
            </a:r>
            <a:r>
              <a:rPr lang="en-US" dirty="0"/>
              <a:t> process and the log sequence number. The </a:t>
            </a:r>
            <a:r>
              <a:rPr lang="en-US" dirty="0" err="1"/>
              <a:t>ARCn</a:t>
            </a:r>
            <a:r>
              <a:rPr lang="en-US" dirty="0"/>
              <a:t> will generate and the …. With the contact of the current </a:t>
            </a:r>
            <a:r>
              <a:rPr lang="en-US" dirty="0" err="1"/>
              <a:t>log.A</a:t>
            </a:r>
            <a:r>
              <a:rPr lang="en-US" dirty="0"/>
              <a:t> switch log will then trigger, its checkpoint passes, that will … (</a:t>
            </a:r>
            <a:r>
              <a:rPr lang="en-US" dirty="0" err="1"/>
              <a:t>không</a:t>
            </a:r>
            <a:r>
              <a:rPr lang="en-US" dirty="0"/>
              <a:t> </a:t>
            </a:r>
            <a:r>
              <a:rPr lang="en-US" dirty="0" err="1"/>
              <a:t>nghe</a:t>
            </a:r>
            <a:r>
              <a:rPr lang="en-US" dirty="0"/>
              <a:t> </a:t>
            </a:r>
            <a:r>
              <a:rPr lang="en-US" dirty="0" err="1"/>
              <a:t>được</a:t>
            </a:r>
            <a:r>
              <a:rPr lang="en-US" dirty="0"/>
              <a:t> </a:t>
            </a:r>
            <a:r>
              <a:rPr lang="en-US" dirty="0" err="1"/>
              <a:t>động</a:t>
            </a:r>
            <a:r>
              <a:rPr lang="en-US" dirty="0"/>
              <a:t> </a:t>
            </a:r>
            <a:r>
              <a:rPr lang="en-US" dirty="0" err="1"/>
              <a:t>từ</a:t>
            </a:r>
            <a:r>
              <a:rPr lang="en-US" dirty="0"/>
              <a:t> </a:t>
            </a:r>
            <a:r>
              <a:rPr lang="en-US" dirty="0" err="1"/>
              <a:t>gì</a:t>
            </a:r>
            <a:r>
              <a:rPr lang="en-US" dirty="0"/>
              <a:t>) checkpoint number by applying this last number into each data … (</a:t>
            </a:r>
            <a:r>
              <a:rPr lang="en-US" dirty="0" err="1"/>
              <a:t>khoong</a:t>
            </a:r>
            <a:r>
              <a:rPr lang="en-US" dirty="0"/>
              <a:t> </a:t>
            </a:r>
            <a:r>
              <a:rPr lang="en-US" dirty="0" err="1"/>
              <a:t>nghe</a:t>
            </a:r>
            <a:r>
              <a:rPr lang="en-US" dirty="0"/>
              <a:t> ). The checkpoint </a:t>
            </a:r>
            <a:r>
              <a:rPr lang="en-US" dirty="0" err="1"/>
              <a:t>process'll</a:t>
            </a:r>
            <a:r>
              <a:rPr lang="en-US" dirty="0"/>
              <a:t> finally trigger the database right the process and right the last image from the database … into the table</a:t>
            </a:r>
          </a:p>
          <a:p>
            <a:endParaRPr lang="en-US" dirty="0"/>
          </a:p>
        </p:txBody>
      </p:sp>
      <p:sp>
        <p:nvSpPr>
          <p:cNvPr id="4" name="Slide Number Placeholder 3"/>
          <p:cNvSpPr>
            <a:spLocks noGrp="1"/>
          </p:cNvSpPr>
          <p:nvPr>
            <p:ph type="sldNum" sz="quarter" idx="10"/>
          </p:nvPr>
        </p:nvSpPr>
        <p:spPr/>
        <p:txBody>
          <a:bodyPr/>
          <a:lstStyle/>
          <a:p>
            <a:fld id="{3F63E85C-6940-437B-94D4-A89918CE11E5}" type="slidenum">
              <a:rPr lang="en-US" smtClean="0"/>
              <a:t>1</a:t>
            </a:fld>
            <a:endParaRPr lang="en-US"/>
          </a:p>
        </p:txBody>
      </p:sp>
    </p:spTree>
    <p:extLst>
      <p:ext uri="{BB962C8B-B14F-4D97-AF65-F5344CB8AC3E}">
        <p14:creationId xmlns:p14="http://schemas.microsoft.com/office/powerpoint/2010/main" val="426883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633AB7-42D5-434C-A1C6-2DDB9365D28C}"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224785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633AB7-42D5-434C-A1C6-2DDB9365D28C}"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32616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633AB7-42D5-434C-A1C6-2DDB9365D28C}"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5337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633AB7-42D5-434C-A1C6-2DDB9365D28C}"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322614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33AB7-42D5-434C-A1C6-2DDB9365D28C}"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87755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633AB7-42D5-434C-A1C6-2DDB9365D28C}"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382430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633AB7-42D5-434C-A1C6-2DDB9365D28C}" type="datetimeFigureOut">
              <a:rPr lang="en-US" smtClean="0"/>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388433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633AB7-42D5-434C-A1C6-2DDB9365D28C}" type="datetimeFigureOut">
              <a:rPr lang="en-US" smtClean="0"/>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179821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33AB7-42D5-434C-A1C6-2DDB9365D28C}" type="datetimeFigureOut">
              <a:rPr lang="en-US" smtClean="0"/>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343653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633AB7-42D5-434C-A1C6-2DDB9365D28C}"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9129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633AB7-42D5-434C-A1C6-2DDB9365D28C}"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71BED-F522-4B99-BCF7-CF30DEA1852E}" type="slidenum">
              <a:rPr lang="en-US" smtClean="0"/>
              <a:t>‹#›</a:t>
            </a:fld>
            <a:endParaRPr lang="en-US"/>
          </a:p>
        </p:txBody>
      </p:sp>
    </p:spTree>
    <p:extLst>
      <p:ext uri="{BB962C8B-B14F-4D97-AF65-F5344CB8AC3E}">
        <p14:creationId xmlns:p14="http://schemas.microsoft.com/office/powerpoint/2010/main" val="288647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33AB7-42D5-434C-A1C6-2DDB9365D28C}" type="datetimeFigureOut">
              <a:rPr lang="en-US" smtClean="0"/>
              <a:t>8/19/2022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71BED-F522-4B99-BCF7-CF30DEA1852E}" type="slidenum">
              <a:rPr lang="en-US" smtClean="0"/>
              <a:t>‹#›</a:t>
            </a:fld>
            <a:endParaRPr lang="en-US"/>
          </a:p>
        </p:txBody>
      </p:sp>
    </p:spTree>
    <p:extLst>
      <p:ext uri="{BB962C8B-B14F-4D97-AF65-F5344CB8AC3E}">
        <p14:creationId xmlns:p14="http://schemas.microsoft.com/office/powerpoint/2010/main" val="2850722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p:nvPr/>
        </p:nvSpPr>
        <p:spPr>
          <a:xfrm>
            <a:off x="-1" y="0"/>
            <a:ext cx="2662519" cy="68580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2" name="Rectangle 111"/>
          <p:cNvSpPr/>
          <p:nvPr/>
        </p:nvSpPr>
        <p:spPr>
          <a:xfrm>
            <a:off x="2695529" y="3750364"/>
            <a:ext cx="9496471" cy="142347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2695529" y="0"/>
            <a:ext cx="9496471" cy="372319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49068" y="5208332"/>
            <a:ext cx="9542931" cy="164966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376" y="2720187"/>
            <a:ext cx="1896036" cy="127747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USER</a:t>
            </a:r>
          </a:p>
        </p:txBody>
      </p:sp>
      <p:grpSp>
        <p:nvGrpSpPr>
          <p:cNvPr id="8" name="Group 7"/>
          <p:cNvGrpSpPr/>
          <p:nvPr/>
        </p:nvGrpSpPr>
        <p:grpSpPr>
          <a:xfrm>
            <a:off x="2847511" y="2285044"/>
            <a:ext cx="1896036" cy="1277471"/>
            <a:chOff x="2805952" y="2720186"/>
            <a:chExt cx="1896036" cy="1277471"/>
          </a:xfrm>
        </p:grpSpPr>
        <p:sp>
          <p:nvSpPr>
            <p:cNvPr id="6" name="Oval 5"/>
            <p:cNvSpPr/>
            <p:nvPr/>
          </p:nvSpPr>
          <p:spPr>
            <a:xfrm>
              <a:off x="2805952" y="2720186"/>
              <a:ext cx="1896036" cy="127747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2853659" y="3004978"/>
              <a:ext cx="1800622" cy="707886"/>
            </a:xfrm>
            <a:prstGeom prst="rect">
              <a:avLst/>
            </a:prstGeom>
          </p:spPr>
          <p:txBody>
            <a:bodyPr wrap="none">
              <a:spAutoFit/>
            </a:bodyPr>
            <a:lstStyle/>
            <a:p>
              <a:pPr algn="ctr"/>
              <a:r>
                <a:rPr lang="en-US"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SERVER</a:t>
              </a:r>
            </a:p>
          </p:txBody>
        </p:sp>
      </p:grpSp>
      <p:cxnSp>
        <p:nvCxnSpPr>
          <p:cNvPr id="10" name="Straight Connector 9"/>
          <p:cNvCxnSpPr/>
          <p:nvPr/>
        </p:nvCxnSpPr>
        <p:spPr>
          <a:xfrm>
            <a:off x="2649071" y="0"/>
            <a:ext cx="0" cy="6858000"/>
          </a:xfrm>
          <a:prstGeom prst="line">
            <a:avLst/>
          </a:prstGeom>
          <a:ln w="60325">
            <a:prstDash val="dash"/>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802091" y="149229"/>
            <a:ext cx="1058334" cy="523220"/>
          </a:xfrm>
          <a:prstGeom prst="rect">
            <a:avLst/>
          </a:prstGeom>
          <a:noFill/>
        </p:spPr>
        <p:txBody>
          <a:bodyPr wrap="square" rtlCol="0">
            <a:spAutoFit/>
          </a:bodyPr>
          <a:lstStyle/>
          <a:p>
            <a:r>
              <a:rPr lang="en-US" sz="2800"/>
              <a:t>Client</a:t>
            </a:r>
          </a:p>
        </p:txBody>
      </p:sp>
      <p:cxnSp>
        <p:nvCxnSpPr>
          <p:cNvPr id="12" name="Straight Connector 11"/>
          <p:cNvCxnSpPr/>
          <p:nvPr/>
        </p:nvCxnSpPr>
        <p:spPr>
          <a:xfrm>
            <a:off x="2847511" y="3723194"/>
            <a:ext cx="9344489" cy="1641"/>
          </a:xfrm>
          <a:prstGeom prst="line">
            <a:avLst/>
          </a:prstGeom>
          <a:ln w="28575">
            <a:prstDash val="dash"/>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2649071" y="5173835"/>
            <a:ext cx="9542929" cy="0"/>
          </a:xfrm>
          <a:prstGeom prst="line">
            <a:avLst/>
          </a:prstGeom>
          <a:ln w="28575">
            <a:prstDash val="dash"/>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16200000">
            <a:off x="2146656" y="1085888"/>
            <a:ext cx="1435136" cy="523220"/>
          </a:xfrm>
          <a:prstGeom prst="rect">
            <a:avLst/>
          </a:prstGeom>
          <a:noFill/>
        </p:spPr>
        <p:txBody>
          <a:bodyPr wrap="none" rtlCol="0">
            <a:spAutoFit/>
          </a:bodyPr>
          <a:lstStyle/>
          <a:p>
            <a:r>
              <a:rPr lang="en-US" sz="2800"/>
              <a:t>Memory</a:t>
            </a:r>
          </a:p>
        </p:txBody>
      </p:sp>
      <p:sp>
        <p:nvSpPr>
          <p:cNvPr id="17" name="TextBox 16"/>
          <p:cNvSpPr txBox="1"/>
          <p:nvPr/>
        </p:nvSpPr>
        <p:spPr>
          <a:xfrm rot="16200000">
            <a:off x="2242136" y="4194657"/>
            <a:ext cx="1337097" cy="523220"/>
          </a:xfrm>
          <a:prstGeom prst="rect">
            <a:avLst/>
          </a:prstGeom>
          <a:noFill/>
        </p:spPr>
        <p:txBody>
          <a:bodyPr wrap="none" rtlCol="0">
            <a:spAutoFit/>
          </a:bodyPr>
          <a:lstStyle/>
          <a:p>
            <a:r>
              <a:rPr lang="en-US" sz="2800"/>
              <a:t>Physical</a:t>
            </a:r>
          </a:p>
        </p:txBody>
      </p:sp>
      <p:sp>
        <p:nvSpPr>
          <p:cNvPr id="18" name="TextBox 17"/>
          <p:cNvSpPr txBox="1"/>
          <p:nvPr/>
        </p:nvSpPr>
        <p:spPr>
          <a:xfrm rot="16200000">
            <a:off x="2275635" y="5754307"/>
            <a:ext cx="1177182" cy="523220"/>
          </a:xfrm>
          <a:prstGeom prst="rect">
            <a:avLst/>
          </a:prstGeom>
          <a:noFill/>
        </p:spPr>
        <p:txBody>
          <a:bodyPr wrap="none" rtlCol="0">
            <a:spAutoFit/>
          </a:bodyPr>
          <a:lstStyle/>
          <a:p>
            <a:r>
              <a:rPr lang="en-US" sz="2800"/>
              <a:t>Logical</a:t>
            </a:r>
          </a:p>
        </p:txBody>
      </p:sp>
      <p:sp>
        <p:nvSpPr>
          <p:cNvPr id="19" name="TextBox 18"/>
          <p:cNvSpPr txBox="1"/>
          <p:nvPr/>
        </p:nvSpPr>
        <p:spPr>
          <a:xfrm rot="16200000">
            <a:off x="3992155" y="1052377"/>
            <a:ext cx="1407373" cy="523220"/>
          </a:xfrm>
          <a:prstGeom prst="rect">
            <a:avLst/>
          </a:prstGeom>
          <a:noFill/>
        </p:spPr>
        <p:txBody>
          <a:bodyPr wrap="none" rtlCol="0">
            <a:spAutoFit/>
          </a:bodyPr>
          <a:lstStyle/>
          <a:p>
            <a:r>
              <a:rPr lang="en-US" sz="2800"/>
              <a:t>Instance</a:t>
            </a:r>
          </a:p>
        </p:txBody>
      </p:sp>
      <p:sp>
        <p:nvSpPr>
          <p:cNvPr id="20" name="Rectangle 19"/>
          <p:cNvSpPr/>
          <p:nvPr/>
        </p:nvSpPr>
        <p:spPr>
          <a:xfrm>
            <a:off x="4957452" y="76442"/>
            <a:ext cx="7131454" cy="35838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ounded Rectangle 20"/>
          <p:cNvSpPr/>
          <p:nvPr/>
        </p:nvSpPr>
        <p:spPr>
          <a:xfrm>
            <a:off x="5266769" y="336176"/>
            <a:ext cx="6566644" cy="19488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TextBox 21"/>
          <p:cNvSpPr txBox="1"/>
          <p:nvPr/>
        </p:nvSpPr>
        <p:spPr>
          <a:xfrm>
            <a:off x="5434214" y="336176"/>
            <a:ext cx="1354856" cy="369332"/>
          </a:xfrm>
          <a:prstGeom prst="rect">
            <a:avLst/>
          </a:prstGeom>
          <a:noFill/>
        </p:spPr>
        <p:txBody>
          <a:bodyPr wrap="square" rtlCol="0">
            <a:spAutoFit/>
          </a:bodyPr>
          <a:lstStyle/>
          <a:p>
            <a:r>
              <a:rPr lang="en-US" b="1"/>
              <a:t>Shared Pool</a:t>
            </a:r>
          </a:p>
        </p:txBody>
      </p:sp>
      <p:sp>
        <p:nvSpPr>
          <p:cNvPr id="23" name="Rounded Rectangle 22"/>
          <p:cNvSpPr/>
          <p:nvPr/>
        </p:nvSpPr>
        <p:spPr>
          <a:xfrm>
            <a:off x="5434214" y="791529"/>
            <a:ext cx="1237129"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1"/>
            <a:endCxn id="23" idx="3"/>
          </p:cNvCxnSpPr>
          <p:nvPr/>
        </p:nvCxnSpPr>
        <p:spPr>
          <a:xfrm>
            <a:off x="5434214" y="1420650"/>
            <a:ext cx="1237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0105466" y="791529"/>
            <a:ext cx="1237129"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rot="16200000">
            <a:off x="10105466" y="1420650"/>
            <a:ext cx="1237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265832" y="806824"/>
            <a:ext cx="2292338"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7286050" y="1088956"/>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12001"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286050" y="1435945"/>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286050" y="1829627"/>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42804"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983462"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06448"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200895"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42803" y="325943"/>
            <a:ext cx="1608927" cy="369332"/>
          </a:xfrm>
          <a:prstGeom prst="rect">
            <a:avLst/>
          </a:prstGeom>
          <a:noFill/>
        </p:spPr>
        <p:txBody>
          <a:bodyPr wrap="square" rtlCol="0">
            <a:spAutoFit/>
          </a:bodyPr>
          <a:lstStyle/>
          <a:p>
            <a:pPr algn="ctr"/>
            <a:r>
              <a:rPr lang="en-US" b="1"/>
              <a:t>Buffer Cache</a:t>
            </a:r>
          </a:p>
        </p:txBody>
      </p:sp>
      <p:sp>
        <p:nvSpPr>
          <p:cNvPr id="41" name="TextBox 40"/>
          <p:cNvSpPr txBox="1"/>
          <p:nvPr/>
        </p:nvSpPr>
        <p:spPr>
          <a:xfrm>
            <a:off x="9851392" y="315710"/>
            <a:ext cx="1608927" cy="369332"/>
          </a:xfrm>
          <a:prstGeom prst="rect">
            <a:avLst/>
          </a:prstGeom>
          <a:noFill/>
        </p:spPr>
        <p:txBody>
          <a:bodyPr wrap="square" rtlCol="0">
            <a:spAutoFit/>
          </a:bodyPr>
          <a:lstStyle/>
          <a:p>
            <a:pPr algn="ctr"/>
            <a:r>
              <a:rPr lang="en-US" b="1"/>
              <a:t>Log Buffer</a:t>
            </a:r>
          </a:p>
        </p:txBody>
      </p:sp>
      <p:grpSp>
        <p:nvGrpSpPr>
          <p:cNvPr id="42" name="Group 41"/>
          <p:cNvGrpSpPr/>
          <p:nvPr/>
        </p:nvGrpSpPr>
        <p:grpSpPr>
          <a:xfrm>
            <a:off x="5397872" y="2450849"/>
            <a:ext cx="1087801" cy="908072"/>
            <a:chOff x="4921526" y="2733591"/>
            <a:chExt cx="1555858" cy="908072"/>
          </a:xfrm>
        </p:grpSpPr>
        <p:sp>
          <p:nvSpPr>
            <p:cNvPr id="43" name="Oval 42"/>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4" name="Rectangle 43"/>
            <p:cNvSpPr/>
            <p:nvPr/>
          </p:nvSpPr>
          <p:spPr>
            <a:xfrm>
              <a:off x="5137443" y="2947248"/>
              <a:ext cx="1027845"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PMON</a:t>
              </a:r>
            </a:p>
          </p:txBody>
        </p:sp>
      </p:grpSp>
      <p:grpSp>
        <p:nvGrpSpPr>
          <p:cNvPr id="52" name="Group 51"/>
          <p:cNvGrpSpPr/>
          <p:nvPr/>
        </p:nvGrpSpPr>
        <p:grpSpPr>
          <a:xfrm>
            <a:off x="6695800" y="2484677"/>
            <a:ext cx="1087801" cy="908072"/>
            <a:chOff x="4921526" y="2733591"/>
            <a:chExt cx="1555858" cy="908072"/>
          </a:xfrm>
        </p:grpSpPr>
        <p:sp>
          <p:nvSpPr>
            <p:cNvPr id="53" name="Oval 52"/>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4" name="Rectangle 53"/>
            <p:cNvSpPr/>
            <p:nvPr/>
          </p:nvSpPr>
          <p:spPr>
            <a:xfrm>
              <a:off x="4928923" y="2947248"/>
              <a:ext cx="1444886"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SMON</a:t>
              </a:r>
            </a:p>
          </p:txBody>
        </p:sp>
      </p:grpSp>
      <p:grpSp>
        <p:nvGrpSpPr>
          <p:cNvPr id="55" name="Group 54"/>
          <p:cNvGrpSpPr/>
          <p:nvPr/>
        </p:nvGrpSpPr>
        <p:grpSpPr>
          <a:xfrm>
            <a:off x="7993728" y="2484677"/>
            <a:ext cx="1087801" cy="908072"/>
            <a:chOff x="4921526" y="2733591"/>
            <a:chExt cx="1555858" cy="908072"/>
          </a:xfrm>
        </p:grpSpPr>
        <p:sp>
          <p:nvSpPr>
            <p:cNvPr id="56" name="Oval 55"/>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7" name="Rectangle 56"/>
            <p:cNvSpPr/>
            <p:nvPr/>
          </p:nvSpPr>
          <p:spPr>
            <a:xfrm>
              <a:off x="4948457" y="2947248"/>
              <a:ext cx="1405818"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DBWn</a:t>
              </a:r>
            </a:p>
          </p:txBody>
        </p:sp>
      </p:grpSp>
      <p:grpSp>
        <p:nvGrpSpPr>
          <p:cNvPr id="64" name="Group 63"/>
          <p:cNvGrpSpPr/>
          <p:nvPr/>
        </p:nvGrpSpPr>
        <p:grpSpPr>
          <a:xfrm>
            <a:off x="9284038" y="2518641"/>
            <a:ext cx="1087801" cy="908072"/>
            <a:chOff x="4921526" y="2733591"/>
            <a:chExt cx="1555858" cy="908072"/>
          </a:xfrm>
        </p:grpSpPr>
        <p:sp>
          <p:nvSpPr>
            <p:cNvPr id="65" name="Oval 64"/>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6" name="Rectangle 65"/>
            <p:cNvSpPr/>
            <p:nvPr/>
          </p:nvSpPr>
          <p:spPr>
            <a:xfrm>
              <a:off x="5056813" y="2947248"/>
              <a:ext cx="1189106"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CKPT</a:t>
              </a:r>
            </a:p>
          </p:txBody>
        </p:sp>
      </p:grpSp>
      <p:grpSp>
        <p:nvGrpSpPr>
          <p:cNvPr id="67" name="Group 66"/>
          <p:cNvGrpSpPr/>
          <p:nvPr/>
        </p:nvGrpSpPr>
        <p:grpSpPr>
          <a:xfrm>
            <a:off x="10581966" y="2518641"/>
            <a:ext cx="1087801" cy="908072"/>
            <a:chOff x="4921526" y="2733591"/>
            <a:chExt cx="1555858" cy="908072"/>
          </a:xfrm>
        </p:grpSpPr>
        <p:sp>
          <p:nvSpPr>
            <p:cNvPr id="68" name="Oval 67"/>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9" name="Rectangle 68"/>
            <p:cNvSpPr/>
            <p:nvPr/>
          </p:nvSpPr>
          <p:spPr>
            <a:xfrm>
              <a:off x="4968496" y="2947248"/>
              <a:ext cx="1365741"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LGWR</a:t>
              </a:r>
            </a:p>
          </p:txBody>
        </p:sp>
      </p:grpSp>
      <p:sp>
        <p:nvSpPr>
          <p:cNvPr id="70" name="Rectangle 69"/>
          <p:cNvSpPr/>
          <p:nvPr/>
        </p:nvSpPr>
        <p:spPr>
          <a:xfrm>
            <a:off x="4265972" y="4069727"/>
            <a:ext cx="1251490" cy="4341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1" name="TextBox 70"/>
          <p:cNvSpPr txBox="1"/>
          <p:nvPr/>
        </p:nvSpPr>
        <p:spPr>
          <a:xfrm>
            <a:off x="4247392" y="4590589"/>
            <a:ext cx="1354856" cy="369332"/>
          </a:xfrm>
          <a:prstGeom prst="rect">
            <a:avLst/>
          </a:prstGeom>
          <a:noFill/>
        </p:spPr>
        <p:txBody>
          <a:bodyPr wrap="square" rtlCol="0">
            <a:spAutoFit/>
          </a:bodyPr>
          <a:lstStyle/>
          <a:p>
            <a:r>
              <a:rPr lang="en-US" b="1"/>
              <a:t>Control file</a:t>
            </a:r>
          </a:p>
        </p:txBody>
      </p:sp>
      <p:grpSp>
        <p:nvGrpSpPr>
          <p:cNvPr id="74" name="Group 73"/>
          <p:cNvGrpSpPr/>
          <p:nvPr/>
        </p:nvGrpSpPr>
        <p:grpSpPr>
          <a:xfrm>
            <a:off x="6111642" y="3945103"/>
            <a:ext cx="773252" cy="971515"/>
            <a:chOff x="6111642" y="3945103"/>
            <a:chExt cx="773252" cy="1066412"/>
          </a:xfrm>
        </p:grpSpPr>
        <p:sp>
          <p:nvSpPr>
            <p:cNvPr id="72" name="Rectangle 71"/>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3" name="Rectangle 72"/>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75" name="Group 74"/>
          <p:cNvGrpSpPr/>
          <p:nvPr/>
        </p:nvGrpSpPr>
        <p:grpSpPr>
          <a:xfrm>
            <a:off x="8117380" y="3952004"/>
            <a:ext cx="773252" cy="986393"/>
            <a:chOff x="6111642" y="3945103"/>
            <a:chExt cx="773252" cy="1066412"/>
          </a:xfrm>
        </p:grpSpPr>
        <p:sp>
          <p:nvSpPr>
            <p:cNvPr id="76" name="Rectangle 75"/>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7" name="Rectangle 76"/>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78" name="Group 77"/>
          <p:cNvGrpSpPr/>
          <p:nvPr/>
        </p:nvGrpSpPr>
        <p:grpSpPr>
          <a:xfrm>
            <a:off x="7133129" y="3948407"/>
            <a:ext cx="773252" cy="968211"/>
            <a:chOff x="6111642" y="3945103"/>
            <a:chExt cx="773252" cy="1066412"/>
          </a:xfrm>
        </p:grpSpPr>
        <p:sp>
          <p:nvSpPr>
            <p:cNvPr id="79" name="Rectangle 78"/>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0" name="Rectangle 79"/>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cxnSp>
        <p:nvCxnSpPr>
          <p:cNvPr id="85" name="Straight Connector 84"/>
          <p:cNvCxnSpPr>
            <a:stCxn id="72" idx="1"/>
            <a:endCxn id="76" idx="3"/>
          </p:cNvCxnSpPr>
          <p:nvPr/>
        </p:nvCxnSpPr>
        <p:spPr>
          <a:xfrm>
            <a:off x="6111642" y="4430861"/>
            <a:ext cx="2778990" cy="1434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a:endCxn id="72" idx="1"/>
          </p:cNvCxnSpPr>
          <p:nvPr/>
        </p:nvCxnSpPr>
        <p:spPr>
          <a:xfrm>
            <a:off x="6111642" y="4331413"/>
            <a:ext cx="0" cy="99448"/>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a:off x="8888345" y="4336334"/>
            <a:ext cx="0" cy="274320"/>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a:off x="6811773" y="4305794"/>
            <a:ext cx="1354856" cy="369332"/>
          </a:xfrm>
          <a:prstGeom prst="rect">
            <a:avLst/>
          </a:prstGeom>
          <a:solidFill>
            <a:schemeClr val="bg1"/>
          </a:solidFill>
          <a:ln>
            <a:solidFill>
              <a:schemeClr val="tx1"/>
            </a:solidFill>
          </a:ln>
        </p:spPr>
        <p:txBody>
          <a:bodyPr wrap="square" rtlCol="0">
            <a:spAutoFit/>
          </a:bodyPr>
          <a:lstStyle/>
          <a:p>
            <a:pPr algn="ctr"/>
            <a:r>
              <a:rPr lang="en-US" b="1"/>
              <a:t>Datafiles</a:t>
            </a:r>
          </a:p>
        </p:txBody>
      </p:sp>
      <p:sp>
        <p:nvSpPr>
          <p:cNvPr id="90" name="Rectangle 89"/>
          <p:cNvSpPr/>
          <p:nvPr/>
        </p:nvSpPr>
        <p:spPr>
          <a:xfrm>
            <a:off x="9481492" y="3898247"/>
            <a:ext cx="890347" cy="5263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1" name="Rectangle 90"/>
          <p:cNvSpPr/>
          <p:nvPr/>
        </p:nvSpPr>
        <p:spPr>
          <a:xfrm>
            <a:off x="10617242" y="3893908"/>
            <a:ext cx="890347" cy="5263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3" name="TextBox 92"/>
          <p:cNvSpPr txBox="1"/>
          <p:nvPr/>
        </p:nvSpPr>
        <p:spPr>
          <a:xfrm>
            <a:off x="9898458" y="4444011"/>
            <a:ext cx="1842240" cy="369332"/>
          </a:xfrm>
          <a:prstGeom prst="rect">
            <a:avLst/>
          </a:prstGeom>
          <a:noFill/>
        </p:spPr>
        <p:txBody>
          <a:bodyPr wrap="square" rtlCol="0">
            <a:spAutoFit/>
          </a:bodyPr>
          <a:lstStyle/>
          <a:p>
            <a:r>
              <a:rPr lang="en-US" b="1"/>
              <a:t>Redo log file</a:t>
            </a:r>
          </a:p>
        </p:txBody>
      </p:sp>
      <p:sp>
        <p:nvSpPr>
          <p:cNvPr id="98" name="Rectangle 97"/>
          <p:cNvSpPr/>
          <p:nvPr/>
        </p:nvSpPr>
        <p:spPr>
          <a:xfrm>
            <a:off x="5813247" y="5365831"/>
            <a:ext cx="2170215" cy="113568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1" name="Rectangle 100"/>
          <p:cNvSpPr/>
          <p:nvPr/>
        </p:nvSpPr>
        <p:spPr>
          <a:xfrm>
            <a:off x="8124189" y="5378908"/>
            <a:ext cx="773252" cy="112510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3" name="TextBox 102"/>
          <p:cNvSpPr txBox="1"/>
          <p:nvPr/>
        </p:nvSpPr>
        <p:spPr>
          <a:xfrm>
            <a:off x="8117380" y="6167362"/>
            <a:ext cx="1842240" cy="369332"/>
          </a:xfrm>
          <a:prstGeom prst="rect">
            <a:avLst/>
          </a:prstGeom>
          <a:noFill/>
        </p:spPr>
        <p:txBody>
          <a:bodyPr wrap="square" rtlCol="0">
            <a:spAutoFit/>
          </a:bodyPr>
          <a:lstStyle/>
          <a:p>
            <a:r>
              <a:rPr lang="en-US" b="1"/>
              <a:t>UNDO</a:t>
            </a:r>
          </a:p>
        </p:txBody>
      </p:sp>
      <p:sp>
        <p:nvSpPr>
          <p:cNvPr id="104" name="Oval 103"/>
          <p:cNvSpPr/>
          <p:nvPr/>
        </p:nvSpPr>
        <p:spPr>
          <a:xfrm>
            <a:off x="8204221" y="5581641"/>
            <a:ext cx="618404" cy="6184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6" name="Straight Connector 105"/>
          <p:cNvCxnSpPr>
            <a:stCxn id="104" idx="2"/>
            <a:endCxn id="104" idx="6"/>
          </p:cNvCxnSpPr>
          <p:nvPr/>
        </p:nvCxnSpPr>
        <p:spPr>
          <a:xfrm>
            <a:off x="8204221" y="5890843"/>
            <a:ext cx="618404" cy="0"/>
          </a:xfrm>
          <a:prstGeom prst="line">
            <a:avLst/>
          </a:prstGeom>
        </p:spPr>
        <p:style>
          <a:lnRef idx="3">
            <a:schemeClr val="dk1"/>
          </a:lnRef>
          <a:fillRef idx="0">
            <a:schemeClr val="dk1"/>
          </a:fillRef>
          <a:effectRef idx="2">
            <a:schemeClr val="dk1"/>
          </a:effectRef>
          <a:fontRef idx="minor">
            <a:schemeClr val="tx1"/>
          </a:fontRef>
        </p:style>
      </p:cxnSp>
      <p:sp>
        <p:nvSpPr>
          <p:cNvPr id="107" name="Oval 106"/>
          <p:cNvSpPr/>
          <p:nvPr/>
        </p:nvSpPr>
        <p:spPr>
          <a:xfrm>
            <a:off x="8419239" y="5796363"/>
            <a:ext cx="183151" cy="1831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TextBox 107"/>
          <p:cNvSpPr txBox="1"/>
          <p:nvPr/>
        </p:nvSpPr>
        <p:spPr>
          <a:xfrm>
            <a:off x="5977234" y="6524870"/>
            <a:ext cx="1842240" cy="369332"/>
          </a:xfrm>
          <a:prstGeom prst="rect">
            <a:avLst/>
          </a:prstGeom>
          <a:noFill/>
        </p:spPr>
        <p:txBody>
          <a:bodyPr wrap="square" rtlCol="0">
            <a:spAutoFit/>
          </a:bodyPr>
          <a:lstStyle/>
          <a:p>
            <a:r>
              <a:rPr lang="en-US" b="1"/>
              <a:t>TABLESPACES</a:t>
            </a:r>
          </a:p>
        </p:txBody>
      </p:sp>
      <p:sp>
        <p:nvSpPr>
          <p:cNvPr id="109" name="Right Brace 108"/>
          <p:cNvSpPr/>
          <p:nvPr/>
        </p:nvSpPr>
        <p:spPr>
          <a:xfrm rot="5400000">
            <a:off x="7332466" y="4959849"/>
            <a:ext cx="101982" cy="32239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114" name="Picture 113"/>
          <p:cNvPicPr>
            <a:picLocks noChangeAspect="1"/>
          </p:cNvPicPr>
          <p:nvPr/>
        </p:nvPicPr>
        <p:blipFill>
          <a:blip r:embed="rId4"/>
          <a:stretch>
            <a:fillRect/>
          </a:stretch>
        </p:blipFill>
        <p:spPr>
          <a:xfrm>
            <a:off x="6240573" y="5426790"/>
            <a:ext cx="1184102" cy="1020344"/>
          </a:xfrm>
          <a:prstGeom prst="rect">
            <a:avLst/>
          </a:prstGeom>
        </p:spPr>
      </p:pic>
      <p:sp>
        <p:nvSpPr>
          <p:cNvPr id="115" name="TextBox 114"/>
          <p:cNvSpPr txBox="1"/>
          <p:nvPr/>
        </p:nvSpPr>
        <p:spPr>
          <a:xfrm>
            <a:off x="4246552" y="5720297"/>
            <a:ext cx="1040468" cy="369332"/>
          </a:xfrm>
          <a:prstGeom prst="rect">
            <a:avLst/>
          </a:prstGeom>
          <a:solidFill>
            <a:schemeClr val="bg1"/>
          </a:solidFill>
          <a:ln>
            <a:solidFill>
              <a:schemeClr val="tx1"/>
            </a:solidFill>
          </a:ln>
        </p:spPr>
        <p:txBody>
          <a:bodyPr wrap="square" rtlCol="0">
            <a:spAutoFit/>
          </a:bodyPr>
          <a:lstStyle/>
          <a:p>
            <a:pPr algn="ctr"/>
            <a:r>
              <a:rPr lang="en-US" b="1"/>
              <a:t>Table</a:t>
            </a:r>
          </a:p>
        </p:txBody>
      </p:sp>
      <p:cxnSp>
        <p:nvCxnSpPr>
          <p:cNvPr id="117" name="Straight Arrow Connector 116"/>
          <p:cNvCxnSpPr>
            <a:endCxn id="114" idx="1"/>
          </p:cNvCxnSpPr>
          <p:nvPr/>
        </p:nvCxnSpPr>
        <p:spPr>
          <a:xfrm>
            <a:off x="5298141" y="5923119"/>
            <a:ext cx="942432" cy="13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8" name="Picture 4" descr="http://www.freeiconspng.com/uploads/ear-healthcare-hear-hearing-icon-15.png"/>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3083869" y="44374"/>
            <a:ext cx="1027602" cy="1228462"/>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876431" y="5097343"/>
            <a:ext cx="1175692" cy="369332"/>
          </a:xfrm>
          <a:prstGeom prst="rect">
            <a:avLst/>
          </a:prstGeom>
          <a:solidFill>
            <a:schemeClr val="bg1"/>
          </a:solidFill>
          <a:ln>
            <a:solidFill>
              <a:schemeClr val="tx1"/>
            </a:solidFill>
          </a:ln>
        </p:spPr>
        <p:txBody>
          <a:bodyPr wrap="square" rtlCol="0">
            <a:spAutoFit/>
          </a:bodyPr>
          <a:lstStyle/>
          <a:p>
            <a:pPr algn="ctr"/>
            <a:r>
              <a:rPr lang="en-US" b="1"/>
              <a:t>DATABASE</a:t>
            </a:r>
          </a:p>
        </p:txBody>
      </p:sp>
      <p:sp>
        <p:nvSpPr>
          <p:cNvPr id="2" name="Left Brace 1"/>
          <p:cNvSpPr/>
          <p:nvPr/>
        </p:nvSpPr>
        <p:spPr>
          <a:xfrm>
            <a:off x="2212402" y="3750364"/>
            <a:ext cx="357203" cy="3107636"/>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a:stCxn id="72" idx="2"/>
          </p:cNvCxnSpPr>
          <p:nvPr/>
        </p:nvCxnSpPr>
        <p:spPr>
          <a:xfrm>
            <a:off x="6498268" y="4916618"/>
            <a:ext cx="0" cy="180725"/>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a:off x="7530261" y="4944091"/>
            <a:ext cx="0" cy="137160"/>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8513013" y="4971564"/>
            <a:ext cx="0" cy="407344"/>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7040446" y="5097343"/>
            <a:ext cx="0" cy="95208"/>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6498268" y="5077348"/>
            <a:ext cx="10319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427422" y="486381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Oval 95"/>
          <p:cNvSpPr/>
          <p:nvPr/>
        </p:nvSpPr>
        <p:spPr>
          <a:xfrm>
            <a:off x="7465439" y="4860721"/>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Oval 96"/>
          <p:cNvSpPr/>
          <p:nvPr/>
        </p:nvSpPr>
        <p:spPr>
          <a:xfrm>
            <a:off x="8447184" y="488575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p:cNvSpPr/>
          <p:nvPr/>
        </p:nvSpPr>
        <p:spPr>
          <a:xfrm>
            <a:off x="8444346" y="5291677"/>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p:cNvSpPr/>
          <p:nvPr/>
        </p:nvSpPr>
        <p:spPr>
          <a:xfrm>
            <a:off x="6966630" y="5137022"/>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572134" y="181642"/>
            <a:ext cx="3656368" cy="2559458"/>
          </a:xfrm>
          <a:prstGeom prst="rect">
            <a:avLst/>
          </a:prstGeom>
          <a:ln w="57150">
            <a:solidFill>
              <a:schemeClr val="tx1"/>
            </a:solidFill>
          </a:ln>
        </p:spPr>
      </p:pic>
      <p:sp>
        <p:nvSpPr>
          <p:cNvPr id="47" name="TextBox 46"/>
          <p:cNvSpPr txBox="1"/>
          <p:nvPr/>
        </p:nvSpPr>
        <p:spPr>
          <a:xfrm>
            <a:off x="2052123" y="745813"/>
            <a:ext cx="794705" cy="369332"/>
          </a:xfrm>
          <a:prstGeom prst="rect">
            <a:avLst/>
          </a:prstGeom>
          <a:noFill/>
        </p:spPr>
        <p:txBody>
          <a:bodyPr wrap="none" rtlCol="0">
            <a:spAutoFit/>
          </a:bodyPr>
          <a:lstStyle/>
          <a:p>
            <a:r>
              <a:rPr lang="en-US" b="1"/>
              <a:t>SCOTT</a:t>
            </a:r>
          </a:p>
        </p:txBody>
      </p:sp>
      <p:sp>
        <p:nvSpPr>
          <p:cNvPr id="105" name="TextBox 104"/>
          <p:cNvSpPr txBox="1"/>
          <p:nvPr/>
        </p:nvSpPr>
        <p:spPr>
          <a:xfrm>
            <a:off x="2019096" y="465313"/>
            <a:ext cx="1390124" cy="1107996"/>
          </a:xfrm>
          <a:prstGeom prst="rect">
            <a:avLst/>
          </a:prstGeom>
          <a:noFill/>
        </p:spPr>
        <p:txBody>
          <a:bodyPr wrap="none" rtlCol="0">
            <a:spAutoFit/>
          </a:bodyPr>
          <a:lstStyle/>
          <a:p>
            <a:r>
              <a:rPr lang="en-US" sz="6600" b="1"/>
              <a:t>……</a:t>
            </a:r>
          </a:p>
        </p:txBody>
      </p:sp>
      <p:sp>
        <p:nvSpPr>
          <p:cNvPr id="116" name="TextBox 115"/>
          <p:cNvSpPr txBox="1"/>
          <p:nvPr/>
        </p:nvSpPr>
        <p:spPr>
          <a:xfrm>
            <a:off x="2048333" y="1394063"/>
            <a:ext cx="687945" cy="369332"/>
          </a:xfrm>
          <a:prstGeom prst="rect">
            <a:avLst/>
          </a:prstGeom>
          <a:noFill/>
        </p:spPr>
        <p:txBody>
          <a:bodyPr wrap="none" rtlCol="0">
            <a:spAutoFit/>
          </a:bodyPr>
          <a:lstStyle/>
          <a:p>
            <a:r>
              <a:rPr lang="en-US" b="1"/>
              <a:t>ORCL</a:t>
            </a:r>
          </a:p>
        </p:txBody>
      </p:sp>
      <p:pic>
        <p:nvPicPr>
          <p:cNvPr id="49" name="Picture 48"/>
          <p:cNvPicPr>
            <a:picLocks noChangeAspect="1"/>
          </p:cNvPicPr>
          <p:nvPr/>
        </p:nvPicPr>
        <p:blipFill>
          <a:blip r:embed="rId7"/>
          <a:stretch>
            <a:fillRect/>
          </a:stretch>
        </p:blipFill>
        <p:spPr>
          <a:xfrm>
            <a:off x="3210151" y="3547456"/>
            <a:ext cx="7367360" cy="2006831"/>
          </a:xfrm>
          <a:prstGeom prst="rect">
            <a:avLst/>
          </a:prstGeom>
          <a:ln w="57150">
            <a:solidFill>
              <a:schemeClr val="tx1"/>
            </a:solidFill>
          </a:ln>
        </p:spPr>
      </p:pic>
      <p:sp>
        <p:nvSpPr>
          <p:cNvPr id="50" name="Oval 49"/>
          <p:cNvSpPr/>
          <p:nvPr/>
        </p:nvSpPr>
        <p:spPr>
          <a:xfrm>
            <a:off x="1860425" y="1394063"/>
            <a:ext cx="986403" cy="369332"/>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1" name="Curved Down Arrow 50"/>
          <p:cNvSpPr/>
          <p:nvPr/>
        </p:nvSpPr>
        <p:spPr>
          <a:xfrm rot="10555537">
            <a:off x="1224446" y="3904168"/>
            <a:ext cx="2143840" cy="691626"/>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Curved Down Arrow 117"/>
          <p:cNvSpPr/>
          <p:nvPr/>
        </p:nvSpPr>
        <p:spPr>
          <a:xfrm rot="3837213">
            <a:off x="2822013" y="1781448"/>
            <a:ext cx="2816849" cy="1397376"/>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Bent Arrow 118"/>
          <p:cNvSpPr/>
          <p:nvPr/>
        </p:nvSpPr>
        <p:spPr>
          <a:xfrm>
            <a:off x="876431" y="465314"/>
            <a:ext cx="1797251" cy="2098462"/>
          </a:xfrm>
          <a:prstGeom prst="bentArrow">
            <a:avLst/>
          </a:prstGeom>
          <a:solidFill>
            <a:srgbClr val="FF0000"/>
          </a:solidFill>
          <a:ln>
            <a:solidFill>
              <a:schemeClr val="tx2">
                <a:lumMod val="50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20" name="Down Arrow 119"/>
          <p:cNvSpPr/>
          <p:nvPr/>
        </p:nvSpPr>
        <p:spPr>
          <a:xfrm>
            <a:off x="3645143" y="1294789"/>
            <a:ext cx="435738" cy="95405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8956" y="4246194"/>
            <a:ext cx="1883209" cy="369332"/>
          </a:xfrm>
          <a:prstGeom prst="rect">
            <a:avLst/>
          </a:prstGeom>
          <a:solidFill>
            <a:schemeClr val="bg1"/>
          </a:solidFill>
          <a:ln>
            <a:solidFill>
              <a:schemeClr val="tx1"/>
            </a:solidFill>
          </a:ln>
        </p:spPr>
        <p:txBody>
          <a:bodyPr wrap="square" rtlCol="0">
            <a:spAutoFit/>
          </a:bodyPr>
          <a:lstStyle/>
          <a:p>
            <a:pPr algn="ctr"/>
            <a:r>
              <a:rPr lang="en-US" b="1"/>
              <a:t>SQL&gt; Update …</a:t>
            </a:r>
          </a:p>
        </p:txBody>
      </p:sp>
      <p:sp>
        <p:nvSpPr>
          <p:cNvPr id="58" name="Left-Right Arrow 57"/>
          <p:cNvSpPr/>
          <p:nvPr/>
        </p:nvSpPr>
        <p:spPr>
          <a:xfrm>
            <a:off x="1652773" y="2741100"/>
            <a:ext cx="1194055" cy="3386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urved Down Arrow 125"/>
          <p:cNvSpPr/>
          <p:nvPr/>
        </p:nvSpPr>
        <p:spPr>
          <a:xfrm>
            <a:off x="751147" y="1492837"/>
            <a:ext cx="2893711" cy="1124578"/>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TextBox 126"/>
          <p:cNvSpPr txBox="1"/>
          <p:nvPr/>
        </p:nvSpPr>
        <p:spPr>
          <a:xfrm>
            <a:off x="1722182" y="1420650"/>
            <a:ext cx="874227" cy="369332"/>
          </a:xfrm>
          <a:prstGeom prst="rect">
            <a:avLst/>
          </a:prstGeom>
          <a:solidFill>
            <a:schemeClr val="bg1"/>
          </a:solidFill>
          <a:ln>
            <a:solidFill>
              <a:schemeClr val="tx1"/>
            </a:solidFill>
          </a:ln>
        </p:spPr>
        <p:txBody>
          <a:bodyPr wrap="square" rtlCol="0">
            <a:spAutoFit/>
          </a:bodyPr>
          <a:lstStyle/>
          <a:p>
            <a:pPr algn="ctr"/>
            <a:r>
              <a:rPr lang="en-US" b="1"/>
              <a:t>Parse</a:t>
            </a:r>
          </a:p>
        </p:txBody>
      </p:sp>
      <p:sp>
        <p:nvSpPr>
          <p:cNvPr id="128" name="Right Arrow 127"/>
          <p:cNvSpPr/>
          <p:nvPr/>
        </p:nvSpPr>
        <p:spPr>
          <a:xfrm flipH="1">
            <a:off x="1887152" y="3050766"/>
            <a:ext cx="1124646" cy="494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277669" y="3119205"/>
            <a:ext cx="521970" cy="369332"/>
          </a:xfrm>
          <a:prstGeom prst="rect">
            <a:avLst/>
          </a:prstGeom>
          <a:solidFill>
            <a:schemeClr val="bg1"/>
          </a:solidFill>
          <a:ln>
            <a:solidFill>
              <a:schemeClr val="tx1"/>
            </a:solidFill>
          </a:ln>
        </p:spPr>
        <p:txBody>
          <a:bodyPr wrap="square" rtlCol="0">
            <a:spAutoFit/>
          </a:bodyPr>
          <a:lstStyle/>
          <a:p>
            <a:pPr algn="ctr"/>
            <a:r>
              <a:rPr lang="en-US" b="1"/>
              <a:t>OK</a:t>
            </a:r>
          </a:p>
        </p:txBody>
      </p:sp>
      <p:sp>
        <p:nvSpPr>
          <p:cNvPr id="59" name="Rectangle 58"/>
          <p:cNvSpPr/>
          <p:nvPr/>
        </p:nvSpPr>
        <p:spPr>
          <a:xfrm>
            <a:off x="5531665" y="839550"/>
            <a:ext cx="1103059" cy="369332"/>
          </a:xfrm>
          <a:prstGeom prst="rect">
            <a:avLst/>
          </a:prstGeom>
        </p:spPr>
        <p:txBody>
          <a:bodyPr wrap="none">
            <a:spAutoFit/>
          </a:bodyPr>
          <a:lstStyle/>
          <a:p>
            <a:r>
              <a:rPr lang="en-US" b="1">
                <a:solidFill>
                  <a:schemeClr val="bg1"/>
                </a:solidFill>
              </a:rPr>
              <a:t>Update …</a:t>
            </a:r>
            <a:endParaRPr lang="en-US">
              <a:solidFill>
                <a:schemeClr val="bg1"/>
              </a:solidFill>
            </a:endParaRPr>
          </a:p>
        </p:txBody>
      </p:sp>
      <p:sp>
        <p:nvSpPr>
          <p:cNvPr id="130" name="Rectangle 129"/>
          <p:cNvSpPr/>
          <p:nvPr/>
        </p:nvSpPr>
        <p:spPr>
          <a:xfrm>
            <a:off x="10029960" y="878891"/>
            <a:ext cx="1031046" cy="338554"/>
          </a:xfrm>
          <a:prstGeom prst="rect">
            <a:avLst/>
          </a:prstGeom>
        </p:spPr>
        <p:txBody>
          <a:bodyPr wrap="square">
            <a:spAutoFit/>
          </a:bodyPr>
          <a:lstStyle/>
          <a:p>
            <a:r>
              <a:rPr lang="en-US" sz="1600" b="1">
                <a:solidFill>
                  <a:schemeClr val="bg1"/>
                </a:solidFill>
              </a:rPr>
              <a:t>Update …</a:t>
            </a:r>
            <a:endParaRPr lang="en-US" sz="1600">
              <a:solidFill>
                <a:schemeClr val="bg1"/>
              </a:solidFill>
            </a:endParaRPr>
          </a:p>
        </p:txBody>
      </p:sp>
      <p:sp>
        <p:nvSpPr>
          <p:cNvPr id="131" name="Curved Down Arrow 130"/>
          <p:cNvSpPr/>
          <p:nvPr/>
        </p:nvSpPr>
        <p:spPr>
          <a:xfrm>
            <a:off x="903547" y="1645237"/>
            <a:ext cx="2893711" cy="1124578"/>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TextBox 131"/>
          <p:cNvSpPr txBox="1"/>
          <p:nvPr/>
        </p:nvSpPr>
        <p:spPr>
          <a:xfrm>
            <a:off x="1818310" y="1573050"/>
            <a:ext cx="1108417" cy="369332"/>
          </a:xfrm>
          <a:prstGeom prst="rect">
            <a:avLst/>
          </a:prstGeom>
          <a:solidFill>
            <a:schemeClr val="bg1"/>
          </a:solidFill>
          <a:ln>
            <a:solidFill>
              <a:schemeClr val="tx1"/>
            </a:solidFill>
          </a:ln>
        </p:spPr>
        <p:txBody>
          <a:bodyPr wrap="square" rtlCol="0">
            <a:spAutoFit/>
          </a:bodyPr>
          <a:lstStyle/>
          <a:p>
            <a:pPr algn="ctr"/>
            <a:r>
              <a:rPr lang="en-US" b="1"/>
              <a:t>Execute</a:t>
            </a:r>
          </a:p>
        </p:txBody>
      </p:sp>
      <p:pic>
        <p:nvPicPr>
          <p:cNvPr id="84" name="Picture 83"/>
          <p:cNvPicPr>
            <a:picLocks noChangeAspect="1"/>
          </p:cNvPicPr>
          <p:nvPr/>
        </p:nvPicPr>
        <p:blipFill>
          <a:blip r:embed="rId8"/>
          <a:stretch>
            <a:fillRect/>
          </a:stretch>
        </p:blipFill>
        <p:spPr>
          <a:xfrm>
            <a:off x="6344211" y="5587383"/>
            <a:ext cx="581025" cy="352425"/>
          </a:xfrm>
          <a:prstGeom prst="rect">
            <a:avLst/>
          </a:prstGeom>
        </p:spPr>
      </p:pic>
      <p:cxnSp>
        <p:nvCxnSpPr>
          <p:cNvPr id="61" name="Straight Connector 60"/>
          <p:cNvCxnSpPr/>
          <p:nvPr/>
        </p:nvCxnSpPr>
        <p:spPr>
          <a:xfrm>
            <a:off x="6427422" y="5720297"/>
            <a:ext cx="3475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Down Arrow Callout 101"/>
          <p:cNvSpPr/>
          <p:nvPr/>
        </p:nvSpPr>
        <p:spPr>
          <a:xfrm>
            <a:off x="7072145" y="494985"/>
            <a:ext cx="1551308" cy="599468"/>
          </a:xfrm>
          <a:prstGeom prst="down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Before image</a:t>
            </a:r>
          </a:p>
        </p:txBody>
      </p:sp>
      <p:sp>
        <p:nvSpPr>
          <p:cNvPr id="136" name="Down Arrow Callout 135"/>
          <p:cNvSpPr/>
          <p:nvPr/>
        </p:nvSpPr>
        <p:spPr>
          <a:xfrm>
            <a:off x="7700422" y="4937907"/>
            <a:ext cx="1551308" cy="599468"/>
          </a:xfrm>
          <a:prstGeom prst="down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Before image</a:t>
            </a:r>
          </a:p>
        </p:txBody>
      </p:sp>
      <p:grpSp>
        <p:nvGrpSpPr>
          <p:cNvPr id="1025" name="Group 1024"/>
          <p:cNvGrpSpPr/>
          <p:nvPr/>
        </p:nvGrpSpPr>
        <p:grpSpPr>
          <a:xfrm>
            <a:off x="8732680" y="1066272"/>
            <a:ext cx="581025" cy="352425"/>
            <a:chOff x="8732680" y="1066272"/>
            <a:chExt cx="581025" cy="352425"/>
          </a:xfrm>
        </p:grpSpPr>
        <p:pic>
          <p:nvPicPr>
            <p:cNvPr id="137" name="Picture 136"/>
            <p:cNvPicPr>
              <a:picLocks noChangeAspect="1"/>
            </p:cNvPicPr>
            <p:nvPr/>
          </p:nvPicPr>
          <p:blipFill>
            <a:blip r:embed="rId8"/>
            <a:stretch>
              <a:fillRect/>
            </a:stretch>
          </p:blipFill>
          <p:spPr>
            <a:xfrm>
              <a:off x="8732680" y="1066272"/>
              <a:ext cx="581025" cy="352425"/>
            </a:xfrm>
            <a:prstGeom prst="rect">
              <a:avLst/>
            </a:prstGeom>
          </p:spPr>
        </p:pic>
        <p:cxnSp>
          <p:nvCxnSpPr>
            <p:cNvPr id="138" name="Straight Connector 137"/>
            <p:cNvCxnSpPr/>
            <p:nvPr/>
          </p:nvCxnSpPr>
          <p:spPr>
            <a:xfrm>
              <a:off x="8797031" y="1208882"/>
              <a:ext cx="457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26" name="Right Arrow 1025"/>
          <p:cNvSpPr/>
          <p:nvPr/>
        </p:nvSpPr>
        <p:spPr>
          <a:xfrm>
            <a:off x="8125940" y="1070587"/>
            <a:ext cx="537926" cy="36194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Up Arrow Callout 1026"/>
          <p:cNvSpPr/>
          <p:nvPr/>
        </p:nvSpPr>
        <p:spPr>
          <a:xfrm>
            <a:off x="8394903" y="1420588"/>
            <a:ext cx="1306057" cy="531807"/>
          </a:xfrm>
          <a:prstGeom prst="up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After image</a:t>
            </a:r>
          </a:p>
        </p:txBody>
      </p:sp>
      <p:sp>
        <p:nvSpPr>
          <p:cNvPr id="144" name="TextBox 143"/>
          <p:cNvSpPr txBox="1"/>
          <p:nvPr/>
        </p:nvSpPr>
        <p:spPr>
          <a:xfrm>
            <a:off x="90936" y="4500887"/>
            <a:ext cx="1883209" cy="369332"/>
          </a:xfrm>
          <a:prstGeom prst="rect">
            <a:avLst/>
          </a:prstGeom>
          <a:solidFill>
            <a:schemeClr val="bg1"/>
          </a:solidFill>
          <a:ln>
            <a:solidFill>
              <a:schemeClr val="tx1"/>
            </a:solidFill>
          </a:ln>
        </p:spPr>
        <p:txBody>
          <a:bodyPr wrap="square" rtlCol="0">
            <a:spAutoFit/>
          </a:bodyPr>
          <a:lstStyle/>
          <a:p>
            <a:pPr algn="ctr"/>
            <a:r>
              <a:rPr lang="en-US" b="1"/>
              <a:t>SQL&gt; Commit;</a:t>
            </a:r>
          </a:p>
        </p:txBody>
      </p:sp>
      <p:sp>
        <p:nvSpPr>
          <p:cNvPr id="145" name="Rectangle 144"/>
          <p:cNvSpPr/>
          <p:nvPr/>
        </p:nvSpPr>
        <p:spPr>
          <a:xfrm>
            <a:off x="10027612" y="1157901"/>
            <a:ext cx="1193246" cy="338554"/>
          </a:xfrm>
          <a:prstGeom prst="rect">
            <a:avLst/>
          </a:prstGeom>
        </p:spPr>
        <p:txBody>
          <a:bodyPr wrap="square">
            <a:spAutoFit/>
          </a:bodyPr>
          <a:lstStyle/>
          <a:p>
            <a:r>
              <a:rPr lang="en-US" sz="1600" b="1">
                <a:solidFill>
                  <a:schemeClr val="bg1"/>
                </a:solidFill>
              </a:rPr>
              <a:t>Commit;</a:t>
            </a:r>
            <a:endParaRPr lang="en-US" sz="1600">
              <a:solidFill>
                <a:schemeClr val="bg1"/>
              </a:solidFill>
            </a:endParaRPr>
          </a:p>
        </p:txBody>
      </p:sp>
      <p:sp>
        <p:nvSpPr>
          <p:cNvPr id="146" name="Right Arrow 145"/>
          <p:cNvSpPr/>
          <p:nvPr/>
        </p:nvSpPr>
        <p:spPr>
          <a:xfrm flipH="1">
            <a:off x="1969212" y="3104690"/>
            <a:ext cx="1124646" cy="494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2359729" y="3173129"/>
            <a:ext cx="521970" cy="369332"/>
          </a:xfrm>
          <a:prstGeom prst="rect">
            <a:avLst/>
          </a:prstGeom>
          <a:solidFill>
            <a:schemeClr val="bg1"/>
          </a:solidFill>
          <a:ln>
            <a:solidFill>
              <a:schemeClr val="tx1"/>
            </a:solidFill>
          </a:ln>
        </p:spPr>
        <p:txBody>
          <a:bodyPr wrap="square" rtlCol="0">
            <a:spAutoFit/>
          </a:bodyPr>
          <a:lstStyle/>
          <a:p>
            <a:pPr algn="ctr"/>
            <a:r>
              <a:rPr lang="en-US" b="1"/>
              <a:t>OK</a:t>
            </a:r>
          </a:p>
        </p:txBody>
      </p:sp>
      <p:sp>
        <p:nvSpPr>
          <p:cNvPr id="1033" name="Curved Right Arrow 1032"/>
          <p:cNvSpPr/>
          <p:nvPr/>
        </p:nvSpPr>
        <p:spPr>
          <a:xfrm flipH="1">
            <a:off x="11364442" y="1338475"/>
            <a:ext cx="793278" cy="1449322"/>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3" name="TextBox 152"/>
          <p:cNvSpPr txBox="1"/>
          <p:nvPr/>
        </p:nvSpPr>
        <p:spPr>
          <a:xfrm>
            <a:off x="4695840" y="4112297"/>
            <a:ext cx="418704" cy="369332"/>
          </a:xfrm>
          <a:prstGeom prst="rect">
            <a:avLst/>
          </a:prstGeom>
          <a:noFill/>
        </p:spPr>
        <p:txBody>
          <a:bodyPr wrap="none" rtlCol="0">
            <a:spAutoFit/>
          </a:bodyPr>
          <a:lstStyle/>
          <a:p>
            <a:r>
              <a:rPr lang="en-US" b="1"/>
              <a:t>10</a:t>
            </a:r>
          </a:p>
        </p:txBody>
      </p:sp>
      <p:sp>
        <p:nvSpPr>
          <p:cNvPr id="154" name="TextBox 153"/>
          <p:cNvSpPr txBox="1"/>
          <p:nvPr/>
        </p:nvSpPr>
        <p:spPr>
          <a:xfrm>
            <a:off x="6304028" y="3884952"/>
            <a:ext cx="418704" cy="369332"/>
          </a:xfrm>
          <a:prstGeom prst="rect">
            <a:avLst/>
          </a:prstGeom>
          <a:noFill/>
        </p:spPr>
        <p:txBody>
          <a:bodyPr wrap="square" rtlCol="0">
            <a:spAutoFit/>
          </a:bodyPr>
          <a:lstStyle/>
          <a:p>
            <a:r>
              <a:rPr lang="en-US" b="1"/>
              <a:t>10</a:t>
            </a:r>
          </a:p>
        </p:txBody>
      </p:sp>
      <p:sp>
        <p:nvSpPr>
          <p:cNvPr id="155" name="TextBox 154"/>
          <p:cNvSpPr txBox="1"/>
          <p:nvPr/>
        </p:nvSpPr>
        <p:spPr>
          <a:xfrm>
            <a:off x="7313592" y="3882518"/>
            <a:ext cx="418704" cy="369332"/>
          </a:xfrm>
          <a:prstGeom prst="rect">
            <a:avLst/>
          </a:prstGeom>
          <a:noFill/>
        </p:spPr>
        <p:txBody>
          <a:bodyPr wrap="square" rtlCol="0">
            <a:spAutoFit/>
          </a:bodyPr>
          <a:lstStyle/>
          <a:p>
            <a:r>
              <a:rPr lang="en-US" b="1"/>
              <a:t>10</a:t>
            </a:r>
          </a:p>
        </p:txBody>
      </p:sp>
      <p:sp>
        <p:nvSpPr>
          <p:cNvPr id="156" name="TextBox 155"/>
          <p:cNvSpPr txBox="1"/>
          <p:nvPr/>
        </p:nvSpPr>
        <p:spPr>
          <a:xfrm>
            <a:off x="8287889" y="3895411"/>
            <a:ext cx="418704" cy="369332"/>
          </a:xfrm>
          <a:prstGeom prst="rect">
            <a:avLst/>
          </a:prstGeom>
          <a:noFill/>
        </p:spPr>
        <p:txBody>
          <a:bodyPr wrap="square" rtlCol="0">
            <a:spAutoFit/>
          </a:bodyPr>
          <a:lstStyle/>
          <a:p>
            <a:r>
              <a:rPr lang="en-US" b="1"/>
              <a:t>10</a:t>
            </a:r>
          </a:p>
        </p:txBody>
      </p:sp>
      <p:sp>
        <p:nvSpPr>
          <p:cNvPr id="157" name="TextBox 156"/>
          <p:cNvSpPr txBox="1"/>
          <p:nvPr/>
        </p:nvSpPr>
        <p:spPr>
          <a:xfrm>
            <a:off x="9717313" y="3993387"/>
            <a:ext cx="418704" cy="369332"/>
          </a:xfrm>
          <a:prstGeom prst="rect">
            <a:avLst/>
          </a:prstGeom>
          <a:noFill/>
        </p:spPr>
        <p:txBody>
          <a:bodyPr wrap="square" rtlCol="0">
            <a:spAutoFit/>
          </a:bodyPr>
          <a:lstStyle/>
          <a:p>
            <a:r>
              <a:rPr lang="en-US" b="1"/>
              <a:t>10</a:t>
            </a:r>
          </a:p>
        </p:txBody>
      </p:sp>
      <p:sp>
        <p:nvSpPr>
          <p:cNvPr id="158" name="TextBox 157"/>
          <p:cNvSpPr txBox="1"/>
          <p:nvPr/>
        </p:nvSpPr>
        <p:spPr>
          <a:xfrm>
            <a:off x="10882893" y="3977755"/>
            <a:ext cx="418704" cy="369332"/>
          </a:xfrm>
          <a:prstGeom prst="rect">
            <a:avLst/>
          </a:prstGeom>
          <a:noFill/>
        </p:spPr>
        <p:txBody>
          <a:bodyPr wrap="square" rtlCol="0">
            <a:spAutoFit/>
          </a:bodyPr>
          <a:lstStyle/>
          <a:p>
            <a:r>
              <a:rPr lang="en-US" b="1"/>
              <a:t>11</a:t>
            </a:r>
          </a:p>
        </p:txBody>
      </p:sp>
      <p:sp>
        <p:nvSpPr>
          <p:cNvPr id="1034" name="Down Arrow 1033"/>
          <p:cNvSpPr/>
          <p:nvPr/>
        </p:nvSpPr>
        <p:spPr>
          <a:xfrm>
            <a:off x="10909031" y="3454927"/>
            <a:ext cx="446583" cy="4021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472780" y="3837935"/>
            <a:ext cx="1304728" cy="646331"/>
          </a:xfrm>
          <a:prstGeom prst="rect">
            <a:avLst/>
          </a:prstGeom>
          <a:solidFill>
            <a:schemeClr val="bg1"/>
          </a:solidFill>
          <a:ln>
            <a:solidFill>
              <a:schemeClr val="tx1"/>
            </a:solidFill>
          </a:ln>
        </p:spPr>
        <p:txBody>
          <a:bodyPr wrap="square" rtlCol="0">
            <a:spAutoFit/>
          </a:bodyPr>
          <a:lstStyle/>
          <a:p>
            <a:pPr algn="ctr"/>
            <a:r>
              <a:rPr lang="en-US" b="1"/>
              <a:t>Update…</a:t>
            </a:r>
          </a:p>
          <a:p>
            <a:pPr algn="ctr"/>
            <a:r>
              <a:rPr lang="en-US" b="1"/>
              <a:t>Commit;</a:t>
            </a:r>
          </a:p>
        </p:txBody>
      </p:sp>
      <p:sp>
        <p:nvSpPr>
          <p:cNvPr id="1035" name="Left Arrow Callout 1034"/>
          <p:cNvSpPr/>
          <p:nvPr/>
        </p:nvSpPr>
        <p:spPr>
          <a:xfrm>
            <a:off x="8806448" y="5530236"/>
            <a:ext cx="1771063" cy="685955"/>
          </a:xfrm>
          <a:prstGeom prst="leftArrowCallout">
            <a:avLst>
              <a:gd name="adj1" fmla="val 16797"/>
              <a:gd name="adj2" fmla="val 22949"/>
              <a:gd name="adj3" fmla="val 25000"/>
              <a:gd name="adj4" fmla="val 8284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Image</a:t>
            </a:r>
          </a:p>
          <a:p>
            <a:pPr algn="ctr"/>
            <a:r>
              <a:rPr lang="en-US" b="1" dirty="0">
                <a:solidFill>
                  <a:schemeClr val="tx1"/>
                </a:solidFill>
              </a:rPr>
              <a:t> </a:t>
            </a:r>
            <a:r>
              <a:rPr lang="en-US" b="1">
                <a:solidFill>
                  <a:schemeClr val="tx1"/>
                </a:solidFill>
              </a:rPr>
              <a:t>Overwriten</a:t>
            </a:r>
            <a:endParaRPr lang="en-US" b="1" dirty="0">
              <a:solidFill>
                <a:schemeClr val="tx1"/>
              </a:solidFill>
            </a:endParaRPr>
          </a:p>
        </p:txBody>
      </p:sp>
      <p:sp>
        <p:nvSpPr>
          <p:cNvPr id="1036" name="TextBox 1035"/>
          <p:cNvSpPr txBox="1"/>
          <p:nvPr/>
        </p:nvSpPr>
        <p:spPr>
          <a:xfrm>
            <a:off x="8465330" y="5513646"/>
            <a:ext cx="344966" cy="461665"/>
          </a:xfrm>
          <a:prstGeom prst="rect">
            <a:avLst/>
          </a:prstGeom>
          <a:noFill/>
        </p:spPr>
        <p:txBody>
          <a:bodyPr wrap="none" rtlCol="0">
            <a:spAutoFit/>
          </a:bodyPr>
          <a:lstStyle/>
          <a:p>
            <a:r>
              <a:rPr lang="en-US" sz="2400">
                <a:solidFill>
                  <a:srgbClr val="FF0000"/>
                </a:solidFill>
              </a:rPr>
              <a:t>X</a:t>
            </a:r>
          </a:p>
        </p:txBody>
      </p:sp>
      <p:sp>
        <p:nvSpPr>
          <p:cNvPr id="164" name="Curved Down Arrow 163"/>
          <p:cNvSpPr/>
          <p:nvPr/>
        </p:nvSpPr>
        <p:spPr>
          <a:xfrm rot="11015009">
            <a:off x="9608258" y="4499963"/>
            <a:ext cx="1546499" cy="707572"/>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TextBox 164"/>
          <p:cNvSpPr txBox="1"/>
          <p:nvPr/>
        </p:nvSpPr>
        <p:spPr>
          <a:xfrm>
            <a:off x="9975421" y="5015776"/>
            <a:ext cx="877417" cy="369332"/>
          </a:xfrm>
          <a:prstGeom prst="rect">
            <a:avLst/>
          </a:prstGeom>
          <a:solidFill>
            <a:schemeClr val="bg1"/>
          </a:solidFill>
          <a:ln>
            <a:solidFill>
              <a:schemeClr val="tx1"/>
            </a:solidFill>
          </a:ln>
        </p:spPr>
        <p:txBody>
          <a:bodyPr wrap="square" rtlCol="0">
            <a:spAutoFit/>
          </a:bodyPr>
          <a:lstStyle/>
          <a:p>
            <a:pPr algn="ctr"/>
            <a:r>
              <a:rPr lang="en-US" b="1"/>
              <a:t>Switch</a:t>
            </a:r>
          </a:p>
        </p:txBody>
      </p:sp>
      <p:sp>
        <p:nvSpPr>
          <p:cNvPr id="166" name="TextBox 165"/>
          <p:cNvSpPr txBox="1"/>
          <p:nvPr/>
        </p:nvSpPr>
        <p:spPr>
          <a:xfrm>
            <a:off x="9729033" y="3991039"/>
            <a:ext cx="418704" cy="369332"/>
          </a:xfrm>
          <a:prstGeom prst="rect">
            <a:avLst/>
          </a:prstGeom>
          <a:noFill/>
        </p:spPr>
        <p:txBody>
          <a:bodyPr wrap="square" rtlCol="0">
            <a:spAutoFit/>
          </a:bodyPr>
          <a:lstStyle/>
          <a:p>
            <a:r>
              <a:rPr lang="en-US" b="1"/>
              <a:t>12</a:t>
            </a:r>
          </a:p>
        </p:txBody>
      </p:sp>
      <p:sp>
        <p:nvSpPr>
          <p:cNvPr id="167" name="Bent-Up Arrow 166"/>
          <p:cNvSpPr/>
          <p:nvPr/>
        </p:nvSpPr>
        <p:spPr>
          <a:xfrm flipH="1">
            <a:off x="9155023" y="3228459"/>
            <a:ext cx="838543" cy="2090619"/>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Arrow Connector 167"/>
          <p:cNvCxnSpPr/>
          <p:nvPr/>
        </p:nvCxnSpPr>
        <p:spPr>
          <a:xfrm flipH="1">
            <a:off x="8523179" y="2972677"/>
            <a:ext cx="760859" cy="68763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flipH="1">
            <a:off x="8581428" y="3601452"/>
            <a:ext cx="11143" cy="4058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p:cNvCxnSpPr/>
          <p:nvPr/>
        </p:nvCxnSpPr>
        <p:spPr>
          <a:xfrm flipH="1">
            <a:off x="7694052" y="3584664"/>
            <a:ext cx="858252" cy="35500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p:nvPr/>
        </p:nvCxnSpPr>
        <p:spPr>
          <a:xfrm flipH="1">
            <a:off x="6806676" y="3660311"/>
            <a:ext cx="1716503" cy="26257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p:nvPr/>
        </p:nvCxnSpPr>
        <p:spPr>
          <a:xfrm flipH="1">
            <a:off x="4848872" y="3544789"/>
            <a:ext cx="3795528" cy="46745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4707560" y="4124017"/>
            <a:ext cx="418704" cy="369332"/>
          </a:xfrm>
          <a:prstGeom prst="rect">
            <a:avLst/>
          </a:prstGeom>
          <a:noFill/>
        </p:spPr>
        <p:txBody>
          <a:bodyPr wrap="none" rtlCol="0">
            <a:spAutoFit/>
          </a:bodyPr>
          <a:lstStyle/>
          <a:p>
            <a:r>
              <a:rPr lang="en-US" b="1"/>
              <a:t>11</a:t>
            </a:r>
          </a:p>
        </p:txBody>
      </p:sp>
      <p:sp>
        <p:nvSpPr>
          <p:cNvPr id="174" name="TextBox 173"/>
          <p:cNvSpPr txBox="1"/>
          <p:nvPr/>
        </p:nvSpPr>
        <p:spPr>
          <a:xfrm>
            <a:off x="6315748" y="3896672"/>
            <a:ext cx="418704" cy="369332"/>
          </a:xfrm>
          <a:prstGeom prst="rect">
            <a:avLst/>
          </a:prstGeom>
          <a:noFill/>
        </p:spPr>
        <p:txBody>
          <a:bodyPr wrap="square" rtlCol="0">
            <a:spAutoFit/>
          </a:bodyPr>
          <a:lstStyle/>
          <a:p>
            <a:r>
              <a:rPr lang="en-US" b="1"/>
              <a:t>11</a:t>
            </a:r>
          </a:p>
        </p:txBody>
      </p:sp>
      <p:sp>
        <p:nvSpPr>
          <p:cNvPr id="175" name="TextBox 174"/>
          <p:cNvSpPr txBox="1"/>
          <p:nvPr/>
        </p:nvSpPr>
        <p:spPr>
          <a:xfrm>
            <a:off x="7325312" y="3894238"/>
            <a:ext cx="418704" cy="369332"/>
          </a:xfrm>
          <a:prstGeom prst="rect">
            <a:avLst/>
          </a:prstGeom>
          <a:noFill/>
        </p:spPr>
        <p:txBody>
          <a:bodyPr wrap="square" rtlCol="0">
            <a:spAutoFit/>
          </a:bodyPr>
          <a:lstStyle/>
          <a:p>
            <a:r>
              <a:rPr lang="en-US" b="1"/>
              <a:t>11</a:t>
            </a:r>
          </a:p>
        </p:txBody>
      </p:sp>
      <p:sp>
        <p:nvSpPr>
          <p:cNvPr id="176" name="TextBox 175"/>
          <p:cNvSpPr txBox="1"/>
          <p:nvPr/>
        </p:nvSpPr>
        <p:spPr>
          <a:xfrm>
            <a:off x="8299609" y="3907131"/>
            <a:ext cx="418704" cy="369332"/>
          </a:xfrm>
          <a:prstGeom prst="rect">
            <a:avLst/>
          </a:prstGeom>
          <a:noFill/>
        </p:spPr>
        <p:txBody>
          <a:bodyPr wrap="square" rtlCol="0">
            <a:spAutoFit/>
          </a:bodyPr>
          <a:lstStyle/>
          <a:p>
            <a:r>
              <a:rPr lang="en-US" b="1"/>
              <a:t>11</a:t>
            </a:r>
          </a:p>
        </p:txBody>
      </p:sp>
      <p:sp>
        <p:nvSpPr>
          <p:cNvPr id="1037" name="Left Arrow 1036"/>
          <p:cNvSpPr/>
          <p:nvPr/>
        </p:nvSpPr>
        <p:spPr>
          <a:xfrm>
            <a:off x="9015441" y="2741978"/>
            <a:ext cx="472577" cy="39018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9" name="Elbow Connector 1038"/>
          <p:cNvCxnSpPr/>
          <p:nvPr/>
        </p:nvCxnSpPr>
        <p:spPr>
          <a:xfrm rot="5400000">
            <a:off x="8009548" y="1950277"/>
            <a:ext cx="1366181" cy="390793"/>
          </a:xfrm>
          <a:prstGeom prst="bentConnector3">
            <a:avLst>
              <a:gd name="adj1" fmla="val 50000"/>
            </a:avLst>
          </a:prstGeom>
          <a:ln w="76200">
            <a:solidFill>
              <a:srgbClr val="FF0000"/>
            </a:solidFill>
            <a:tailEnd type="triangle"/>
          </a:ln>
        </p:spPr>
        <p:style>
          <a:lnRef idx="1">
            <a:schemeClr val="accent3"/>
          </a:lnRef>
          <a:fillRef idx="0">
            <a:schemeClr val="accent3"/>
          </a:fillRef>
          <a:effectRef idx="0">
            <a:schemeClr val="accent3"/>
          </a:effectRef>
          <a:fontRef idx="minor">
            <a:schemeClr val="tx1"/>
          </a:fontRef>
        </p:style>
      </p:cxnSp>
      <p:cxnSp>
        <p:nvCxnSpPr>
          <p:cNvPr id="184" name="Elbow Connector 183"/>
          <p:cNvCxnSpPr>
            <a:endCxn id="84" idx="0"/>
          </p:cNvCxnSpPr>
          <p:nvPr/>
        </p:nvCxnSpPr>
        <p:spPr>
          <a:xfrm rot="5400000">
            <a:off x="6371902" y="3579092"/>
            <a:ext cx="2271113" cy="1745468"/>
          </a:xfrm>
          <a:prstGeom prst="bentConnector3">
            <a:avLst>
              <a:gd name="adj1" fmla="val 50000"/>
            </a:avLst>
          </a:prstGeom>
          <a:ln w="76200">
            <a:solidFill>
              <a:srgbClr val="FF0000"/>
            </a:solidFill>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1252596196"/>
      </p:ext>
    </p:extLst>
  </p:cSld>
  <p:clrMapOvr>
    <a:masterClrMapping/>
  </p:clrMapOvr>
  <mc:AlternateContent xmlns:mc="http://schemas.openxmlformats.org/markup-compatibility/2006" xmlns:p14="http://schemas.microsoft.com/office/powerpoint/2010/main">
    <mc:Choice Requires="p14">
      <p:transition spd="slow" p14:dur="2000" advTm="22278"/>
    </mc:Choice>
    <mc:Fallback xmlns="">
      <p:transition spd="slow" advTm="222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repeatCount="indefinite" fill="hold" grpId="0" nodeType="clickEffect">
                                  <p:stCondLst>
                                    <p:cond delay="0"/>
                                  </p:stCondLst>
                                  <p:endCondLst>
                                    <p:cond evt="onNext" delay="0">
                                      <p:tgtEl>
                                        <p:sldTgt/>
                                      </p:tgtEl>
                                    </p:cond>
                                  </p:endCondLst>
                                  <p:childTnLst>
                                    <p:animClr clrSpc="hsl" dir="cw">
                                      <p:cBhvr override="childStyle">
                                        <p:cTn id="6" dur="500" fill="hold"/>
                                        <p:tgtEl>
                                          <p:spTgt spid="113"/>
                                        </p:tgtEl>
                                        <p:attrNameLst>
                                          <p:attrName>style.color</p:attrName>
                                        </p:attrNameLst>
                                      </p:cBhvr>
                                      <p:by>
                                        <p:hsl h="0" s="-12549" l="-25098"/>
                                      </p:by>
                                    </p:animClr>
                                    <p:animClr clrSpc="hsl" dir="cw">
                                      <p:cBhvr>
                                        <p:cTn id="7" dur="500" fill="hold"/>
                                        <p:tgtEl>
                                          <p:spTgt spid="113"/>
                                        </p:tgtEl>
                                        <p:attrNameLst>
                                          <p:attrName>fillcolor</p:attrName>
                                        </p:attrNameLst>
                                      </p:cBhvr>
                                      <p:by>
                                        <p:hsl h="0" s="-12549" l="-25098"/>
                                      </p:by>
                                    </p:animClr>
                                    <p:animClr clrSpc="hsl" dir="cw">
                                      <p:cBhvr>
                                        <p:cTn id="8" dur="500" fill="hold"/>
                                        <p:tgtEl>
                                          <p:spTgt spid="113"/>
                                        </p:tgtEl>
                                        <p:attrNameLst>
                                          <p:attrName>stroke.color</p:attrName>
                                        </p:attrNameLst>
                                      </p:cBhvr>
                                      <p:by>
                                        <p:hsl h="0" s="-12549" l="-25098"/>
                                      </p:by>
                                    </p:animClr>
                                    <p:set>
                                      <p:cBhvr>
                                        <p:cTn id="9" dur="500" fill="hold"/>
                                        <p:tgtEl>
                                          <p:spTgt spid="11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mph" presetSubtype="2" repeatCount="indefinite" fill="hold" nodeType="clickEffect">
                                  <p:stCondLst>
                                    <p:cond delay="0"/>
                                  </p:stCondLst>
                                  <p:endCondLst>
                                    <p:cond evt="onNext" delay="0">
                                      <p:tgtEl>
                                        <p:sldTgt/>
                                      </p:tgtEl>
                                    </p:cond>
                                  </p:endCondLst>
                                  <p:childTnLst>
                                    <p:animClr clrSpc="rgb" dir="cw">
                                      <p:cBhvr>
                                        <p:cTn id="13" dur="1250" fill="hold"/>
                                        <p:tgtEl>
                                          <p:spTgt spid="111"/>
                                        </p:tgtEl>
                                        <p:attrNameLst>
                                          <p:attrName>fillcolor</p:attrName>
                                        </p:attrNameLst>
                                      </p:cBhvr>
                                      <p:to>
                                        <a:schemeClr val="hlink"/>
                                      </p:to>
                                    </p:animClr>
                                    <p:set>
                                      <p:cBhvr>
                                        <p:cTn id="14" dur="1250" fill="hold"/>
                                        <p:tgtEl>
                                          <p:spTgt spid="111"/>
                                        </p:tgtEl>
                                        <p:attrNameLst>
                                          <p:attrName>fill.type</p:attrName>
                                        </p:attrNameLst>
                                      </p:cBhvr>
                                      <p:to>
                                        <p:strVal val="solid"/>
                                      </p:to>
                                    </p:set>
                                    <p:set>
                                      <p:cBhvr>
                                        <p:cTn id="15" dur="1250" fill="hold"/>
                                        <p:tgtEl>
                                          <p:spTgt spid="111"/>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mph" presetSubtype="2" repeatCount="indefinite" fill="hold" nodeType="clickEffect">
                                  <p:stCondLst>
                                    <p:cond delay="0"/>
                                  </p:stCondLst>
                                  <p:endCondLst>
                                    <p:cond evt="onNext" delay="0">
                                      <p:tgtEl>
                                        <p:sldTgt/>
                                      </p:tgtEl>
                                    </p:cond>
                                  </p:endCondLst>
                                  <p:childTnLst>
                                    <p:animClr clrSpc="rgb" dir="cw">
                                      <p:cBhvr>
                                        <p:cTn id="19" dur="1000" fill="hold"/>
                                        <p:tgtEl>
                                          <p:spTgt spid="112"/>
                                        </p:tgtEl>
                                        <p:attrNameLst>
                                          <p:attrName>fillcolor</p:attrName>
                                        </p:attrNameLst>
                                      </p:cBhvr>
                                      <p:to>
                                        <a:schemeClr val="accent2"/>
                                      </p:to>
                                    </p:animClr>
                                    <p:set>
                                      <p:cBhvr>
                                        <p:cTn id="20" dur="1000" fill="hold"/>
                                        <p:tgtEl>
                                          <p:spTgt spid="112"/>
                                        </p:tgtEl>
                                        <p:attrNameLst>
                                          <p:attrName>fill.type</p:attrName>
                                        </p:attrNameLst>
                                      </p:cBhvr>
                                      <p:to>
                                        <p:strVal val="solid"/>
                                      </p:to>
                                    </p:set>
                                    <p:set>
                                      <p:cBhvr>
                                        <p:cTn id="21" dur="1000" fill="hold"/>
                                        <p:tgtEl>
                                          <p:spTgt spid="112"/>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repeatCount="indefinite" fill="hold" nodeType="clickEffect">
                                  <p:stCondLst>
                                    <p:cond delay="0"/>
                                  </p:stCondLst>
                                  <p:endCondLst>
                                    <p:cond evt="onNext" delay="0">
                                      <p:tgtEl>
                                        <p:sldTgt/>
                                      </p:tgtEl>
                                    </p:cond>
                                  </p:endCondLst>
                                  <p:childTnLst>
                                    <p:animClr clrSpc="rgb" dir="cw">
                                      <p:cBhvr>
                                        <p:cTn id="25" dur="1000" fill="hold"/>
                                        <p:tgtEl>
                                          <p:spTgt spid="110"/>
                                        </p:tgtEl>
                                        <p:attrNameLst>
                                          <p:attrName>fillcolor</p:attrName>
                                        </p:attrNameLst>
                                      </p:cBhvr>
                                      <p:to>
                                        <a:schemeClr val="accent2"/>
                                      </p:to>
                                    </p:animClr>
                                    <p:set>
                                      <p:cBhvr>
                                        <p:cTn id="26" dur="1000" fill="hold"/>
                                        <p:tgtEl>
                                          <p:spTgt spid="110"/>
                                        </p:tgtEl>
                                        <p:attrNameLst>
                                          <p:attrName>fill.type</p:attrName>
                                        </p:attrNameLst>
                                      </p:cBhvr>
                                      <p:to>
                                        <p:strVal val="solid"/>
                                      </p:to>
                                    </p:set>
                                    <p:set>
                                      <p:cBhvr>
                                        <p:cTn id="27" dur="1000" fill="hold"/>
                                        <p:tgtEl>
                                          <p:spTgt spid="110"/>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repeatCount="indefinite" fill="hold" grpId="0" nodeType="clickEffect">
                                  <p:stCondLst>
                                    <p:cond delay="0"/>
                                  </p:stCondLst>
                                  <p:endCondLst>
                                    <p:cond evt="onNext" delay="0">
                                      <p:tgtEl>
                                        <p:sldTgt/>
                                      </p:tgtEl>
                                    </p:cond>
                                  </p:endCondLst>
                                  <p:childTnLst>
                                    <p:animRot by="120000">
                                      <p:cBhvr>
                                        <p:cTn id="31" dur="50" fill="hold">
                                          <p:stCondLst>
                                            <p:cond delay="0"/>
                                          </p:stCondLst>
                                        </p:cTn>
                                        <p:tgtEl>
                                          <p:spTgt spid="2"/>
                                        </p:tgtEl>
                                        <p:attrNameLst>
                                          <p:attrName>r</p:attrName>
                                        </p:attrNameLst>
                                      </p:cBhvr>
                                    </p:animRot>
                                    <p:animRot by="-240000">
                                      <p:cBhvr>
                                        <p:cTn id="32" dur="100" fill="hold">
                                          <p:stCondLst>
                                            <p:cond delay="100"/>
                                          </p:stCondLst>
                                        </p:cTn>
                                        <p:tgtEl>
                                          <p:spTgt spid="2"/>
                                        </p:tgtEl>
                                        <p:attrNameLst>
                                          <p:attrName>r</p:attrName>
                                        </p:attrNameLst>
                                      </p:cBhvr>
                                    </p:animRot>
                                    <p:animRot by="240000">
                                      <p:cBhvr>
                                        <p:cTn id="33" dur="100" fill="hold">
                                          <p:stCondLst>
                                            <p:cond delay="200"/>
                                          </p:stCondLst>
                                        </p:cTn>
                                        <p:tgtEl>
                                          <p:spTgt spid="2"/>
                                        </p:tgtEl>
                                        <p:attrNameLst>
                                          <p:attrName>r</p:attrName>
                                        </p:attrNameLst>
                                      </p:cBhvr>
                                    </p:animRot>
                                    <p:animRot by="-240000">
                                      <p:cBhvr>
                                        <p:cTn id="34" dur="100" fill="hold">
                                          <p:stCondLst>
                                            <p:cond delay="300"/>
                                          </p:stCondLst>
                                        </p:cTn>
                                        <p:tgtEl>
                                          <p:spTgt spid="2"/>
                                        </p:tgtEl>
                                        <p:attrNameLst>
                                          <p:attrName>r</p:attrName>
                                        </p:attrNameLst>
                                      </p:cBhvr>
                                    </p:animRot>
                                    <p:animRot by="120000">
                                      <p:cBhvr>
                                        <p:cTn id="35" dur="100" fill="hold">
                                          <p:stCondLst>
                                            <p:cond delay="400"/>
                                          </p:stCondLst>
                                        </p:cTn>
                                        <p:tgtEl>
                                          <p:spTgt spid="2"/>
                                        </p:tgtEl>
                                        <p:attrNameLst>
                                          <p:attrName>r</p:attrName>
                                        </p:attrNameLst>
                                      </p:cBhvr>
                                    </p:animRot>
                                  </p:childTnLst>
                                </p:cTn>
                              </p:par>
                              <p:par>
                                <p:cTn id="36" presetID="32" presetClass="emph" presetSubtype="0" repeatCount="indefinite" fill="hold" grpId="0" nodeType="withEffect">
                                  <p:stCondLst>
                                    <p:cond delay="0"/>
                                  </p:stCondLst>
                                  <p:endCondLst>
                                    <p:cond evt="onNext" delay="0">
                                      <p:tgtEl>
                                        <p:sldTgt/>
                                      </p:tgtEl>
                                    </p:cond>
                                  </p:endCondLst>
                                  <p:childTnLst>
                                    <p:animRot by="120000">
                                      <p:cBhvr>
                                        <p:cTn id="37" dur="50" fill="hold">
                                          <p:stCondLst>
                                            <p:cond delay="0"/>
                                          </p:stCondLst>
                                        </p:cTn>
                                        <p:tgtEl>
                                          <p:spTgt spid="81"/>
                                        </p:tgtEl>
                                        <p:attrNameLst>
                                          <p:attrName>r</p:attrName>
                                        </p:attrNameLst>
                                      </p:cBhvr>
                                    </p:animRot>
                                    <p:animRot by="-240000">
                                      <p:cBhvr>
                                        <p:cTn id="38" dur="100" fill="hold">
                                          <p:stCondLst>
                                            <p:cond delay="100"/>
                                          </p:stCondLst>
                                        </p:cTn>
                                        <p:tgtEl>
                                          <p:spTgt spid="81"/>
                                        </p:tgtEl>
                                        <p:attrNameLst>
                                          <p:attrName>r</p:attrName>
                                        </p:attrNameLst>
                                      </p:cBhvr>
                                    </p:animRot>
                                    <p:animRot by="240000">
                                      <p:cBhvr>
                                        <p:cTn id="39" dur="100" fill="hold">
                                          <p:stCondLst>
                                            <p:cond delay="200"/>
                                          </p:stCondLst>
                                        </p:cTn>
                                        <p:tgtEl>
                                          <p:spTgt spid="81"/>
                                        </p:tgtEl>
                                        <p:attrNameLst>
                                          <p:attrName>r</p:attrName>
                                        </p:attrNameLst>
                                      </p:cBhvr>
                                    </p:animRot>
                                    <p:animRot by="-240000">
                                      <p:cBhvr>
                                        <p:cTn id="40" dur="100" fill="hold">
                                          <p:stCondLst>
                                            <p:cond delay="300"/>
                                          </p:stCondLst>
                                        </p:cTn>
                                        <p:tgtEl>
                                          <p:spTgt spid="81"/>
                                        </p:tgtEl>
                                        <p:attrNameLst>
                                          <p:attrName>r</p:attrName>
                                        </p:attrNameLst>
                                      </p:cBhvr>
                                    </p:animRot>
                                    <p:animRot by="120000">
                                      <p:cBhvr>
                                        <p:cTn id="41" dur="100" fill="hold">
                                          <p:stCondLst>
                                            <p:cond delay="400"/>
                                          </p:stCondLst>
                                        </p:cTn>
                                        <p:tgtEl>
                                          <p:spTgt spid="81"/>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arn(inVertical)">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iterate type="lt">
                                    <p:tmPct val="50000"/>
                                  </p:iterate>
                                  <p:childTnLst>
                                    <p:set>
                                      <p:cBhvr>
                                        <p:cTn id="50" dur="1" fill="hold">
                                          <p:stCondLst>
                                            <p:cond delay="0"/>
                                          </p:stCondLst>
                                        </p:cTn>
                                        <p:tgtEl>
                                          <p:spTgt spid="47"/>
                                        </p:tgtEl>
                                        <p:attrNameLst>
                                          <p:attrName>style.visibility</p:attrName>
                                        </p:attrNameLst>
                                      </p:cBhvr>
                                      <p:to>
                                        <p:strVal val="visible"/>
                                      </p:to>
                                    </p:set>
                                    <p:animEffect transition="in" filter="dissolve">
                                      <p:cBhvr>
                                        <p:cTn id="51" dur="25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iterate type="lt">
                                    <p:tmPct val="50000"/>
                                  </p:iterate>
                                  <p:childTnLst>
                                    <p:set>
                                      <p:cBhvr>
                                        <p:cTn id="55" dur="1" fill="hold">
                                          <p:stCondLst>
                                            <p:cond delay="0"/>
                                          </p:stCondLst>
                                        </p:cTn>
                                        <p:tgtEl>
                                          <p:spTgt spid="105"/>
                                        </p:tgtEl>
                                        <p:attrNameLst>
                                          <p:attrName>style.visibility</p:attrName>
                                        </p:attrNameLst>
                                      </p:cBhvr>
                                      <p:to>
                                        <p:strVal val="visible"/>
                                      </p:to>
                                    </p:set>
                                    <p:animEffect transition="in" filter="dissolve">
                                      <p:cBhvr>
                                        <p:cTn id="56" dur="500"/>
                                        <p:tgtEl>
                                          <p:spTgt spid="10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iterate type="lt">
                                    <p:tmPct val="50000"/>
                                  </p:iterate>
                                  <p:childTnLst>
                                    <p:set>
                                      <p:cBhvr>
                                        <p:cTn id="60" dur="1" fill="hold">
                                          <p:stCondLst>
                                            <p:cond delay="0"/>
                                          </p:stCondLst>
                                        </p:cTn>
                                        <p:tgtEl>
                                          <p:spTgt spid="116"/>
                                        </p:tgtEl>
                                        <p:attrNameLst>
                                          <p:attrName>style.visibility</p:attrName>
                                        </p:attrNameLst>
                                      </p:cBhvr>
                                      <p:to>
                                        <p:strVal val="visible"/>
                                      </p:to>
                                    </p:set>
                                    <p:animEffect transition="in" filter="dissolve">
                                      <p:cBhvr>
                                        <p:cTn id="61" dur="25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arn(inVertical)">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barn(inVertical)">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barn(inVertical)">
                                      <p:cBhvr>
                                        <p:cTn id="76" dur="500"/>
                                        <p:tgtEl>
                                          <p:spTgt spid="118"/>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barn(inVertical)">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6"/>
                                        </p:tgtEl>
                                      </p:cBhvr>
                                    </p:animEffect>
                                    <p:set>
                                      <p:cBhvr>
                                        <p:cTn id="86" dur="1" fill="hold">
                                          <p:stCondLst>
                                            <p:cond delay="499"/>
                                          </p:stCondLst>
                                        </p:cTn>
                                        <p:tgtEl>
                                          <p:spTgt spid="46"/>
                                        </p:tgtEl>
                                        <p:attrNameLst>
                                          <p:attrName>style.visibility</p:attrName>
                                        </p:attrNameLst>
                                      </p:cBhvr>
                                      <p:to>
                                        <p:strVal val="hidden"/>
                                      </p:to>
                                    </p:set>
                                  </p:childTnLst>
                                </p:cTn>
                              </p:par>
                              <p:par>
                                <p:cTn id="87" presetID="3" presetClass="exit" presetSubtype="10" fill="hold" grpId="1" nodeType="withEffect">
                                  <p:stCondLst>
                                    <p:cond delay="0"/>
                                  </p:stCondLst>
                                  <p:iterate type="lt">
                                    <p:tmPct val="0"/>
                                  </p:iterate>
                                  <p:childTnLst>
                                    <p:animEffect transition="out" filter="blinds(horizontal)">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3" presetClass="exit" presetSubtype="10" fill="hold" grpId="1" nodeType="withEffect">
                                  <p:stCondLst>
                                    <p:cond delay="0"/>
                                  </p:stCondLst>
                                  <p:iterate type="lt">
                                    <p:tmPct val="0"/>
                                  </p:iterate>
                                  <p:childTnLst>
                                    <p:animEffect transition="out" filter="blinds(horizontal)">
                                      <p:cBhvr>
                                        <p:cTn id="91" dur="500"/>
                                        <p:tgtEl>
                                          <p:spTgt spid="105"/>
                                        </p:tgtEl>
                                      </p:cBhvr>
                                    </p:animEffect>
                                    <p:set>
                                      <p:cBhvr>
                                        <p:cTn id="92" dur="1" fill="hold">
                                          <p:stCondLst>
                                            <p:cond delay="499"/>
                                          </p:stCondLst>
                                        </p:cTn>
                                        <p:tgtEl>
                                          <p:spTgt spid="105"/>
                                        </p:tgtEl>
                                        <p:attrNameLst>
                                          <p:attrName>style.visibility</p:attrName>
                                        </p:attrNameLst>
                                      </p:cBhvr>
                                      <p:to>
                                        <p:strVal val="hidden"/>
                                      </p:to>
                                    </p:set>
                                  </p:childTnLst>
                                </p:cTn>
                              </p:par>
                              <p:par>
                                <p:cTn id="93" presetID="3" presetClass="exit" presetSubtype="10" fill="hold" grpId="1" nodeType="withEffect">
                                  <p:stCondLst>
                                    <p:cond delay="0"/>
                                  </p:stCondLst>
                                  <p:iterate type="lt">
                                    <p:tmPct val="0"/>
                                  </p:iterate>
                                  <p:childTnLst>
                                    <p:animEffect transition="out" filter="blinds(horizontal)">
                                      <p:cBhvr>
                                        <p:cTn id="94" dur="500"/>
                                        <p:tgtEl>
                                          <p:spTgt spid="116"/>
                                        </p:tgtEl>
                                      </p:cBhvr>
                                    </p:animEffect>
                                    <p:set>
                                      <p:cBhvr>
                                        <p:cTn id="95" dur="1" fill="hold">
                                          <p:stCondLst>
                                            <p:cond delay="499"/>
                                          </p:stCondLst>
                                        </p:cTn>
                                        <p:tgtEl>
                                          <p:spTgt spid="116"/>
                                        </p:tgtEl>
                                        <p:attrNameLst>
                                          <p:attrName>style.visibility</p:attrName>
                                        </p:attrNameLst>
                                      </p:cBhvr>
                                      <p:to>
                                        <p:strVal val="hidden"/>
                                      </p:to>
                                    </p:set>
                                  </p:childTnLst>
                                </p:cTn>
                              </p:par>
                              <p:par>
                                <p:cTn id="96" presetID="3" presetClass="exit" presetSubtype="10" fill="hold" nodeType="withEffect">
                                  <p:stCondLst>
                                    <p:cond delay="0"/>
                                  </p:stCondLst>
                                  <p:childTnLst>
                                    <p:animEffect transition="out" filter="blinds(horizontal)">
                                      <p:cBhvr>
                                        <p:cTn id="97" dur="500"/>
                                        <p:tgtEl>
                                          <p:spTgt spid="49"/>
                                        </p:tgtEl>
                                      </p:cBhvr>
                                    </p:animEffect>
                                    <p:set>
                                      <p:cBhvr>
                                        <p:cTn id="98" dur="1" fill="hold">
                                          <p:stCondLst>
                                            <p:cond delay="499"/>
                                          </p:stCondLst>
                                        </p:cTn>
                                        <p:tgtEl>
                                          <p:spTgt spid="49"/>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50"/>
                                        </p:tgtEl>
                                      </p:cBhvr>
                                    </p:animEffect>
                                    <p:set>
                                      <p:cBhvr>
                                        <p:cTn id="101" dur="1" fill="hold">
                                          <p:stCondLst>
                                            <p:cond delay="499"/>
                                          </p:stCondLst>
                                        </p:cTn>
                                        <p:tgtEl>
                                          <p:spTgt spid="50"/>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118"/>
                                        </p:tgtEl>
                                      </p:cBhvr>
                                    </p:animEffect>
                                    <p:set>
                                      <p:cBhvr>
                                        <p:cTn id="104" dur="1" fill="hold">
                                          <p:stCondLst>
                                            <p:cond delay="499"/>
                                          </p:stCondLst>
                                        </p:cTn>
                                        <p:tgtEl>
                                          <p:spTgt spid="118"/>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51"/>
                                        </p:tgtEl>
                                      </p:cBhvr>
                                    </p:animEffect>
                                    <p:set>
                                      <p:cBhvr>
                                        <p:cTn id="107" dur="1" fill="hold">
                                          <p:stCondLst>
                                            <p:cond delay="499"/>
                                          </p:stCondLst>
                                        </p:cTn>
                                        <p:tgtEl>
                                          <p:spTgt spid="5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barn(inVertical)">
                                      <p:cBhvr>
                                        <p:cTn id="112" dur="500"/>
                                        <p:tgtEl>
                                          <p:spTgt spid="158"/>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157"/>
                                        </p:tgtEl>
                                        <p:attrNameLst>
                                          <p:attrName>style.visibility</p:attrName>
                                        </p:attrNameLst>
                                      </p:cBhvr>
                                      <p:to>
                                        <p:strVal val="visible"/>
                                      </p:to>
                                    </p:set>
                                    <p:animEffect transition="in" filter="barn(inVertical)">
                                      <p:cBhvr>
                                        <p:cTn id="115" dur="500"/>
                                        <p:tgtEl>
                                          <p:spTgt spid="157"/>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156"/>
                                        </p:tgtEl>
                                        <p:attrNameLst>
                                          <p:attrName>style.visibility</p:attrName>
                                        </p:attrNameLst>
                                      </p:cBhvr>
                                      <p:to>
                                        <p:strVal val="visible"/>
                                      </p:to>
                                    </p:set>
                                    <p:animEffect transition="in" filter="barn(inVertical)">
                                      <p:cBhvr>
                                        <p:cTn id="118" dur="500"/>
                                        <p:tgtEl>
                                          <p:spTgt spid="156"/>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155"/>
                                        </p:tgtEl>
                                        <p:attrNameLst>
                                          <p:attrName>style.visibility</p:attrName>
                                        </p:attrNameLst>
                                      </p:cBhvr>
                                      <p:to>
                                        <p:strVal val="visible"/>
                                      </p:to>
                                    </p:set>
                                    <p:animEffect transition="in" filter="barn(inVertical)">
                                      <p:cBhvr>
                                        <p:cTn id="121" dur="500"/>
                                        <p:tgtEl>
                                          <p:spTgt spid="155"/>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154"/>
                                        </p:tgtEl>
                                        <p:attrNameLst>
                                          <p:attrName>style.visibility</p:attrName>
                                        </p:attrNameLst>
                                      </p:cBhvr>
                                      <p:to>
                                        <p:strVal val="visible"/>
                                      </p:to>
                                    </p:set>
                                    <p:animEffect transition="in" filter="barn(inVertical)">
                                      <p:cBhvr>
                                        <p:cTn id="124" dur="500"/>
                                        <p:tgtEl>
                                          <p:spTgt spid="154"/>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153"/>
                                        </p:tgtEl>
                                        <p:attrNameLst>
                                          <p:attrName>style.visibility</p:attrName>
                                        </p:attrNameLst>
                                      </p:cBhvr>
                                      <p:to>
                                        <p:strVal val="visible"/>
                                      </p:to>
                                    </p:set>
                                    <p:animEffect transition="in" filter="barn(inVertical)">
                                      <p:cBhvr>
                                        <p:cTn id="127" dur="500"/>
                                        <p:tgtEl>
                                          <p:spTgt spid="153"/>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grpId="0" nodeType="clickEffect">
                                  <p:stCondLst>
                                    <p:cond delay="0"/>
                                  </p:stCondLst>
                                  <p:childTnLst>
                                    <p:set>
                                      <p:cBhvr>
                                        <p:cTn id="131" dur="1" fill="hold">
                                          <p:stCondLst>
                                            <p:cond delay="0"/>
                                          </p:stCondLst>
                                        </p:cTn>
                                        <p:tgtEl>
                                          <p:spTgt spid="119"/>
                                        </p:tgtEl>
                                        <p:attrNameLst>
                                          <p:attrName>style.visibility</p:attrName>
                                        </p:attrNameLst>
                                      </p:cBhvr>
                                      <p:to>
                                        <p:strVal val="visible"/>
                                      </p:to>
                                    </p:set>
                                    <p:animEffect transition="in" filter="barn(inVertical)">
                                      <p:cBhvr>
                                        <p:cTn id="132" dur="500"/>
                                        <p:tgtEl>
                                          <p:spTgt spid="119"/>
                                        </p:tgtEl>
                                      </p:cBhvr>
                                    </p:animEffect>
                                  </p:childTnLst>
                                </p:cTn>
                              </p:par>
                            </p:childTnLst>
                          </p:cTn>
                        </p:par>
                      </p:childTnLst>
                    </p:cTn>
                  </p:par>
                  <p:par>
                    <p:cTn id="133" fill="hold">
                      <p:stCondLst>
                        <p:cond delay="indefinite"/>
                      </p:stCondLst>
                      <p:childTnLst>
                        <p:par>
                          <p:cTn id="134" fill="hold">
                            <p:stCondLst>
                              <p:cond delay="0"/>
                            </p:stCondLst>
                            <p:childTnLst>
                              <p:par>
                                <p:cTn id="135" presetID="32" presetClass="emph" presetSubtype="0" repeatCount="indefinite" fill="hold" nodeType="clickEffect">
                                  <p:stCondLst>
                                    <p:cond delay="0"/>
                                  </p:stCondLst>
                                  <p:endCondLst>
                                    <p:cond evt="onNext" delay="0">
                                      <p:tgtEl>
                                        <p:sldTgt/>
                                      </p:tgtEl>
                                    </p:cond>
                                  </p:endCondLst>
                                  <p:childTnLst>
                                    <p:animRot by="120000">
                                      <p:cBhvr>
                                        <p:cTn id="136" dur="100" fill="hold">
                                          <p:stCondLst>
                                            <p:cond delay="0"/>
                                          </p:stCondLst>
                                        </p:cTn>
                                        <p:tgtEl>
                                          <p:spTgt spid="1028"/>
                                        </p:tgtEl>
                                        <p:attrNameLst>
                                          <p:attrName>r</p:attrName>
                                        </p:attrNameLst>
                                      </p:cBhvr>
                                    </p:animRot>
                                    <p:animRot by="-240000">
                                      <p:cBhvr>
                                        <p:cTn id="137" dur="200" fill="hold">
                                          <p:stCondLst>
                                            <p:cond delay="200"/>
                                          </p:stCondLst>
                                        </p:cTn>
                                        <p:tgtEl>
                                          <p:spTgt spid="1028"/>
                                        </p:tgtEl>
                                        <p:attrNameLst>
                                          <p:attrName>r</p:attrName>
                                        </p:attrNameLst>
                                      </p:cBhvr>
                                    </p:animRot>
                                    <p:animRot by="240000">
                                      <p:cBhvr>
                                        <p:cTn id="138" dur="200" fill="hold">
                                          <p:stCondLst>
                                            <p:cond delay="400"/>
                                          </p:stCondLst>
                                        </p:cTn>
                                        <p:tgtEl>
                                          <p:spTgt spid="1028"/>
                                        </p:tgtEl>
                                        <p:attrNameLst>
                                          <p:attrName>r</p:attrName>
                                        </p:attrNameLst>
                                      </p:cBhvr>
                                    </p:animRot>
                                    <p:animRot by="-240000">
                                      <p:cBhvr>
                                        <p:cTn id="139" dur="200" fill="hold">
                                          <p:stCondLst>
                                            <p:cond delay="600"/>
                                          </p:stCondLst>
                                        </p:cTn>
                                        <p:tgtEl>
                                          <p:spTgt spid="1028"/>
                                        </p:tgtEl>
                                        <p:attrNameLst>
                                          <p:attrName>r</p:attrName>
                                        </p:attrNameLst>
                                      </p:cBhvr>
                                    </p:animRot>
                                    <p:animRot by="120000">
                                      <p:cBhvr>
                                        <p:cTn id="140" dur="200" fill="hold">
                                          <p:stCondLst>
                                            <p:cond delay="800"/>
                                          </p:stCondLst>
                                        </p:cTn>
                                        <p:tgtEl>
                                          <p:spTgt spid="1028"/>
                                        </p:tgtEl>
                                        <p:attrNameLst>
                                          <p:attrName>r</p:attrName>
                                        </p:attrNameLst>
                                      </p:cBhvr>
                                    </p:animRot>
                                  </p:childTnLst>
                                </p:cTn>
                              </p:par>
                            </p:childTnLst>
                          </p:cTn>
                        </p:par>
                      </p:childTnLst>
                    </p:cTn>
                  </p:par>
                  <p:par>
                    <p:cTn id="141" fill="hold">
                      <p:stCondLst>
                        <p:cond delay="indefinite"/>
                      </p:stCondLst>
                      <p:childTnLst>
                        <p:par>
                          <p:cTn id="142" fill="hold">
                            <p:stCondLst>
                              <p:cond delay="0"/>
                            </p:stCondLst>
                            <p:childTnLst>
                              <p:par>
                                <p:cTn id="143" presetID="26" presetClass="emph" presetSubtype="0" repeatCount="indefinite" fill="hold" nodeType="clickEffect">
                                  <p:stCondLst>
                                    <p:cond delay="0"/>
                                  </p:stCondLst>
                                  <p:endCondLst>
                                    <p:cond evt="onNext" delay="0">
                                      <p:tgtEl>
                                        <p:sldTgt/>
                                      </p:tgtEl>
                                    </p:cond>
                                  </p:endCondLst>
                                  <p:childTnLst>
                                    <p:animEffect transition="out" filter="fade">
                                      <p:cBhvr>
                                        <p:cTn id="144" dur="500" tmFilter="0, 0; .2, .5; .8, .5; 1, 0"/>
                                        <p:tgtEl>
                                          <p:spTgt spid="1028"/>
                                        </p:tgtEl>
                                      </p:cBhvr>
                                    </p:animEffect>
                                    <p:animScale>
                                      <p:cBhvr>
                                        <p:cTn id="145" dur="250" autoRev="1" fill="hold"/>
                                        <p:tgtEl>
                                          <p:spTgt spid="1028"/>
                                        </p:tgtEl>
                                      </p:cBhvr>
                                      <p:by x="105000" y="105000"/>
                                    </p:animScale>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120"/>
                                        </p:tgtEl>
                                        <p:attrNameLst>
                                          <p:attrName>style.visibility</p:attrName>
                                        </p:attrNameLst>
                                      </p:cBhvr>
                                      <p:to>
                                        <p:strVal val="visible"/>
                                      </p:to>
                                    </p:set>
                                    <p:animEffect transition="in" filter="wipe(down)">
                                      <p:cBhvr>
                                        <p:cTn id="150" dur="500"/>
                                        <p:tgtEl>
                                          <p:spTgt spid="120"/>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119"/>
                                        </p:tgtEl>
                                      </p:cBhvr>
                                    </p:animEffect>
                                    <p:set>
                                      <p:cBhvr>
                                        <p:cTn id="155" dur="1" fill="hold">
                                          <p:stCondLst>
                                            <p:cond delay="499"/>
                                          </p:stCondLst>
                                        </p:cTn>
                                        <p:tgtEl>
                                          <p:spTgt spid="119"/>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120"/>
                                        </p:tgtEl>
                                      </p:cBhvr>
                                    </p:animEffect>
                                    <p:set>
                                      <p:cBhvr>
                                        <p:cTn id="158" dur="1" fill="hold">
                                          <p:stCondLst>
                                            <p:cond delay="499"/>
                                          </p:stCondLst>
                                        </p:cTn>
                                        <p:tgtEl>
                                          <p:spTgt spid="12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6" presetClass="entr" presetSubtype="21" fill="hold" grpId="0" nodeType="click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barn(inVertical)">
                                      <p:cBhvr>
                                        <p:cTn id="163" dur="500"/>
                                        <p:tgtEl>
                                          <p:spTgt spid="58"/>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121"/>
                                        </p:tgtEl>
                                        <p:attrNameLst>
                                          <p:attrName>style.visibility</p:attrName>
                                        </p:attrNameLst>
                                      </p:cBhvr>
                                      <p:to>
                                        <p:strVal val="visible"/>
                                      </p:to>
                                    </p:set>
                                    <p:animEffect transition="in" filter="barn(inVertical)">
                                      <p:cBhvr>
                                        <p:cTn id="168" dur="500"/>
                                        <p:tgtEl>
                                          <p:spTgt spid="121"/>
                                        </p:tgtEl>
                                      </p:cBhvr>
                                    </p:animEffect>
                                  </p:childTnLst>
                                </p:cTn>
                              </p:par>
                            </p:childTnLst>
                          </p:cTn>
                        </p:par>
                      </p:childTnLst>
                    </p:cTn>
                  </p:par>
                  <p:par>
                    <p:cTn id="169" fill="hold">
                      <p:stCondLst>
                        <p:cond delay="indefinite"/>
                      </p:stCondLst>
                      <p:childTnLst>
                        <p:par>
                          <p:cTn id="170" fill="hold">
                            <p:stCondLst>
                              <p:cond delay="0"/>
                            </p:stCondLst>
                            <p:childTnLst>
                              <p:par>
                                <p:cTn id="171" presetID="16" presetClass="entr" presetSubtype="21" fill="hold" grpId="0" nodeType="clickEffect">
                                  <p:stCondLst>
                                    <p:cond delay="0"/>
                                  </p:stCondLst>
                                  <p:childTnLst>
                                    <p:set>
                                      <p:cBhvr>
                                        <p:cTn id="172" dur="1" fill="hold">
                                          <p:stCondLst>
                                            <p:cond delay="0"/>
                                          </p:stCondLst>
                                        </p:cTn>
                                        <p:tgtEl>
                                          <p:spTgt spid="126"/>
                                        </p:tgtEl>
                                        <p:attrNameLst>
                                          <p:attrName>style.visibility</p:attrName>
                                        </p:attrNameLst>
                                      </p:cBhvr>
                                      <p:to>
                                        <p:strVal val="visible"/>
                                      </p:to>
                                    </p:set>
                                    <p:animEffect transition="in" filter="barn(inVertical)">
                                      <p:cBhvr>
                                        <p:cTn id="173" dur="500"/>
                                        <p:tgtEl>
                                          <p:spTgt spid="126"/>
                                        </p:tgtEl>
                                      </p:cBhvr>
                                    </p:animEffect>
                                  </p:childTnLst>
                                </p:cTn>
                              </p:par>
                            </p:childTnLst>
                          </p:cTn>
                        </p:par>
                      </p:childTnLst>
                    </p:cTn>
                  </p:par>
                  <p:par>
                    <p:cTn id="174" fill="hold">
                      <p:stCondLst>
                        <p:cond delay="indefinite"/>
                      </p:stCondLst>
                      <p:childTnLst>
                        <p:par>
                          <p:cTn id="175" fill="hold">
                            <p:stCondLst>
                              <p:cond delay="0"/>
                            </p:stCondLst>
                            <p:childTnLst>
                              <p:par>
                                <p:cTn id="176" presetID="16" presetClass="entr" presetSubtype="21" fill="hold" grpId="0" nodeType="clickEffect">
                                  <p:stCondLst>
                                    <p:cond delay="0"/>
                                  </p:stCondLst>
                                  <p:childTnLst>
                                    <p:set>
                                      <p:cBhvr>
                                        <p:cTn id="177" dur="1" fill="hold">
                                          <p:stCondLst>
                                            <p:cond delay="0"/>
                                          </p:stCondLst>
                                        </p:cTn>
                                        <p:tgtEl>
                                          <p:spTgt spid="127"/>
                                        </p:tgtEl>
                                        <p:attrNameLst>
                                          <p:attrName>style.visibility</p:attrName>
                                        </p:attrNameLst>
                                      </p:cBhvr>
                                      <p:to>
                                        <p:strVal val="visible"/>
                                      </p:to>
                                    </p:set>
                                    <p:animEffect transition="in" filter="barn(inVertical)">
                                      <p:cBhvr>
                                        <p:cTn id="178" dur="500"/>
                                        <p:tgtEl>
                                          <p:spTgt spid="127"/>
                                        </p:tgtEl>
                                      </p:cBhvr>
                                    </p:animEffect>
                                  </p:childTnLst>
                                </p:cTn>
                              </p:par>
                            </p:childTnLst>
                          </p:cTn>
                        </p:par>
                      </p:childTnLst>
                    </p:cTn>
                  </p:par>
                  <p:par>
                    <p:cTn id="179" fill="hold">
                      <p:stCondLst>
                        <p:cond delay="indefinite"/>
                      </p:stCondLst>
                      <p:childTnLst>
                        <p:par>
                          <p:cTn id="180" fill="hold">
                            <p:stCondLst>
                              <p:cond delay="0"/>
                            </p:stCondLst>
                            <p:childTnLst>
                              <p:par>
                                <p:cTn id="181" presetID="16" presetClass="entr" presetSubtype="21" fill="hold" grpId="0" nodeType="clickEffect">
                                  <p:stCondLst>
                                    <p:cond delay="0"/>
                                  </p:stCondLst>
                                  <p:childTnLst>
                                    <p:set>
                                      <p:cBhvr>
                                        <p:cTn id="182" dur="1" fill="hold">
                                          <p:stCondLst>
                                            <p:cond delay="0"/>
                                          </p:stCondLst>
                                        </p:cTn>
                                        <p:tgtEl>
                                          <p:spTgt spid="128"/>
                                        </p:tgtEl>
                                        <p:attrNameLst>
                                          <p:attrName>style.visibility</p:attrName>
                                        </p:attrNameLst>
                                      </p:cBhvr>
                                      <p:to>
                                        <p:strVal val="visible"/>
                                      </p:to>
                                    </p:set>
                                    <p:animEffect transition="in" filter="barn(inVertical)">
                                      <p:cBhvr>
                                        <p:cTn id="183" dur="500"/>
                                        <p:tgtEl>
                                          <p:spTgt spid="128"/>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grpId="0" nodeType="clickEffect">
                                  <p:stCondLst>
                                    <p:cond delay="0"/>
                                  </p:stCondLst>
                                  <p:childTnLst>
                                    <p:set>
                                      <p:cBhvr>
                                        <p:cTn id="187" dur="1" fill="hold">
                                          <p:stCondLst>
                                            <p:cond delay="0"/>
                                          </p:stCondLst>
                                        </p:cTn>
                                        <p:tgtEl>
                                          <p:spTgt spid="129"/>
                                        </p:tgtEl>
                                        <p:attrNameLst>
                                          <p:attrName>style.visibility</p:attrName>
                                        </p:attrNameLst>
                                      </p:cBhvr>
                                      <p:to>
                                        <p:strVal val="visible"/>
                                      </p:to>
                                    </p:set>
                                    <p:animEffect transition="in" filter="barn(inVertical)">
                                      <p:cBhvr>
                                        <p:cTn id="188" dur="500"/>
                                        <p:tgtEl>
                                          <p:spTgt spid="129"/>
                                        </p:tgtEl>
                                      </p:cBhvr>
                                    </p:animEffect>
                                  </p:childTnLst>
                                </p:cTn>
                              </p:par>
                            </p:childTnLst>
                          </p:cTn>
                        </p:par>
                      </p:childTnLst>
                    </p:cTn>
                  </p:par>
                  <p:par>
                    <p:cTn id="189" fill="hold">
                      <p:stCondLst>
                        <p:cond delay="indefinite"/>
                      </p:stCondLst>
                      <p:childTnLst>
                        <p:par>
                          <p:cTn id="190" fill="hold">
                            <p:stCondLst>
                              <p:cond delay="0"/>
                            </p:stCondLst>
                            <p:childTnLst>
                              <p:par>
                                <p:cTn id="191" presetID="14" presetClass="exit" presetSubtype="10" fill="hold" grpId="1" nodeType="clickEffect">
                                  <p:stCondLst>
                                    <p:cond delay="0"/>
                                  </p:stCondLst>
                                  <p:childTnLst>
                                    <p:animEffect transition="out" filter="randombar(horizontal)">
                                      <p:cBhvr>
                                        <p:cTn id="192" dur="500"/>
                                        <p:tgtEl>
                                          <p:spTgt spid="126"/>
                                        </p:tgtEl>
                                      </p:cBhvr>
                                    </p:animEffect>
                                    <p:set>
                                      <p:cBhvr>
                                        <p:cTn id="193" dur="1" fill="hold">
                                          <p:stCondLst>
                                            <p:cond delay="499"/>
                                          </p:stCondLst>
                                        </p:cTn>
                                        <p:tgtEl>
                                          <p:spTgt spid="126"/>
                                        </p:tgtEl>
                                        <p:attrNameLst>
                                          <p:attrName>style.visibility</p:attrName>
                                        </p:attrNameLst>
                                      </p:cBhvr>
                                      <p:to>
                                        <p:strVal val="hidden"/>
                                      </p:to>
                                    </p:set>
                                  </p:childTnLst>
                                </p:cTn>
                              </p:par>
                              <p:par>
                                <p:cTn id="194" presetID="14" presetClass="exit" presetSubtype="10" fill="hold" grpId="1" nodeType="withEffect">
                                  <p:stCondLst>
                                    <p:cond delay="0"/>
                                  </p:stCondLst>
                                  <p:childTnLst>
                                    <p:animEffect transition="out" filter="randombar(horizontal)">
                                      <p:cBhvr>
                                        <p:cTn id="195" dur="500"/>
                                        <p:tgtEl>
                                          <p:spTgt spid="127"/>
                                        </p:tgtEl>
                                      </p:cBhvr>
                                    </p:animEffect>
                                    <p:set>
                                      <p:cBhvr>
                                        <p:cTn id="196" dur="1" fill="hold">
                                          <p:stCondLst>
                                            <p:cond delay="499"/>
                                          </p:stCondLst>
                                        </p:cTn>
                                        <p:tgtEl>
                                          <p:spTgt spid="127"/>
                                        </p:tgtEl>
                                        <p:attrNameLst>
                                          <p:attrName>style.visibility</p:attrName>
                                        </p:attrNameLst>
                                      </p:cBhvr>
                                      <p:to>
                                        <p:strVal val="hidden"/>
                                      </p:to>
                                    </p:set>
                                  </p:childTnLst>
                                </p:cTn>
                              </p:par>
                              <p:par>
                                <p:cTn id="197" presetID="14" presetClass="exit" presetSubtype="10" fill="hold" grpId="1" nodeType="withEffect">
                                  <p:stCondLst>
                                    <p:cond delay="0"/>
                                  </p:stCondLst>
                                  <p:childTnLst>
                                    <p:animEffect transition="out" filter="randombar(horizontal)">
                                      <p:cBhvr>
                                        <p:cTn id="198" dur="500"/>
                                        <p:tgtEl>
                                          <p:spTgt spid="128"/>
                                        </p:tgtEl>
                                      </p:cBhvr>
                                    </p:animEffect>
                                    <p:set>
                                      <p:cBhvr>
                                        <p:cTn id="199" dur="1" fill="hold">
                                          <p:stCondLst>
                                            <p:cond delay="499"/>
                                          </p:stCondLst>
                                        </p:cTn>
                                        <p:tgtEl>
                                          <p:spTgt spid="128"/>
                                        </p:tgtEl>
                                        <p:attrNameLst>
                                          <p:attrName>style.visibility</p:attrName>
                                        </p:attrNameLst>
                                      </p:cBhvr>
                                      <p:to>
                                        <p:strVal val="hidden"/>
                                      </p:to>
                                    </p:set>
                                  </p:childTnLst>
                                </p:cTn>
                              </p:par>
                              <p:par>
                                <p:cTn id="200" presetID="14" presetClass="exit" presetSubtype="10" fill="hold" grpId="1" nodeType="withEffect">
                                  <p:stCondLst>
                                    <p:cond delay="0"/>
                                  </p:stCondLst>
                                  <p:childTnLst>
                                    <p:animEffect transition="out" filter="randombar(horizontal)">
                                      <p:cBhvr>
                                        <p:cTn id="201" dur="500"/>
                                        <p:tgtEl>
                                          <p:spTgt spid="129"/>
                                        </p:tgtEl>
                                      </p:cBhvr>
                                    </p:animEffect>
                                    <p:set>
                                      <p:cBhvr>
                                        <p:cTn id="202" dur="1" fill="hold">
                                          <p:stCondLst>
                                            <p:cond delay="499"/>
                                          </p:stCondLst>
                                        </p:cTn>
                                        <p:tgtEl>
                                          <p:spTgt spid="12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9" presetClass="exit" presetSubtype="0" fill="hold" grpId="1" nodeType="clickEffect">
                                  <p:stCondLst>
                                    <p:cond delay="0"/>
                                  </p:stCondLst>
                                  <p:childTnLst>
                                    <p:animEffect transition="out" filter="dissolve">
                                      <p:cBhvr>
                                        <p:cTn id="206" dur="500"/>
                                        <p:tgtEl>
                                          <p:spTgt spid="121"/>
                                        </p:tgtEl>
                                      </p:cBhvr>
                                    </p:animEffect>
                                    <p:set>
                                      <p:cBhvr>
                                        <p:cTn id="207" dur="1" fill="hold">
                                          <p:stCondLst>
                                            <p:cond delay="499"/>
                                          </p:stCondLst>
                                        </p:cTn>
                                        <p:tgtEl>
                                          <p:spTgt spid="121"/>
                                        </p:tgtEl>
                                        <p:attrNameLst>
                                          <p:attrName>style.visibility</p:attrName>
                                        </p:attrNameLst>
                                      </p:cBhvr>
                                      <p:to>
                                        <p:strVal val="hidden"/>
                                      </p:to>
                                    </p:set>
                                  </p:childTnLst>
                                </p:cTn>
                              </p:par>
                              <p:par>
                                <p:cTn id="208" presetID="16" presetClass="entr" presetSubtype="21" fill="hold" grpId="0" nodeType="with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barn(inVertical)">
                                      <p:cBhvr>
                                        <p:cTn id="210" dur="500"/>
                                        <p:tgtEl>
                                          <p:spTgt spid="59"/>
                                        </p:tgtEl>
                                      </p:cBhvr>
                                    </p:animEffect>
                                  </p:childTnLst>
                                </p:cTn>
                              </p:par>
                              <p:par>
                                <p:cTn id="211" presetID="16" presetClass="entr" presetSubtype="21" fill="hold" grpId="0" nodeType="withEffect">
                                  <p:stCondLst>
                                    <p:cond delay="0"/>
                                  </p:stCondLst>
                                  <p:childTnLst>
                                    <p:set>
                                      <p:cBhvr>
                                        <p:cTn id="212" dur="1" fill="hold">
                                          <p:stCondLst>
                                            <p:cond delay="0"/>
                                          </p:stCondLst>
                                        </p:cTn>
                                        <p:tgtEl>
                                          <p:spTgt spid="130"/>
                                        </p:tgtEl>
                                        <p:attrNameLst>
                                          <p:attrName>style.visibility</p:attrName>
                                        </p:attrNameLst>
                                      </p:cBhvr>
                                      <p:to>
                                        <p:strVal val="visible"/>
                                      </p:to>
                                    </p:set>
                                    <p:animEffect transition="in" filter="barn(inVertical)">
                                      <p:cBhvr>
                                        <p:cTn id="213" dur="500"/>
                                        <p:tgtEl>
                                          <p:spTgt spid="130"/>
                                        </p:tgtEl>
                                      </p:cBhvr>
                                    </p:animEffect>
                                  </p:childTnLst>
                                </p:cTn>
                              </p:par>
                            </p:childTnLst>
                          </p:cTn>
                        </p:par>
                      </p:childTnLst>
                    </p:cTn>
                  </p:par>
                  <p:par>
                    <p:cTn id="214" fill="hold">
                      <p:stCondLst>
                        <p:cond delay="indefinite"/>
                      </p:stCondLst>
                      <p:childTnLst>
                        <p:par>
                          <p:cTn id="215" fill="hold">
                            <p:stCondLst>
                              <p:cond delay="0"/>
                            </p:stCondLst>
                            <p:childTnLst>
                              <p:par>
                                <p:cTn id="216" presetID="16" presetClass="entr" presetSubtype="21" fill="hold" grpId="0" nodeType="clickEffect">
                                  <p:stCondLst>
                                    <p:cond delay="0"/>
                                  </p:stCondLst>
                                  <p:childTnLst>
                                    <p:set>
                                      <p:cBhvr>
                                        <p:cTn id="217" dur="1" fill="hold">
                                          <p:stCondLst>
                                            <p:cond delay="0"/>
                                          </p:stCondLst>
                                        </p:cTn>
                                        <p:tgtEl>
                                          <p:spTgt spid="131"/>
                                        </p:tgtEl>
                                        <p:attrNameLst>
                                          <p:attrName>style.visibility</p:attrName>
                                        </p:attrNameLst>
                                      </p:cBhvr>
                                      <p:to>
                                        <p:strVal val="visible"/>
                                      </p:to>
                                    </p:set>
                                    <p:animEffect transition="in" filter="barn(inVertical)">
                                      <p:cBhvr>
                                        <p:cTn id="218" dur="500"/>
                                        <p:tgtEl>
                                          <p:spTgt spid="131"/>
                                        </p:tgtEl>
                                      </p:cBhvr>
                                    </p:animEffect>
                                  </p:childTnLst>
                                </p:cTn>
                              </p:par>
                            </p:childTnLst>
                          </p:cTn>
                        </p:par>
                      </p:childTnLst>
                    </p:cTn>
                  </p:par>
                  <p:par>
                    <p:cTn id="219" fill="hold">
                      <p:stCondLst>
                        <p:cond delay="indefinite"/>
                      </p:stCondLst>
                      <p:childTnLst>
                        <p:par>
                          <p:cTn id="220" fill="hold">
                            <p:stCondLst>
                              <p:cond delay="0"/>
                            </p:stCondLst>
                            <p:childTnLst>
                              <p:par>
                                <p:cTn id="221" presetID="16" presetClass="entr" presetSubtype="21" fill="hold" grpId="0" nodeType="clickEffect">
                                  <p:stCondLst>
                                    <p:cond delay="0"/>
                                  </p:stCondLst>
                                  <p:childTnLst>
                                    <p:set>
                                      <p:cBhvr>
                                        <p:cTn id="222" dur="1" fill="hold">
                                          <p:stCondLst>
                                            <p:cond delay="0"/>
                                          </p:stCondLst>
                                        </p:cTn>
                                        <p:tgtEl>
                                          <p:spTgt spid="132"/>
                                        </p:tgtEl>
                                        <p:attrNameLst>
                                          <p:attrName>style.visibility</p:attrName>
                                        </p:attrNameLst>
                                      </p:cBhvr>
                                      <p:to>
                                        <p:strVal val="visible"/>
                                      </p:to>
                                    </p:set>
                                    <p:animEffect transition="in" filter="barn(inVertical)">
                                      <p:cBhvr>
                                        <p:cTn id="223" dur="500"/>
                                        <p:tgtEl>
                                          <p:spTgt spid="132"/>
                                        </p:tgtEl>
                                      </p:cBhvr>
                                    </p:animEffect>
                                  </p:childTnLst>
                                </p:cTn>
                              </p:par>
                            </p:childTnLst>
                          </p:cTn>
                        </p:par>
                      </p:childTnLst>
                    </p:cTn>
                  </p:par>
                  <p:par>
                    <p:cTn id="224" fill="hold">
                      <p:stCondLst>
                        <p:cond delay="indefinite"/>
                      </p:stCondLst>
                      <p:childTnLst>
                        <p:par>
                          <p:cTn id="225" fill="hold">
                            <p:stCondLst>
                              <p:cond delay="0"/>
                            </p:stCondLst>
                            <p:childTnLst>
                              <p:par>
                                <p:cTn id="226" presetID="16" presetClass="entr" presetSubtype="21" fill="hold" nodeType="clickEffect">
                                  <p:stCondLst>
                                    <p:cond delay="0"/>
                                  </p:stCondLst>
                                  <p:childTnLst>
                                    <p:set>
                                      <p:cBhvr>
                                        <p:cTn id="227" dur="1" fill="hold">
                                          <p:stCondLst>
                                            <p:cond delay="0"/>
                                          </p:stCondLst>
                                        </p:cTn>
                                        <p:tgtEl>
                                          <p:spTgt spid="61"/>
                                        </p:tgtEl>
                                        <p:attrNameLst>
                                          <p:attrName>style.visibility</p:attrName>
                                        </p:attrNameLst>
                                      </p:cBhvr>
                                      <p:to>
                                        <p:strVal val="visible"/>
                                      </p:to>
                                    </p:set>
                                    <p:animEffect transition="in" filter="barn(inVertical)">
                                      <p:cBhvr>
                                        <p:cTn id="228" dur="250"/>
                                        <p:tgtEl>
                                          <p:spTgt spid="61"/>
                                        </p:tgtEl>
                                      </p:cBhvr>
                                    </p:animEffect>
                                  </p:childTnLst>
                                </p:cTn>
                              </p:par>
                              <p:par>
                                <p:cTn id="229" presetID="10" presetClass="entr" presetSubtype="0" fill="hold" nodeType="withEffect">
                                  <p:stCondLst>
                                    <p:cond delay="0"/>
                                  </p:stCondLst>
                                  <p:childTnLst>
                                    <p:set>
                                      <p:cBhvr>
                                        <p:cTn id="230" dur="1" fill="hold">
                                          <p:stCondLst>
                                            <p:cond delay="0"/>
                                          </p:stCondLst>
                                        </p:cTn>
                                        <p:tgtEl>
                                          <p:spTgt spid="84"/>
                                        </p:tgtEl>
                                        <p:attrNameLst>
                                          <p:attrName>style.visibility</p:attrName>
                                        </p:attrNameLst>
                                      </p:cBhvr>
                                      <p:to>
                                        <p:strVal val="visible"/>
                                      </p:to>
                                    </p:set>
                                    <p:animEffect transition="in" filter="fade">
                                      <p:cBhvr>
                                        <p:cTn id="231" dur="500"/>
                                        <p:tgtEl>
                                          <p:spTgt spid="84"/>
                                        </p:tgtEl>
                                      </p:cBhvr>
                                    </p:animEffect>
                                  </p:childTnLst>
                                </p:cTn>
                              </p:par>
                            </p:childTnLst>
                          </p:cTn>
                        </p:par>
                      </p:childTnLst>
                    </p:cTn>
                  </p:par>
                  <p:par>
                    <p:cTn id="232" fill="hold">
                      <p:stCondLst>
                        <p:cond delay="indefinite"/>
                      </p:stCondLst>
                      <p:childTnLst>
                        <p:par>
                          <p:cTn id="233" fill="hold">
                            <p:stCondLst>
                              <p:cond delay="0"/>
                            </p:stCondLst>
                            <p:childTnLst>
                              <p:par>
                                <p:cTn id="234" presetID="63" presetClass="path" presetSubtype="0" accel="50000" decel="50000" fill="hold" nodeType="clickEffect">
                                  <p:stCondLst>
                                    <p:cond delay="0"/>
                                  </p:stCondLst>
                                  <p:childTnLst>
                                    <p:animMotion origin="layout" path="M 3.75E-6 2.22222E-6 L 0.16419 0.00879 " pathEditMode="relative" rAng="0" ptsTypes="AA">
                                      <p:cBhvr>
                                        <p:cTn id="235" dur="2000" fill="hold"/>
                                        <p:tgtEl>
                                          <p:spTgt spid="61"/>
                                        </p:tgtEl>
                                        <p:attrNameLst>
                                          <p:attrName>ppt_x</p:attrName>
                                          <p:attrName>ppt_y</p:attrName>
                                        </p:attrNameLst>
                                      </p:cBhvr>
                                      <p:rCtr x="8203" y="440"/>
                                    </p:animMotion>
                                  </p:childTnLst>
                                </p:cTn>
                              </p:par>
                              <p:par>
                                <p:cTn id="236" presetID="56" presetClass="path" presetSubtype="0" accel="50000" decel="50000" fill="hold" nodeType="withEffect">
                                  <p:stCondLst>
                                    <p:cond delay="0"/>
                                  </p:stCondLst>
                                  <p:childTnLst>
                                    <p:animMotion origin="layout" path="M -6.25E-7 7.40741E-7 L 0.09883 -0.65718 " pathEditMode="relative" rAng="0" ptsTypes="AA">
                                      <p:cBhvr>
                                        <p:cTn id="237" dur="2000" fill="hold"/>
                                        <p:tgtEl>
                                          <p:spTgt spid="84"/>
                                        </p:tgtEl>
                                        <p:attrNameLst>
                                          <p:attrName>ppt_x</p:attrName>
                                          <p:attrName>ppt_y</p:attrName>
                                        </p:attrNameLst>
                                      </p:cBhvr>
                                      <p:rCtr x="4935" y="-32870"/>
                                    </p:animMotion>
                                  </p:childTnLst>
                                </p:cTn>
                              </p:par>
                            </p:childTnLst>
                          </p:cTn>
                        </p:par>
                      </p:childTnLst>
                    </p:cTn>
                  </p:par>
                  <p:par>
                    <p:cTn id="238" fill="hold">
                      <p:stCondLst>
                        <p:cond delay="indefinite"/>
                      </p:stCondLst>
                      <p:childTnLst>
                        <p:par>
                          <p:cTn id="239" fill="hold">
                            <p:stCondLst>
                              <p:cond delay="0"/>
                            </p:stCondLst>
                            <p:childTnLst>
                              <p:par>
                                <p:cTn id="240" presetID="16" presetClass="entr" presetSubtype="21" fill="hold" grpId="0" nodeType="clickEffect">
                                  <p:stCondLst>
                                    <p:cond delay="0"/>
                                  </p:stCondLst>
                                  <p:childTnLst>
                                    <p:set>
                                      <p:cBhvr>
                                        <p:cTn id="241" dur="1" fill="hold">
                                          <p:stCondLst>
                                            <p:cond delay="0"/>
                                          </p:stCondLst>
                                        </p:cTn>
                                        <p:tgtEl>
                                          <p:spTgt spid="136"/>
                                        </p:tgtEl>
                                        <p:attrNameLst>
                                          <p:attrName>style.visibility</p:attrName>
                                        </p:attrNameLst>
                                      </p:cBhvr>
                                      <p:to>
                                        <p:strVal val="visible"/>
                                      </p:to>
                                    </p:set>
                                    <p:animEffect transition="in" filter="barn(inVertical)">
                                      <p:cBhvr>
                                        <p:cTn id="242" dur="500"/>
                                        <p:tgtEl>
                                          <p:spTgt spid="136"/>
                                        </p:tgtEl>
                                      </p:cBhvr>
                                    </p:animEffect>
                                  </p:childTnLst>
                                </p:cTn>
                              </p:par>
                              <p:par>
                                <p:cTn id="243" presetID="16" presetClass="entr" presetSubtype="21" fill="hold" grpId="0" nodeType="withEffect">
                                  <p:stCondLst>
                                    <p:cond delay="0"/>
                                  </p:stCondLst>
                                  <p:childTnLst>
                                    <p:set>
                                      <p:cBhvr>
                                        <p:cTn id="244" dur="1" fill="hold">
                                          <p:stCondLst>
                                            <p:cond delay="0"/>
                                          </p:stCondLst>
                                        </p:cTn>
                                        <p:tgtEl>
                                          <p:spTgt spid="102"/>
                                        </p:tgtEl>
                                        <p:attrNameLst>
                                          <p:attrName>style.visibility</p:attrName>
                                        </p:attrNameLst>
                                      </p:cBhvr>
                                      <p:to>
                                        <p:strVal val="visible"/>
                                      </p:to>
                                    </p:set>
                                    <p:animEffect transition="in" filter="barn(inVertical)">
                                      <p:cBhvr>
                                        <p:cTn id="245" dur="500"/>
                                        <p:tgtEl>
                                          <p:spTgt spid="102"/>
                                        </p:tgtEl>
                                      </p:cBhvr>
                                    </p:animEffect>
                                  </p:childTnLst>
                                </p:cTn>
                              </p:par>
                            </p:childTnLst>
                          </p:cTn>
                        </p:par>
                      </p:childTnLst>
                    </p:cTn>
                  </p:par>
                  <p:par>
                    <p:cTn id="246" fill="hold">
                      <p:stCondLst>
                        <p:cond delay="indefinite"/>
                      </p:stCondLst>
                      <p:childTnLst>
                        <p:par>
                          <p:cTn id="247" fill="hold">
                            <p:stCondLst>
                              <p:cond delay="0"/>
                            </p:stCondLst>
                            <p:childTnLst>
                              <p:par>
                                <p:cTn id="248" presetID="16" presetClass="entr" presetSubtype="21" fill="hold" grpId="0" nodeType="clickEffect">
                                  <p:stCondLst>
                                    <p:cond delay="0"/>
                                  </p:stCondLst>
                                  <p:childTnLst>
                                    <p:set>
                                      <p:cBhvr>
                                        <p:cTn id="249" dur="1" fill="hold">
                                          <p:stCondLst>
                                            <p:cond delay="0"/>
                                          </p:stCondLst>
                                        </p:cTn>
                                        <p:tgtEl>
                                          <p:spTgt spid="1026"/>
                                        </p:tgtEl>
                                        <p:attrNameLst>
                                          <p:attrName>style.visibility</p:attrName>
                                        </p:attrNameLst>
                                      </p:cBhvr>
                                      <p:to>
                                        <p:strVal val="visible"/>
                                      </p:to>
                                    </p:set>
                                    <p:animEffect transition="in" filter="barn(inVertical)">
                                      <p:cBhvr>
                                        <p:cTn id="250" dur="500"/>
                                        <p:tgtEl>
                                          <p:spTgt spid="1026"/>
                                        </p:tgtEl>
                                      </p:cBhvr>
                                    </p:animEffect>
                                  </p:childTnLst>
                                </p:cTn>
                              </p:par>
                            </p:childTnLst>
                          </p:cTn>
                        </p:par>
                      </p:childTnLst>
                    </p:cTn>
                  </p:par>
                  <p:par>
                    <p:cTn id="251" fill="hold">
                      <p:stCondLst>
                        <p:cond delay="indefinite"/>
                      </p:stCondLst>
                      <p:childTnLst>
                        <p:par>
                          <p:cTn id="252" fill="hold">
                            <p:stCondLst>
                              <p:cond delay="0"/>
                            </p:stCondLst>
                            <p:childTnLst>
                              <p:par>
                                <p:cTn id="253" presetID="16" presetClass="entr" presetSubtype="21" fill="hold" nodeType="clickEffect">
                                  <p:stCondLst>
                                    <p:cond delay="0"/>
                                  </p:stCondLst>
                                  <p:childTnLst>
                                    <p:set>
                                      <p:cBhvr>
                                        <p:cTn id="254" dur="1" fill="hold">
                                          <p:stCondLst>
                                            <p:cond delay="0"/>
                                          </p:stCondLst>
                                        </p:cTn>
                                        <p:tgtEl>
                                          <p:spTgt spid="1025"/>
                                        </p:tgtEl>
                                        <p:attrNameLst>
                                          <p:attrName>style.visibility</p:attrName>
                                        </p:attrNameLst>
                                      </p:cBhvr>
                                      <p:to>
                                        <p:strVal val="visible"/>
                                      </p:to>
                                    </p:set>
                                    <p:animEffect transition="in" filter="barn(inVertical)">
                                      <p:cBhvr>
                                        <p:cTn id="255" dur="500"/>
                                        <p:tgtEl>
                                          <p:spTgt spid="1025"/>
                                        </p:tgtEl>
                                      </p:cBhvr>
                                    </p:animEffect>
                                  </p:childTnLst>
                                </p:cTn>
                              </p:par>
                            </p:childTnLst>
                          </p:cTn>
                        </p:par>
                      </p:childTnLst>
                    </p:cTn>
                  </p:par>
                  <p:par>
                    <p:cTn id="256" fill="hold">
                      <p:stCondLst>
                        <p:cond delay="indefinite"/>
                      </p:stCondLst>
                      <p:childTnLst>
                        <p:par>
                          <p:cTn id="257" fill="hold">
                            <p:stCondLst>
                              <p:cond delay="0"/>
                            </p:stCondLst>
                            <p:childTnLst>
                              <p:par>
                                <p:cTn id="258" presetID="16" presetClass="exit" presetSubtype="21" fill="hold" grpId="1" nodeType="clickEffect">
                                  <p:stCondLst>
                                    <p:cond delay="0"/>
                                  </p:stCondLst>
                                  <p:childTnLst>
                                    <p:animEffect transition="out" filter="barn(inVertical)">
                                      <p:cBhvr>
                                        <p:cTn id="259" dur="500"/>
                                        <p:tgtEl>
                                          <p:spTgt spid="1026"/>
                                        </p:tgtEl>
                                      </p:cBhvr>
                                    </p:animEffect>
                                    <p:set>
                                      <p:cBhvr>
                                        <p:cTn id="260" dur="1" fill="hold">
                                          <p:stCondLst>
                                            <p:cond delay="499"/>
                                          </p:stCondLst>
                                        </p:cTn>
                                        <p:tgtEl>
                                          <p:spTgt spid="1026"/>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6" presetClass="entr" presetSubtype="21" fill="hold" grpId="0" nodeType="clickEffect">
                                  <p:stCondLst>
                                    <p:cond delay="0"/>
                                  </p:stCondLst>
                                  <p:childTnLst>
                                    <p:set>
                                      <p:cBhvr>
                                        <p:cTn id="264" dur="1" fill="hold">
                                          <p:stCondLst>
                                            <p:cond delay="0"/>
                                          </p:stCondLst>
                                        </p:cTn>
                                        <p:tgtEl>
                                          <p:spTgt spid="1027"/>
                                        </p:tgtEl>
                                        <p:attrNameLst>
                                          <p:attrName>style.visibility</p:attrName>
                                        </p:attrNameLst>
                                      </p:cBhvr>
                                      <p:to>
                                        <p:strVal val="visible"/>
                                      </p:to>
                                    </p:set>
                                    <p:animEffect transition="in" filter="barn(inVertical)">
                                      <p:cBhvr>
                                        <p:cTn id="265" dur="500"/>
                                        <p:tgtEl>
                                          <p:spTgt spid="1027"/>
                                        </p:tgtEl>
                                      </p:cBhvr>
                                    </p:animEffect>
                                  </p:childTnLst>
                                </p:cTn>
                              </p:par>
                              <p:par>
                                <p:cTn id="266" presetID="16" presetClass="entr" presetSubtype="21" fill="hold" grpId="0" nodeType="withEffect">
                                  <p:stCondLst>
                                    <p:cond delay="0"/>
                                  </p:stCondLst>
                                  <p:childTnLst>
                                    <p:set>
                                      <p:cBhvr>
                                        <p:cTn id="267" dur="1" fill="hold">
                                          <p:stCondLst>
                                            <p:cond delay="0"/>
                                          </p:stCondLst>
                                        </p:cTn>
                                        <p:tgtEl>
                                          <p:spTgt spid="146"/>
                                        </p:tgtEl>
                                        <p:attrNameLst>
                                          <p:attrName>style.visibility</p:attrName>
                                        </p:attrNameLst>
                                      </p:cBhvr>
                                      <p:to>
                                        <p:strVal val="visible"/>
                                      </p:to>
                                    </p:set>
                                    <p:animEffect transition="in" filter="barn(inVertical)">
                                      <p:cBhvr>
                                        <p:cTn id="268" dur="500"/>
                                        <p:tgtEl>
                                          <p:spTgt spid="146"/>
                                        </p:tgtEl>
                                      </p:cBhvr>
                                    </p:animEffect>
                                  </p:childTnLst>
                                </p:cTn>
                              </p:par>
                            </p:childTnLst>
                          </p:cTn>
                        </p:par>
                      </p:childTnLst>
                    </p:cTn>
                  </p:par>
                  <p:par>
                    <p:cTn id="269" fill="hold">
                      <p:stCondLst>
                        <p:cond delay="indefinite"/>
                      </p:stCondLst>
                      <p:childTnLst>
                        <p:par>
                          <p:cTn id="270" fill="hold">
                            <p:stCondLst>
                              <p:cond delay="0"/>
                            </p:stCondLst>
                            <p:childTnLst>
                              <p:par>
                                <p:cTn id="271" presetID="16" presetClass="entr" presetSubtype="21"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animEffect transition="in" filter="barn(inVertical)">
                                      <p:cBhvr>
                                        <p:cTn id="273" dur="500"/>
                                        <p:tgtEl>
                                          <p:spTgt spid="147"/>
                                        </p:tgtEl>
                                      </p:cBhvr>
                                    </p:animEffect>
                                  </p:childTnLst>
                                </p:cTn>
                              </p:par>
                            </p:childTnLst>
                          </p:cTn>
                        </p:par>
                      </p:childTnLst>
                    </p:cTn>
                  </p:par>
                  <p:par>
                    <p:cTn id="274" fill="hold">
                      <p:stCondLst>
                        <p:cond delay="indefinite"/>
                      </p:stCondLst>
                      <p:childTnLst>
                        <p:par>
                          <p:cTn id="275" fill="hold">
                            <p:stCondLst>
                              <p:cond delay="0"/>
                            </p:stCondLst>
                            <p:childTnLst>
                              <p:par>
                                <p:cTn id="276" presetID="14" presetClass="exit" presetSubtype="10" fill="hold" grpId="1" nodeType="clickEffect">
                                  <p:stCondLst>
                                    <p:cond delay="0"/>
                                  </p:stCondLst>
                                  <p:childTnLst>
                                    <p:animEffect transition="out" filter="randombar(horizontal)">
                                      <p:cBhvr>
                                        <p:cTn id="277" dur="500"/>
                                        <p:tgtEl>
                                          <p:spTgt spid="136"/>
                                        </p:tgtEl>
                                      </p:cBhvr>
                                    </p:animEffect>
                                    <p:set>
                                      <p:cBhvr>
                                        <p:cTn id="278" dur="1" fill="hold">
                                          <p:stCondLst>
                                            <p:cond delay="499"/>
                                          </p:stCondLst>
                                        </p:cTn>
                                        <p:tgtEl>
                                          <p:spTgt spid="136"/>
                                        </p:tgtEl>
                                        <p:attrNameLst>
                                          <p:attrName>style.visibility</p:attrName>
                                        </p:attrNameLst>
                                      </p:cBhvr>
                                      <p:to>
                                        <p:strVal val="hidden"/>
                                      </p:to>
                                    </p:set>
                                  </p:childTnLst>
                                </p:cTn>
                              </p:par>
                              <p:par>
                                <p:cTn id="279" presetID="14" presetClass="exit" presetSubtype="10" fill="hold" grpId="1" nodeType="withEffect">
                                  <p:stCondLst>
                                    <p:cond delay="0"/>
                                  </p:stCondLst>
                                  <p:childTnLst>
                                    <p:animEffect transition="out" filter="randombar(horizontal)">
                                      <p:cBhvr>
                                        <p:cTn id="280" dur="500"/>
                                        <p:tgtEl>
                                          <p:spTgt spid="102"/>
                                        </p:tgtEl>
                                      </p:cBhvr>
                                    </p:animEffect>
                                    <p:set>
                                      <p:cBhvr>
                                        <p:cTn id="281" dur="1" fill="hold">
                                          <p:stCondLst>
                                            <p:cond delay="499"/>
                                          </p:stCondLst>
                                        </p:cTn>
                                        <p:tgtEl>
                                          <p:spTgt spid="102"/>
                                        </p:tgtEl>
                                        <p:attrNameLst>
                                          <p:attrName>style.visibility</p:attrName>
                                        </p:attrNameLst>
                                      </p:cBhvr>
                                      <p:to>
                                        <p:strVal val="hidden"/>
                                      </p:to>
                                    </p:set>
                                  </p:childTnLst>
                                </p:cTn>
                              </p:par>
                              <p:par>
                                <p:cTn id="282" presetID="14" presetClass="exit" presetSubtype="10" fill="hold" grpId="1" nodeType="withEffect">
                                  <p:stCondLst>
                                    <p:cond delay="0"/>
                                  </p:stCondLst>
                                  <p:childTnLst>
                                    <p:animEffect transition="out" filter="randombar(horizontal)">
                                      <p:cBhvr>
                                        <p:cTn id="283" dur="500"/>
                                        <p:tgtEl>
                                          <p:spTgt spid="1027"/>
                                        </p:tgtEl>
                                      </p:cBhvr>
                                    </p:animEffect>
                                    <p:set>
                                      <p:cBhvr>
                                        <p:cTn id="284" dur="1" fill="hold">
                                          <p:stCondLst>
                                            <p:cond delay="499"/>
                                          </p:stCondLst>
                                        </p:cTn>
                                        <p:tgtEl>
                                          <p:spTgt spid="1027"/>
                                        </p:tgtEl>
                                        <p:attrNameLst>
                                          <p:attrName>style.visibility</p:attrName>
                                        </p:attrNameLst>
                                      </p:cBhvr>
                                      <p:to>
                                        <p:strVal val="hidden"/>
                                      </p:to>
                                    </p:set>
                                  </p:childTnLst>
                                </p:cTn>
                              </p:par>
                              <p:par>
                                <p:cTn id="285" presetID="14" presetClass="exit" presetSubtype="10" fill="hold" grpId="1" nodeType="withEffect">
                                  <p:stCondLst>
                                    <p:cond delay="0"/>
                                  </p:stCondLst>
                                  <p:childTnLst>
                                    <p:animEffect transition="out" filter="randombar(horizontal)">
                                      <p:cBhvr>
                                        <p:cTn id="286" dur="500"/>
                                        <p:tgtEl>
                                          <p:spTgt spid="146"/>
                                        </p:tgtEl>
                                      </p:cBhvr>
                                    </p:animEffect>
                                    <p:set>
                                      <p:cBhvr>
                                        <p:cTn id="287" dur="1" fill="hold">
                                          <p:stCondLst>
                                            <p:cond delay="499"/>
                                          </p:stCondLst>
                                        </p:cTn>
                                        <p:tgtEl>
                                          <p:spTgt spid="146"/>
                                        </p:tgtEl>
                                        <p:attrNameLst>
                                          <p:attrName>style.visibility</p:attrName>
                                        </p:attrNameLst>
                                      </p:cBhvr>
                                      <p:to>
                                        <p:strVal val="hidden"/>
                                      </p:to>
                                    </p:set>
                                  </p:childTnLst>
                                </p:cTn>
                              </p:par>
                              <p:par>
                                <p:cTn id="288" presetID="14" presetClass="exit" presetSubtype="10" fill="hold" grpId="1" nodeType="withEffect">
                                  <p:stCondLst>
                                    <p:cond delay="0"/>
                                  </p:stCondLst>
                                  <p:childTnLst>
                                    <p:animEffect transition="out" filter="randombar(horizontal)">
                                      <p:cBhvr>
                                        <p:cTn id="289" dur="500"/>
                                        <p:tgtEl>
                                          <p:spTgt spid="147"/>
                                        </p:tgtEl>
                                      </p:cBhvr>
                                    </p:animEffect>
                                    <p:set>
                                      <p:cBhvr>
                                        <p:cTn id="290" dur="1" fill="hold">
                                          <p:stCondLst>
                                            <p:cond delay="499"/>
                                          </p:stCondLst>
                                        </p:cTn>
                                        <p:tgtEl>
                                          <p:spTgt spid="147"/>
                                        </p:tgtEl>
                                        <p:attrNameLst>
                                          <p:attrName>style.visibility</p:attrName>
                                        </p:attrNameLst>
                                      </p:cBhvr>
                                      <p:to>
                                        <p:strVal val="hidden"/>
                                      </p:to>
                                    </p:set>
                                  </p:childTnLst>
                                </p:cTn>
                              </p:par>
                              <p:par>
                                <p:cTn id="291" presetID="16" presetClass="exit" presetSubtype="21" fill="hold" grpId="1" nodeType="withEffect">
                                  <p:stCondLst>
                                    <p:cond delay="0"/>
                                  </p:stCondLst>
                                  <p:childTnLst>
                                    <p:animEffect transition="out" filter="barn(inVertical)">
                                      <p:cBhvr>
                                        <p:cTn id="292" dur="500"/>
                                        <p:tgtEl>
                                          <p:spTgt spid="131"/>
                                        </p:tgtEl>
                                      </p:cBhvr>
                                    </p:animEffect>
                                    <p:set>
                                      <p:cBhvr>
                                        <p:cTn id="293" dur="1" fill="hold">
                                          <p:stCondLst>
                                            <p:cond delay="499"/>
                                          </p:stCondLst>
                                        </p:cTn>
                                        <p:tgtEl>
                                          <p:spTgt spid="131"/>
                                        </p:tgtEl>
                                        <p:attrNameLst>
                                          <p:attrName>style.visibility</p:attrName>
                                        </p:attrNameLst>
                                      </p:cBhvr>
                                      <p:to>
                                        <p:strVal val="hidden"/>
                                      </p:to>
                                    </p:set>
                                  </p:childTnLst>
                                </p:cTn>
                              </p:par>
                              <p:par>
                                <p:cTn id="294" presetID="16" presetClass="exit" presetSubtype="21" fill="hold" grpId="1" nodeType="withEffect">
                                  <p:stCondLst>
                                    <p:cond delay="0"/>
                                  </p:stCondLst>
                                  <p:childTnLst>
                                    <p:animEffect transition="out" filter="barn(inVertical)">
                                      <p:cBhvr>
                                        <p:cTn id="295" dur="500"/>
                                        <p:tgtEl>
                                          <p:spTgt spid="132"/>
                                        </p:tgtEl>
                                      </p:cBhvr>
                                    </p:animEffect>
                                    <p:set>
                                      <p:cBhvr>
                                        <p:cTn id="296" dur="1" fill="hold">
                                          <p:stCondLst>
                                            <p:cond delay="499"/>
                                          </p:stCondLst>
                                        </p:cTn>
                                        <p:tgtEl>
                                          <p:spTgt spid="132"/>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6" presetClass="entr" presetSubtype="21" fill="hold" grpId="0" nodeType="clickEffect">
                                  <p:stCondLst>
                                    <p:cond delay="0"/>
                                  </p:stCondLst>
                                  <p:childTnLst>
                                    <p:set>
                                      <p:cBhvr>
                                        <p:cTn id="300" dur="1" fill="hold">
                                          <p:stCondLst>
                                            <p:cond delay="0"/>
                                          </p:stCondLst>
                                        </p:cTn>
                                        <p:tgtEl>
                                          <p:spTgt spid="144"/>
                                        </p:tgtEl>
                                        <p:attrNameLst>
                                          <p:attrName>style.visibility</p:attrName>
                                        </p:attrNameLst>
                                      </p:cBhvr>
                                      <p:to>
                                        <p:strVal val="visible"/>
                                      </p:to>
                                    </p:set>
                                    <p:animEffect transition="in" filter="barn(inVertical)">
                                      <p:cBhvr>
                                        <p:cTn id="301" dur="500"/>
                                        <p:tgtEl>
                                          <p:spTgt spid="144"/>
                                        </p:tgtEl>
                                      </p:cBhvr>
                                    </p:animEffect>
                                  </p:childTnLst>
                                </p:cTn>
                              </p:par>
                              <p:par>
                                <p:cTn id="302" presetID="16" presetClass="entr" presetSubtype="21" fill="hold" grpId="0" nodeType="withEffect">
                                  <p:stCondLst>
                                    <p:cond delay="0"/>
                                  </p:stCondLst>
                                  <p:childTnLst>
                                    <p:set>
                                      <p:cBhvr>
                                        <p:cTn id="303" dur="1" fill="hold">
                                          <p:stCondLst>
                                            <p:cond delay="0"/>
                                          </p:stCondLst>
                                        </p:cTn>
                                        <p:tgtEl>
                                          <p:spTgt spid="145"/>
                                        </p:tgtEl>
                                        <p:attrNameLst>
                                          <p:attrName>style.visibility</p:attrName>
                                        </p:attrNameLst>
                                      </p:cBhvr>
                                      <p:to>
                                        <p:strVal val="visible"/>
                                      </p:to>
                                    </p:set>
                                    <p:animEffect transition="in" filter="barn(inVertical)">
                                      <p:cBhvr>
                                        <p:cTn id="304" dur="500"/>
                                        <p:tgtEl>
                                          <p:spTgt spid="145"/>
                                        </p:tgtEl>
                                      </p:cBhvr>
                                    </p:animEffect>
                                  </p:childTnLst>
                                </p:cTn>
                              </p:par>
                            </p:childTnLst>
                          </p:cTn>
                        </p:par>
                      </p:childTnLst>
                    </p:cTn>
                  </p:par>
                  <p:par>
                    <p:cTn id="305" fill="hold">
                      <p:stCondLst>
                        <p:cond delay="indefinite"/>
                      </p:stCondLst>
                      <p:childTnLst>
                        <p:par>
                          <p:cTn id="306" fill="hold">
                            <p:stCondLst>
                              <p:cond delay="0"/>
                            </p:stCondLst>
                            <p:childTnLst>
                              <p:par>
                                <p:cTn id="307" presetID="16" presetClass="entr" presetSubtype="21" fill="hold" grpId="0" nodeType="clickEffect">
                                  <p:stCondLst>
                                    <p:cond delay="0"/>
                                  </p:stCondLst>
                                  <p:childTnLst>
                                    <p:set>
                                      <p:cBhvr>
                                        <p:cTn id="308" dur="1" fill="hold">
                                          <p:stCondLst>
                                            <p:cond delay="0"/>
                                          </p:stCondLst>
                                        </p:cTn>
                                        <p:tgtEl>
                                          <p:spTgt spid="1033"/>
                                        </p:tgtEl>
                                        <p:attrNameLst>
                                          <p:attrName>style.visibility</p:attrName>
                                        </p:attrNameLst>
                                      </p:cBhvr>
                                      <p:to>
                                        <p:strVal val="visible"/>
                                      </p:to>
                                    </p:set>
                                    <p:animEffect transition="in" filter="barn(inVertical)">
                                      <p:cBhvr>
                                        <p:cTn id="309" dur="500"/>
                                        <p:tgtEl>
                                          <p:spTgt spid="1033"/>
                                        </p:tgtEl>
                                      </p:cBhvr>
                                    </p:animEffect>
                                  </p:childTnLst>
                                </p:cTn>
                              </p:par>
                            </p:childTnLst>
                          </p:cTn>
                        </p:par>
                      </p:childTnLst>
                    </p:cTn>
                  </p:par>
                  <p:par>
                    <p:cTn id="310" fill="hold">
                      <p:stCondLst>
                        <p:cond delay="indefinite"/>
                      </p:stCondLst>
                      <p:childTnLst>
                        <p:par>
                          <p:cTn id="311" fill="hold">
                            <p:stCondLst>
                              <p:cond delay="0"/>
                            </p:stCondLst>
                            <p:childTnLst>
                              <p:par>
                                <p:cTn id="312" presetID="16" presetClass="entr" presetSubtype="21" fill="hold" grpId="0" nodeType="clickEffect">
                                  <p:stCondLst>
                                    <p:cond delay="0"/>
                                  </p:stCondLst>
                                  <p:childTnLst>
                                    <p:set>
                                      <p:cBhvr>
                                        <p:cTn id="313" dur="1" fill="hold">
                                          <p:stCondLst>
                                            <p:cond delay="0"/>
                                          </p:stCondLst>
                                        </p:cTn>
                                        <p:tgtEl>
                                          <p:spTgt spid="1034"/>
                                        </p:tgtEl>
                                        <p:attrNameLst>
                                          <p:attrName>style.visibility</p:attrName>
                                        </p:attrNameLst>
                                      </p:cBhvr>
                                      <p:to>
                                        <p:strVal val="visible"/>
                                      </p:to>
                                    </p:set>
                                    <p:animEffect transition="in" filter="barn(inVertical)">
                                      <p:cBhvr>
                                        <p:cTn id="314" dur="500"/>
                                        <p:tgtEl>
                                          <p:spTgt spid="1034"/>
                                        </p:tgtEl>
                                      </p:cBhvr>
                                    </p:animEffect>
                                  </p:childTnLst>
                                </p:cTn>
                              </p:par>
                            </p:childTnLst>
                          </p:cTn>
                        </p:par>
                      </p:childTnLst>
                    </p:cTn>
                  </p:par>
                  <p:par>
                    <p:cTn id="315" fill="hold">
                      <p:stCondLst>
                        <p:cond delay="indefinite"/>
                      </p:stCondLst>
                      <p:childTnLst>
                        <p:par>
                          <p:cTn id="316" fill="hold">
                            <p:stCondLst>
                              <p:cond delay="0"/>
                            </p:stCondLst>
                            <p:childTnLst>
                              <p:par>
                                <p:cTn id="317" presetID="16" presetClass="entr" presetSubtype="21" fill="hold" grpId="0" nodeType="clickEffect">
                                  <p:stCondLst>
                                    <p:cond delay="0"/>
                                  </p:stCondLst>
                                  <p:childTnLst>
                                    <p:set>
                                      <p:cBhvr>
                                        <p:cTn id="318" dur="1" fill="hold">
                                          <p:stCondLst>
                                            <p:cond delay="0"/>
                                          </p:stCondLst>
                                        </p:cTn>
                                        <p:tgtEl>
                                          <p:spTgt spid="160"/>
                                        </p:tgtEl>
                                        <p:attrNameLst>
                                          <p:attrName>style.visibility</p:attrName>
                                        </p:attrNameLst>
                                      </p:cBhvr>
                                      <p:to>
                                        <p:strVal val="visible"/>
                                      </p:to>
                                    </p:set>
                                    <p:animEffect transition="in" filter="barn(inVertical)">
                                      <p:cBhvr>
                                        <p:cTn id="319" dur="500"/>
                                        <p:tgtEl>
                                          <p:spTgt spid="160"/>
                                        </p:tgtEl>
                                      </p:cBhvr>
                                    </p:animEffect>
                                  </p:childTnLst>
                                </p:cTn>
                              </p:par>
                            </p:childTnLst>
                          </p:cTn>
                        </p:par>
                      </p:childTnLst>
                    </p:cTn>
                  </p:par>
                  <p:par>
                    <p:cTn id="320" fill="hold">
                      <p:stCondLst>
                        <p:cond delay="indefinite"/>
                      </p:stCondLst>
                      <p:childTnLst>
                        <p:par>
                          <p:cTn id="321" fill="hold">
                            <p:stCondLst>
                              <p:cond delay="0"/>
                            </p:stCondLst>
                            <p:childTnLst>
                              <p:par>
                                <p:cTn id="322" presetID="16" presetClass="entr" presetSubtype="21" fill="hold" grpId="0" nodeType="clickEffect">
                                  <p:stCondLst>
                                    <p:cond delay="0"/>
                                  </p:stCondLst>
                                  <p:childTnLst>
                                    <p:set>
                                      <p:cBhvr>
                                        <p:cTn id="323" dur="1" fill="hold">
                                          <p:stCondLst>
                                            <p:cond delay="0"/>
                                          </p:stCondLst>
                                        </p:cTn>
                                        <p:tgtEl>
                                          <p:spTgt spid="1035"/>
                                        </p:tgtEl>
                                        <p:attrNameLst>
                                          <p:attrName>style.visibility</p:attrName>
                                        </p:attrNameLst>
                                      </p:cBhvr>
                                      <p:to>
                                        <p:strVal val="visible"/>
                                      </p:to>
                                    </p:set>
                                    <p:animEffect transition="in" filter="barn(inVertical)">
                                      <p:cBhvr>
                                        <p:cTn id="324" dur="500"/>
                                        <p:tgtEl>
                                          <p:spTgt spid="1035"/>
                                        </p:tgtEl>
                                      </p:cBhvr>
                                    </p:animEffect>
                                  </p:childTnLst>
                                </p:cTn>
                              </p:par>
                            </p:childTnLst>
                          </p:cTn>
                        </p:par>
                      </p:childTnLst>
                    </p:cTn>
                  </p:par>
                  <p:par>
                    <p:cTn id="325" fill="hold">
                      <p:stCondLst>
                        <p:cond delay="indefinite"/>
                      </p:stCondLst>
                      <p:childTnLst>
                        <p:par>
                          <p:cTn id="326" fill="hold">
                            <p:stCondLst>
                              <p:cond delay="0"/>
                            </p:stCondLst>
                            <p:childTnLst>
                              <p:par>
                                <p:cTn id="327" presetID="10" presetClass="exit" presetSubtype="0" fill="hold" grpId="1" nodeType="clickEffect">
                                  <p:stCondLst>
                                    <p:cond delay="0"/>
                                  </p:stCondLst>
                                  <p:childTnLst>
                                    <p:animEffect transition="out" filter="fade">
                                      <p:cBhvr>
                                        <p:cTn id="328" dur="500"/>
                                        <p:tgtEl>
                                          <p:spTgt spid="1033"/>
                                        </p:tgtEl>
                                      </p:cBhvr>
                                    </p:animEffect>
                                    <p:set>
                                      <p:cBhvr>
                                        <p:cTn id="329" dur="1" fill="hold">
                                          <p:stCondLst>
                                            <p:cond delay="499"/>
                                          </p:stCondLst>
                                        </p:cTn>
                                        <p:tgtEl>
                                          <p:spTgt spid="1033"/>
                                        </p:tgtEl>
                                        <p:attrNameLst>
                                          <p:attrName>style.visibility</p:attrName>
                                        </p:attrNameLst>
                                      </p:cBhvr>
                                      <p:to>
                                        <p:strVal val="hidden"/>
                                      </p:to>
                                    </p:set>
                                  </p:childTnLst>
                                </p:cTn>
                              </p:par>
                              <p:par>
                                <p:cTn id="330" presetID="10" presetClass="exit" presetSubtype="0" fill="hold" grpId="1" nodeType="withEffect">
                                  <p:stCondLst>
                                    <p:cond delay="0"/>
                                  </p:stCondLst>
                                  <p:childTnLst>
                                    <p:animEffect transition="out" filter="fade">
                                      <p:cBhvr>
                                        <p:cTn id="331" dur="500"/>
                                        <p:tgtEl>
                                          <p:spTgt spid="1034"/>
                                        </p:tgtEl>
                                      </p:cBhvr>
                                    </p:animEffect>
                                    <p:set>
                                      <p:cBhvr>
                                        <p:cTn id="332" dur="1" fill="hold">
                                          <p:stCondLst>
                                            <p:cond delay="499"/>
                                          </p:stCondLst>
                                        </p:cTn>
                                        <p:tgtEl>
                                          <p:spTgt spid="1034"/>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6" presetClass="entr" presetSubtype="21" fill="hold" grpId="0" nodeType="clickEffect">
                                  <p:stCondLst>
                                    <p:cond delay="0"/>
                                  </p:stCondLst>
                                  <p:childTnLst>
                                    <p:set>
                                      <p:cBhvr>
                                        <p:cTn id="336" dur="1" fill="hold">
                                          <p:stCondLst>
                                            <p:cond delay="0"/>
                                          </p:stCondLst>
                                        </p:cTn>
                                        <p:tgtEl>
                                          <p:spTgt spid="1036"/>
                                        </p:tgtEl>
                                        <p:attrNameLst>
                                          <p:attrName>style.visibility</p:attrName>
                                        </p:attrNameLst>
                                      </p:cBhvr>
                                      <p:to>
                                        <p:strVal val="visible"/>
                                      </p:to>
                                    </p:set>
                                    <p:animEffect transition="in" filter="barn(inVertical)">
                                      <p:cBhvr>
                                        <p:cTn id="337" dur="500"/>
                                        <p:tgtEl>
                                          <p:spTgt spid="1036"/>
                                        </p:tgtEl>
                                      </p:cBhvr>
                                    </p:animEffect>
                                  </p:childTnLst>
                                </p:cTn>
                              </p:par>
                            </p:childTnLst>
                          </p:cTn>
                        </p:par>
                      </p:childTnLst>
                    </p:cTn>
                  </p:par>
                  <p:par>
                    <p:cTn id="338" fill="hold">
                      <p:stCondLst>
                        <p:cond delay="indefinite"/>
                      </p:stCondLst>
                      <p:childTnLst>
                        <p:par>
                          <p:cTn id="339" fill="hold">
                            <p:stCondLst>
                              <p:cond delay="0"/>
                            </p:stCondLst>
                            <p:childTnLst>
                              <p:par>
                                <p:cTn id="340" presetID="16" presetClass="entr" presetSubtype="21" fill="hold" grpId="0" nodeType="clickEffect">
                                  <p:stCondLst>
                                    <p:cond delay="0"/>
                                  </p:stCondLst>
                                  <p:childTnLst>
                                    <p:set>
                                      <p:cBhvr>
                                        <p:cTn id="341" dur="1" fill="hold">
                                          <p:stCondLst>
                                            <p:cond delay="0"/>
                                          </p:stCondLst>
                                        </p:cTn>
                                        <p:tgtEl>
                                          <p:spTgt spid="164"/>
                                        </p:tgtEl>
                                        <p:attrNameLst>
                                          <p:attrName>style.visibility</p:attrName>
                                        </p:attrNameLst>
                                      </p:cBhvr>
                                      <p:to>
                                        <p:strVal val="visible"/>
                                      </p:to>
                                    </p:set>
                                    <p:animEffect transition="in" filter="barn(inVertical)">
                                      <p:cBhvr>
                                        <p:cTn id="342" dur="500"/>
                                        <p:tgtEl>
                                          <p:spTgt spid="164"/>
                                        </p:tgtEl>
                                      </p:cBhvr>
                                    </p:animEffect>
                                  </p:childTnLst>
                                </p:cTn>
                              </p:par>
                            </p:childTnLst>
                          </p:cTn>
                        </p:par>
                      </p:childTnLst>
                    </p:cTn>
                  </p:par>
                  <p:par>
                    <p:cTn id="343" fill="hold">
                      <p:stCondLst>
                        <p:cond delay="indefinite"/>
                      </p:stCondLst>
                      <p:childTnLst>
                        <p:par>
                          <p:cTn id="344" fill="hold">
                            <p:stCondLst>
                              <p:cond delay="0"/>
                            </p:stCondLst>
                            <p:childTnLst>
                              <p:par>
                                <p:cTn id="345" presetID="16" presetClass="entr" presetSubtype="21" fill="hold" grpId="0" nodeType="clickEffect">
                                  <p:stCondLst>
                                    <p:cond delay="0"/>
                                  </p:stCondLst>
                                  <p:childTnLst>
                                    <p:set>
                                      <p:cBhvr>
                                        <p:cTn id="346" dur="1" fill="hold">
                                          <p:stCondLst>
                                            <p:cond delay="0"/>
                                          </p:stCondLst>
                                        </p:cTn>
                                        <p:tgtEl>
                                          <p:spTgt spid="165"/>
                                        </p:tgtEl>
                                        <p:attrNameLst>
                                          <p:attrName>style.visibility</p:attrName>
                                        </p:attrNameLst>
                                      </p:cBhvr>
                                      <p:to>
                                        <p:strVal val="visible"/>
                                      </p:to>
                                    </p:set>
                                    <p:animEffect transition="in" filter="barn(inVertical)">
                                      <p:cBhvr>
                                        <p:cTn id="347" dur="500"/>
                                        <p:tgtEl>
                                          <p:spTgt spid="165"/>
                                        </p:tgtEl>
                                      </p:cBhvr>
                                    </p:animEffect>
                                  </p:childTnLst>
                                </p:cTn>
                              </p:par>
                            </p:childTnLst>
                          </p:cTn>
                        </p:par>
                      </p:childTnLst>
                    </p:cTn>
                  </p:par>
                  <p:par>
                    <p:cTn id="348" fill="hold">
                      <p:stCondLst>
                        <p:cond delay="indefinite"/>
                      </p:stCondLst>
                      <p:childTnLst>
                        <p:par>
                          <p:cTn id="349" fill="hold">
                            <p:stCondLst>
                              <p:cond delay="0"/>
                            </p:stCondLst>
                            <p:childTnLst>
                              <p:par>
                                <p:cTn id="350" presetID="16" presetClass="exit" presetSubtype="21" fill="hold" grpId="1" nodeType="clickEffect">
                                  <p:stCondLst>
                                    <p:cond delay="0"/>
                                  </p:stCondLst>
                                  <p:childTnLst>
                                    <p:animEffect transition="out" filter="barn(inVertical)">
                                      <p:cBhvr>
                                        <p:cTn id="351" dur="500"/>
                                        <p:tgtEl>
                                          <p:spTgt spid="157"/>
                                        </p:tgtEl>
                                      </p:cBhvr>
                                    </p:animEffect>
                                    <p:set>
                                      <p:cBhvr>
                                        <p:cTn id="352" dur="1" fill="hold">
                                          <p:stCondLst>
                                            <p:cond delay="499"/>
                                          </p:stCondLst>
                                        </p:cTn>
                                        <p:tgtEl>
                                          <p:spTgt spid="157"/>
                                        </p:tgtEl>
                                        <p:attrNameLst>
                                          <p:attrName>style.visibility</p:attrName>
                                        </p:attrNameLst>
                                      </p:cBhvr>
                                      <p:to>
                                        <p:strVal val="hidden"/>
                                      </p:to>
                                    </p:set>
                                  </p:childTnLst>
                                </p:cTn>
                              </p:par>
                              <p:par>
                                <p:cTn id="353" presetID="16" presetClass="entr" presetSubtype="21" fill="hold" grpId="0" nodeType="withEffect">
                                  <p:stCondLst>
                                    <p:cond delay="0"/>
                                  </p:stCondLst>
                                  <p:childTnLst>
                                    <p:set>
                                      <p:cBhvr>
                                        <p:cTn id="354" dur="1" fill="hold">
                                          <p:stCondLst>
                                            <p:cond delay="0"/>
                                          </p:stCondLst>
                                        </p:cTn>
                                        <p:tgtEl>
                                          <p:spTgt spid="166"/>
                                        </p:tgtEl>
                                        <p:attrNameLst>
                                          <p:attrName>style.visibility</p:attrName>
                                        </p:attrNameLst>
                                      </p:cBhvr>
                                      <p:to>
                                        <p:strVal val="visible"/>
                                      </p:to>
                                    </p:set>
                                    <p:animEffect transition="in" filter="barn(inVertical)">
                                      <p:cBhvr>
                                        <p:cTn id="355" dur="500"/>
                                        <p:tgtEl>
                                          <p:spTgt spid="166"/>
                                        </p:tgtEl>
                                      </p:cBhvr>
                                    </p:animEffect>
                                  </p:childTnLst>
                                </p:cTn>
                              </p:par>
                            </p:childTnLst>
                          </p:cTn>
                        </p:par>
                      </p:childTnLst>
                    </p:cTn>
                  </p:par>
                  <p:par>
                    <p:cTn id="356" fill="hold">
                      <p:stCondLst>
                        <p:cond delay="indefinite"/>
                      </p:stCondLst>
                      <p:childTnLst>
                        <p:par>
                          <p:cTn id="357" fill="hold">
                            <p:stCondLst>
                              <p:cond delay="0"/>
                            </p:stCondLst>
                            <p:childTnLst>
                              <p:par>
                                <p:cTn id="358" presetID="16" presetClass="entr" presetSubtype="21" fill="hold" grpId="0" nodeType="clickEffect">
                                  <p:stCondLst>
                                    <p:cond delay="0"/>
                                  </p:stCondLst>
                                  <p:childTnLst>
                                    <p:set>
                                      <p:cBhvr>
                                        <p:cTn id="359" dur="1" fill="hold">
                                          <p:stCondLst>
                                            <p:cond delay="0"/>
                                          </p:stCondLst>
                                        </p:cTn>
                                        <p:tgtEl>
                                          <p:spTgt spid="167"/>
                                        </p:tgtEl>
                                        <p:attrNameLst>
                                          <p:attrName>style.visibility</p:attrName>
                                        </p:attrNameLst>
                                      </p:cBhvr>
                                      <p:to>
                                        <p:strVal val="visible"/>
                                      </p:to>
                                    </p:set>
                                    <p:animEffect transition="in" filter="barn(inVertical)">
                                      <p:cBhvr>
                                        <p:cTn id="360" dur="500"/>
                                        <p:tgtEl>
                                          <p:spTgt spid="167"/>
                                        </p:tgtEl>
                                      </p:cBhvr>
                                    </p:animEffect>
                                  </p:childTnLst>
                                </p:cTn>
                              </p:par>
                            </p:childTnLst>
                          </p:cTn>
                        </p:par>
                      </p:childTnLst>
                    </p:cTn>
                  </p:par>
                  <p:par>
                    <p:cTn id="361" fill="hold">
                      <p:stCondLst>
                        <p:cond delay="indefinite"/>
                      </p:stCondLst>
                      <p:childTnLst>
                        <p:par>
                          <p:cTn id="362" fill="hold">
                            <p:stCondLst>
                              <p:cond delay="0"/>
                            </p:stCondLst>
                            <p:childTnLst>
                              <p:par>
                                <p:cTn id="363" presetID="3" presetClass="exit" presetSubtype="10" fill="hold" grpId="1" nodeType="clickEffect">
                                  <p:stCondLst>
                                    <p:cond delay="0"/>
                                  </p:stCondLst>
                                  <p:childTnLst>
                                    <p:animEffect transition="out" filter="blinds(horizontal)">
                                      <p:cBhvr>
                                        <p:cTn id="364" dur="500"/>
                                        <p:tgtEl>
                                          <p:spTgt spid="164"/>
                                        </p:tgtEl>
                                      </p:cBhvr>
                                    </p:animEffect>
                                    <p:set>
                                      <p:cBhvr>
                                        <p:cTn id="365" dur="1" fill="hold">
                                          <p:stCondLst>
                                            <p:cond delay="499"/>
                                          </p:stCondLst>
                                        </p:cTn>
                                        <p:tgtEl>
                                          <p:spTgt spid="164"/>
                                        </p:tgtEl>
                                        <p:attrNameLst>
                                          <p:attrName>style.visibility</p:attrName>
                                        </p:attrNameLst>
                                      </p:cBhvr>
                                      <p:to>
                                        <p:strVal val="hidden"/>
                                      </p:to>
                                    </p:set>
                                  </p:childTnLst>
                                </p:cTn>
                              </p:par>
                              <p:par>
                                <p:cTn id="366" presetID="10" presetClass="exit" presetSubtype="0" fill="hold" grpId="1" nodeType="withEffect">
                                  <p:stCondLst>
                                    <p:cond delay="0"/>
                                  </p:stCondLst>
                                  <p:childTnLst>
                                    <p:animEffect transition="out" filter="fade">
                                      <p:cBhvr>
                                        <p:cTn id="367" dur="500"/>
                                        <p:tgtEl>
                                          <p:spTgt spid="167"/>
                                        </p:tgtEl>
                                      </p:cBhvr>
                                    </p:animEffect>
                                    <p:set>
                                      <p:cBhvr>
                                        <p:cTn id="368" dur="1" fill="hold">
                                          <p:stCondLst>
                                            <p:cond delay="499"/>
                                          </p:stCondLst>
                                        </p:cTn>
                                        <p:tgtEl>
                                          <p:spTgt spid="16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65"/>
                                        </p:tgtEl>
                                      </p:cBhvr>
                                    </p:animEffect>
                                    <p:set>
                                      <p:cBhvr>
                                        <p:cTn id="371" dur="1" fill="hold">
                                          <p:stCondLst>
                                            <p:cond delay="499"/>
                                          </p:stCondLst>
                                        </p:cTn>
                                        <p:tgtEl>
                                          <p:spTgt spid="165"/>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16" presetClass="entr" presetSubtype="21" fill="hold" nodeType="clickEffect">
                                  <p:stCondLst>
                                    <p:cond delay="0"/>
                                  </p:stCondLst>
                                  <p:childTnLst>
                                    <p:set>
                                      <p:cBhvr>
                                        <p:cTn id="375" dur="1" fill="hold">
                                          <p:stCondLst>
                                            <p:cond delay="0"/>
                                          </p:stCondLst>
                                        </p:cTn>
                                        <p:tgtEl>
                                          <p:spTgt spid="168"/>
                                        </p:tgtEl>
                                        <p:attrNameLst>
                                          <p:attrName>style.visibility</p:attrName>
                                        </p:attrNameLst>
                                      </p:cBhvr>
                                      <p:to>
                                        <p:strVal val="visible"/>
                                      </p:to>
                                    </p:set>
                                    <p:animEffect transition="in" filter="barn(inVertical)">
                                      <p:cBhvr>
                                        <p:cTn id="376" dur="500"/>
                                        <p:tgtEl>
                                          <p:spTgt spid="168"/>
                                        </p:tgtEl>
                                      </p:cBhvr>
                                    </p:animEffect>
                                  </p:childTnLst>
                                </p:cTn>
                              </p:par>
                              <p:par>
                                <p:cTn id="377" presetID="16" presetClass="entr" presetSubtype="21" fill="hold" nodeType="withEffect">
                                  <p:stCondLst>
                                    <p:cond delay="0"/>
                                  </p:stCondLst>
                                  <p:childTnLst>
                                    <p:set>
                                      <p:cBhvr>
                                        <p:cTn id="378" dur="1" fill="hold">
                                          <p:stCondLst>
                                            <p:cond delay="0"/>
                                          </p:stCondLst>
                                        </p:cTn>
                                        <p:tgtEl>
                                          <p:spTgt spid="169"/>
                                        </p:tgtEl>
                                        <p:attrNameLst>
                                          <p:attrName>style.visibility</p:attrName>
                                        </p:attrNameLst>
                                      </p:cBhvr>
                                      <p:to>
                                        <p:strVal val="visible"/>
                                      </p:to>
                                    </p:set>
                                    <p:animEffect transition="in" filter="barn(inVertical)">
                                      <p:cBhvr>
                                        <p:cTn id="379" dur="500"/>
                                        <p:tgtEl>
                                          <p:spTgt spid="169"/>
                                        </p:tgtEl>
                                      </p:cBhvr>
                                    </p:animEffect>
                                  </p:childTnLst>
                                </p:cTn>
                              </p:par>
                              <p:par>
                                <p:cTn id="380" presetID="16" presetClass="entr" presetSubtype="21" fill="hold" nodeType="withEffect">
                                  <p:stCondLst>
                                    <p:cond delay="0"/>
                                  </p:stCondLst>
                                  <p:childTnLst>
                                    <p:set>
                                      <p:cBhvr>
                                        <p:cTn id="381" dur="1" fill="hold">
                                          <p:stCondLst>
                                            <p:cond delay="0"/>
                                          </p:stCondLst>
                                        </p:cTn>
                                        <p:tgtEl>
                                          <p:spTgt spid="171"/>
                                        </p:tgtEl>
                                        <p:attrNameLst>
                                          <p:attrName>style.visibility</p:attrName>
                                        </p:attrNameLst>
                                      </p:cBhvr>
                                      <p:to>
                                        <p:strVal val="visible"/>
                                      </p:to>
                                    </p:set>
                                    <p:animEffect transition="in" filter="barn(inVertical)">
                                      <p:cBhvr>
                                        <p:cTn id="382" dur="500"/>
                                        <p:tgtEl>
                                          <p:spTgt spid="171"/>
                                        </p:tgtEl>
                                      </p:cBhvr>
                                    </p:animEffect>
                                  </p:childTnLst>
                                </p:cTn>
                              </p:par>
                              <p:par>
                                <p:cTn id="383" presetID="16" presetClass="entr" presetSubtype="21" fill="hold" nodeType="withEffect">
                                  <p:stCondLst>
                                    <p:cond delay="0"/>
                                  </p:stCondLst>
                                  <p:childTnLst>
                                    <p:set>
                                      <p:cBhvr>
                                        <p:cTn id="384" dur="1" fill="hold">
                                          <p:stCondLst>
                                            <p:cond delay="0"/>
                                          </p:stCondLst>
                                        </p:cTn>
                                        <p:tgtEl>
                                          <p:spTgt spid="170"/>
                                        </p:tgtEl>
                                        <p:attrNameLst>
                                          <p:attrName>style.visibility</p:attrName>
                                        </p:attrNameLst>
                                      </p:cBhvr>
                                      <p:to>
                                        <p:strVal val="visible"/>
                                      </p:to>
                                    </p:set>
                                    <p:animEffect transition="in" filter="barn(inVertical)">
                                      <p:cBhvr>
                                        <p:cTn id="385" dur="500"/>
                                        <p:tgtEl>
                                          <p:spTgt spid="170"/>
                                        </p:tgtEl>
                                      </p:cBhvr>
                                    </p:animEffect>
                                  </p:childTnLst>
                                </p:cTn>
                              </p:par>
                              <p:par>
                                <p:cTn id="386" presetID="16" presetClass="entr" presetSubtype="21" fill="hold" nodeType="withEffect">
                                  <p:stCondLst>
                                    <p:cond delay="0"/>
                                  </p:stCondLst>
                                  <p:childTnLst>
                                    <p:set>
                                      <p:cBhvr>
                                        <p:cTn id="387" dur="1" fill="hold">
                                          <p:stCondLst>
                                            <p:cond delay="0"/>
                                          </p:stCondLst>
                                        </p:cTn>
                                        <p:tgtEl>
                                          <p:spTgt spid="172"/>
                                        </p:tgtEl>
                                        <p:attrNameLst>
                                          <p:attrName>style.visibility</p:attrName>
                                        </p:attrNameLst>
                                      </p:cBhvr>
                                      <p:to>
                                        <p:strVal val="visible"/>
                                      </p:to>
                                    </p:set>
                                    <p:animEffect transition="in" filter="barn(inVertical)">
                                      <p:cBhvr>
                                        <p:cTn id="388" dur="500"/>
                                        <p:tgtEl>
                                          <p:spTgt spid="172"/>
                                        </p:tgtEl>
                                      </p:cBhvr>
                                    </p:animEffect>
                                  </p:childTnLst>
                                </p:cTn>
                              </p:par>
                            </p:childTnLst>
                          </p:cTn>
                        </p:par>
                      </p:childTnLst>
                    </p:cTn>
                  </p:par>
                  <p:par>
                    <p:cTn id="389" fill="hold">
                      <p:stCondLst>
                        <p:cond delay="indefinite"/>
                      </p:stCondLst>
                      <p:childTnLst>
                        <p:par>
                          <p:cTn id="390" fill="hold">
                            <p:stCondLst>
                              <p:cond delay="0"/>
                            </p:stCondLst>
                            <p:childTnLst>
                              <p:par>
                                <p:cTn id="391" presetID="16" presetClass="exit" presetSubtype="21" fill="hold" grpId="1" nodeType="clickEffect">
                                  <p:stCondLst>
                                    <p:cond delay="0"/>
                                  </p:stCondLst>
                                  <p:childTnLst>
                                    <p:animEffect transition="out" filter="barn(inVertical)">
                                      <p:cBhvr>
                                        <p:cTn id="392" dur="500"/>
                                        <p:tgtEl>
                                          <p:spTgt spid="156"/>
                                        </p:tgtEl>
                                      </p:cBhvr>
                                    </p:animEffect>
                                    <p:set>
                                      <p:cBhvr>
                                        <p:cTn id="393" dur="1" fill="hold">
                                          <p:stCondLst>
                                            <p:cond delay="499"/>
                                          </p:stCondLst>
                                        </p:cTn>
                                        <p:tgtEl>
                                          <p:spTgt spid="156"/>
                                        </p:tgtEl>
                                        <p:attrNameLst>
                                          <p:attrName>style.visibility</p:attrName>
                                        </p:attrNameLst>
                                      </p:cBhvr>
                                      <p:to>
                                        <p:strVal val="hidden"/>
                                      </p:to>
                                    </p:set>
                                  </p:childTnLst>
                                </p:cTn>
                              </p:par>
                              <p:par>
                                <p:cTn id="394" presetID="16" presetClass="exit" presetSubtype="21" fill="hold" grpId="1" nodeType="withEffect">
                                  <p:stCondLst>
                                    <p:cond delay="0"/>
                                  </p:stCondLst>
                                  <p:childTnLst>
                                    <p:animEffect transition="out" filter="barn(inVertical)">
                                      <p:cBhvr>
                                        <p:cTn id="395" dur="500"/>
                                        <p:tgtEl>
                                          <p:spTgt spid="155"/>
                                        </p:tgtEl>
                                      </p:cBhvr>
                                    </p:animEffect>
                                    <p:set>
                                      <p:cBhvr>
                                        <p:cTn id="396" dur="1" fill="hold">
                                          <p:stCondLst>
                                            <p:cond delay="499"/>
                                          </p:stCondLst>
                                        </p:cTn>
                                        <p:tgtEl>
                                          <p:spTgt spid="155"/>
                                        </p:tgtEl>
                                        <p:attrNameLst>
                                          <p:attrName>style.visibility</p:attrName>
                                        </p:attrNameLst>
                                      </p:cBhvr>
                                      <p:to>
                                        <p:strVal val="hidden"/>
                                      </p:to>
                                    </p:set>
                                  </p:childTnLst>
                                </p:cTn>
                              </p:par>
                              <p:par>
                                <p:cTn id="397" presetID="16" presetClass="exit" presetSubtype="21" fill="hold" grpId="1" nodeType="withEffect">
                                  <p:stCondLst>
                                    <p:cond delay="0"/>
                                  </p:stCondLst>
                                  <p:childTnLst>
                                    <p:animEffect transition="out" filter="barn(inVertical)">
                                      <p:cBhvr>
                                        <p:cTn id="398" dur="500"/>
                                        <p:tgtEl>
                                          <p:spTgt spid="154"/>
                                        </p:tgtEl>
                                      </p:cBhvr>
                                    </p:animEffect>
                                    <p:set>
                                      <p:cBhvr>
                                        <p:cTn id="399" dur="1" fill="hold">
                                          <p:stCondLst>
                                            <p:cond delay="499"/>
                                          </p:stCondLst>
                                        </p:cTn>
                                        <p:tgtEl>
                                          <p:spTgt spid="154"/>
                                        </p:tgtEl>
                                        <p:attrNameLst>
                                          <p:attrName>style.visibility</p:attrName>
                                        </p:attrNameLst>
                                      </p:cBhvr>
                                      <p:to>
                                        <p:strVal val="hidden"/>
                                      </p:to>
                                    </p:set>
                                  </p:childTnLst>
                                </p:cTn>
                              </p:par>
                              <p:par>
                                <p:cTn id="400" presetID="16" presetClass="exit" presetSubtype="21" fill="hold" grpId="1" nodeType="withEffect">
                                  <p:stCondLst>
                                    <p:cond delay="0"/>
                                  </p:stCondLst>
                                  <p:childTnLst>
                                    <p:animEffect transition="out" filter="barn(inVertical)">
                                      <p:cBhvr>
                                        <p:cTn id="401" dur="500"/>
                                        <p:tgtEl>
                                          <p:spTgt spid="153"/>
                                        </p:tgtEl>
                                      </p:cBhvr>
                                    </p:animEffect>
                                    <p:set>
                                      <p:cBhvr>
                                        <p:cTn id="402" dur="1" fill="hold">
                                          <p:stCondLst>
                                            <p:cond delay="499"/>
                                          </p:stCondLst>
                                        </p:cTn>
                                        <p:tgtEl>
                                          <p:spTgt spid="153"/>
                                        </p:tgtEl>
                                        <p:attrNameLst>
                                          <p:attrName>style.visibility</p:attrName>
                                        </p:attrNameLst>
                                      </p:cBhvr>
                                      <p:to>
                                        <p:strVal val="hidden"/>
                                      </p:to>
                                    </p:set>
                                  </p:childTnLst>
                                </p:cTn>
                              </p:par>
                              <p:par>
                                <p:cTn id="403" presetID="16" presetClass="entr" presetSubtype="21" fill="hold" grpId="0" nodeType="withEffect">
                                  <p:stCondLst>
                                    <p:cond delay="0"/>
                                  </p:stCondLst>
                                  <p:childTnLst>
                                    <p:set>
                                      <p:cBhvr>
                                        <p:cTn id="404" dur="1" fill="hold">
                                          <p:stCondLst>
                                            <p:cond delay="0"/>
                                          </p:stCondLst>
                                        </p:cTn>
                                        <p:tgtEl>
                                          <p:spTgt spid="176"/>
                                        </p:tgtEl>
                                        <p:attrNameLst>
                                          <p:attrName>style.visibility</p:attrName>
                                        </p:attrNameLst>
                                      </p:cBhvr>
                                      <p:to>
                                        <p:strVal val="visible"/>
                                      </p:to>
                                    </p:set>
                                    <p:animEffect transition="in" filter="barn(inVertical)">
                                      <p:cBhvr>
                                        <p:cTn id="405" dur="500"/>
                                        <p:tgtEl>
                                          <p:spTgt spid="176"/>
                                        </p:tgtEl>
                                      </p:cBhvr>
                                    </p:animEffect>
                                  </p:childTnLst>
                                </p:cTn>
                              </p:par>
                              <p:par>
                                <p:cTn id="406" presetID="16" presetClass="entr" presetSubtype="21" fill="hold" grpId="0" nodeType="withEffect">
                                  <p:stCondLst>
                                    <p:cond delay="0"/>
                                  </p:stCondLst>
                                  <p:childTnLst>
                                    <p:set>
                                      <p:cBhvr>
                                        <p:cTn id="407" dur="1" fill="hold">
                                          <p:stCondLst>
                                            <p:cond delay="0"/>
                                          </p:stCondLst>
                                        </p:cTn>
                                        <p:tgtEl>
                                          <p:spTgt spid="175"/>
                                        </p:tgtEl>
                                        <p:attrNameLst>
                                          <p:attrName>style.visibility</p:attrName>
                                        </p:attrNameLst>
                                      </p:cBhvr>
                                      <p:to>
                                        <p:strVal val="visible"/>
                                      </p:to>
                                    </p:set>
                                    <p:animEffect transition="in" filter="barn(inVertical)">
                                      <p:cBhvr>
                                        <p:cTn id="408" dur="500"/>
                                        <p:tgtEl>
                                          <p:spTgt spid="175"/>
                                        </p:tgtEl>
                                      </p:cBhvr>
                                    </p:animEffect>
                                  </p:childTnLst>
                                </p:cTn>
                              </p:par>
                              <p:par>
                                <p:cTn id="409" presetID="16" presetClass="entr" presetSubtype="21" fill="hold" grpId="0" nodeType="withEffect">
                                  <p:stCondLst>
                                    <p:cond delay="0"/>
                                  </p:stCondLst>
                                  <p:childTnLst>
                                    <p:set>
                                      <p:cBhvr>
                                        <p:cTn id="410" dur="1" fill="hold">
                                          <p:stCondLst>
                                            <p:cond delay="0"/>
                                          </p:stCondLst>
                                        </p:cTn>
                                        <p:tgtEl>
                                          <p:spTgt spid="174"/>
                                        </p:tgtEl>
                                        <p:attrNameLst>
                                          <p:attrName>style.visibility</p:attrName>
                                        </p:attrNameLst>
                                      </p:cBhvr>
                                      <p:to>
                                        <p:strVal val="visible"/>
                                      </p:to>
                                    </p:set>
                                    <p:animEffect transition="in" filter="barn(inVertical)">
                                      <p:cBhvr>
                                        <p:cTn id="411" dur="500"/>
                                        <p:tgtEl>
                                          <p:spTgt spid="174"/>
                                        </p:tgtEl>
                                      </p:cBhvr>
                                    </p:animEffect>
                                  </p:childTnLst>
                                </p:cTn>
                              </p:par>
                              <p:par>
                                <p:cTn id="412" presetID="16" presetClass="entr" presetSubtype="21" fill="hold" grpId="0" nodeType="withEffect">
                                  <p:stCondLst>
                                    <p:cond delay="0"/>
                                  </p:stCondLst>
                                  <p:childTnLst>
                                    <p:set>
                                      <p:cBhvr>
                                        <p:cTn id="413" dur="1" fill="hold">
                                          <p:stCondLst>
                                            <p:cond delay="0"/>
                                          </p:stCondLst>
                                        </p:cTn>
                                        <p:tgtEl>
                                          <p:spTgt spid="173"/>
                                        </p:tgtEl>
                                        <p:attrNameLst>
                                          <p:attrName>style.visibility</p:attrName>
                                        </p:attrNameLst>
                                      </p:cBhvr>
                                      <p:to>
                                        <p:strVal val="visible"/>
                                      </p:to>
                                    </p:set>
                                    <p:animEffect transition="in" filter="barn(inVertical)">
                                      <p:cBhvr>
                                        <p:cTn id="414" dur="500"/>
                                        <p:tgtEl>
                                          <p:spTgt spid="173"/>
                                        </p:tgtEl>
                                      </p:cBhvr>
                                    </p:animEffect>
                                  </p:childTnLst>
                                </p:cTn>
                              </p:par>
                            </p:childTnLst>
                          </p:cTn>
                        </p:par>
                      </p:childTnLst>
                    </p:cTn>
                  </p:par>
                  <p:par>
                    <p:cTn id="415" fill="hold">
                      <p:stCondLst>
                        <p:cond delay="indefinite"/>
                      </p:stCondLst>
                      <p:childTnLst>
                        <p:par>
                          <p:cTn id="416" fill="hold">
                            <p:stCondLst>
                              <p:cond delay="0"/>
                            </p:stCondLst>
                            <p:childTnLst>
                              <p:par>
                                <p:cTn id="417" presetID="16" presetClass="entr" presetSubtype="21" fill="hold" grpId="0" nodeType="clickEffect">
                                  <p:stCondLst>
                                    <p:cond delay="0"/>
                                  </p:stCondLst>
                                  <p:childTnLst>
                                    <p:set>
                                      <p:cBhvr>
                                        <p:cTn id="418" dur="1" fill="hold">
                                          <p:stCondLst>
                                            <p:cond delay="0"/>
                                          </p:stCondLst>
                                        </p:cTn>
                                        <p:tgtEl>
                                          <p:spTgt spid="1037"/>
                                        </p:tgtEl>
                                        <p:attrNameLst>
                                          <p:attrName>style.visibility</p:attrName>
                                        </p:attrNameLst>
                                      </p:cBhvr>
                                      <p:to>
                                        <p:strVal val="visible"/>
                                      </p:to>
                                    </p:set>
                                    <p:animEffect transition="in" filter="barn(inVertical)">
                                      <p:cBhvr>
                                        <p:cTn id="419" dur="500"/>
                                        <p:tgtEl>
                                          <p:spTgt spid="1037"/>
                                        </p:tgtEl>
                                      </p:cBhvr>
                                    </p:animEffect>
                                  </p:childTnLst>
                                </p:cTn>
                              </p:par>
                            </p:childTnLst>
                          </p:cTn>
                        </p:par>
                      </p:childTnLst>
                    </p:cTn>
                  </p:par>
                  <p:par>
                    <p:cTn id="420" fill="hold">
                      <p:stCondLst>
                        <p:cond delay="indefinite"/>
                      </p:stCondLst>
                      <p:childTnLst>
                        <p:par>
                          <p:cTn id="421" fill="hold">
                            <p:stCondLst>
                              <p:cond delay="0"/>
                            </p:stCondLst>
                            <p:childTnLst>
                              <p:par>
                                <p:cTn id="422" presetID="16" presetClass="exit" presetSubtype="21" fill="hold" nodeType="clickEffect">
                                  <p:stCondLst>
                                    <p:cond delay="0"/>
                                  </p:stCondLst>
                                  <p:childTnLst>
                                    <p:animEffect transition="out" filter="barn(inVertical)">
                                      <p:cBhvr>
                                        <p:cTn id="423" dur="500"/>
                                        <p:tgtEl>
                                          <p:spTgt spid="168"/>
                                        </p:tgtEl>
                                      </p:cBhvr>
                                    </p:animEffect>
                                    <p:set>
                                      <p:cBhvr>
                                        <p:cTn id="424" dur="1" fill="hold">
                                          <p:stCondLst>
                                            <p:cond delay="499"/>
                                          </p:stCondLst>
                                        </p:cTn>
                                        <p:tgtEl>
                                          <p:spTgt spid="168"/>
                                        </p:tgtEl>
                                        <p:attrNameLst>
                                          <p:attrName>style.visibility</p:attrName>
                                        </p:attrNameLst>
                                      </p:cBhvr>
                                      <p:to>
                                        <p:strVal val="hidden"/>
                                      </p:to>
                                    </p:set>
                                  </p:childTnLst>
                                </p:cTn>
                              </p:par>
                              <p:par>
                                <p:cTn id="425" presetID="16" presetClass="exit" presetSubtype="21" fill="hold" nodeType="withEffect">
                                  <p:stCondLst>
                                    <p:cond delay="0"/>
                                  </p:stCondLst>
                                  <p:childTnLst>
                                    <p:animEffect transition="out" filter="barn(inVertical)">
                                      <p:cBhvr>
                                        <p:cTn id="426" dur="500"/>
                                        <p:tgtEl>
                                          <p:spTgt spid="169"/>
                                        </p:tgtEl>
                                      </p:cBhvr>
                                    </p:animEffect>
                                    <p:set>
                                      <p:cBhvr>
                                        <p:cTn id="427" dur="1" fill="hold">
                                          <p:stCondLst>
                                            <p:cond delay="499"/>
                                          </p:stCondLst>
                                        </p:cTn>
                                        <p:tgtEl>
                                          <p:spTgt spid="169"/>
                                        </p:tgtEl>
                                        <p:attrNameLst>
                                          <p:attrName>style.visibility</p:attrName>
                                        </p:attrNameLst>
                                      </p:cBhvr>
                                      <p:to>
                                        <p:strVal val="hidden"/>
                                      </p:to>
                                    </p:set>
                                  </p:childTnLst>
                                </p:cTn>
                              </p:par>
                              <p:par>
                                <p:cTn id="428" presetID="16" presetClass="exit" presetSubtype="21" fill="hold" nodeType="withEffect">
                                  <p:stCondLst>
                                    <p:cond delay="0"/>
                                  </p:stCondLst>
                                  <p:childTnLst>
                                    <p:animEffect transition="out" filter="barn(inVertical)">
                                      <p:cBhvr>
                                        <p:cTn id="429" dur="500"/>
                                        <p:tgtEl>
                                          <p:spTgt spid="171"/>
                                        </p:tgtEl>
                                      </p:cBhvr>
                                    </p:animEffect>
                                    <p:set>
                                      <p:cBhvr>
                                        <p:cTn id="430" dur="1" fill="hold">
                                          <p:stCondLst>
                                            <p:cond delay="499"/>
                                          </p:stCondLst>
                                        </p:cTn>
                                        <p:tgtEl>
                                          <p:spTgt spid="171"/>
                                        </p:tgtEl>
                                        <p:attrNameLst>
                                          <p:attrName>style.visibility</p:attrName>
                                        </p:attrNameLst>
                                      </p:cBhvr>
                                      <p:to>
                                        <p:strVal val="hidden"/>
                                      </p:to>
                                    </p:set>
                                  </p:childTnLst>
                                </p:cTn>
                              </p:par>
                              <p:par>
                                <p:cTn id="431" presetID="16" presetClass="exit" presetSubtype="21" fill="hold" nodeType="withEffect">
                                  <p:stCondLst>
                                    <p:cond delay="0"/>
                                  </p:stCondLst>
                                  <p:childTnLst>
                                    <p:animEffect transition="out" filter="barn(inVertical)">
                                      <p:cBhvr>
                                        <p:cTn id="432" dur="500"/>
                                        <p:tgtEl>
                                          <p:spTgt spid="170"/>
                                        </p:tgtEl>
                                      </p:cBhvr>
                                    </p:animEffect>
                                    <p:set>
                                      <p:cBhvr>
                                        <p:cTn id="433" dur="1" fill="hold">
                                          <p:stCondLst>
                                            <p:cond delay="499"/>
                                          </p:stCondLst>
                                        </p:cTn>
                                        <p:tgtEl>
                                          <p:spTgt spid="170"/>
                                        </p:tgtEl>
                                        <p:attrNameLst>
                                          <p:attrName>style.visibility</p:attrName>
                                        </p:attrNameLst>
                                      </p:cBhvr>
                                      <p:to>
                                        <p:strVal val="hidden"/>
                                      </p:to>
                                    </p:set>
                                  </p:childTnLst>
                                </p:cTn>
                              </p:par>
                              <p:par>
                                <p:cTn id="434" presetID="16" presetClass="exit" presetSubtype="21" fill="hold" nodeType="withEffect">
                                  <p:stCondLst>
                                    <p:cond delay="0"/>
                                  </p:stCondLst>
                                  <p:childTnLst>
                                    <p:animEffect transition="out" filter="barn(inVertical)">
                                      <p:cBhvr>
                                        <p:cTn id="435" dur="500"/>
                                        <p:tgtEl>
                                          <p:spTgt spid="172"/>
                                        </p:tgtEl>
                                      </p:cBhvr>
                                    </p:animEffect>
                                    <p:set>
                                      <p:cBhvr>
                                        <p:cTn id="436" dur="1" fill="hold">
                                          <p:stCondLst>
                                            <p:cond delay="499"/>
                                          </p:stCondLst>
                                        </p:cTn>
                                        <p:tgtEl>
                                          <p:spTgt spid="172"/>
                                        </p:tgtEl>
                                        <p:attrNameLst>
                                          <p:attrName>style.visibility</p:attrName>
                                        </p:attrNameLst>
                                      </p:cBhvr>
                                      <p:to>
                                        <p:strVal val="hidden"/>
                                      </p:to>
                                    </p:set>
                                  </p:childTnLst>
                                </p:cTn>
                              </p:par>
                            </p:childTnLst>
                          </p:cTn>
                        </p:par>
                      </p:childTnLst>
                    </p:cTn>
                  </p:par>
                  <p:par>
                    <p:cTn id="437" fill="hold">
                      <p:stCondLst>
                        <p:cond delay="indefinite"/>
                      </p:stCondLst>
                      <p:childTnLst>
                        <p:par>
                          <p:cTn id="438" fill="hold">
                            <p:stCondLst>
                              <p:cond delay="0"/>
                            </p:stCondLst>
                            <p:childTnLst>
                              <p:par>
                                <p:cTn id="439" presetID="16" presetClass="entr" presetSubtype="21" fill="hold" nodeType="clickEffect">
                                  <p:stCondLst>
                                    <p:cond delay="0"/>
                                  </p:stCondLst>
                                  <p:childTnLst>
                                    <p:set>
                                      <p:cBhvr>
                                        <p:cTn id="440" dur="1" fill="hold">
                                          <p:stCondLst>
                                            <p:cond delay="0"/>
                                          </p:stCondLst>
                                        </p:cTn>
                                        <p:tgtEl>
                                          <p:spTgt spid="1039"/>
                                        </p:tgtEl>
                                        <p:attrNameLst>
                                          <p:attrName>style.visibility</p:attrName>
                                        </p:attrNameLst>
                                      </p:cBhvr>
                                      <p:to>
                                        <p:strVal val="visible"/>
                                      </p:to>
                                    </p:set>
                                    <p:animEffect transition="in" filter="barn(inVertical)">
                                      <p:cBhvr>
                                        <p:cTn id="441" dur="500"/>
                                        <p:tgtEl>
                                          <p:spTgt spid="1039"/>
                                        </p:tgtEl>
                                      </p:cBhvr>
                                    </p:animEffect>
                                  </p:childTnLst>
                                </p:cTn>
                              </p:par>
                              <p:par>
                                <p:cTn id="442" presetID="16" presetClass="entr" presetSubtype="21" fill="hold" nodeType="withEffect">
                                  <p:stCondLst>
                                    <p:cond delay="0"/>
                                  </p:stCondLst>
                                  <p:childTnLst>
                                    <p:set>
                                      <p:cBhvr>
                                        <p:cTn id="443" dur="1" fill="hold">
                                          <p:stCondLst>
                                            <p:cond delay="0"/>
                                          </p:stCondLst>
                                        </p:cTn>
                                        <p:tgtEl>
                                          <p:spTgt spid="184"/>
                                        </p:tgtEl>
                                        <p:attrNameLst>
                                          <p:attrName>style.visibility</p:attrName>
                                        </p:attrNameLst>
                                      </p:cBhvr>
                                      <p:to>
                                        <p:strVal val="visible"/>
                                      </p:to>
                                    </p:set>
                                    <p:animEffect transition="in" filter="barn(inVertical)">
                                      <p:cBhvr>
                                        <p:cTn id="444" dur="500"/>
                                        <p:tgtEl>
                                          <p:spTgt spid="184"/>
                                        </p:tgtEl>
                                      </p:cBhvr>
                                    </p:animEffect>
                                  </p:childTnLst>
                                </p:cTn>
                              </p:par>
                              <p:par>
                                <p:cTn id="445" presetID="16" presetClass="exit" presetSubtype="21" fill="hold" grpId="1" nodeType="withEffect">
                                  <p:stCondLst>
                                    <p:cond delay="0"/>
                                  </p:stCondLst>
                                  <p:childTnLst>
                                    <p:animEffect transition="out" filter="barn(inVertical)">
                                      <p:cBhvr>
                                        <p:cTn id="446" dur="500"/>
                                        <p:tgtEl>
                                          <p:spTgt spid="1037"/>
                                        </p:tgtEl>
                                      </p:cBhvr>
                                    </p:animEffect>
                                    <p:set>
                                      <p:cBhvr>
                                        <p:cTn id="447" dur="1" fill="hold">
                                          <p:stCondLst>
                                            <p:cond delay="499"/>
                                          </p:stCondLst>
                                        </p:cTn>
                                        <p:tgtEl>
                                          <p:spTgt spid="1037"/>
                                        </p:tgtEl>
                                        <p:attrNameLst>
                                          <p:attrName>style.visibility</p:attrName>
                                        </p:attrNameLst>
                                      </p:cBhvr>
                                      <p:to>
                                        <p:strVal val="hidden"/>
                                      </p:to>
                                    </p:set>
                                  </p:childTnLst>
                                </p:cTn>
                              </p:par>
                            </p:childTnLst>
                          </p:cTn>
                        </p:par>
                      </p:childTnLst>
                    </p:cTn>
                  </p:par>
                  <p:par>
                    <p:cTn id="448" fill="hold">
                      <p:stCondLst>
                        <p:cond delay="indefinite"/>
                      </p:stCondLst>
                      <p:childTnLst>
                        <p:par>
                          <p:cTn id="449" fill="hold">
                            <p:stCondLst>
                              <p:cond delay="0"/>
                            </p:stCondLst>
                            <p:childTnLst>
                              <p:par>
                                <p:cTn id="450" presetID="0" presetClass="path" presetSubtype="0" accel="50000" decel="50000" fill="hold" nodeType="clickEffect">
                                  <p:stCondLst>
                                    <p:cond delay="0"/>
                                  </p:stCondLst>
                                  <p:childTnLst>
                                    <p:animMotion origin="layout" path="M -2.08333E-6 1.11111E-6 C 0.00065 0.03241 0.00091 0.06551 0.00169 0.09815 L -0.0362 0.09815 C -0.0375 0.15741 -0.03867 0.2169 -0.03997 0.27639 C -0.04166 0.33032 -0.04336 0.38403 -0.04505 0.43796 L -0.20312 0.44213 C -0.20456 0.5088 -0.19596 0.58472 -0.19752 0.65139 " pathEditMode="relative" rAng="0" ptsTypes="AAAAAAA">
                                      <p:cBhvr>
                                        <p:cTn id="451" dur="2000" fill="hold"/>
                                        <p:tgtEl>
                                          <p:spTgt spid="1025"/>
                                        </p:tgtEl>
                                        <p:attrNameLst>
                                          <p:attrName>ppt_x</p:attrName>
                                          <p:attrName>ppt_y</p:attrName>
                                        </p:attrNameLst>
                                      </p:cBhvr>
                                      <p:rCtr x="-10078" y="3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81" grpId="0" animBg="1"/>
      <p:bldP spid="2" grpId="0" animBg="1"/>
      <p:bldP spid="47" grpId="0"/>
      <p:bldP spid="47" grpId="1"/>
      <p:bldP spid="105" grpId="0"/>
      <p:bldP spid="105" grpId="1"/>
      <p:bldP spid="116" grpId="0"/>
      <p:bldP spid="116" grpId="1"/>
      <p:bldP spid="50" grpId="0" animBg="1"/>
      <p:bldP spid="50" grpId="1" animBg="1"/>
      <p:bldP spid="51" grpId="0" animBg="1"/>
      <p:bldP spid="51" grpId="1" animBg="1"/>
      <p:bldP spid="118" grpId="0" animBg="1"/>
      <p:bldP spid="118" grpId="1" animBg="1"/>
      <p:bldP spid="119" grpId="0" animBg="1"/>
      <p:bldP spid="119" grpId="1" animBg="1"/>
      <p:bldP spid="120" grpId="0" animBg="1"/>
      <p:bldP spid="120" grpId="1" animBg="1"/>
      <p:bldP spid="121" grpId="0" animBg="1"/>
      <p:bldP spid="121" grpId="1" animBg="1"/>
      <p:bldP spid="58" grpId="0" animBg="1"/>
      <p:bldP spid="126" grpId="0" animBg="1"/>
      <p:bldP spid="126" grpId="1" animBg="1"/>
      <p:bldP spid="127" grpId="0" animBg="1"/>
      <p:bldP spid="127" grpId="1" animBg="1"/>
      <p:bldP spid="128" grpId="0" animBg="1"/>
      <p:bldP spid="128" grpId="1" animBg="1"/>
      <p:bldP spid="129" grpId="0" animBg="1"/>
      <p:bldP spid="129" grpId="1" animBg="1"/>
      <p:bldP spid="59" grpId="0"/>
      <p:bldP spid="130" grpId="0"/>
      <p:bldP spid="131" grpId="0" animBg="1"/>
      <p:bldP spid="131" grpId="1" animBg="1"/>
      <p:bldP spid="132" grpId="0" animBg="1"/>
      <p:bldP spid="132" grpId="1" animBg="1"/>
      <p:bldP spid="102" grpId="0" animBg="1"/>
      <p:bldP spid="102" grpId="1" animBg="1"/>
      <p:bldP spid="136" grpId="0" animBg="1"/>
      <p:bldP spid="136" grpId="1" animBg="1"/>
      <p:bldP spid="1026" grpId="0" animBg="1"/>
      <p:bldP spid="1026" grpId="1" animBg="1"/>
      <p:bldP spid="1027" grpId="0" animBg="1"/>
      <p:bldP spid="1027" grpId="1" animBg="1"/>
      <p:bldP spid="144" grpId="0" animBg="1"/>
      <p:bldP spid="145" grpId="0"/>
      <p:bldP spid="146" grpId="0" animBg="1"/>
      <p:bldP spid="146" grpId="1" animBg="1"/>
      <p:bldP spid="147" grpId="0" animBg="1"/>
      <p:bldP spid="147" grpId="1" animBg="1"/>
      <p:bldP spid="1033" grpId="0" animBg="1"/>
      <p:bldP spid="1033" grpId="1" animBg="1"/>
      <p:bldP spid="153" grpId="0"/>
      <p:bldP spid="153" grpId="1"/>
      <p:bldP spid="154" grpId="0"/>
      <p:bldP spid="154" grpId="1"/>
      <p:bldP spid="155" grpId="0"/>
      <p:bldP spid="155" grpId="1"/>
      <p:bldP spid="156" grpId="0"/>
      <p:bldP spid="156" grpId="1"/>
      <p:bldP spid="157" grpId="0"/>
      <p:bldP spid="157" grpId="1"/>
      <p:bldP spid="158" grpId="0"/>
      <p:bldP spid="1034" grpId="0" animBg="1"/>
      <p:bldP spid="1034" grpId="1" animBg="1"/>
      <p:bldP spid="160" grpId="0" animBg="1"/>
      <p:bldP spid="1035" grpId="0" animBg="1"/>
      <p:bldP spid="1036" grpId="0"/>
      <p:bldP spid="164" grpId="0" animBg="1"/>
      <p:bldP spid="164" grpId="1" animBg="1"/>
      <p:bldP spid="165" grpId="0" animBg="1"/>
      <p:bldP spid="165" grpId="1" animBg="1"/>
      <p:bldP spid="166" grpId="0"/>
      <p:bldP spid="167" grpId="0" animBg="1"/>
      <p:bldP spid="167" grpId="1" animBg="1"/>
      <p:bldP spid="173" grpId="0"/>
      <p:bldP spid="174" grpId="0"/>
      <p:bldP spid="175" grpId="0"/>
      <p:bldP spid="176" grpId="0"/>
      <p:bldP spid="1037" grpId="0" animBg="1"/>
      <p:bldP spid="103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4|4.3|3.5|2.8|2.8|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557</Words>
  <Application>Microsoft Office PowerPoint</Application>
  <PresentationFormat>Widescreen</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Viet Hung</dc:creator>
  <cp:lastModifiedBy>LaptopHN Laptop</cp:lastModifiedBy>
  <cp:revision>37</cp:revision>
  <dcterms:created xsi:type="dcterms:W3CDTF">2016-08-02T07:26:32Z</dcterms:created>
  <dcterms:modified xsi:type="dcterms:W3CDTF">2022-08-19T16:41:34Z</dcterms:modified>
</cp:coreProperties>
</file>