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8" r:id="rId3"/>
    <p:sldId id="259" r:id="rId4"/>
    <p:sldId id="281" r:id="rId5"/>
    <p:sldId id="282" r:id="rId6"/>
    <p:sldId id="280" r:id="rId7"/>
  </p:sldIdLst>
  <p:sldSz cx="9144000" cy="6858000" type="screen4x3"/>
  <p:notesSz cx="6735763" cy="98663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g+cEQEFiT2LjUbKZQhRj5W9Qi5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BD4D1D-6BBB-4BF5-8DFC-A9F9176AD988}">
  <a:tblStyle styleId="{EABD4D1D-6BBB-4BF5-8DFC-A9F9176AD988}"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8" d="100"/>
          <a:sy n="78" d="100"/>
        </p:scale>
        <p:origin x="1244" y="5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3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32" Type="http://customschemas.google.com/relationships/presentationmetadata" Target="metadata"/><Relationship Id="rId5" Type="http://schemas.openxmlformats.org/officeDocument/2006/relationships/slide" Target="slides/slide4.xml"/><Relationship Id="rId36" Type="http://schemas.openxmlformats.org/officeDocument/2006/relationships/tableStyles" Target="tableStyles.xml"/><Relationship Id="rId4" Type="http://schemas.openxmlformats.org/officeDocument/2006/relationships/slide" Target="slides/slide3.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19413" cy="493713"/>
          </a:xfrm>
          <a:prstGeom prst="rect">
            <a:avLst/>
          </a:prstGeom>
          <a:noFill/>
          <a:ln>
            <a:noFill/>
          </a:ln>
        </p:spPr>
        <p:txBody>
          <a:bodyPr spcFirstLastPara="1" wrap="square" lIns="90750" tIns="45375" rIns="90750" bIns="453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14763" y="0"/>
            <a:ext cx="2919412" cy="493713"/>
          </a:xfrm>
          <a:prstGeom prst="rect">
            <a:avLst/>
          </a:prstGeom>
          <a:noFill/>
          <a:ln>
            <a:noFill/>
          </a:ln>
        </p:spPr>
        <p:txBody>
          <a:bodyPr spcFirstLastPara="1" wrap="square" lIns="90750" tIns="45375" rIns="90750" bIns="453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71013"/>
            <a:ext cx="2919413" cy="493712"/>
          </a:xfrm>
          <a:prstGeom prst="rect">
            <a:avLst/>
          </a:prstGeom>
          <a:noFill/>
          <a:ln>
            <a:noFill/>
          </a:ln>
        </p:spPr>
        <p:txBody>
          <a:bodyPr spcFirstLastPara="1" wrap="square" lIns="90750" tIns="45375" rIns="90750" bIns="453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74" name="Google Shape;74;p1: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4: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0" name="Google Shape;90;p34: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5594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879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43: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268" name="Google Shape;268;p43: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6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6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6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63"/>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3000">
                <a:solidFill>
                  <a:srgbClr val="FFFF00"/>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 name="Google Shape;21;p63"/>
          <p:cNvSpPr txBox="1">
            <a:spLocks noGrp="1"/>
          </p:cNvSpPr>
          <p:nvPr>
            <p:ph type="body" idx="1"/>
          </p:nvPr>
        </p:nvSpPr>
        <p:spPr>
          <a:xfrm>
            <a:off x="457200" y="1323105"/>
            <a:ext cx="8229600" cy="4678363"/>
          </a:xfrm>
          <a:prstGeom prst="rect">
            <a:avLst/>
          </a:prstGeom>
          <a:noFill/>
          <a:ln>
            <a:noFill/>
          </a:ln>
        </p:spPr>
        <p:txBody>
          <a:bodyPr spcFirstLastPara="1" wrap="square" lIns="91425" tIns="45700" rIns="91425" bIns="45700" anchor="t" anchorCtr="0">
            <a:noAutofit/>
          </a:bodyPr>
          <a:lstStyle>
            <a:lvl1pPr marL="457200" lvl="0" indent="-393700" algn="l">
              <a:lnSpc>
                <a:spcPct val="100000"/>
              </a:lnSpc>
              <a:spcBef>
                <a:spcPts val="100"/>
              </a:spcBef>
              <a:spcAft>
                <a:spcPts val="0"/>
              </a:spcAft>
              <a:buClr>
                <a:srgbClr val="0C0C0C"/>
              </a:buClr>
              <a:buSzPts val="2600"/>
              <a:buFont typeface="Noto Sans Symbols"/>
              <a:buChar char="❑"/>
              <a:defRPr sz="2600" b="1">
                <a:solidFill>
                  <a:srgbClr val="0C0C0C"/>
                </a:solidFill>
                <a:latin typeface="Arial"/>
                <a:ea typeface="Arial"/>
                <a:cs typeface="Arial"/>
                <a:sym typeface="Arial"/>
              </a:defRPr>
            </a:lvl1pPr>
            <a:lvl2pPr marL="914400" lvl="1" indent="-381000" algn="l">
              <a:lnSpc>
                <a:spcPct val="100000"/>
              </a:lnSpc>
              <a:spcBef>
                <a:spcPts val="300"/>
              </a:spcBef>
              <a:spcAft>
                <a:spcPts val="0"/>
              </a:spcAft>
              <a:buClr>
                <a:schemeClr val="dk1"/>
              </a:buClr>
              <a:buSzPts val="2400"/>
              <a:buChar char="–"/>
              <a:defRPr sz="2400">
                <a:solidFill>
                  <a:schemeClr val="dk1"/>
                </a:solidFill>
              </a:defRPr>
            </a:lvl2pPr>
            <a:lvl3pPr marL="1371600" lvl="2" indent="-381000" algn="l">
              <a:lnSpc>
                <a:spcPct val="100000"/>
              </a:lnSpc>
              <a:spcBef>
                <a:spcPts val="300"/>
              </a:spcBef>
              <a:spcAft>
                <a:spcPts val="0"/>
              </a:spcAft>
              <a:buClr>
                <a:schemeClr val="dk1"/>
              </a:buClr>
              <a:buSzPts val="2400"/>
              <a:buChar char="•"/>
              <a:defRPr sz="2400">
                <a:solidFill>
                  <a:schemeClr val="dk1"/>
                </a:solidFill>
              </a:defRPr>
            </a:lvl3pPr>
            <a:lvl4pPr marL="1828800" lvl="3" indent="-381000" algn="l">
              <a:lnSpc>
                <a:spcPct val="100000"/>
              </a:lnSpc>
              <a:spcBef>
                <a:spcPts val="300"/>
              </a:spcBef>
              <a:spcAft>
                <a:spcPts val="0"/>
              </a:spcAft>
              <a:buClr>
                <a:schemeClr val="dk1"/>
              </a:buClr>
              <a:buSzPts val="2400"/>
              <a:buChar char="–"/>
              <a:defRPr sz="2400">
                <a:solidFill>
                  <a:schemeClr val="dk1"/>
                </a:solidFill>
              </a:defRPr>
            </a:lvl4pPr>
            <a:lvl5pPr marL="2286000" lvl="4" indent="-355600" algn="l">
              <a:lnSpc>
                <a:spcPct val="100000"/>
              </a:lnSpc>
              <a:spcBef>
                <a:spcPts val="300"/>
              </a:spcBef>
              <a:spcAft>
                <a:spcPts val="0"/>
              </a:spcAft>
              <a:buClr>
                <a:schemeClr val="dk1"/>
              </a:buClr>
              <a:buSzPts val="2000"/>
              <a:buChar char="»"/>
              <a:defRPr sz="20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 name="Google Shape;22;p6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6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6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pic>
        <p:nvPicPr>
          <p:cNvPr id="26" name="Google Shape;26;p65"/>
          <p:cNvPicPr preferRelativeResize="0"/>
          <p:nvPr/>
        </p:nvPicPr>
        <p:blipFill rotWithShape="1">
          <a:blip r:embed="rId2">
            <a:alphaModFix/>
          </a:blip>
          <a:srcRect t="8081" b="8860"/>
          <a:stretch/>
        </p:blipFill>
        <p:spPr>
          <a:xfrm>
            <a:off x="0" y="1131888"/>
            <a:ext cx="9144000" cy="5370512"/>
          </a:xfrm>
          <a:prstGeom prst="rect">
            <a:avLst/>
          </a:prstGeom>
          <a:noFill/>
          <a:ln>
            <a:noFill/>
          </a:ln>
        </p:spPr>
      </p:pic>
      <p:sp>
        <p:nvSpPr>
          <p:cNvPr id="27" name="Google Shape;27;p65"/>
          <p:cNvSpPr txBox="1">
            <a:spLocks noGrp="1"/>
          </p:cNvSpPr>
          <p:nvPr>
            <p:ph type="title"/>
          </p:nvPr>
        </p:nvSpPr>
        <p:spPr>
          <a:xfrm>
            <a:off x="0" y="2057400"/>
            <a:ext cx="9144000" cy="2057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4000" b="1" cap="none">
                <a:solidFill>
                  <a:srgbClr val="FF0000"/>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65"/>
          <p:cNvSpPr txBox="1">
            <a:spLocks noGrp="1"/>
          </p:cNvSpPr>
          <p:nvPr>
            <p:ph type="body" idx="1"/>
          </p:nvPr>
        </p:nvSpPr>
        <p:spPr>
          <a:xfrm>
            <a:off x="457200" y="76200"/>
            <a:ext cx="7239000" cy="9906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
              </a:spcBef>
              <a:spcAft>
                <a:spcPts val="0"/>
              </a:spcAft>
              <a:buClr>
                <a:srgbClr val="FFFF00"/>
              </a:buClr>
              <a:buSzPts val="3000"/>
              <a:buNone/>
              <a:defRPr sz="3000">
                <a:solidFill>
                  <a:srgbClr val="FFFF00"/>
                </a:solidFill>
                <a:latin typeface="Arial"/>
                <a:ea typeface="Arial"/>
                <a:cs typeface="Arial"/>
                <a:sym typeface="Arial"/>
              </a:defRPr>
            </a:lvl1pPr>
            <a:lvl2pPr marL="914400" lvl="1" indent="-228600" algn="l">
              <a:lnSpc>
                <a:spcPct val="100000"/>
              </a:lnSpc>
              <a:spcBef>
                <a:spcPts val="300"/>
              </a:spcBef>
              <a:spcAft>
                <a:spcPts val="0"/>
              </a:spcAft>
              <a:buClr>
                <a:srgbClr val="888888"/>
              </a:buClr>
              <a:buSzPts val="1800"/>
              <a:buNone/>
              <a:defRPr sz="1800">
                <a:solidFill>
                  <a:srgbClr val="888888"/>
                </a:solidFill>
              </a:defRPr>
            </a:lvl2pPr>
            <a:lvl3pPr marL="1371600" lvl="2" indent="-228600" algn="l">
              <a:lnSpc>
                <a:spcPct val="100000"/>
              </a:lnSpc>
              <a:spcBef>
                <a:spcPts val="300"/>
              </a:spcBef>
              <a:spcAft>
                <a:spcPts val="0"/>
              </a:spcAft>
              <a:buClr>
                <a:srgbClr val="888888"/>
              </a:buClr>
              <a:buSzPts val="1600"/>
              <a:buNone/>
              <a:defRPr sz="1600">
                <a:solidFill>
                  <a:srgbClr val="888888"/>
                </a:solidFill>
              </a:defRPr>
            </a:lvl3pPr>
            <a:lvl4pPr marL="1828800" lvl="3" indent="-228600" algn="l">
              <a:lnSpc>
                <a:spcPct val="100000"/>
              </a:lnSpc>
              <a:spcBef>
                <a:spcPts val="300"/>
              </a:spcBef>
              <a:spcAft>
                <a:spcPts val="0"/>
              </a:spcAft>
              <a:buClr>
                <a:srgbClr val="888888"/>
              </a:buClr>
              <a:buSzPts val="1400"/>
              <a:buNone/>
              <a:defRPr sz="1400">
                <a:solidFill>
                  <a:srgbClr val="888888"/>
                </a:solidFill>
              </a:defRPr>
            </a:lvl4pPr>
            <a:lvl5pPr marL="2286000" lvl="4" indent="-228600" algn="l">
              <a:lnSpc>
                <a:spcPct val="100000"/>
              </a:lnSpc>
              <a:spcBef>
                <a:spcPts val="300"/>
              </a:spcBef>
              <a:spcAft>
                <a:spcPts val="0"/>
              </a:spcAft>
              <a:buClr>
                <a:srgbClr val="888888"/>
              </a:buClr>
              <a:buSzPts val="1400"/>
              <a:buNone/>
              <a:defRPr sz="1400">
                <a:solidFill>
                  <a:srgbClr val="888888"/>
                </a:solidFill>
              </a:defRPr>
            </a:lvl5pPr>
            <a:lvl6pPr marL="2743200" lvl="5" indent="-228600" algn="l">
              <a:lnSpc>
                <a:spcPct val="100000"/>
              </a:lnSpc>
              <a:spcBef>
                <a:spcPts val="30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9" name="Google Shape;29;p6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6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66"/>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 name="Google Shape;34;p6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93700" algn="l">
              <a:lnSpc>
                <a:spcPct val="100000"/>
              </a:lnSpc>
              <a:spcBef>
                <a:spcPts val="100"/>
              </a:spcBef>
              <a:spcAft>
                <a:spcPts val="0"/>
              </a:spcAft>
              <a:buClr>
                <a:schemeClr val="dk1"/>
              </a:buClr>
              <a:buSzPts val="2600"/>
              <a:buChar char="•"/>
              <a:defRPr sz="2600">
                <a:solidFill>
                  <a:schemeClr val="dk1"/>
                </a:solidFill>
              </a:defRPr>
            </a:lvl1pPr>
            <a:lvl2pPr marL="914400" lvl="1" indent="-381000" algn="l">
              <a:lnSpc>
                <a:spcPct val="100000"/>
              </a:lnSpc>
              <a:spcBef>
                <a:spcPts val="300"/>
              </a:spcBef>
              <a:spcAft>
                <a:spcPts val="0"/>
              </a:spcAft>
              <a:buClr>
                <a:schemeClr val="dk1"/>
              </a:buClr>
              <a:buSzPts val="2400"/>
              <a:buChar char="–"/>
              <a:defRPr sz="2400">
                <a:solidFill>
                  <a:schemeClr val="dk1"/>
                </a:solidFill>
              </a:defRPr>
            </a:lvl2pPr>
            <a:lvl3pPr marL="1371600" lvl="2" indent="-355600" algn="l">
              <a:lnSpc>
                <a:spcPct val="100000"/>
              </a:lnSpc>
              <a:spcBef>
                <a:spcPts val="300"/>
              </a:spcBef>
              <a:spcAft>
                <a:spcPts val="0"/>
              </a:spcAft>
              <a:buClr>
                <a:schemeClr val="dk1"/>
              </a:buClr>
              <a:buSzPts val="2000"/>
              <a:buChar char="•"/>
              <a:defRPr sz="2000">
                <a:solidFill>
                  <a:schemeClr val="dk1"/>
                </a:solidFill>
              </a:defRPr>
            </a:lvl3pPr>
            <a:lvl4pPr marL="1828800" lvl="3" indent="-342900" algn="l">
              <a:lnSpc>
                <a:spcPct val="100000"/>
              </a:lnSpc>
              <a:spcBef>
                <a:spcPts val="300"/>
              </a:spcBef>
              <a:spcAft>
                <a:spcPts val="0"/>
              </a:spcAft>
              <a:buClr>
                <a:schemeClr val="dk1"/>
              </a:buClr>
              <a:buSzPts val="1800"/>
              <a:buChar char="–"/>
              <a:defRPr sz="1800">
                <a:solidFill>
                  <a:schemeClr val="dk1"/>
                </a:solidFill>
              </a:defRPr>
            </a:lvl4pPr>
            <a:lvl5pPr marL="2286000" lvl="4" indent="-342900" algn="l">
              <a:lnSpc>
                <a:spcPct val="100000"/>
              </a:lnSpc>
              <a:spcBef>
                <a:spcPts val="300"/>
              </a:spcBef>
              <a:spcAft>
                <a:spcPts val="0"/>
              </a:spcAft>
              <a:buClr>
                <a:schemeClr val="dk1"/>
              </a:buClr>
              <a:buSzPts val="1800"/>
              <a:buChar char="»"/>
              <a:defRPr sz="1800">
                <a:solidFill>
                  <a:schemeClr val="dk1"/>
                </a:solidFil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5" name="Google Shape;35;p6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93700" algn="l">
              <a:lnSpc>
                <a:spcPct val="100000"/>
              </a:lnSpc>
              <a:spcBef>
                <a:spcPts val="100"/>
              </a:spcBef>
              <a:spcAft>
                <a:spcPts val="0"/>
              </a:spcAft>
              <a:buClr>
                <a:schemeClr val="dk1"/>
              </a:buClr>
              <a:buSzPts val="2600"/>
              <a:buChar char="•"/>
              <a:defRPr sz="2600">
                <a:solidFill>
                  <a:schemeClr val="dk1"/>
                </a:solidFill>
              </a:defRPr>
            </a:lvl1pPr>
            <a:lvl2pPr marL="914400" lvl="1" indent="-381000" algn="l">
              <a:lnSpc>
                <a:spcPct val="100000"/>
              </a:lnSpc>
              <a:spcBef>
                <a:spcPts val="300"/>
              </a:spcBef>
              <a:spcAft>
                <a:spcPts val="0"/>
              </a:spcAft>
              <a:buClr>
                <a:schemeClr val="dk1"/>
              </a:buClr>
              <a:buSzPts val="2400"/>
              <a:buChar char="–"/>
              <a:defRPr sz="2400">
                <a:solidFill>
                  <a:schemeClr val="dk1"/>
                </a:solidFill>
              </a:defRPr>
            </a:lvl2pPr>
            <a:lvl3pPr marL="1371600" lvl="2" indent="-355600" algn="l">
              <a:lnSpc>
                <a:spcPct val="100000"/>
              </a:lnSpc>
              <a:spcBef>
                <a:spcPts val="300"/>
              </a:spcBef>
              <a:spcAft>
                <a:spcPts val="0"/>
              </a:spcAft>
              <a:buClr>
                <a:schemeClr val="dk1"/>
              </a:buClr>
              <a:buSzPts val="2000"/>
              <a:buChar char="•"/>
              <a:defRPr sz="2000">
                <a:solidFill>
                  <a:schemeClr val="dk1"/>
                </a:solidFill>
              </a:defRPr>
            </a:lvl3pPr>
            <a:lvl4pPr marL="1828800" lvl="3" indent="-342900" algn="l">
              <a:lnSpc>
                <a:spcPct val="100000"/>
              </a:lnSpc>
              <a:spcBef>
                <a:spcPts val="300"/>
              </a:spcBef>
              <a:spcAft>
                <a:spcPts val="0"/>
              </a:spcAft>
              <a:buClr>
                <a:schemeClr val="dk1"/>
              </a:buClr>
              <a:buSzPts val="1800"/>
              <a:buChar char="–"/>
              <a:defRPr sz="1800">
                <a:solidFill>
                  <a:schemeClr val="dk1"/>
                </a:solidFill>
              </a:defRPr>
            </a:lvl4pPr>
            <a:lvl5pPr marL="2286000" lvl="4" indent="-342900" algn="l">
              <a:lnSpc>
                <a:spcPct val="100000"/>
              </a:lnSpc>
              <a:spcBef>
                <a:spcPts val="300"/>
              </a:spcBef>
              <a:spcAft>
                <a:spcPts val="0"/>
              </a:spcAft>
              <a:buClr>
                <a:schemeClr val="dk1"/>
              </a:buClr>
              <a:buSzPts val="1800"/>
              <a:buChar char="»"/>
              <a:defRPr sz="1800">
                <a:solidFill>
                  <a:schemeClr val="dk1"/>
                </a:solidFil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6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67"/>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1" name="Google Shape;41;p6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
              </a:spcBef>
              <a:spcAft>
                <a:spcPts val="0"/>
              </a:spcAft>
              <a:buClr>
                <a:srgbClr val="002060"/>
              </a:buClr>
              <a:buSzPts val="2400"/>
              <a:buNone/>
              <a:defRPr sz="2400" b="1"/>
            </a:lvl1pPr>
            <a:lvl2pPr marL="914400" lvl="1" indent="-228600" algn="l">
              <a:lnSpc>
                <a:spcPct val="100000"/>
              </a:lnSpc>
              <a:spcBef>
                <a:spcPts val="300"/>
              </a:spcBef>
              <a:spcAft>
                <a:spcPts val="0"/>
              </a:spcAft>
              <a:buClr>
                <a:srgbClr val="002060"/>
              </a:buClr>
              <a:buSzPts val="2000"/>
              <a:buNone/>
              <a:defRPr sz="2000" b="1"/>
            </a:lvl2pPr>
            <a:lvl3pPr marL="1371600" lvl="2" indent="-228600" algn="l">
              <a:lnSpc>
                <a:spcPct val="100000"/>
              </a:lnSpc>
              <a:spcBef>
                <a:spcPts val="300"/>
              </a:spcBef>
              <a:spcAft>
                <a:spcPts val="0"/>
              </a:spcAft>
              <a:buClr>
                <a:srgbClr val="002060"/>
              </a:buClr>
              <a:buSzPts val="1800"/>
              <a:buNone/>
              <a:defRPr sz="1800" b="1"/>
            </a:lvl3pPr>
            <a:lvl4pPr marL="1828800" lvl="3" indent="-228600" algn="l">
              <a:lnSpc>
                <a:spcPct val="100000"/>
              </a:lnSpc>
              <a:spcBef>
                <a:spcPts val="300"/>
              </a:spcBef>
              <a:spcAft>
                <a:spcPts val="0"/>
              </a:spcAft>
              <a:buClr>
                <a:srgbClr val="002060"/>
              </a:buClr>
              <a:buSzPts val="1600"/>
              <a:buNone/>
              <a:defRPr sz="1600" b="1"/>
            </a:lvl4pPr>
            <a:lvl5pPr marL="2286000" lvl="4" indent="-228600" algn="l">
              <a:lnSpc>
                <a:spcPct val="100000"/>
              </a:lnSpc>
              <a:spcBef>
                <a:spcPts val="300"/>
              </a:spcBef>
              <a:spcAft>
                <a:spcPts val="0"/>
              </a:spcAft>
              <a:buClr>
                <a:srgbClr val="002060"/>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2" name="Google Shape;42;p6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100"/>
              </a:spcBef>
              <a:spcAft>
                <a:spcPts val="0"/>
              </a:spcAft>
              <a:buClr>
                <a:srgbClr val="002060"/>
              </a:buClr>
              <a:buSzPts val="2400"/>
              <a:buChar char="•"/>
              <a:defRPr sz="2400"/>
            </a:lvl1pPr>
            <a:lvl2pPr marL="914400" lvl="1" indent="-355600" algn="l">
              <a:lnSpc>
                <a:spcPct val="100000"/>
              </a:lnSpc>
              <a:spcBef>
                <a:spcPts val="300"/>
              </a:spcBef>
              <a:spcAft>
                <a:spcPts val="0"/>
              </a:spcAft>
              <a:buClr>
                <a:srgbClr val="002060"/>
              </a:buClr>
              <a:buSzPts val="2000"/>
              <a:buChar char="–"/>
              <a:defRPr sz="2000"/>
            </a:lvl2pPr>
            <a:lvl3pPr marL="1371600" lvl="2" indent="-342900" algn="l">
              <a:lnSpc>
                <a:spcPct val="100000"/>
              </a:lnSpc>
              <a:spcBef>
                <a:spcPts val="300"/>
              </a:spcBef>
              <a:spcAft>
                <a:spcPts val="0"/>
              </a:spcAft>
              <a:buClr>
                <a:srgbClr val="002060"/>
              </a:buClr>
              <a:buSzPts val="1800"/>
              <a:buChar char="•"/>
              <a:defRPr sz="1800"/>
            </a:lvl3pPr>
            <a:lvl4pPr marL="1828800" lvl="3" indent="-330200" algn="l">
              <a:lnSpc>
                <a:spcPct val="100000"/>
              </a:lnSpc>
              <a:spcBef>
                <a:spcPts val="300"/>
              </a:spcBef>
              <a:spcAft>
                <a:spcPts val="0"/>
              </a:spcAft>
              <a:buClr>
                <a:srgbClr val="002060"/>
              </a:buClr>
              <a:buSzPts val="1600"/>
              <a:buChar char="–"/>
              <a:defRPr sz="1600"/>
            </a:lvl4pPr>
            <a:lvl5pPr marL="2286000" lvl="4" indent="-330200" algn="l">
              <a:lnSpc>
                <a:spcPct val="100000"/>
              </a:lnSpc>
              <a:spcBef>
                <a:spcPts val="300"/>
              </a:spcBef>
              <a:spcAft>
                <a:spcPts val="0"/>
              </a:spcAft>
              <a:buClr>
                <a:srgbClr val="002060"/>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3" name="Google Shape;43;p6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
              </a:spcBef>
              <a:spcAft>
                <a:spcPts val="0"/>
              </a:spcAft>
              <a:buClr>
                <a:srgbClr val="002060"/>
              </a:buClr>
              <a:buSzPts val="2400"/>
              <a:buNone/>
              <a:defRPr sz="2400" b="1"/>
            </a:lvl1pPr>
            <a:lvl2pPr marL="914400" lvl="1" indent="-228600" algn="l">
              <a:lnSpc>
                <a:spcPct val="100000"/>
              </a:lnSpc>
              <a:spcBef>
                <a:spcPts val="300"/>
              </a:spcBef>
              <a:spcAft>
                <a:spcPts val="0"/>
              </a:spcAft>
              <a:buClr>
                <a:srgbClr val="002060"/>
              </a:buClr>
              <a:buSzPts val="2000"/>
              <a:buNone/>
              <a:defRPr sz="2000" b="1"/>
            </a:lvl2pPr>
            <a:lvl3pPr marL="1371600" lvl="2" indent="-228600" algn="l">
              <a:lnSpc>
                <a:spcPct val="100000"/>
              </a:lnSpc>
              <a:spcBef>
                <a:spcPts val="300"/>
              </a:spcBef>
              <a:spcAft>
                <a:spcPts val="0"/>
              </a:spcAft>
              <a:buClr>
                <a:srgbClr val="002060"/>
              </a:buClr>
              <a:buSzPts val="1800"/>
              <a:buNone/>
              <a:defRPr sz="1800" b="1"/>
            </a:lvl3pPr>
            <a:lvl4pPr marL="1828800" lvl="3" indent="-228600" algn="l">
              <a:lnSpc>
                <a:spcPct val="100000"/>
              </a:lnSpc>
              <a:spcBef>
                <a:spcPts val="300"/>
              </a:spcBef>
              <a:spcAft>
                <a:spcPts val="0"/>
              </a:spcAft>
              <a:buClr>
                <a:srgbClr val="002060"/>
              </a:buClr>
              <a:buSzPts val="1600"/>
              <a:buNone/>
              <a:defRPr sz="1600" b="1"/>
            </a:lvl4pPr>
            <a:lvl5pPr marL="2286000" lvl="4" indent="-228600" algn="l">
              <a:lnSpc>
                <a:spcPct val="100000"/>
              </a:lnSpc>
              <a:spcBef>
                <a:spcPts val="300"/>
              </a:spcBef>
              <a:spcAft>
                <a:spcPts val="0"/>
              </a:spcAft>
              <a:buClr>
                <a:srgbClr val="002060"/>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4" name="Google Shape;44;p6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100"/>
              </a:spcBef>
              <a:spcAft>
                <a:spcPts val="0"/>
              </a:spcAft>
              <a:buClr>
                <a:srgbClr val="002060"/>
              </a:buClr>
              <a:buSzPts val="2400"/>
              <a:buChar char="•"/>
              <a:defRPr sz="2400"/>
            </a:lvl1pPr>
            <a:lvl2pPr marL="914400" lvl="1" indent="-355600" algn="l">
              <a:lnSpc>
                <a:spcPct val="100000"/>
              </a:lnSpc>
              <a:spcBef>
                <a:spcPts val="300"/>
              </a:spcBef>
              <a:spcAft>
                <a:spcPts val="0"/>
              </a:spcAft>
              <a:buClr>
                <a:srgbClr val="002060"/>
              </a:buClr>
              <a:buSzPts val="2000"/>
              <a:buChar char="–"/>
              <a:defRPr sz="2000"/>
            </a:lvl2pPr>
            <a:lvl3pPr marL="1371600" lvl="2" indent="-342900" algn="l">
              <a:lnSpc>
                <a:spcPct val="100000"/>
              </a:lnSpc>
              <a:spcBef>
                <a:spcPts val="300"/>
              </a:spcBef>
              <a:spcAft>
                <a:spcPts val="0"/>
              </a:spcAft>
              <a:buClr>
                <a:srgbClr val="002060"/>
              </a:buClr>
              <a:buSzPts val="1800"/>
              <a:buChar char="•"/>
              <a:defRPr sz="1800"/>
            </a:lvl3pPr>
            <a:lvl4pPr marL="1828800" lvl="3" indent="-330200" algn="l">
              <a:lnSpc>
                <a:spcPct val="100000"/>
              </a:lnSpc>
              <a:spcBef>
                <a:spcPts val="300"/>
              </a:spcBef>
              <a:spcAft>
                <a:spcPts val="0"/>
              </a:spcAft>
              <a:buClr>
                <a:srgbClr val="002060"/>
              </a:buClr>
              <a:buSzPts val="1600"/>
              <a:buChar char="–"/>
              <a:defRPr sz="1600"/>
            </a:lvl4pPr>
            <a:lvl5pPr marL="2286000" lvl="4" indent="-330200" algn="l">
              <a:lnSpc>
                <a:spcPct val="100000"/>
              </a:lnSpc>
              <a:spcBef>
                <a:spcPts val="300"/>
              </a:spcBef>
              <a:spcAft>
                <a:spcPts val="0"/>
              </a:spcAft>
              <a:buClr>
                <a:srgbClr val="002060"/>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5" name="Google Shape;45;p6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68"/>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0" name="Google Shape;50;p6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3"/>
        <p:cNvGrpSpPr/>
        <p:nvPr/>
      </p:nvGrpSpPr>
      <p:grpSpPr>
        <a:xfrm>
          <a:off x="0" y="0"/>
          <a:ext cx="0" cy="0"/>
          <a:chOff x="0" y="0"/>
          <a:chExt cx="0" cy="0"/>
        </a:xfrm>
      </p:grpSpPr>
      <p:sp>
        <p:nvSpPr>
          <p:cNvPr id="54" name="Google Shape;54;p7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 name="Google Shape;55;p70"/>
          <p:cNvSpPr>
            <a:spLocks noGrp="1"/>
          </p:cNvSpPr>
          <p:nvPr>
            <p:ph type="pic" idx="2"/>
          </p:nvPr>
        </p:nvSpPr>
        <p:spPr>
          <a:xfrm>
            <a:off x="1792288" y="612775"/>
            <a:ext cx="5486400" cy="4114800"/>
          </a:xfrm>
          <a:prstGeom prst="rect">
            <a:avLst/>
          </a:prstGeom>
          <a:noFill/>
          <a:ln>
            <a:noFill/>
          </a:ln>
        </p:spPr>
      </p:sp>
      <p:sp>
        <p:nvSpPr>
          <p:cNvPr id="56" name="Google Shape;56;p7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
              </a:spcBef>
              <a:spcAft>
                <a:spcPts val="0"/>
              </a:spcAft>
              <a:buClr>
                <a:srgbClr val="002060"/>
              </a:buClr>
              <a:buSzPts val="1400"/>
              <a:buNone/>
              <a:defRPr sz="1400"/>
            </a:lvl1pPr>
            <a:lvl2pPr marL="914400" lvl="1" indent="-228600" algn="l">
              <a:lnSpc>
                <a:spcPct val="100000"/>
              </a:lnSpc>
              <a:spcBef>
                <a:spcPts val="300"/>
              </a:spcBef>
              <a:spcAft>
                <a:spcPts val="0"/>
              </a:spcAft>
              <a:buClr>
                <a:srgbClr val="002060"/>
              </a:buClr>
              <a:buSzPts val="1200"/>
              <a:buNone/>
              <a:defRPr sz="1200"/>
            </a:lvl2pPr>
            <a:lvl3pPr marL="1371600" lvl="2" indent="-228600" algn="l">
              <a:lnSpc>
                <a:spcPct val="100000"/>
              </a:lnSpc>
              <a:spcBef>
                <a:spcPts val="300"/>
              </a:spcBef>
              <a:spcAft>
                <a:spcPts val="0"/>
              </a:spcAft>
              <a:buClr>
                <a:srgbClr val="002060"/>
              </a:buClr>
              <a:buSzPts val="1000"/>
              <a:buNone/>
              <a:defRPr sz="1000"/>
            </a:lvl3pPr>
            <a:lvl4pPr marL="1828800" lvl="3" indent="-228600" algn="l">
              <a:lnSpc>
                <a:spcPct val="100000"/>
              </a:lnSpc>
              <a:spcBef>
                <a:spcPts val="300"/>
              </a:spcBef>
              <a:spcAft>
                <a:spcPts val="0"/>
              </a:spcAft>
              <a:buClr>
                <a:srgbClr val="002060"/>
              </a:buClr>
              <a:buSzPts val="900"/>
              <a:buNone/>
              <a:defRPr sz="900"/>
            </a:lvl4pPr>
            <a:lvl5pPr marL="2286000" lvl="4" indent="-228600" algn="l">
              <a:lnSpc>
                <a:spcPct val="100000"/>
              </a:lnSpc>
              <a:spcBef>
                <a:spcPts val="300"/>
              </a:spcBef>
              <a:spcAft>
                <a:spcPts val="0"/>
              </a:spcAft>
              <a:buClr>
                <a:srgbClr val="002060"/>
              </a:buClr>
              <a:buSzPts val="900"/>
              <a:buNone/>
              <a:defRPr sz="900"/>
            </a:lvl5pPr>
            <a:lvl6pPr marL="2743200" lvl="5" indent="-228600" algn="l">
              <a:lnSpc>
                <a:spcPct val="100000"/>
              </a:lnSpc>
              <a:spcBef>
                <a:spcPts val="30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7" name="Google Shape;57;p7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0"/>
        <p:cNvGrpSpPr/>
        <p:nvPr/>
      </p:nvGrpSpPr>
      <p:grpSpPr>
        <a:xfrm>
          <a:off x="0" y="0"/>
          <a:ext cx="0" cy="0"/>
          <a:chOff x="0" y="0"/>
          <a:chExt cx="0" cy="0"/>
        </a:xfrm>
      </p:grpSpPr>
      <p:sp>
        <p:nvSpPr>
          <p:cNvPr id="61" name="Google Shape;61;p71"/>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2" name="Google Shape;62;p71"/>
          <p:cNvSpPr txBox="1">
            <a:spLocks noGrp="1"/>
          </p:cNvSpPr>
          <p:nvPr>
            <p:ph type="body" idx="1"/>
          </p:nvPr>
        </p:nvSpPr>
        <p:spPr>
          <a:xfrm rot="5400000">
            <a:off x="2194718" y="-365919"/>
            <a:ext cx="47545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
              </a:spcBef>
              <a:spcAft>
                <a:spcPts val="0"/>
              </a:spcAft>
              <a:buClr>
                <a:srgbClr val="002060"/>
              </a:buClr>
              <a:buSzPts val="1800"/>
              <a:buChar char="•"/>
              <a:defRPr/>
            </a:lvl1pPr>
            <a:lvl2pPr marL="914400" lvl="1" indent="-342900" algn="l">
              <a:lnSpc>
                <a:spcPct val="100000"/>
              </a:lnSpc>
              <a:spcBef>
                <a:spcPts val="300"/>
              </a:spcBef>
              <a:spcAft>
                <a:spcPts val="0"/>
              </a:spcAft>
              <a:buClr>
                <a:srgbClr val="002060"/>
              </a:buClr>
              <a:buSzPts val="1800"/>
              <a:buChar char="–"/>
              <a:defRPr/>
            </a:lvl2pPr>
            <a:lvl3pPr marL="1371600" lvl="2" indent="-342900" algn="l">
              <a:lnSpc>
                <a:spcPct val="100000"/>
              </a:lnSpc>
              <a:spcBef>
                <a:spcPts val="300"/>
              </a:spcBef>
              <a:spcAft>
                <a:spcPts val="0"/>
              </a:spcAft>
              <a:buClr>
                <a:srgbClr val="002060"/>
              </a:buClr>
              <a:buSzPts val="1800"/>
              <a:buChar char="•"/>
              <a:defRPr/>
            </a:lvl3pPr>
            <a:lvl4pPr marL="1828800" lvl="3" indent="-342900" algn="l">
              <a:lnSpc>
                <a:spcPct val="100000"/>
              </a:lnSpc>
              <a:spcBef>
                <a:spcPts val="300"/>
              </a:spcBef>
              <a:spcAft>
                <a:spcPts val="0"/>
              </a:spcAft>
              <a:buClr>
                <a:srgbClr val="002060"/>
              </a:buClr>
              <a:buSzPts val="1800"/>
              <a:buChar char="–"/>
              <a:defRPr/>
            </a:lvl4pPr>
            <a:lvl5pPr marL="2286000" lvl="4" indent="-342900" algn="l">
              <a:lnSpc>
                <a:spcPct val="100000"/>
              </a:lnSpc>
              <a:spcBef>
                <a:spcPts val="300"/>
              </a:spcBef>
              <a:spcAft>
                <a:spcPts val="0"/>
              </a:spcAft>
              <a:buClr>
                <a:srgbClr val="002060"/>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3" name="Google Shape;63;p7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7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7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6"/>
        <p:cNvGrpSpPr/>
        <p:nvPr/>
      </p:nvGrpSpPr>
      <p:grpSpPr>
        <a:xfrm>
          <a:off x="0" y="0"/>
          <a:ext cx="0" cy="0"/>
          <a:chOff x="0" y="0"/>
          <a:chExt cx="0" cy="0"/>
        </a:xfrm>
      </p:grpSpPr>
      <p:sp>
        <p:nvSpPr>
          <p:cNvPr id="67" name="Google Shape;67;p7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8" name="Google Shape;68;p7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
              </a:spcBef>
              <a:spcAft>
                <a:spcPts val="0"/>
              </a:spcAft>
              <a:buClr>
                <a:srgbClr val="002060"/>
              </a:buClr>
              <a:buSzPts val="1800"/>
              <a:buChar char="•"/>
              <a:defRPr/>
            </a:lvl1pPr>
            <a:lvl2pPr marL="914400" lvl="1" indent="-342900" algn="l">
              <a:lnSpc>
                <a:spcPct val="100000"/>
              </a:lnSpc>
              <a:spcBef>
                <a:spcPts val="300"/>
              </a:spcBef>
              <a:spcAft>
                <a:spcPts val="0"/>
              </a:spcAft>
              <a:buClr>
                <a:srgbClr val="002060"/>
              </a:buClr>
              <a:buSzPts val="1800"/>
              <a:buChar char="–"/>
              <a:defRPr/>
            </a:lvl2pPr>
            <a:lvl3pPr marL="1371600" lvl="2" indent="-342900" algn="l">
              <a:lnSpc>
                <a:spcPct val="100000"/>
              </a:lnSpc>
              <a:spcBef>
                <a:spcPts val="300"/>
              </a:spcBef>
              <a:spcAft>
                <a:spcPts val="0"/>
              </a:spcAft>
              <a:buClr>
                <a:srgbClr val="002060"/>
              </a:buClr>
              <a:buSzPts val="1800"/>
              <a:buChar char="•"/>
              <a:defRPr/>
            </a:lvl3pPr>
            <a:lvl4pPr marL="1828800" lvl="3" indent="-342900" algn="l">
              <a:lnSpc>
                <a:spcPct val="100000"/>
              </a:lnSpc>
              <a:spcBef>
                <a:spcPts val="300"/>
              </a:spcBef>
              <a:spcAft>
                <a:spcPts val="0"/>
              </a:spcAft>
              <a:buClr>
                <a:srgbClr val="002060"/>
              </a:buClr>
              <a:buSzPts val="1800"/>
              <a:buChar char="–"/>
              <a:defRPr/>
            </a:lvl4pPr>
            <a:lvl5pPr marL="2286000" lvl="4" indent="-342900" algn="l">
              <a:lnSpc>
                <a:spcPct val="100000"/>
              </a:lnSpc>
              <a:spcBef>
                <a:spcPts val="300"/>
              </a:spcBef>
              <a:spcAft>
                <a:spcPts val="0"/>
              </a:spcAft>
              <a:buClr>
                <a:srgbClr val="002060"/>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9" name="Google Shape;69;p7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7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61"/>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1" i="0" u="none" strike="noStrike" cap="none">
                <a:solidFill>
                  <a:srgbClr val="FFFF00"/>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600" b="1" i="0" u="none" strike="noStrike" cap="none">
                <a:solidFill>
                  <a:srgbClr val="FFFF00"/>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600" b="1" i="0" u="none" strike="noStrike" cap="none">
                <a:solidFill>
                  <a:srgbClr val="FFFF00"/>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600" b="1" i="0" u="none" strike="noStrike" cap="none">
                <a:solidFill>
                  <a:srgbClr val="FFFF00"/>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600" b="1" i="0" u="none" strike="noStrike" cap="none">
                <a:solidFill>
                  <a:srgbClr val="FFFF00"/>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61"/>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100"/>
              </a:spcBef>
              <a:spcAft>
                <a:spcPts val="0"/>
              </a:spcAft>
              <a:buClr>
                <a:srgbClr val="002060"/>
              </a:buClr>
              <a:buSzPts val="2800"/>
              <a:buFont typeface="Arial"/>
              <a:buChar char="•"/>
              <a:defRPr sz="2800" b="1" i="0" u="none" strike="noStrike" cap="none">
                <a:solidFill>
                  <a:srgbClr val="002060"/>
                </a:solidFill>
                <a:latin typeface="Arial"/>
                <a:ea typeface="Arial"/>
                <a:cs typeface="Arial"/>
                <a:sym typeface="Arial"/>
              </a:defRPr>
            </a:lvl1pPr>
            <a:lvl2pPr marL="914400" marR="0" lvl="1" indent="-381000" algn="l" rtl="0">
              <a:lnSpc>
                <a:spcPct val="100000"/>
              </a:lnSpc>
              <a:spcBef>
                <a:spcPts val="300"/>
              </a:spcBef>
              <a:spcAft>
                <a:spcPts val="0"/>
              </a:spcAft>
              <a:buClr>
                <a:srgbClr val="002060"/>
              </a:buClr>
              <a:buSzPts val="2400"/>
              <a:buFont typeface="Arial"/>
              <a:buChar char="–"/>
              <a:defRPr sz="2400" b="0" i="0" u="none" strike="noStrike" cap="none">
                <a:solidFill>
                  <a:srgbClr val="002060"/>
                </a:solidFill>
                <a:latin typeface="Arial"/>
                <a:ea typeface="Arial"/>
                <a:cs typeface="Arial"/>
                <a:sym typeface="Arial"/>
              </a:defRPr>
            </a:lvl2pPr>
            <a:lvl3pPr marL="1371600" marR="0" lvl="2" indent="-355600" algn="l" rtl="0">
              <a:lnSpc>
                <a:spcPct val="100000"/>
              </a:lnSpc>
              <a:spcBef>
                <a:spcPts val="300"/>
              </a:spcBef>
              <a:spcAft>
                <a:spcPts val="0"/>
              </a:spcAft>
              <a:buClr>
                <a:srgbClr val="002060"/>
              </a:buClr>
              <a:buSzPts val="2000"/>
              <a:buFont typeface="Arial"/>
              <a:buChar char="•"/>
              <a:defRPr sz="2000" b="0" i="0" u="none" strike="noStrike" cap="none">
                <a:solidFill>
                  <a:srgbClr val="002060"/>
                </a:solidFill>
                <a:latin typeface="Arial"/>
                <a:ea typeface="Arial"/>
                <a:cs typeface="Arial"/>
                <a:sym typeface="Arial"/>
              </a:defRPr>
            </a:lvl3pPr>
            <a:lvl4pPr marL="1828800" marR="0" lvl="3" indent="-355600" algn="l" rtl="0">
              <a:lnSpc>
                <a:spcPct val="100000"/>
              </a:lnSpc>
              <a:spcBef>
                <a:spcPts val="300"/>
              </a:spcBef>
              <a:spcAft>
                <a:spcPts val="0"/>
              </a:spcAft>
              <a:buClr>
                <a:srgbClr val="002060"/>
              </a:buClr>
              <a:buSzPts val="2000"/>
              <a:buFont typeface="Arial"/>
              <a:buChar char="–"/>
              <a:defRPr sz="2000" b="0" i="0" u="none" strike="noStrike" cap="none">
                <a:solidFill>
                  <a:srgbClr val="002060"/>
                </a:solidFill>
                <a:latin typeface="Arial"/>
                <a:ea typeface="Arial"/>
                <a:cs typeface="Arial"/>
                <a:sym typeface="Arial"/>
              </a:defRPr>
            </a:lvl4pPr>
            <a:lvl5pPr marL="2286000" marR="0" lvl="4" indent="-355600" algn="l" rtl="0">
              <a:lnSpc>
                <a:spcPct val="100000"/>
              </a:lnSpc>
              <a:spcBef>
                <a:spcPts val="300"/>
              </a:spcBef>
              <a:spcAft>
                <a:spcPts val="0"/>
              </a:spcAft>
              <a:buClr>
                <a:srgbClr val="002060"/>
              </a:buClr>
              <a:buSzPts val="2000"/>
              <a:buFont typeface="Arial"/>
              <a:buChar char="»"/>
              <a:defRPr sz="2000" b="0" i="0" u="none" strike="noStrike" cap="none">
                <a:solidFill>
                  <a:srgbClr val="002060"/>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
          <p:cNvSpPr txBox="1"/>
          <p:nvPr/>
        </p:nvSpPr>
        <p:spPr>
          <a:xfrm>
            <a:off x="690264" y="1297381"/>
            <a:ext cx="7834924" cy="2696246"/>
          </a:xfrm>
          <a:prstGeom prst="rect">
            <a:avLst/>
          </a:prstGeom>
          <a:noFill/>
          <a:ln>
            <a:noFill/>
          </a:ln>
        </p:spPr>
        <p:txBody>
          <a:bodyPr spcFirstLastPara="1" wrap="square" lIns="0" tIns="109850" rIns="0" bIns="0" anchor="t" anchorCtr="0">
            <a:spAutoFit/>
          </a:bodyPr>
          <a:lstStyle/>
          <a:p>
            <a:pPr marL="1905"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Arial"/>
                <a:ea typeface="Arial"/>
                <a:cs typeface="Arial"/>
                <a:sym typeface="Arial"/>
              </a:rPr>
              <a:t>Nhóm </a:t>
            </a:r>
            <a:r>
              <a:rPr lang="en-US" sz="3200">
                <a:solidFill>
                  <a:schemeClr val="dk1"/>
                </a:solidFill>
              </a:rPr>
              <a:t>5</a:t>
            </a:r>
            <a:endParaRPr/>
          </a:p>
          <a:p>
            <a:pPr marL="1905"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Arial"/>
                <a:ea typeface="Arial"/>
                <a:cs typeface="Arial"/>
                <a:sym typeface="Arial"/>
              </a:rPr>
              <a:t>Đề tài : Game Cops and Robbers</a:t>
            </a:r>
          </a:p>
          <a:p>
            <a:pPr marL="1905" marR="0" lvl="0" indent="0" algn="ctr" rtl="0">
              <a:lnSpc>
                <a:spcPct val="100000"/>
              </a:lnSpc>
              <a:spcBef>
                <a:spcPts val="0"/>
              </a:spcBef>
              <a:spcAft>
                <a:spcPts val="0"/>
              </a:spcAft>
              <a:buClr>
                <a:srgbClr val="000000"/>
              </a:buClr>
              <a:buSzPts val="3200"/>
              <a:buFont typeface="Arial"/>
              <a:buNone/>
            </a:pPr>
            <a:r>
              <a:rPr lang="en-US" sz="3200">
                <a:solidFill>
                  <a:schemeClr val="dk1"/>
                </a:solidFill>
              </a:rPr>
              <a:t>(Cảnh sát bắt cướp)</a:t>
            </a:r>
            <a:endParaRPr/>
          </a:p>
          <a:p>
            <a:pPr marL="1905"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a:p>
            <a:pPr marL="1905"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Giảng viên : </a:t>
            </a:r>
            <a:r>
              <a:rPr lang="en-US" sz="2000">
                <a:solidFill>
                  <a:schemeClr val="dk1"/>
                </a:solidFill>
              </a:rPr>
              <a:t>Thầy Nguyễn Quốc Tuấn</a:t>
            </a:r>
            <a:endParaRPr sz="2000" b="0" i="0" u="none" strike="noStrike" cap="none">
              <a:solidFill>
                <a:schemeClr val="dk1"/>
              </a:solidFill>
              <a:latin typeface="Arial"/>
              <a:ea typeface="Arial"/>
              <a:cs typeface="Arial"/>
              <a:sym typeface="Arial"/>
            </a:endParaRPr>
          </a:p>
          <a:p>
            <a:pPr marL="1905"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Arial"/>
              <a:ea typeface="Arial"/>
              <a:cs typeface="Arial"/>
              <a:sym typeface="Arial"/>
            </a:endParaRPr>
          </a:p>
        </p:txBody>
      </p:sp>
      <p:sp>
        <p:nvSpPr>
          <p:cNvPr id="77" name="Google Shape;77;p1"/>
          <p:cNvSpPr/>
          <p:nvPr/>
        </p:nvSpPr>
        <p:spPr>
          <a:xfrm>
            <a:off x="1458798" y="325947"/>
            <a:ext cx="597625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latin typeface="Times New Roman"/>
                <a:ea typeface="Times New Roman"/>
                <a:cs typeface="Times New Roman"/>
                <a:sym typeface="Times New Roman"/>
              </a:rPr>
              <a:t>TRÍ TUỆ NHÂN TẠO</a:t>
            </a:r>
            <a:endParaRPr sz="1400" b="0" i="0" u="none" strike="noStrike" cap="none">
              <a:solidFill>
                <a:srgbClr val="000000"/>
              </a:solidFill>
              <a:latin typeface="Arial"/>
              <a:ea typeface="Arial"/>
              <a:cs typeface="Arial"/>
              <a:sym typeface="Arial"/>
            </a:endParaRPr>
          </a:p>
        </p:txBody>
      </p:sp>
      <p:sp>
        <p:nvSpPr>
          <p:cNvPr id="78" name="Google Shape;78;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a:t>
            </a:fld>
            <a:endParaRPr/>
          </a:p>
        </p:txBody>
      </p:sp>
      <p:sp>
        <p:nvSpPr>
          <p:cNvPr id="79" name="Google Shape;79;p1"/>
          <p:cNvSpPr txBox="1"/>
          <p:nvPr/>
        </p:nvSpPr>
        <p:spPr>
          <a:xfrm>
            <a:off x="467909" y="5171727"/>
            <a:ext cx="8279634"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0" i="1" u="none" strike="noStrike" cap="none">
                <a:solidFill>
                  <a:srgbClr val="333333"/>
                </a:solidFill>
                <a:latin typeface="Arial"/>
                <a:ea typeface="Arial"/>
                <a:cs typeface="Arial"/>
                <a:sym typeface="Arial"/>
              </a:rPr>
              <a:t>.</a:t>
            </a:r>
            <a:endParaRPr sz="1600" b="0" i="1" u="none" strike="noStrike" cap="none">
              <a:solidFill>
                <a:srgbClr val="333333"/>
              </a:solidFill>
              <a:latin typeface="Arial"/>
              <a:ea typeface="Arial"/>
              <a:cs typeface="Arial"/>
              <a:sym typeface="Arial"/>
            </a:endParaRPr>
          </a:p>
        </p:txBody>
      </p:sp>
      <p:graphicFrame>
        <p:nvGraphicFramePr>
          <p:cNvPr id="80" name="Google Shape;80;p1"/>
          <p:cNvGraphicFramePr/>
          <p:nvPr>
            <p:extLst>
              <p:ext uri="{D42A27DB-BD31-4B8C-83A1-F6EECF244321}">
                <p14:modId xmlns:p14="http://schemas.microsoft.com/office/powerpoint/2010/main" val="2856753876"/>
              </p:ext>
            </p:extLst>
          </p:nvPr>
        </p:nvGraphicFramePr>
        <p:xfrm>
          <a:off x="2183513" y="3811146"/>
          <a:ext cx="4848425" cy="1256250"/>
        </p:xfrm>
        <a:graphic>
          <a:graphicData uri="http://schemas.openxmlformats.org/drawingml/2006/table">
            <a:tbl>
              <a:tblPr firstRow="1" firstCol="1" bandRow="1">
                <a:noFill/>
                <a:tableStyleId>{EABD4D1D-6BBB-4BF5-8DFC-A9F9176AD988}</a:tableStyleId>
              </a:tblPr>
              <a:tblGrid>
                <a:gridCol w="2674400">
                  <a:extLst>
                    <a:ext uri="{9D8B030D-6E8A-4147-A177-3AD203B41FA5}">
                      <a16:colId xmlns:a16="http://schemas.microsoft.com/office/drawing/2014/main" val="20000"/>
                    </a:ext>
                  </a:extLst>
                </a:gridCol>
                <a:gridCol w="431350">
                  <a:extLst>
                    <a:ext uri="{9D8B030D-6E8A-4147-A177-3AD203B41FA5}">
                      <a16:colId xmlns:a16="http://schemas.microsoft.com/office/drawing/2014/main" val="20001"/>
                    </a:ext>
                  </a:extLst>
                </a:gridCol>
                <a:gridCol w="1742675">
                  <a:extLst>
                    <a:ext uri="{9D8B030D-6E8A-4147-A177-3AD203B41FA5}">
                      <a16:colId xmlns:a16="http://schemas.microsoft.com/office/drawing/2014/main" val="20002"/>
                    </a:ext>
                  </a:extLst>
                </a:gridCol>
              </a:tblGrid>
              <a:tr h="418750">
                <a:tc>
                  <a:txBody>
                    <a:bodyPr/>
                    <a:lstStyle/>
                    <a:p>
                      <a:pPr marL="0" marR="0" lvl="0" indent="0" algn="just" rtl="0">
                        <a:lnSpc>
                          <a:spcPct val="115000"/>
                        </a:lnSpc>
                        <a:spcBef>
                          <a:spcPts val="0"/>
                        </a:spcBef>
                        <a:spcAft>
                          <a:spcPts val="0"/>
                        </a:spcAft>
                        <a:buNone/>
                      </a:pPr>
                      <a:r>
                        <a:rPr lang="en-US" sz="2000" u="none" strike="noStrike" cap="none">
                          <a:latin typeface="Arial"/>
                          <a:ea typeface="Arial"/>
                          <a:cs typeface="Arial"/>
                          <a:sym typeface="Arial"/>
                        </a:rPr>
                        <a:t>Nhữ Đình Đức</a:t>
                      </a:r>
                      <a:endParaRPr sz="2000" u="none" strike="noStrike" cap="none">
                        <a:latin typeface="Arial"/>
                        <a:ea typeface="Arial"/>
                        <a:cs typeface="Arial"/>
                        <a:sym typeface="Arial"/>
                      </a:endParaRPr>
                    </a:p>
                  </a:txBody>
                  <a:tcPr marL="68575" marR="68575" marT="0" marB="0" anchor="ctr"/>
                </a:tc>
                <a:tc>
                  <a:txBody>
                    <a:bodyPr/>
                    <a:lstStyle/>
                    <a:p>
                      <a:pPr marL="0" marR="0" lvl="0" indent="0" algn="just" rtl="0">
                        <a:lnSpc>
                          <a:spcPct val="115000"/>
                        </a:lnSpc>
                        <a:spcBef>
                          <a:spcPts val="0"/>
                        </a:spcBef>
                        <a:spcAft>
                          <a:spcPts val="0"/>
                        </a:spcAft>
                        <a:buNone/>
                      </a:pPr>
                      <a:r>
                        <a:rPr lang="en-US" sz="2000" u="none" strike="noStrike" cap="none">
                          <a:latin typeface="Arial"/>
                          <a:ea typeface="Arial"/>
                          <a:cs typeface="Arial"/>
                          <a:sym typeface="Arial"/>
                        </a:rPr>
                        <a:t>:</a:t>
                      </a:r>
                      <a:endParaRPr sz="2000" u="none" strike="noStrike" cap="none">
                        <a:latin typeface="Arial"/>
                        <a:ea typeface="Arial"/>
                        <a:cs typeface="Arial"/>
                        <a:sym typeface="Arial"/>
                      </a:endParaRPr>
                    </a:p>
                  </a:txBody>
                  <a:tcPr marL="68575" marR="68575" marT="0" marB="0" anchor="ctr"/>
                </a:tc>
                <a:tc>
                  <a:txBody>
                    <a:bodyPr/>
                    <a:lstStyle/>
                    <a:p>
                      <a:pPr marL="0" marR="0" lvl="0" indent="0" algn="just" rtl="0">
                        <a:lnSpc>
                          <a:spcPct val="115000"/>
                        </a:lnSpc>
                        <a:spcBef>
                          <a:spcPts val="0"/>
                        </a:spcBef>
                        <a:spcAft>
                          <a:spcPts val="0"/>
                        </a:spcAft>
                        <a:buNone/>
                      </a:pPr>
                      <a:r>
                        <a:rPr lang="en-US" sz="2000" u="none" strike="noStrike" cap="none">
                          <a:latin typeface="Arial"/>
                          <a:ea typeface="Arial"/>
                          <a:cs typeface="Arial"/>
                          <a:sym typeface="Arial"/>
                        </a:rPr>
                        <a:t>211202522</a:t>
                      </a:r>
                      <a:endParaRPr sz="2000" u="none" strike="noStrike" cap="none">
                        <a:latin typeface="Arial"/>
                        <a:ea typeface="Arial"/>
                        <a:cs typeface="Arial"/>
                        <a:sym typeface="Arial"/>
                      </a:endParaRPr>
                    </a:p>
                  </a:txBody>
                  <a:tcPr marL="68575" marR="68575" marT="0" marB="0" anchor="b"/>
                </a:tc>
                <a:extLst>
                  <a:ext uri="{0D108BD9-81ED-4DB2-BD59-A6C34878D82A}">
                    <a16:rowId xmlns:a16="http://schemas.microsoft.com/office/drawing/2014/main" val="10000"/>
                  </a:ext>
                </a:extLst>
              </a:tr>
              <a:tr h="418750">
                <a:tc>
                  <a:txBody>
                    <a:bodyPr/>
                    <a:lstStyle/>
                    <a:p>
                      <a:pPr marL="0" marR="0" lvl="0" indent="0" algn="just" rtl="0">
                        <a:lnSpc>
                          <a:spcPct val="115000"/>
                        </a:lnSpc>
                        <a:spcBef>
                          <a:spcPts val="0"/>
                        </a:spcBef>
                        <a:spcAft>
                          <a:spcPts val="0"/>
                        </a:spcAft>
                        <a:buNone/>
                      </a:pPr>
                      <a:r>
                        <a:rPr lang="en-US" sz="2000" u="none" strike="noStrike" cap="none">
                          <a:latin typeface="Arial"/>
                          <a:ea typeface="Arial"/>
                          <a:cs typeface="Arial"/>
                          <a:sym typeface="Arial"/>
                        </a:rPr>
                        <a:t>Nguyễn Thế Trung</a:t>
                      </a:r>
                      <a:endParaRPr sz="2000" u="none" strike="noStrike" cap="none">
                        <a:latin typeface="Arial"/>
                        <a:ea typeface="Arial"/>
                        <a:cs typeface="Arial"/>
                        <a:sym typeface="Arial"/>
                      </a:endParaRPr>
                    </a:p>
                  </a:txBody>
                  <a:tcPr marL="68575" marR="68575" marT="0" marB="0" anchor="ctr"/>
                </a:tc>
                <a:tc>
                  <a:txBody>
                    <a:bodyPr/>
                    <a:lstStyle/>
                    <a:p>
                      <a:pPr marL="0" marR="0" lvl="0" indent="0" algn="just" rtl="0">
                        <a:lnSpc>
                          <a:spcPct val="115000"/>
                        </a:lnSpc>
                        <a:spcBef>
                          <a:spcPts val="0"/>
                        </a:spcBef>
                        <a:spcAft>
                          <a:spcPts val="0"/>
                        </a:spcAft>
                        <a:buNone/>
                      </a:pPr>
                      <a:r>
                        <a:rPr lang="en-US" sz="2000" u="none" strike="noStrike" cap="none">
                          <a:latin typeface="Arial"/>
                          <a:ea typeface="Arial"/>
                          <a:cs typeface="Arial"/>
                          <a:sym typeface="Arial"/>
                        </a:rPr>
                        <a:t>:</a:t>
                      </a:r>
                      <a:endParaRPr sz="2000" u="none" strike="noStrike" cap="none">
                        <a:latin typeface="Arial"/>
                        <a:ea typeface="Arial"/>
                        <a:cs typeface="Arial"/>
                        <a:sym typeface="Arial"/>
                      </a:endParaRPr>
                    </a:p>
                  </a:txBody>
                  <a:tcPr marL="68575" marR="68575" marT="0" marB="0" anchor="ctr"/>
                </a:tc>
                <a:tc>
                  <a:txBody>
                    <a:bodyPr/>
                    <a:lstStyle/>
                    <a:p>
                      <a:pPr marL="0" marR="0" lvl="0" indent="0" algn="just" rtl="0">
                        <a:lnSpc>
                          <a:spcPct val="115000"/>
                        </a:lnSpc>
                        <a:spcBef>
                          <a:spcPts val="0"/>
                        </a:spcBef>
                        <a:spcAft>
                          <a:spcPts val="0"/>
                        </a:spcAft>
                        <a:buNone/>
                      </a:pPr>
                      <a:r>
                        <a:rPr lang="en-US" sz="2000" u="none" strike="noStrike" cap="none">
                          <a:latin typeface="Arial"/>
                          <a:ea typeface="Arial"/>
                          <a:cs typeface="Arial"/>
                          <a:sym typeface="Arial"/>
                        </a:rPr>
                        <a:t>211202747</a:t>
                      </a:r>
                      <a:endParaRPr sz="2000" u="none" strike="noStrike" cap="none">
                        <a:latin typeface="Arial"/>
                        <a:ea typeface="Arial"/>
                        <a:cs typeface="Arial"/>
                        <a:sym typeface="Arial"/>
                      </a:endParaRPr>
                    </a:p>
                  </a:txBody>
                  <a:tcPr marL="68575" marR="68575" marT="0" marB="0" anchor="b"/>
                </a:tc>
                <a:extLst>
                  <a:ext uri="{0D108BD9-81ED-4DB2-BD59-A6C34878D82A}">
                    <a16:rowId xmlns:a16="http://schemas.microsoft.com/office/drawing/2014/main" val="10002"/>
                  </a:ext>
                </a:extLst>
              </a:tr>
              <a:tr h="418750">
                <a:tc>
                  <a:txBody>
                    <a:bodyPr/>
                    <a:lstStyle/>
                    <a:p>
                      <a:pPr marL="0" marR="0" lvl="0" indent="0" algn="just" rtl="0">
                        <a:lnSpc>
                          <a:spcPct val="115000"/>
                        </a:lnSpc>
                        <a:spcBef>
                          <a:spcPts val="0"/>
                        </a:spcBef>
                        <a:spcAft>
                          <a:spcPts val="0"/>
                        </a:spcAft>
                        <a:buNone/>
                      </a:pPr>
                      <a:r>
                        <a:rPr lang="en-US" sz="2000" u="none" strike="noStrike" cap="none">
                          <a:latin typeface="Arial"/>
                          <a:ea typeface="Arial"/>
                          <a:cs typeface="Arial"/>
                          <a:sym typeface="Arial"/>
                        </a:rPr>
                        <a:t>Nguyễn Tiến Tùng</a:t>
                      </a:r>
                      <a:endParaRPr sz="2000" u="none" strike="noStrike" cap="none">
                        <a:latin typeface="Arial"/>
                        <a:ea typeface="Arial"/>
                        <a:cs typeface="Arial"/>
                        <a:sym typeface="Arial"/>
                      </a:endParaRPr>
                    </a:p>
                  </a:txBody>
                  <a:tcPr marL="68575" marR="68575" marT="0" marB="0" anchor="ctr"/>
                </a:tc>
                <a:tc>
                  <a:txBody>
                    <a:bodyPr/>
                    <a:lstStyle/>
                    <a:p>
                      <a:pPr marL="0" marR="0" lvl="0" indent="0" algn="just" rtl="0">
                        <a:lnSpc>
                          <a:spcPct val="115000"/>
                        </a:lnSpc>
                        <a:spcBef>
                          <a:spcPts val="0"/>
                        </a:spcBef>
                        <a:spcAft>
                          <a:spcPts val="0"/>
                        </a:spcAft>
                        <a:buNone/>
                      </a:pPr>
                      <a:r>
                        <a:rPr lang="en-US" sz="2000" u="none" strike="noStrike" cap="none">
                          <a:latin typeface="Arial"/>
                          <a:ea typeface="Arial"/>
                          <a:cs typeface="Arial"/>
                          <a:sym typeface="Arial"/>
                        </a:rPr>
                        <a:t>:</a:t>
                      </a:r>
                      <a:endParaRPr sz="2000" u="none" strike="noStrike" cap="none">
                        <a:latin typeface="Arial"/>
                        <a:ea typeface="Arial"/>
                        <a:cs typeface="Arial"/>
                        <a:sym typeface="Arial"/>
                      </a:endParaRPr>
                    </a:p>
                  </a:txBody>
                  <a:tcPr marL="68575" marR="68575" marT="0" marB="0" anchor="ctr"/>
                </a:tc>
                <a:tc>
                  <a:txBody>
                    <a:bodyPr/>
                    <a:lstStyle/>
                    <a:p>
                      <a:pPr marL="0" marR="0" lvl="0" indent="0" algn="just" rtl="0">
                        <a:lnSpc>
                          <a:spcPct val="115000"/>
                        </a:lnSpc>
                        <a:spcBef>
                          <a:spcPts val="0"/>
                        </a:spcBef>
                        <a:spcAft>
                          <a:spcPts val="0"/>
                        </a:spcAft>
                        <a:buNone/>
                      </a:pPr>
                      <a:r>
                        <a:rPr lang="en-US" sz="2000" u="none" strike="noStrike" cap="none">
                          <a:latin typeface="Arial"/>
                          <a:ea typeface="Arial"/>
                          <a:cs typeface="Arial"/>
                          <a:sym typeface="Arial"/>
                        </a:rPr>
                        <a:t>211200893</a:t>
                      </a:r>
                      <a:endParaRPr sz="2000" u="none" strike="noStrike" cap="none">
                        <a:latin typeface="Arial"/>
                        <a:ea typeface="Arial"/>
                        <a:cs typeface="Arial"/>
                        <a:sym typeface="Arial"/>
                      </a:endParaRPr>
                    </a:p>
                  </a:txBody>
                  <a:tcPr marL="68575" marR="68575" marT="0" marB="0" anchor="b"/>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4"/>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 Giới thiệu đề tài</a:t>
            </a:r>
            <a:endParaRPr/>
          </a:p>
        </p:txBody>
      </p:sp>
      <p:sp>
        <p:nvSpPr>
          <p:cNvPr id="93" name="Google Shape;93;p34"/>
          <p:cNvSpPr txBox="1">
            <a:spLocks noGrp="1"/>
          </p:cNvSpPr>
          <p:nvPr>
            <p:ph type="body" idx="1"/>
          </p:nvPr>
        </p:nvSpPr>
        <p:spPr>
          <a:xfrm>
            <a:off x="457200" y="1323105"/>
            <a:ext cx="8229600" cy="4678363"/>
          </a:xfrm>
          <a:prstGeom prst="rect">
            <a:avLst/>
          </a:prstGeom>
          <a:noFill/>
          <a:ln>
            <a:noFill/>
          </a:ln>
        </p:spPr>
        <p:txBody>
          <a:bodyPr spcFirstLastPara="1" wrap="square" lIns="91425" tIns="45700" rIns="91425" bIns="45700" anchor="t" anchorCtr="0">
            <a:noAutofit/>
          </a:bodyPr>
          <a:lstStyle/>
          <a:p>
            <a:pPr marL="0" marR="0" lvl="0" indent="0" algn="just" rtl="0">
              <a:lnSpc>
                <a:spcPct val="115000"/>
              </a:lnSpc>
              <a:spcBef>
                <a:spcPts val="0"/>
              </a:spcBef>
              <a:spcAft>
                <a:spcPts val="0"/>
              </a:spcAft>
              <a:buSzPts val="2600"/>
              <a:buChar char="❑"/>
            </a:pPr>
            <a:r>
              <a:rPr lang="en-US" sz="2000">
                <a:solidFill>
                  <a:srgbClr val="000000"/>
                </a:solidFill>
                <a:latin typeface="Times New Roman" panose="02020603050405020304" pitchFamily="18" charset="0"/>
                <a:ea typeface="Times New Roman"/>
                <a:cs typeface="Times New Roman" panose="02020603050405020304" pitchFamily="18" charset="0"/>
                <a:sym typeface="Times New Roman"/>
              </a:rPr>
              <a:t>Tên đề tài </a:t>
            </a:r>
            <a:r>
              <a:rPr lang="en-US" sz="2000" b="0">
                <a:solidFill>
                  <a:srgbClr val="000000"/>
                </a:solidFill>
                <a:latin typeface="Times New Roman" panose="02020603050405020304" pitchFamily="18" charset="0"/>
                <a:ea typeface="Times New Roman"/>
                <a:cs typeface="Times New Roman" panose="02020603050405020304" pitchFamily="18" charset="0"/>
                <a:sym typeface="Times New Roman"/>
              </a:rPr>
              <a:t>: Cảnh sát bắt cướp.</a:t>
            </a:r>
            <a:endParaRPr sz="2000" b="0">
              <a:latin typeface="Times New Roman" panose="02020603050405020304" pitchFamily="18" charset="0"/>
              <a:ea typeface="Calibri"/>
              <a:cs typeface="Times New Roman" panose="02020603050405020304" pitchFamily="18" charset="0"/>
              <a:sym typeface="Calibri"/>
            </a:endParaRPr>
          </a:p>
          <a:p>
            <a:pPr marL="0" marR="0" lvl="0" indent="0" algn="just" rtl="0">
              <a:lnSpc>
                <a:spcPct val="115000"/>
              </a:lnSpc>
              <a:spcBef>
                <a:spcPts val="800"/>
              </a:spcBef>
              <a:spcAft>
                <a:spcPts val="0"/>
              </a:spcAft>
              <a:buSzPts val="2600"/>
              <a:buChar char="❑"/>
            </a:pPr>
            <a:r>
              <a:rPr lang="en-US" sz="2000">
                <a:solidFill>
                  <a:srgbClr val="000000"/>
                </a:solidFill>
                <a:latin typeface="Times New Roman" panose="02020603050405020304" pitchFamily="18" charset="0"/>
                <a:ea typeface="Times New Roman"/>
                <a:cs typeface="Times New Roman" panose="02020603050405020304" pitchFamily="18" charset="0"/>
                <a:sym typeface="Times New Roman"/>
              </a:rPr>
              <a:t>Nhóm thực hiện </a:t>
            </a:r>
            <a:r>
              <a:rPr lang="en-US" sz="2000" b="0">
                <a:solidFill>
                  <a:srgbClr val="000000"/>
                </a:solidFill>
                <a:latin typeface="Times New Roman" panose="02020603050405020304" pitchFamily="18" charset="0"/>
                <a:ea typeface="Times New Roman"/>
                <a:cs typeface="Times New Roman" panose="02020603050405020304" pitchFamily="18" charset="0"/>
                <a:sym typeface="Times New Roman"/>
              </a:rPr>
              <a:t>: Nhóm 5 lớp học phần Bộ môn Trí tuệ nhân tạo.</a:t>
            </a:r>
          </a:p>
          <a:p>
            <a:pPr marL="0" indent="0" algn="just">
              <a:lnSpc>
                <a:spcPct val="115000"/>
              </a:lnSpc>
              <a:spcBef>
                <a:spcPts val="800"/>
              </a:spcBef>
            </a:pPr>
            <a:r>
              <a:rPr lang="en-US" sz="2000">
                <a:solidFill>
                  <a:srgbClr val="000000"/>
                </a:solidFill>
                <a:latin typeface="Times New Roman" panose="02020603050405020304" pitchFamily="18" charset="0"/>
                <a:ea typeface="Calibri"/>
                <a:cs typeface="Times New Roman" panose="02020603050405020304" pitchFamily="18" charset="0"/>
                <a:sym typeface="Times New Roman"/>
              </a:rPr>
              <a:t>Lịch sử phát triển </a:t>
            </a:r>
            <a:r>
              <a:rPr lang="en-US" sz="2000" b="0">
                <a:solidFill>
                  <a:srgbClr val="000000"/>
                </a:solidFill>
                <a:latin typeface="Times New Roman" panose="02020603050405020304" pitchFamily="18" charset="0"/>
                <a:ea typeface="Calibri"/>
                <a:cs typeface="Times New Roman" panose="02020603050405020304" pitchFamily="18" charset="0"/>
                <a:sym typeface="Times New Roman"/>
              </a:rPr>
              <a:t>: Nghiên cứu lần đầu bởi Aigner và Fromme vào năm 1984. </a:t>
            </a:r>
            <a:r>
              <a:rPr lang="en-US" sz="2000" b="0" kern="100">
                <a:effectLst/>
                <a:latin typeface="Times New Roman" panose="02020603050405020304" pitchFamily="18" charset="0"/>
                <a:ea typeface="Aptos" panose="020B0004020202020204" pitchFamily="34" charset="0"/>
                <a:cs typeface="Times New Roman" panose="02020603050405020304" pitchFamily="18" charset="0"/>
              </a:rPr>
              <a:t>Họ đã đưa ra một thuật toán để xác định xem một đồ thị có phải là đồ thị thắng của C hay không, và chứng minh rằng chỉ cần 3C là đủ để bắt được R trên bất kỳ đồ thị phẳng nào. Sau đó, nhiều nhà toán học khác đã nghiên cứu các biến thể và tổng quát hóa của trò chơi này, ví dụ như cho phép nhiều C hoặc R, hoặc cho phép đồ thị có cạnh có trọng số, hoặc cho phép C hoặc R có thông tin hạn chế.</a:t>
            </a:r>
            <a:endParaRPr lang="en-GB" sz="2000" b="0" kern="10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just" rtl="0">
              <a:lnSpc>
                <a:spcPct val="115000"/>
              </a:lnSpc>
              <a:spcBef>
                <a:spcPts val="800"/>
              </a:spcBef>
              <a:spcAft>
                <a:spcPts val="0"/>
              </a:spcAft>
              <a:buSzPts val="2600"/>
              <a:buChar char="❑"/>
            </a:pPr>
            <a:endParaRPr sz="1600" b="0">
              <a:latin typeface="Calibri"/>
              <a:ea typeface="Calibri"/>
              <a:cs typeface="Calibri"/>
              <a:sym typeface="Calibri"/>
            </a:endParaRPr>
          </a:p>
          <a:p>
            <a:pPr marL="63500" lvl="0" indent="0" algn="l" rtl="0">
              <a:lnSpc>
                <a:spcPct val="100000"/>
              </a:lnSpc>
              <a:spcBef>
                <a:spcPts val="900"/>
              </a:spcBef>
              <a:spcAft>
                <a:spcPts val="0"/>
              </a:spcAft>
              <a:buSzPts val="2600"/>
              <a:buNone/>
            </a:pPr>
            <a:endParaRPr sz="2000" b="0"/>
          </a:p>
        </p:txBody>
      </p:sp>
      <p:sp>
        <p:nvSpPr>
          <p:cNvPr id="94" name="Google Shape;94;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 Tóm tắt game</a:t>
            </a:r>
            <a:endParaRPr/>
          </a:p>
        </p:txBody>
      </p:sp>
      <p:sp>
        <p:nvSpPr>
          <p:cNvPr id="100" name="Google Shape;100;p35"/>
          <p:cNvSpPr txBox="1">
            <a:spLocks noGrp="1"/>
          </p:cNvSpPr>
          <p:nvPr>
            <p:ph type="body" idx="1"/>
          </p:nvPr>
        </p:nvSpPr>
        <p:spPr>
          <a:xfrm>
            <a:off x="457200" y="1323105"/>
            <a:ext cx="8229600" cy="4678363"/>
          </a:xfrm>
          <a:prstGeom prst="rect">
            <a:avLst/>
          </a:prstGeom>
          <a:noFill/>
          <a:ln>
            <a:noFill/>
          </a:ln>
        </p:spPr>
        <p:txBody>
          <a:bodyPr spcFirstLastPara="1" wrap="square" lIns="91425" tIns="45700" rIns="91425" bIns="45700" anchor="t" anchorCtr="0">
            <a:noAutofit/>
          </a:bodyPr>
          <a:lstStyle/>
          <a:p>
            <a:pPr marL="0" indent="0" algn="just">
              <a:lnSpc>
                <a:spcPct val="115000"/>
              </a:lnSpc>
              <a:spcBef>
                <a:spcPts val="0"/>
              </a:spcBef>
            </a:pPr>
            <a:r>
              <a:rPr lang="en-US" sz="2000" b="0" kern="100">
                <a:effectLst/>
                <a:latin typeface="Times New Roman" panose="02020603050405020304" pitchFamily="18" charset="0"/>
                <a:ea typeface="Aptos" panose="020B0004020202020204" pitchFamily="34" charset="0"/>
                <a:cs typeface="Times New Roman" panose="02020603050405020304" pitchFamily="18" charset="0"/>
              </a:rPr>
              <a:t>Trong trò chơi này, cảnh sát và tội phạm đối đầu trên các đỉnh của đồ thị. </a:t>
            </a:r>
          </a:p>
          <a:p>
            <a:pPr marL="0" indent="0" algn="just">
              <a:lnSpc>
                <a:spcPct val="115000"/>
              </a:lnSpc>
              <a:spcBef>
                <a:spcPts val="0"/>
              </a:spcBef>
            </a:pPr>
            <a:r>
              <a:rPr lang="en-US" sz="2000" b="0" kern="100">
                <a:effectLst/>
                <a:latin typeface="Times New Roman" panose="02020603050405020304" pitchFamily="18" charset="0"/>
                <a:ea typeface="Aptos" panose="020B0004020202020204" pitchFamily="34" charset="0"/>
                <a:cs typeface="Times New Roman" panose="02020603050405020304" pitchFamily="18" charset="0"/>
              </a:rPr>
              <a:t>Cảnh sát cố gắng bắt giữ tội phạm bằng cách di chuyển đồng thời trên các đỉnh. </a:t>
            </a:r>
          </a:p>
          <a:p>
            <a:pPr marL="0" indent="0" algn="just">
              <a:lnSpc>
                <a:spcPct val="115000"/>
              </a:lnSpc>
              <a:spcBef>
                <a:spcPts val="0"/>
              </a:spcBef>
            </a:pPr>
            <a:r>
              <a:rPr lang="en-US" sz="2000" b="0" kern="100">
                <a:effectLst/>
                <a:latin typeface="Times New Roman" panose="02020603050405020304" pitchFamily="18" charset="0"/>
                <a:ea typeface="Aptos" panose="020B0004020202020204" pitchFamily="34" charset="0"/>
                <a:cs typeface="Times New Roman" panose="02020603050405020304" pitchFamily="18" charset="0"/>
              </a:rPr>
              <a:t>Tính chiến thuật và sự nhanh nhẹn của tội phạm là chìa khóa để tránh bị bắt.</a:t>
            </a:r>
            <a:endParaRPr lang="en-GB" sz="2000" b="0" kern="10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just" rtl="0">
              <a:lnSpc>
                <a:spcPct val="115000"/>
              </a:lnSpc>
              <a:spcBef>
                <a:spcPts val="0"/>
              </a:spcBef>
              <a:spcAft>
                <a:spcPts val="0"/>
              </a:spcAft>
              <a:buSzPts val="2600"/>
              <a:buChar char="❑"/>
            </a:pPr>
            <a:endParaRPr sz="2000" b="0"/>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a:t>
            </a:fld>
            <a:endParaRPr/>
          </a:p>
        </p:txBody>
      </p:sp>
      <p:pic>
        <p:nvPicPr>
          <p:cNvPr id="2" name="Picture 1" descr="tree-clique-cycle">
            <a:extLst>
              <a:ext uri="{FF2B5EF4-FFF2-40B4-BE49-F238E27FC236}">
                <a16:creationId xmlns:a16="http://schemas.microsoft.com/office/drawing/2014/main" id="{84CEDEA8-1060-606C-E19E-2733170D61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10068" y="3325929"/>
            <a:ext cx="6121700" cy="267553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3. Hình ảnh minh họa </a:t>
            </a:r>
            <a:endParaRPr/>
          </a:p>
        </p:txBody>
      </p:sp>
      <p:sp>
        <p:nvSpPr>
          <p:cNvPr id="100" name="Google Shape;100;p35"/>
          <p:cNvSpPr txBox="1">
            <a:spLocks noGrp="1"/>
          </p:cNvSpPr>
          <p:nvPr>
            <p:ph type="body" idx="1"/>
          </p:nvPr>
        </p:nvSpPr>
        <p:spPr>
          <a:xfrm>
            <a:off x="457200" y="1323105"/>
            <a:ext cx="8229600" cy="4678363"/>
          </a:xfrm>
          <a:prstGeom prst="rect">
            <a:avLst/>
          </a:prstGeom>
          <a:noFill/>
          <a:ln>
            <a:noFill/>
          </a:ln>
        </p:spPr>
        <p:txBody>
          <a:bodyPr spcFirstLastPara="1" wrap="square" lIns="91425" tIns="45700" rIns="91425" bIns="45700" anchor="t" anchorCtr="0">
            <a:noAutofit/>
          </a:bodyPr>
          <a:lstStyle/>
          <a:p>
            <a:pPr marL="0" marR="0" lvl="0" indent="0" algn="just" rtl="0">
              <a:lnSpc>
                <a:spcPct val="115000"/>
              </a:lnSpc>
              <a:spcBef>
                <a:spcPts val="0"/>
              </a:spcBef>
              <a:spcAft>
                <a:spcPts val="0"/>
              </a:spcAft>
              <a:buSzPts val="2600"/>
              <a:buNone/>
            </a:pPr>
            <a:endParaRPr sz="2000" b="0"/>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4</a:t>
            </a:fld>
            <a:endParaRPr/>
          </a:p>
        </p:txBody>
      </p:sp>
      <p:pic>
        <p:nvPicPr>
          <p:cNvPr id="4" name="Picture 3" descr="two-cops-on-grid">
            <a:extLst>
              <a:ext uri="{FF2B5EF4-FFF2-40B4-BE49-F238E27FC236}">
                <a16:creationId xmlns:a16="http://schemas.microsoft.com/office/drawing/2014/main" id="{B9FDE0BA-BEE1-D188-1368-DB9F9BE0B0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61543" y="2126523"/>
            <a:ext cx="4993406" cy="2878614"/>
          </a:xfrm>
          <a:prstGeom prst="rect">
            <a:avLst/>
          </a:prstGeom>
          <a:noFill/>
          <a:ln>
            <a:noFill/>
          </a:ln>
        </p:spPr>
      </p:pic>
      <p:pic>
        <p:nvPicPr>
          <p:cNvPr id="5" name="Picture 4">
            <a:extLst>
              <a:ext uri="{FF2B5EF4-FFF2-40B4-BE49-F238E27FC236}">
                <a16:creationId xmlns:a16="http://schemas.microsoft.com/office/drawing/2014/main" id="{6BBCA65F-6FC2-E735-38ED-48823C813211}"/>
              </a:ext>
            </a:extLst>
          </p:cNvPr>
          <p:cNvPicPr>
            <a:picLocks noChangeAspect="1"/>
          </p:cNvPicPr>
          <p:nvPr/>
        </p:nvPicPr>
        <p:blipFill>
          <a:blip r:embed="rId4"/>
          <a:stretch>
            <a:fillRect/>
          </a:stretch>
        </p:blipFill>
        <p:spPr>
          <a:xfrm>
            <a:off x="542154" y="1406923"/>
            <a:ext cx="3087538" cy="4510726"/>
          </a:xfrm>
          <a:prstGeom prst="rect">
            <a:avLst/>
          </a:prstGeom>
        </p:spPr>
      </p:pic>
    </p:spTree>
    <p:extLst>
      <p:ext uri="{BB962C8B-B14F-4D97-AF65-F5344CB8AC3E}">
        <p14:creationId xmlns:p14="http://schemas.microsoft.com/office/powerpoint/2010/main" val="804622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4. Luật chơi</a:t>
            </a:r>
            <a:endParaRPr/>
          </a:p>
        </p:txBody>
      </p:sp>
      <p:sp>
        <p:nvSpPr>
          <p:cNvPr id="100" name="Google Shape;100;p35"/>
          <p:cNvSpPr txBox="1">
            <a:spLocks noGrp="1"/>
          </p:cNvSpPr>
          <p:nvPr>
            <p:ph type="body" idx="1"/>
          </p:nvPr>
        </p:nvSpPr>
        <p:spPr>
          <a:xfrm>
            <a:off x="505326" y="1372393"/>
            <a:ext cx="8229600" cy="4678363"/>
          </a:xfrm>
          <a:prstGeom prst="rect">
            <a:avLst/>
          </a:prstGeom>
          <a:noFill/>
          <a:ln>
            <a:noFill/>
          </a:ln>
        </p:spPr>
        <p:txBody>
          <a:bodyPr spcFirstLastPara="1" wrap="square" lIns="91425" tIns="45700" rIns="91425" bIns="45700" anchor="t" anchorCtr="0">
            <a:noAutofit/>
          </a:bodyPr>
          <a:lstStyle/>
          <a:p>
            <a:pPr marL="0" indent="0" algn="just">
              <a:lnSpc>
                <a:spcPct val="115000"/>
              </a:lnSpc>
              <a:spcBef>
                <a:spcPts val="0"/>
              </a:spcBef>
            </a:pPr>
            <a:r>
              <a:rPr lang="en-US" sz="2000" b="0">
                <a:effectLst/>
                <a:latin typeface="Times New Roman" panose="02020603050405020304" pitchFamily="18" charset="0"/>
                <a:ea typeface="Aptos" panose="020B0004020202020204" pitchFamily="34" charset="0"/>
                <a:cs typeface="Times New Roman" panose="02020603050405020304" pitchFamily="18" charset="0"/>
              </a:rPr>
              <a:t>Trò chơi </a:t>
            </a:r>
            <a:r>
              <a:rPr lang="en-US" sz="2000">
                <a:effectLst/>
                <a:latin typeface="Times New Roman" panose="02020603050405020304" pitchFamily="18" charset="0"/>
                <a:ea typeface="Aptos" panose="020B0004020202020204" pitchFamily="34" charset="0"/>
                <a:cs typeface="Times New Roman" panose="02020603050405020304" pitchFamily="18" charset="0"/>
              </a:rPr>
              <a:t>Cảnh sát </a:t>
            </a:r>
            <a:r>
              <a:rPr lang="en-US" sz="2000" b="0">
                <a:effectLst/>
                <a:latin typeface="Times New Roman" panose="02020603050405020304" pitchFamily="18" charset="0"/>
                <a:ea typeface="Aptos" panose="020B0004020202020204" pitchFamily="34" charset="0"/>
                <a:cs typeface="Times New Roman" panose="02020603050405020304" pitchFamily="18" charset="0"/>
              </a:rPr>
              <a:t>và </a:t>
            </a:r>
            <a:r>
              <a:rPr lang="en-US" sz="2000">
                <a:effectLst/>
                <a:latin typeface="Times New Roman" panose="02020603050405020304" pitchFamily="18" charset="0"/>
                <a:ea typeface="Aptos" panose="020B0004020202020204" pitchFamily="34" charset="0"/>
                <a:cs typeface="Times New Roman" panose="02020603050405020304" pitchFamily="18" charset="0"/>
              </a:rPr>
              <a:t>Kẻ cướp </a:t>
            </a:r>
            <a:r>
              <a:rPr lang="en-US" sz="2000" b="0">
                <a:effectLst/>
                <a:latin typeface="Times New Roman" panose="02020603050405020304" pitchFamily="18" charset="0"/>
                <a:ea typeface="Aptos" panose="020B0004020202020204" pitchFamily="34" charset="0"/>
                <a:cs typeface="Times New Roman" panose="02020603050405020304" pitchFamily="18" charset="0"/>
              </a:rPr>
              <a:t>là trò chơi dành cho </a:t>
            </a:r>
            <a:r>
              <a:rPr lang="en-US" sz="2000">
                <a:effectLst/>
                <a:latin typeface="Times New Roman" panose="02020603050405020304" pitchFamily="18" charset="0"/>
                <a:ea typeface="Aptos" panose="020B0004020202020204" pitchFamily="34" charset="0"/>
                <a:cs typeface="Times New Roman" panose="02020603050405020304" pitchFamily="18" charset="0"/>
              </a:rPr>
              <a:t>2 người </a:t>
            </a:r>
            <a:r>
              <a:rPr lang="en-US" sz="2000" b="0">
                <a:effectLst/>
                <a:latin typeface="Times New Roman" panose="02020603050405020304" pitchFamily="18" charset="0"/>
                <a:ea typeface="Aptos" panose="020B0004020202020204" pitchFamily="34" charset="0"/>
                <a:cs typeface="Times New Roman" panose="02020603050405020304" pitchFamily="18" charset="0"/>
              </a:rPr>
              <a:t>chơi.</a:t>
            </a:r>
            <a:endParaRPr lang="en-US" sz="2000" b="0" kern="100">
              <a:latin typeface="Times New Roman" panose="02020603050405020304" pitchFamily="18" charset="0"/>
              <a:ea typeface="Aptos" panose="020B0004020202020204" pitchFamily="34" charset="0"/>
              <a:cs typeface="Times New Roman" panose="02020603050405020304" pitchFamily="18" charset="0"/>
            </a:endParaRPr>
          </a:p>
          <a:p>
            <a:pPr marL="0" indent="0" algn="just">
              <a:lnSpc>
                <a:spcPct val="115000"/>
              </a:lnSpc>
              <a:spcBef>
                <a:spcPts val="0"/>
              </a:spcBef>
            </a:pPr>
            <a:r>
              <a:rPr lang="en-US" sz="2000" b="0">
                <a:effectLst/>
                <a:latin typeface="Times New Roman" panose="02020603050405020304" pitchFamily="18" charset="0"/>
                <a:ea typeface="Aptos" panose="020B0004020202020204" pitchFamily="34" charset="0"/>
                <a:cs typeface="Times New Roman" panose="02020603050405020304" pitchFamily="18" charset="0"/>
              </a:rPr>
              <a:t>Một </a:t>
            </a:r>
            <a:r>
              <a:rPr lang="en-US" sz="2000">
                <a:effectLst/>
                <a:latin typeface="Times New Roman" panose="02020603050405020304" pitchFamily="18" charset="0"/>
                <a:ea typeface="Aptos" panose="020B0004020202020204" pitchFamily="34" charset="0"/>
                <a:cs typeface="Times New Roman" panose="02020603050405020304" pitchFamily="18" charset="0"/>
              </a:rPr>
              <a:t>nhóm cảnh sát 'k' </a:t>
            </a:r>
            <a:r>
              <a:rPr lang="en-US" sz="2000" b="0">
                <a:effectLst/>
                <a:latin typeface="Times New Roman" panose="02020603050405020304" pitchFamily="18" charset="0"/>
                <a:ea typeface="Aptos" panose="020B0004020202020204" pitchFamily="34" charset="0"/>
                <a:cs typeface="Times New Roman" panose="02020603050405020304" pitchFamily="18" charset="0"/>
              </a:rPr>
              <a:t>do bạn điều khiển phải bắt </a:t>
            </a:r>
            <a:r>
              <a:rPr lang="en-US" sz="2000">
                <a:effectLst/>
                <a:latin typeface="Times New Roman" panose="02020603050405020304" pitchFamily="18" charset="0"/>
                <a:ea typeface="Aptos" panose="020B0004020202020204" pitchFamily="34" charset="0"/>
                <a:cs typeface="Times New Roman" panose="02020603050405020304" pitchFamily="18" charset="0"/>
              </a:rPr>
              <a:t>một tên cướp duy nhất</a:t>
            </a:r>
            <a:r>
              <a:rPr lang="en-US" sz="2000" b="0">
                <a:effectLst/>
                <a:latin typeface="Times New Roman" panose="02020603050405020304" pitchFamily="18" charset="0"/>
                <a:ea typeface="Aptos" panose="020B0004020202020204" pitchFamily="34" charset="0"/>
                <a:cs typeface="Times New Roman" panose="02020603050405020304" pitchFamily="18" charset="0"/>
              </a:rPr>
              <a:t>, luôn hiển thị trên biểu đồ.</a:t>
            </a:r>
            <a:endParaRPr lang="en-US" sz="2000" b="0" kern="100">
              <a:effectLst/>
              <a:latin typeface="Times New Roman" panose="02020603050405020304" pitchFamily="18" charset="0"/>
              <a:ea typeface="Aptos" panose="020B0004020202020204" pitchFamily="34" charset="0"/>
              <a:cs typeface="Times New Roman" panose="02020603050405020304" pitchFamily="18" charset="0"/>
            </a:endParaRPr>
          </a:p>
          <a:p>
            <a:pPr marL="0" indent="0" algn="just">
              <a:lnSpc>
                <a:spcPct val="115000"/>
              </a:lnSpc>
              <a:spcBef>
                <a:spcPts val="0"/>
              </a:spcBef>
            </a:pPr>
            <a:r>
              <a:rPr lang="en-US" sz="2000" b="0">
                <a:effectLst/>
                <a:latin typeface="Times New Roman" panose="02020603050405020304" pitchFamily="18" charset="0"/>
                <a:ea typeface="Aptos" panose="020B0004020202020204" pitchFamily="34" charset="0"/>
                <a:cs typeface="Times New Roman" panose="02020603050405020304" pitchFamily="18" charset="0"/>
              </a:rPr>
              <a:t>Người chơi 'cảnh sát' </a:t>
            </a:r>
            <a:r>
              <a:rPr lang="en-US" sz="2000">
                <a:effectLst/>
                <a:latin typeface="Times New Roman" panose="02020603050405020304" pitchFamily="18" charset="0"/>
                <a:ea typeface="Aptos" panose="020B0004020202020204" pitchFamily="34" charset="0"/>
                <a:cs typeface="Times New Roman" panose="02020603050405020304" pitchFamily="18" charset="0"/>
              </a:rPr>
              <a:t>điều khiển 'k' cảnh sát </a:t>
            </a:r>
            <a:r>
              <a:rPr lang="en-US" sz="2000" b="0">
                <a:effectLst/>
                <a:latin typeface="Times New Roman" panose="02020603050405020304" pitchFamily="18" charset="0"/>
                <a:ea typeface="Aptos" panose="020B0004020202020204" pitchFamily="34" charset="0"/>
                <a:cs typeface="Times New Roman" panose="02020603050405020304" pitchFamily="18" charset="0"/>
              </a:rPr>
              <a:t>và người chơi 'cướp' (máy tính di chuyển tùy ý trên các đỉnh hợp lệ) điều khiển tên cướp. </a:t>
            </a:r>
            <a:endParaRPr lang="en-US" sz="2000" b="0" kern="100">
              <a:latin typeface="Times New Roman" panose="02020603050405020304" pitchFamily="18" charset="0"/>
              <a:ea typeface="Aptos" panose="020B0004020202020204" pitchFamily="34" charset="0"/>
              <a:cs typeface="Times New Roman" panose="02020603050405020304" pitchFamily="18" charset="0"/>
            </a:endParaRPr>
          </a:p>
          <a:p>
            <a:pPr marL="0" indent="0" algn="just">
              <a:lnSpc>
                <a:spcPct val="115000"/>
              </a:lnSpc>
              <a:spcBef>
                <a:spcPts val="0"/>
              </a:spcBef>
            </a:pPr>
            <a:r>
              <a:rPr lang="en-US" sz="2000" b="0">
                <a:effectLst/>
                <a:latin typeface="Times New Roman" panose="02020603050405020304" pitchFamily="18" charset="0"/>
                <a:ea typeface="Aptos" panose="020B0004020202020204" pitchFamily="34" charset="0"/>
                <a:cs typeface="Times New Roman" panose="02020603050405020304" pitchFamily="18" charset="0"/>
              </a:rPr>
              <a:t>Cả hai người chơi đều </a:t>
            </a:r>
            <a:r>
              <a:rPr lang="en-US" sz="2000">
                <a:effectLst/>
                <a:latin typeface="Times New Roman" panose="02020603050405020304" pitchFamily="18" charset="0"/>
                <a:ea typeface="Aptos" panose="020B0004020202020204" pitchFamily="34" charset="0"/>
                <a:cs typeface="Times New Roman" panose="02020603050405020304" pitchFamily="18" charset="0"/>
              </a:rPr>
              <a:t>di chuyển trên các đỉnh của đồ thị</a:t>
            </a:r>
            <a:r>
              <a:rPr lang="en-US" sz="2000" b="0">
                <a:effectLst/>
                <a:latin typeface="Times New Roman" panose="02020603050405020304" pitchFamily="18" charset="0"/>
                <a:ea typeface="Aptos" panose="020B0004020202020204" pitchFamily="34" charset="0"/>
                <a:cs typeface="Times New Roman" panose="02020603050405020304" pitchFamily="18" charset="0"/>
              </a:rPr>
              <a:t>. 'cảnh sát' chọn một tập hợp 'X' có tối đa 'k' đỉnh. </a:t>
            </a:r>
            <a:endParaRPr lang="en-US" sz="2000" b="0" kern="100">
              <a:effectLst/>
              <a:latin typeface="Times New Roman" panose="02020603050405020304" pitchFamily="18" charset="0"/>
              <a:ea typeface="Aptos" panose="020B0004020202020204" pitchFamily="34" charset="0"/>
              <a:cs typeface="Times New Roman" panose="02020603050405020304" pitchFamily="18" charset="0"/>
            </a:endParaRPr>
          </a:p>
          <a:p>
            <a:pPr marL="0" indent="0" algn="just">
              <a:lnSpc>
                <a:spcPct val="115000"/>
              </a:lnSpc>
              <a:spcBef>
                <a:spcPts val="0"/>
              </a:spcBef>
            </a:pPr>
            <a:r>
              <a:rPr lang="en-US" sz="2000" b="0">
                <a:effectLst/>
                <a:latin typeface="Times New Roman" panose="02020603050405020304" pitchFamily="18" charset="0"/>
                <a:ea typeface="Aptos" panose="020B0004020202020204" pitchFamily="34" charset="0"/>
                <a:cs typeface="Times New Roman" panose="02020603050405020304" pitchFamily="18" charset="0"/>
              </a:rPr>
              <a:t>Trong mỗi lượt, một số cảnh sát đi đến những đỉnh mới mà tên cướp đã biết; anh ta cố gắng trốn thoát ngay cả trong </a:t>
            </a:r>
            <a:r>
              <a:rPr lang="en-US" sz="2000" b="0">
                <a:latin typeface="Times New Roman" panose="02020603050405020304" pitchFamily="18" charset="0"/>
                <a:ea typeface="Aptos" panose="020B0004020202020204" pitchFamily="34" charset="0"/>
                <a:cs typeface="Times New Roman" panose="02020603050405020304" pitchFamily="18" charset="0"/>
              </a:rPr>
              <a:t>bằng cách di chuyển</a:t>
            </a:r>
            <a:r>
              <a:rPr lang="en-US" sz="2000" b="0">
                <a:effectLst/>
                <a:latin typeface="Times New Roman" panose="02020603050405020304" pitchFamily="18" charset="0"/>
                <a:ea typeface="Aptos" panose="020B0004020202020204" pitchFamily="34" charset="0"/>
                <a:cs typeface="Times New Roman" panose="02020603050405020304" pitchFamily="18" charset="0"/>
              </a:rPr>
              <a:t> trên con đường không bị cảnh sát chiếm giữ (hiện không có ai bay).</a:t>
            </a:r>
            <a:endParaRPr lang="en-US" sz="2000" b="0" kern="100">
              <a:latin typeface="Times New Roman" panose="02020603050405020304" pitchFamily="18" charset="0"/>
              <a:ea typeface="Aptos" panose="020B0004020202020204" pitchFamily="34" charset="0"/>
              <a:cs typeface="Times New Roman" panose="02020603050405020304" pitchFamily="18" charset="0"/>
            </a:endParaRPr>
          </a:p>
          <a:p>
            <a:pPr marL="0" indent="0" algn="just">
              <a:lnSpc>
                <a:spcPct val="115000"/>
              </a:lnSpc>
              <a:spcBef>
                <a:spcPts val="0"/>
              </a:spcBef>
            </a:pPr>
            <a:r>
              <a:rPr lang="en-US" sz="2000" b="0" kern="100">
                <a:effectLst/>
                <a:latin typeface="Times New Roman" panose="02020603050405020304" pitchFamily="18" charset="0"/>
                <a:ea typeface="Aptos" panose="020B0004020202020204" pitchFamily="34" charset="0"/>
                <a:cs typeface="Times New Roman" panose="02020603050405020304" pitchFamily="18" charset="0"/>
              </a:rPr>
              <a:t>Mục tiêu của 'cảnh sát' là đặt một cảnh sát vào đỉnh hiện đang bị 'kẻ cướp' chiếm giữ trong khi anh ta không thể trốn thoát. Mục tiêu của tên cướp là </a:t>
            </a:r>
            <a:r>
              <a:rPr lang="en-US" sz="2000" kern="100">
                <a:effectLst/>
                <a:latin typeface="Times New Roman" panose="02020603050405020304" pitchFamily="18" charset="0"/>
                <a:ea typeface="Aptos" panose="020B0004020202020204" pitchFamily="34" charset="0"/>
                <a:cs typeface="Times New Roman" panose="02020603050405020304" pitchFamily="18" charset="0"/>
              </a:rPr>
              <a:t>trốn thoát </a:t>
            </a:r>
            <a:r>
              <a:rPr lang="en-US" sz="2000" b="0" kern="100">
                <a:effectLst/>
                <a:latin typeface="Times New Roman" panose="02020603050405020304" pitchFamily="18" charset="0"/>
                <a:ea typeface="Aptos" panose="020B0004020202020204" pitchFamily="34" charset="0"/>
                <a:cs typeface="Times New Roman" panose="02020603050405020304" pitchFamily="18" charset="0"/>
              </a:rPr>
              <a:t>mãi mãi.</a:t>
            </a:r>
            <a:endParaRPr lang="en-GB" sz="2000" b="0" kern="100">
              <a:effectLst/>
              <a:latin typeface="Times New Roman" panose="02020603050405020304" pitchFamily="18" charset="0"/>
              <a:ea typeface="Aptos" panose="020B0004020202020204" pitchFamily="34" charset="0"/>
              <a:cs typeface="Times New Roman" panose="02020603050405020304" pitchFamily="18" charset="0"/>
            </a:endParaRPr>
          </a:p>
          <a:p>
            <a:pPr marL="0" indent="0" algn="just">
              <a:lnSpc>
                <a:spcPct val="115000"/>
              </a:lnSpc>
              <a:spcBef>
                <a:spcPts val="0"/>
              </a:spcBef>
            </a:pPr>
            <a:endParaRPr lang="en-GB" sz="2000" b="0" kern="10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just" rtl="0">
              <a:lnSpc>
                <a:spcPct val="115000"/>
              </a:lnSpc>
              <a:spcBef>
                <a:spcPts val="0"/>
              </a:spcBef>
              <a:spcAft>
                <a:spcPts val="0"/>
              </a:spcAft>
              <a:buSzPts val="2600"/>
              <a:buChar char="❑"/>
            </a:pPr>
            <a:endParaRPr sz="2000" b="0"/>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5</a:t>
            </a:fld>
            <a:endParaRPr/>
          </a:p>
        </p:txBody>
      </p:sp>
    </p:spTree>
    <p:extLst>
      <p:ext uri="{BB962C8B-B14F-4D97-AF65-F5344CB8AC3E}">
        <p14:creationId xmlns:p14="http://schemas.microsoft.com/office/powerpoint/2010/main" val="848546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9"/>
        <p:cNvGrpSpPr/>
        <p:nvPr/>
      </p:nvGrpSpPr>
      <p:grpSpPr>
        <a:xfrm>
          <a:off x="0" y="0"/>
          <a:ext cx="0" cy="0"/>
          <a:chOff x="0" y="0"/>
          <a:chExt cx="0" cy="0"/>
        </a:xfrm>
      </p:grpSpPr>
      <p:sp>
        <p:nvSpPr>
          <p:cNvPr id="270" name="Google Shape;270;p43"/>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1" name="Google Shape;271;p43"/>
          <p:cNvSpPr/>
          <p:nvPr/>
        </p:nvSpPr>
        <p:spPr>
          <a:xfrm>
            <a:off x="0" y="0"/>
            <a:ext cx="9141714"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2" name="Google Shape;272;p43"/>
          <p:cNvSpPr/>
          <p:nvPr/>
        </p:nvSpPr>
        <p:spPr>
          <a:xfrm rot="5400000" flipH="1">
            <a:off x="-1914813" y="1914812"/>
            <a:ext cx="6858000" cy="3028377"/>
          </a:xfrm>
          <a:prstGeom prst="rect">
            <a:avLst/>
          </a:prstGeom>
          <a:gradFill>
            <a:gsLst>
              <a:gs pos="0">
                <a:srgbClr val="000000"/>
              </a:gs>
              <a:gs pos="8000">
                <a:srgbClr val="000000"/>
              </a:gs>
              <a:gs pos="100000">
                <a:srgbClr val="366092"/>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3" name="Google Shape;273;p43"/>
          <p:cNvSpPr/>
          <p:nvPr/>
        </p:nvSpPr>
        <p:spPr>
          <a:xfrm rot="5400000" flipH="1">
            <a:off x="-1914814" y="1924949"/>
            <a:ext cx="6857999" cy="302837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4" name="Google Shape;274;p43"/>
          <p:cNvSpPr/>
          <p:nvPr/>
        </p:nvSpPr>
        <p:spPr>
          <a:xfrm rot="5400000" flipH="1">
            <a:off x="263195" y="4092815"/>
            <a:ext cx="2501979" cy="302838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5" name="Google Shape;275;p43"/>
          <p:cNvSpPr/>
          <p:nvPr/>
        </p:nvSpPr>
        <p:spPr>
          <a:xfrm rot="-964587">
            <a:off x="-376302" y="969718"/>
            <a:ext cx="292526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6" name="Google Shape;276;p43"/>
          <p:cNvSpPr/>
          <p:nvPr/>
        </p:nvSpPr>
        <p:spPr>
          <a:xfrm rot="5400000" flipH="1">
            <a:off x="-1914820" y="1904672"/>
            <a:ext cx="6858003" cy="3028376"/>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7" name="Google Shape;277;p43"/>
          <p:cNvSpPr txBox="1">
            <a:spLocks noGrp="1"/>
          </p:cNvSpPr>
          <p:nvPr>
            <p:ph type="title"/>
          </p:nvPr>
        </p:nvSpPr>
        <p:spPr>
          <a:xfrm>
            <a:off x="350041" y="586855"/>
            <a:ext cx="2401025" cy="3387497"/>
          </a:xfrm>
          <a:prstGeom prst="rect">
            <a:avLst/>
          </a:prstGeom>
          <a:noFill/>
          <a:ln>
            <a:noFill/>
          </a:ln>
        </p:spPr>
        <p:txBody>
          <a:bodyPr spcFirstLastPara="1" wrap="square" lIns="91425" tIns="45700" rIns="91425" bIns="45700" anchor="b" anchorCtr="0">
            <a:normAutofit/>
          </a:bodyPr>
          <a:lstStyle/>
          <a:p>
            <a:pPr marL="0" lvl="0" indent="0" algn="r" rtl="0">
              <a:lnSpc>
                <a:spcPct val="100000"/>
              </a:lnSpc>
              <a:spcBef>
                <a:spcPts val="0"/>
              </a:spcBef>
              <a:spcAft>
                <a:spcPts val="0"/>
              </a:spcAft>
              <a:buSzPts val="1400"/>
              <a:buNone/>
            </a:pPr>
            <a:r>
              <a:rPr lang="en-US" sz="3500">
                <a:solidFill>
                  <a:srgbClr val="FFFFFF"/>
                </a:solidFill>
              </a:rPr>
              <a:t>CẢM ƠN MỌI NGƯỜI ĐÃ LẮNG NGHE!!!</a:t>
            </a:r>
            <a:endParaRPr/>
          </a:p>
        </p:txBody>
      </p:sp>
      <p:sp>
        <p:nvSpPr>
          <p:cNvPr id="278" name="Google Shape;278;p43"/>
          <p:cNvSpPr txBox="1">
            <a:spLocks noGrp="1"/>
          </p:cNvSpPr>
          <p:nvPr>
            <p:ph type="body" idx="1"/>
          </p:nvPr>
        </p:nvSpPr>
        <p:spPr>
          <a:xfrm>
            <a:off x="3607694" y="649480"/>
            <a:ext cx="4916510" cy="5546047"/>
          </a:xfrm>
          <a:prstGeom prst="rect">
            <a:avLst/>
          </a:prstGeom>
          <a:noFill/>
          <a:ln>
            <a:noFill/>
          </a:ln>
        </p:spPr>
        <p:txBody>
          <a:bodyPr spcFirstLastPara="1" wrap="square" lIns="91425" tIns="45700" rIns="91425" bIns="45700" anchor="ctr" anchorCtr="0">
            <a:normAutofit/>
          </a:bodyPr>
          <a:lstStyle/>
          <a:p>
            <a:pPr marL="63500" lvl="0" indent="0" algn="ctr" rtl="0">
              <a:lnSpc>
                <a:spcPct val="100000"/>
              </a:lnSpc>
              <a:spcBef>
                <a:spcPts val="100"/>
              </a:spcBef>
              <a:spcAft>
                <a:spcPts val="0"/>
              </a:spcAft>
              <a:buSzPts val="2600"/>
              <a:buNone/>
            </a:pPr>
            <a:r>
              <a:rPr lang="en-US" sz="2000">
                <a:solidFill>
                  <a:srgbClr val="FF0000"/>
                </a:solidFill>
              </a:rPr>
              <a:t>THANKS FOR WATCHING AND LISTENNING!!!!</a:t>
            </a:r>
            <a:endParaRPr/>
          </a:p>
          <a:p>
            <a:pPr marL="63500" lvl="0" indent="0" algn="l" rtl="0">
              <a:lnSpc>
                <a:spcPct val="100000"/>
              </a:lnSpc>
              <a:spcBef>
                <a:spcPts val="100"/>
              </a:spcBef>
              <a:spcAft>
                <a:spcPts val="0"/>
              </a:spcAft>
              <a:buSzPts val="2600"/>
              <a:buNone/>
            </a:pPr>
            <a:endParaRPr sz="1700"/>
          </a:p>
        </p:txBody>
      </p:sp>
      <p:sp>
        <p:nvSpPr>
          <p:cNvPr id="279" name="Google Shape;279;p43"/>
          <p:cNvSpPr txBox="1">
            <a:spLocks noGrp="1"/>
          </p:cNvSpPr>
          <p:nvPr>
            <p:ph type="sldNum" idx="12"/>
          </p:nvPr>
        </p:nvSpPr>
        <p:spPr>
          <a:xfrm>
            <a:off x="8778240" y="6455664"/>
            <a:ext cx="336042"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600"/>
              </a:spcAft>
              <a:buSzPts val="1000"/>
              <a:buNone/>
            </a:pPr>
            <a:fld id="{00000000-1234-1234-1234-123412341234}" type="slidenum">
              <a:rPr lang="en-US" sz="1000">
                <a:solidFill>
                  <a:srgbClr val="7F7F7F"/>
                </a:solidFill>
              </a:rPr>
              <a:t>6</a:t>
            </a:fld>
            <a:endParaRPr sz="1000">
              <a:solidFill>
                <a:srgbClr val="7F7F7F"/>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476</Words>
  <Application>Microsoft Office PowerPoint</Application>
  <PresentationFormat>On-screen Show (4:3)</PresentationFormat>
  <Paragraphs>40</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Noto Sans Symbols</vt:lpstr>
      <vt:lpstr>Times New Roman</vt:lpstr>
      <vt:lpstr>Office Theme</vt:lpstr>
      <vt:lpstr>PowerPoint Presentation</vt:lpstr>
      <vt:lpstr>1. Giới thiệu đề tài</vt:lpstr>
      <vt:lpstr>2. Tóm tắt game</vt:lpstr>
      <vt:lpstr>3. Hình ảnh minh họa </vt:lpstr>
      <vt:lpstr>4. Luật chơi</vt:lpstr>
      <vt:lpstr>CẢM ƠN MỌI NGƯỜI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Duy Anh</dc:creator>
  <cp:lastModifiedBy>Nhữ Đức</cp:lastModifiedBy>
  <cp:revision>5</cp:revision>
  <dcterms:created xsi:type="dcterms:W3CDTF">2017-10-17T01:43:35Z</dcterms:created>
  <dcterms:modified xsi:type="dcterms:W3CDTF">2024-01-23T06:29:46Z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0x010100C881A513310F62439E8E151DF6F2055F</vt:lpwstr>
  </property>
</Properties>
</file>