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6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50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3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0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8495-3013-4620-A0E2-65E9031135A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747B26-5754-495E-9F06-6FB13E7A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F21-BDF1-2BA4-0C00-B2873414A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Training</a:t>
            </a:r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C147-8CE9-9A44-5404-665DEA226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badi" panose="020F0502020204030204" pitchFamily="34" charset="0"/>
              </a:rPr>
              <a:t>Giới</a:t>
            </a:r>
            <a:r>
              <a:rPr lang="en-US" dirty="0">
                <a:latin typeface="Abadi" panose="020F0502020204030204" pitchFamily="34" charset="0"/>
              </a:rPr>
              <a:t> </a:t>
            </a:r>
            <a:r>
              <a:rPr lang="en-US" dirty="0" err="1">
                <a:latin typeface="Abadi" panose="020F0502020204030204" pitchFamily="34" charset="0"/>
              </a:rPr>
              <a:t>thiệu</a:t>
            </a:r>
            <a:r>
              <a:rPr lang="en-US" dirty="0">
                <a:latin typeface="Abadi" panose="020F0502020204030204" pitchFamily="34" charset="0"/>
              </a:rPr>
              <a:t> Node.js &amp; 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E1D-1101-BAD9-55DA-21A63DA8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Interface </a:t>
            </a:r>
            <a:r>
              <a:rPr lang="en-US" dirty="0" err="1"/>
              <a:t>trong</a:t>
            </a:r>
            <a:r>
              <a:rPr lang="en-US" dirty="0"/>
              <a:t> 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D649-2067-33CC-7112-0C2C3607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trong</a:t>
            </a:r>
            <a:r>
              <a:rPr lang="en-US" dirty="0"/>
              <a:t> TypeScript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vi-VN" dirty="0"/>
              <a:t>Dùng để định nghĩa </a:t>
            </a:r>
            <a:r>
              <a:rPr lang="vi-VN" b="1" dirty="0"/>
              <a:t>đối tượng</a:t>
            </a:r>
            <a:r>
              <a:rPr lang="vi-VN" dirty="0"/>
              <a:t> theo mô hình OOP.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vi-VN" dirty="0"/>
              <a:t>Hỗ trợ: </a:t>
            </a:r>
            <a:r>
              <a:rPr lang="vi-VN" b="1" dirty="0"/>
              <a:t>constructor, public/private/protected, kế thừa (extends), phương thức (methods)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278AC-48E2-FA82-60E8-5378CA15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03" y="3699442"/>
            <a:ext cx="630643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25E9-052B-D9FC-D430-47DC718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Interface </a:t>
            </a:r>
            <a:r>
              <a:rPr lang="en-US" dirty="0" err="1"/>
              <a:t>trong</a:t>
            </a:r>
            <a:r>
              <a:rPr lang="en-US" dirty="0"/>
              <a:t>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9FBF-83B2-B5B0-39C4-EA6A78C6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trong</a:t>
            </a:r>
            <a:r>
              <a:rPr lang="en-US" dirty="0"/>
              <a:t> TypeScript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object </a:t>
            </a:r>
            <a:r>
              <a:rPr lang="en-US" dirty="0" err="1"/>
              <a:t>hoặc</a:t>
            </a:r>
            <a:r>
              <a:rPr lang="en-US" dirty="0"/>
              <a:t> class.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code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→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“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” (contract).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DA666-4A4B-02E3-E6B9-380A0654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31" y="3656168"/>
            <a:ext cx="521090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9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ABA0-3536-D6B8-3D24-6309D5D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implements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5C75-F561-6DA3-DAA3-BA318381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implements Interface</a:t>
            </a:r>
          </a:p>
          <a:p>
            <a:pPr marL="0" indent="0">
              <a:buNone/>
            </a:pPr>
            <a:r>
              <a:rPr lang="en-US" dirty="0"/>
              <a:t>	-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implement</a:t>
            </a:r>
            <a:r>
              <a:rPr lang="en-US" dirty="0"/>
              <a:t>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) </a:t>
            </a:r>
            <a:r>
              <a:rPr lang="en-US" dirty="0" err="1"/>
              <a:t>nhiều</a:t>
            </a:r>
            <a:r>
              <a:rPr lang="en-US" dirty="0"/>
              <a:t> interface.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class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“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”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BBB48-650A-7490-9AC3-69DAF058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56" y="3429000"/>
            <a:ext cx="5789053" cy="3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D6E4-0D4F-FA08-4323-C00F31DF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Vì sao Angular dùng 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888C-CB71-BB97-724D-E2B6F4A6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sớm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compile → </a:t>
            </a:r>
            <a:r>
              <a:rPr lang="en-US" dirty="0" err="1"/>
              <a:t>giảm</a:t>
            </a:r>
            <a:r>
              <a:rPr lang="en-US" dirty="0"/>
              <a:t> bug runtime.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b="1" dirty="0"/>
              <a:t>Class, Interface, Generics, Decorators</a:t>
            </a:r>
            <a:r>
              <a:rPr lang="en-US" dirty="0"/>
              <a:t> →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Angular.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design pattern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Angular →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TypeScript.</a:t>
            </a:r>
          </a:p>
          <a:p>
            <a:r>
              <a:rPr lang="en-US" dirty="0" err="1"/>
              <a:t>Giúp</a:t>
            </a:r>
            <a:r>
              <a:rPr lang="en-US" dirty="0"/>
              <a:t> IDE (</a:t>
            </a:r>
            <a:r>
              <a:rPr lang="en-US" dirty="0" err="1"/>
              <a:t>VSCode</a:t>
            </a:r>
            <a:r>
              <a:rPr lang="en-US" dirty="0"/>
              <a:t>) </a:t>
            </a:r>
            <a:r>
              <a:rPr lang="en-US" b="1" dirty="0" err="1"/>
              <a:t>gợi</a:t>
            </a:r>
            <a:r>
              <a:rPr lang="en-US" b="1" dirty="0"/>
              <a:t> ý code,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(IntelliSense)</a:t>
            </a:r>
            <a:r>
              <a:rPr lang="en-US" dirty="0"/>
              <a:t>.</a:t>
            </a:r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design pattern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18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6756-0686-00A9-40F2-BA57C86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9F09-67D1-C998-E9BD-E61A1EEF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b="1" dirty="0"/>
              <a:t>interface Product</a:t>
            </a:r>
            <a:r>
              <a:rPr lang="en-US" dirty="0"/>
              <a:t> (id, name, price).</a:t>
            </a:r>
          </a:p>
          <a:p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b="1" dirty="0"/>
              <a:t>class Book</a:t>
            </a:r>
            <a:r>
              <a:rPr lang="en-US" dirty="0"/>
              <a:t> implements Product,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author.</a:t>
            </a:r>
          </a:p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sách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73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D7A-1DA4-B3E2-86D4-6A5E9C29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9A6E-A85A-49CC-7155-EE8440ED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vi-VN" dirty="0"/>
              <a:t>Tại sao cần Node.js trước khi học Angular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&amp; Cài </a:t>
            </a:r>
            <a:r>
              <a:rPr lang="en-US" dirty="0" err="1"/>
              <a:t>đặt</a:t>
            </a:r>
            <a:r>
              <a:rPr lang="en-US" dirty="0"/>
              <a:t> Node.js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 (TS)</a:t>
            </a:r>
          </a:p>
          <a:p>
            <a:r>
              <a:rPr lang="en-US" dirty="0"/>
              <a:t>Cài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</a:p>
          <a:p>
            <a:r>
              <a:rPr lang="vi-VN" dirty="0"/>
              <a:t>Cú pháp cơ bản trong TS</a:t>
            </a:r>
            <a:endParaRPr lang="en-US" dirty="0"/>
          </a:p>
          <a:p>
            <a:r>
              <a:rPr lang="en-US" dirty="0"/>
              <a:t>Class &amp; Interface </a:t>
            </a:r>
            <a:r>
              <a:rPr lang="en-US" dirty="0" err="1"/>
              <a:t>trong</a:t>
            </a:r>
            <a:r>
              <a:rPr lang="en-US" dirty="0"/>
              <a:t> TS</a:t>
            </a:r>
          </a:p>
          <a:p>
            <a:r>
              <a:rPr lang="pt-BR" dirty="0"/>
              <a:t>Vì sao Angular dùng TS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3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53AD-41F1-83C9-920D-59CE1B31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56C0-15F1-34E8-E367-A4122697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lvl="1">
              <a:buFontTx/>
              <a:buChar char="-"/>
            </a:pPr>
            <a:r>
              <a:rPr lang="vi-VN" b="1" dirty="0"/>
              <a:t>Node.js</a:t>
            </a:r>
            <a:r>
              <a:rPr lang="vi-VN" dirty="0"/>
              <a:t> là </a:t>
            </a:r>
            <a:r>
              <a:rPr lang="vi-VN" b="1" dirty="0"/>
              <a:t>runtime environment</a:t>
            </a:r>
            <a:r>
              <a:rPr lang="vi-VN" dirty="0"/>
              <a:t> (môi trường chạy) cho </a:t>
            </a:r>
            <a:r>
              <a:rPr lang="vi-VN" b="1" dirty="0"/>
              <a:t>JavaScript ở ngoài trình duyệt</a:t>
            </a:r>
            <a:r>
              <a:rPr lang="vi-VN" dirty="0"/>
              <a:t>.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b="1" dirty="0"/>
              <a:t>server-side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vi-VN" dirty="0"/>
              <a:t>Có </a:t>
            </a:r>
            <a:r>
              <a:rPr lang="vi-VN" b="1" dirty="0"/>
              <a:t>npm (Node Package Manager)</a:t>
            </a:r>
            <a:r>
              <a:rPr lang="vi-VN" dirty="0"/>
              <a:t>: kho thư viện JS lớn nhất thế giới.</a:t>
            </a:r>
            <a:endParaRPr lang="en-US" dirty="0"/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Angular?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vi-VN" dirty="0"/>
              <a:t>Angular CLI được viết bằng Node.js.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vi-VN" dirty="0"/>
              <a:t>Quản lý thư viện, build tool, dev server đều dựa vào Node.js.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2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6ABB-3A78-9F56-4121-2D22B7E2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Tại sao cần Node.js trước khi học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6510-174A-0576-D68F-D5578991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Angular cần môi trường Node.js</a:t>
            </a:r>
            <a:r>
              <a:rPr lang="vi-VN" dirty="0"/>
              <a:t> để: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sv-SE" dirty="0"/>
              <a:t>Cài đặt Angular CLI (npm install -g @angular/cli).</a:t>
            </a:r>
          </a:p>
          <a:p>
            <a:pPr marL="0" indent="0">
              <a:buNone/>
            </a:pPr>
            <a:r>
              <a:rPr lang="sv-SE" dirty="0"/>
              <a:t>	- </a:t>
            </a:r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package qua </a:t>
            </a:r>
            <a:r>
              <a:rPr lang="en-US" b="1" dirty="0" err="1"/>
              <a:t>npm</a:t>
            </a:r>
            <a:r>
              <a:rPr lang="en-US" dirty="0"/>
              <a:t> (Node Package Manager).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Chạy</a:t>
            </a:r>
            <a:r>
              <a:rPr lang="en-US" dirty="0"/>
              <a:t> dev server (ng serve)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b="1" dirty="0"/>
              <a:t>Node.js = </a:t>
            </a:r>
            <a:r>
              <a:rPr lang="en-US" b="1" dirty="0" err="1"/>
              <a:t>nền</a:t>
            </a:r>
            <a:r>
              <a:rPr lang="en-US" b="1" dirty="0"/>
              <a:t> </a:t>
            </a:r>
            <a:r>
              <a:rPr lang="en-US" b="1" dirty="0" err="1"/>
              <a:t>tảng</a:t>
            </a:r>
            <a:r>
              <a:rPr lang="en-US" b="1" dirty="0"/>
              <a:t> runtime </a:t>
            </a:r>
            <a:r>
              <a:rPr lang="en-US" b="1" dirty="0" err="1"/>
              <a:t>cho</a:t>
            </a:r>
            <a:r>
              <a:rPr lang="en-US" b="1" dirty="0"/>
              <a:t> JavaScript</a:t>
            </a:r>
            <a:r>
              <a:rPr lang="en-US" dirty="0"/>
              <a:t> ở server</a:t>
            </a:r>
          </a:p>
          <a:p>
            <a:pPr marL="457200" lvl="1" indent="0">
              <a:buNone/>
            </a:pPr>
            <a:r>
              <a:rPr lang="en-US" dirty="0"/>
              <a:t>-  N</a:t>
            </a:r>
            <a:r>
              <a:rPr lang="vi-VN" dirty="0"/>
              <a:t>ó chủ yếu làm môi trường phát triển.</a:t>
            </a:r>
            <a:endParaRPr lang="en-US" dirty="0"/>
          </a:p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” </a:t>
            </a:r>
            <a:r>
              <a:rPr lang="en-US" dirty="0" err="1"/>
              <a:t>giúp</a:t>
            </a:r>
            <a:r>
              <a:rPr lang="en-US" dirty="0"/>
              <a:t> Angular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0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A310-9E86-D2BB-4414-31E7E943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&amp; Cài </a:t>
            </a:r>
            <a:r>
              <a:rPr lang="en-US" dirty="0" err="1"/>
              <a:t>đặt</a:t>
            </a:r>
            <a:r>
              <a:rPr lang="en-US" dirty="0"/>
              <a:t>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6B9E-914E-F929-9BE6-699EFF4F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node -v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-v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B7941-55EB-1AA9-3FD1-6A5C0F40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2745227"/>
            <a:ext cx="3995653" cy="15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794D-39AC-A05B-6005-2FF3BBCE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 (TS)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E380-B853-AE7C-4198-653F543B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443"/>
            <a:ext cx="8596668" cy="3880773"/>
          </a:xfrm>
        </p:spPr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JavaScript, do Microsoft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dirty="0" err="1"/>
              <a:t>Bổ</a:t>
            </a:r>
            <a:r>
              <a:rPr lang="en-US" b="1" dirty="0"/>
              <a:t> sung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(type system)</a:t>
            </a:r>
            <a:r>
              <a:rPr lang="en-US" dirty="0"/>
              <a:t> → </a:t>
            </a:r>
            <a:r>
              <a:rPr lang="en-US" dirty="0" err="1"/>
              <a:t>giúp</a:t>
            </a:r>
            <a:r>
              <a:rPr lang="en-US" dirty="0"/>
              <a:t> code an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- </a:t>
            </a:r>
            <a:r>
              <a:rPr lang="en-US" b="1" dirty="0" err="1"/>
              <a:t>Biên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(</a:t>
            </a:r>
            <a:r>
              <a:rPr lang="en-US" b="1" dirty="0" err="1"/>
              <a:t>transpile</a:t>
            </a:r>
            <a:r>
              <a:rPr lang="en-US" b="1" dirty="0"/>
              <a:t>)</a:t>
            </a:r>
            <a:r>
              <a:rPr lang="en-US" dirty="0"/>
              <a:t> sang JavaScript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Node.js.</a:t>
            </a:r>
          </a:p>
          <a:p>
            <a:pPr indent="-285750"/>
            <a:r>
              <a:rPr lang="en-US" dirty="0"/>
              <a:t>Lợi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TS </a:t>
            </a:r>
            <a:r>
              <a:rPr lang="en-US" dirty="0" err="1"/>
              <a:t>với</a:t>
            </a:r>
            <a:r>
              <a:rPr lang="en-US" dirty="0"/>
              <a:t> Angular:</a:t>
            </a:r>
          </a:p>
          <a:p>
            <a:pPr marL="57150" indent="0">
              <a:buNone/>
            </a:pPr>
            <a:r>
              <a:rPr lang="en-US" dirty="0"/>
              <a:t>	-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</a:t>
            </a:r>
            <a:r>
              <a:rPr lang="en-US" b="1" dirty="0" err="1"/>
              <a:t>sớm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compile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runtime.</a:t>
            </a:r>
          </a:p>
          <a:p>
            <a:pPr marL="57150" indent="0">
              <a:buNone/>
            </a:pPr>
            <a:r>
              <a:rPr lang="en-US" dirty="0"/>
              <a:t>	-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gợi</a:t>
            </a:r>
            <a:r>
              <a:rPr lang="en-US" b="1" dirty="0"/>
              <a:t> ý code (IntelliSense)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marL="57150" indent="0">
              <a:buNone/>
            </a:pPr>
            <a:r>
              <a:rPr lang="en-US" dirty="0"/>
              <a:t>	- </a:t>
            </a:r>
            <a:r>
              <a:rPr lang="vi-VN" b="1" dirty="0"/>
              <a:t>Dễ tổ chức project lớn</a:t>
            </a:r>
            <a:r>
              <a:rPr lang="vi-VN" dirty="0"/>
              <a:t> (Angular thường là enterprise-scale).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	- </a:t>
            </a:r>
            <a:r>
              <a:rPr lang="vi-VN" b="1" dirty="0"/>
              <a:t>Tương thích với JS</a:t>
            </a:r>
            <a:r>
              <a:rPr lang="vi-VN" dirty="0"/>
              <a:t>: mọi file .js đều chạy được trong .ts.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D8C56-4D58-842C-0E24-C4B8F996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73" y="4927601"/>
            <a:ext cx="3896899" cy="17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3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FD87-734F-2CC7-EC46-6EAE55DC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E9F8-09E9-FE34-2DD7-22CECC63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3301"/>
            <a:ext cx="8596668" cy="3880773"/>
          </a:xfrm>
        </p:spPr>
        <p:txBody>
          <a:bodyPr/>
          <a:lstStyle/>
          <a:p>
            <a:r>
              <a:rPr lang="en-US" dirty="0"/>
              <a:t>Cài TS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: </a:t>
            </a:r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 </a:t>
            </a:r>
            <a:r>
              <a:rPr lang="en-US" dirty="0" err="1"/>
              <a:t>tsc</a:t>
            </a:r>
            <a:r>
              <a:rPr lang="en-US" dirty="0"/>
              <a:t> –v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07A78-AC7E-5BD4-5E14-78F45573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23" y="2724311"/>
            <a:ext cx="5330009" cy="140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B6A4D-232B-0DC7-F011-EED74CD71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586" y="4521206"/>
            <a:ext cx="3551695" cy="19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4C8E-4350-C22A-0344-4F3CC3E9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 pháp cơ bản trong 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01B-AB0E-B2B3-27A9-6E57D2DA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tuple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4445B-A034-D1E6-DDF0-5D6A7BA0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06" y="1930400"/>
            <a:ext cx="3648584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11C1D-A5E8-3433-8DA0-81978087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06" y="3848201"/>
            <a:ext cx="4648849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2BC42-C0D5-BBF0-1F11-7B4D5D9A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06" y="5280391"/>
            <a:ext cx="442021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8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47C6-B6CB-A85C-5E0D-1EEB2F0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 pháp cơ bản trong 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4FE8-8F3B-E973-0E1F-F71B02CD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và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Union &amp; Optional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69699-1BEE-2A8E-F4E9-5323B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34" y="1800039"/>
            <a:ext cx="3711402" cy="146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114C2-2F73-2EDD-7AA7-1BE7DF03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34" y="3705881"/>
            <a:ext cx="4336904" cy="1139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8D149-A745-64E3-6069-2E994680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78" y="5222948"/>
            <a:ext cx="3056995" cy="14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4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241</TotalTime>
  <Words>716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Arial</vt:lpstr>
      <vt:lpstr>Trebuchet MS</vt:lpstr>
      <vt:lpstr>Wingdings 3</vt:lpstr>
      <vt:lpstr>Facet</vt:lpstr>
      <vt:lpstr>Angular Training</vt:lpstr>
      <vt:lpstr>Nội dung</vt:lpstr>
      <vt:lpstr>Node.js là gì?</vt:lpstr>
      <vt:lpstr>Tại sao cần Node.js trước khi học Angular </vt:lpstr>
      <vt:lpstr>Kiểm tra &amp; Cài đặt Node.js</vt:lpstr>
      <vt:lpstr>Giới thiệu TypeScript (TS)</vt:lpstr>
      <vt:lpstr>Cài đặt TypeScript</vt:lpstr>
      <vt:lpstr>Cú pháp cơ bản trong TS</vt:lpstr>
      <vt:lpstr>Cú pháp cơ bản trong TS</vt:lpstr>
      <vt:lpstr>Class &amp; Interface trong TS </vt:lpstr>
      <vt:lpstr>Class &amp; Interface trong TS</vt:lpstr>
      <vt:lpstr>Class implements Interface</vt:lpstr>
      <vt:lpstr>Vì sao Angular dùng TS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Knife Robin</dc:creator>
  <cp:lastModifiedBy>Knife Robin</cp:lastModifiedBy>
  <cp:revision>1</cp:revision>
  <dcterms:created xsi:type="dcterms:W3CDTF">2025-10-02T06:54:37Z</dcterms:created>
  <dcterms:modified xsi:type="dcterms:W3CDTF">2025-10-02T10:56:00Z</dcterms:modified>
</cp:coreProperties>
</file>