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17"/>
    <a:srgbClr val="FFA017"/>
    <a:srgbClr val="E26714"/>
    <a:srgbClr val="FF9618"/>
    <a:srgbClr val="FEAC15"/>
    <a:srgbClr val="FEEA0E"/>
    <a:srgbClr val="FEC013"/>
    <a:srgbClr val="8C7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7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4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F0A243-BDDD-4826-A484-DC0E94F17B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DE12AD-8696-49B5-9254-DEDD972C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Javascript</a:t>
            </a:r>
            <a:endParaRPr lang="en-US" sz="8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{.Cơ bản}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9670471" y="5061528"/>
            <a:ext cx="223520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n w="0">
                  <a:noFill/>
                </a:ln>
                <a:solidFill>
                  <a:schemeClr val="bg1">
                    <a:alpha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onsole" panose="020B0609040504020204" pitchFamily="49" charset="0"/>
                <a:ea typeface="Segoe UI Black" panose="020B0A02040204020203" pitchFamily="34" charset="0"/>
              </a:rPr>
              <a:t>JS</a:t>
            </a:r>
            <a:endParaRPr lang="en-US" sz="9600" b="1" dirty="0">
              <a:ln w="0">
                <a:noFill/>
              </a:ln>
              <a:solidFill>
                <a:schemeClr val="bg1">
                  <a:alpha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onsole" panose="020B0609040504020204" pitchFamily="49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Xử lý các sự kiện trong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onClick</a:t>
            </a:r>
          </a:p>
          <a:p>
            <a:r>
              <a:rPr lang="en-US" dirty="0" smtClean="0"/>
              <a:t>onFocus</a:t>
            </a:r>
          </a:p>
          <a:p>
            <a:r>
              <a:rPr lang="en-US" dirty="0" smtClean="0"/>
              <a:t>onChange</a:t>
            </a:r>
          </a:p>
          <a:p>
            <a:r>
              <a:rPr lang="en-US" dirty="0" smtClean="0"/>
              <a:t>onBlur</a:t>
            </a:r>
          </a:p>
          <a:p>
            <a:r>
              <a:rPr lang="en-US" dirty="0" smtClean="0"/>
              <a:t>onLoad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onMouseOver</a:t>
            </a:r>
          </a:p>
          <a:p>
            <a:r>
              <a:rPr lang="en-US" dirty="0" smtClean="0"/>
              <a:t>onMouseOut</a:t>
            </a:r>
          </a:p>
          <a:p>
            <a:r>
              <a:rPr lang="en-US" dirty="0" smtClean="0"/>
              <a:t>onMouseDown</a:t>
            </a:r>
          </a:p>
          <a:p>
            <a:r>
              <a:rPr lang="en-US" dirty="0" smtClean="0"/>
              <a:t>onMouseUP</a:t>
            </a:r>
          </a:p>
          <a:p>
            <a:r>
              <a:rPr lang="en-US" dirty="0" smtClean="0"/>
              <a:t>onResize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4311" y="2368033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I. Các sự kiện được hỗ trợ hầu hết các thẻ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Xử lý các sự kiện trong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10018712" cy="31242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Xử lý các sự kiện cho thẻ HTML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- Cú pháp 1: &lt;TAG eventHandler=“javascript code”&gt;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Cú pháp 2: &lt;TAG eventHandler=“tên hàm”&gt;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83" y="3919493"/>
            <a:ext cx="5163271" cy="619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83" y="5014640"/>
            <a:ext cx="4086795" cy="819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057" y="5014640"/>
            <a:ext cx="3457598" cy="10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Xử lý các sự kiện trong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10018712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- Cú pháp 3: sử dụng api của dom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- Cú pháp 4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sử dụng document.addEventListener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88" y="3027799"/>
            <a:ext cx="3277886" cy="770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65" y="3027799"/>
            <a:ext cx="2953162" cy="800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165" y="4658387"/>
            <a:ext cx="649695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Xử lý các sự kiện trong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10018712" cy="3124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Đối tượng HTML – DOM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- DOM: là tập hợp các đổi tượng HTML chuẩn được dùng để  trích xuất, thay đổi thành phần HTML trang web ( window, document, link, form, frame, .... 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Đối tượng window – DOM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- Là sự thể hiện của đối tượng cửa sổ trình duyệt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- Tồn tại khi mở 1 tài liệu HTML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27" y="4387272"/>
            <a:ext cx="3888940" cy="23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Xử lý các sự kiện trong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Đối tượng document – DOM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- Biển diễn cho nội dung trang HTML đang được hiện thị trên trình duyệt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- Dùng để lấy thông tin về tài liệu, các thành phần  HTML và sự kiện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898" y="3910277"/>
            <a:ext cx="4469793" cy="25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Tạo 1 ứng dụng todo list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73" y="2514022"/>
            <a:ext cx="6973454" cy="39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3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về javascpirt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Cài đặt môi trường và ứng dụng để học javascript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Khai báo biến và phạm vi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Các method cơ bản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Xử lý các sự kiện trong web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về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Client-side Script: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- Script thực thi ở phía trình duyệt: xử lý thao tác người dùng, call api, kiểm tra điều kiện hiển thị,...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Sever-side Script: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- Script thực hiện ở phía Server:  deploy trang web, kết nối CSDL,  truy cập hệ thống file trên server, phát sinh nội dung trả về html cho người dùng ,....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Cài đặt môi trường và ứng dụng để học javascript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43362"/>
            <a:ext cx="10018713" cy="3124201"/>
          </a:xfrm>
        </p:spPr>
        <p:txBody>
          <a:bodyPr/>
          <a:lstStyle/>
          <a:p>
            <a:r>
              <a:rPr lang="en-US" dirty="0" smtClean="0"/>
              <a:t>Cài chrome hoặc bất kì trình duyệt nào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Cài Vs code và live server</a:t>
            </a:r>
            <a:endParaRPr lang="en-US" dirty="0"/>
          </a:p>
        </p:txBody>
      </p:sp>
      <p:sp>
        <p:nvSpPr>
          <p:cNvPr id="4" name="AutoShape 2" descr="Google Chrome dành cho Android - Tải xuống APK từ Uptodow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95" y="2830412"/>
            <a:ext cx="1696605" cy="950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02" y="2830412"/>
            <a:ext cx="2092172" cy="950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95" y="4360140"/>
            <a:ext cx="1525040" cy="1014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18" y="4360140"/>
            <a:ext cx="3856182" cy="23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3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64128"/>
            <a:ext cx="10018713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Thực hành tạo ứng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09" y="1459343"/>
            <a:ext cx="4895055" cy="433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ain.js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59344"/>
            <a:ext cx="4895056" cy="43318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84312" y="1085455"/>
            <a:ext cx="48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7967" y="1085455"/>
            <a:ext cx="48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56" y="1815002"/>
            <a:ext cx="4614218" cy="1833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756" y="4276051"/>
            <a:ext cx="3553321" cy="1390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84" y="1815002"/>
            <a:ext cx="4683864" cy="18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Khai báo biến và phạm vi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52962"/>
            <a:ext cx="10018713" cy="312420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I. Khai báo biến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Cách đặt tên biến: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- Bắt đầu bằng chữ cái hoặc _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- A..z,a..z,0...9,_: có phân biệt hoa và thường</a:t>
            </a:r>
          </a:p>
          <a:p>
            <a:pPr>
              <a:lnSpc>
                <a:spcPct val="120000"/>
              </a:lnSpc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Các cách khai báo: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- var: được sử dụng phổ biến, nhưng bị một số vần đề về phạm vi và hosting, có thể thay đổi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- let: sử dụng khi giá trị có thể thay đổi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- const: sử dụng nếu giá trị thay đổi hoặc làm việc với mảng hoặc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20262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Khai báo biến và phạm vi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669472"/>
            <a:ext cx="10018713" cy="508231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Cách khai báo: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Các kiểu dữ liệu: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- String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- Number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- Boolean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- Null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- Function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- Object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00" y="1828993"/>
            <a:ext cx="442021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Khai báo biến và phạm </a:t>
            </a:r>
            <a:r>
              <a:rPr lang="en-US" dirty="0" smtClean="0"/>
              <a:t>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193471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II. Phạm vi</a:t>
            </a:r>
          </a:p>
          <a:p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Scope (phạm vi) là bối cảnh thực thi hiện tại trong đó các giá trị hoặc biểu thức “có thể nhìn thấy” hoặc có thể được tham chiếu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Các loại phạm vi:</a:t>
            </a: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- Global: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Phạm vi chính bao gồm tất cả các phạm vi trong một tập lệnh. 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 Các biến được khai báo trong Global có sẵn trong tất cả các phạm vi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scope: Phạm vi nằm trong khối code được tạo bằng cặp {}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Functional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scope: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Phạm vi được tạo bằng khai báo 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Chỉ khả dụng trong phạm vi đó và không thể truy cập bên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ngoài,</a:t>
            </a:r>
            <a:r>
              <a:rPr lang="vi-V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Var, let và const sẽ giống nhau trong trường hợp này.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method cơ 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Đối với array: length, sort,splice,slice, some, includes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Đối với object: Object.keys(obj), Object.values(obj), Object.entries(obj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Đối với string: length,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includes, slice, replace, split,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trim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Đối với number: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parseInt, parseFloat,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toFixed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Đối với date: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getFullYear, getMonth, getDate, getDay, getHours, getMinutes,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getSeconds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606</TotalTime>
  <Words>647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Corbel</vt:lpstr>
      <vt:lpstr>Lucida Console</vt:lpstr>
      <vt:lpstr>Segoe UI Black</vt:lpstr>
      <vt:lpstr>Parallax</vt:lpstr>
      <vt:lpstr>Javascript</vt:lpstr>
      <vt:lpstr>Nội dung</vt:lpstr>
      <vt:lpstr>Giới thiệu về Javascript</vt:lpstr>
      <vt:lpstr>Cài đặt môi trường và ứng dụng để học javascript </vt:lpstr>
      <vt:lpstr>Thực hành tạo ứng dụng</vt:lpstr>
      <vt:lpstr>Khai báo biến và phạm vi </vt:lpstr>
      <vt:lpstr>Khai báo biến và phạm vi </vt:lpstr>
      <vt:lpstr>Khai báo biến và phạm vi</vt:lpstr>
      <vt:lpstr>Các method cơ bản</vt:lpstr>
      <vt:lpstr>Xử lý các sự kiện trong web</vt:lpstr>
      <vt:lpstr>Xử lý các sự kiện trong web</vt:lpstr>
      <vt:lpstr>Xử lý các sự kiện trong web</vt:lpstr>
      <vt:lpstr>Xử lý các sự kiện trong web</vt:lpstr>
      <vt:lpstr>Xử lý các sự kiện trong web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KHANHVD</dc:creator>
  <cp:lastModifiedBy>KHANHVD</cp:lastModifiedBy>
  <cp:revision>34</cp:revision>
  <dcterms:created xsi:type="dcterms:W3CDTF">2025-10-01T00:58:33Z</dcterms:created>
  <dcterms:modified xsi:type="dcterms:W3CDTF">2025-10-01T11:04:40Z</dcterms:modified>
</cp:coreProperties>
</file>