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Nunito"/>
      <p:regular r:id="rId30"/>
      <p:bold r:id="rId31"/>
      <p:italic r:id="rId32"/>
      <p:boldItalic r:id="rId33"/>
    </p:embeddedFont>
    <p:embeddedFont>
      <p:font typeface="Poppins"/>
      <p:regular r:id="rId34"/>
      <p:bold r:id="rId35"/>
      <p:italic r:id="rId36"/>
      <p:boldItalic r:id="rId37"/>
    </p:embeddedFont>
    <p:embeddedFont>
      <p:font typeface="Cabin"/>
      <p:regular r:id="rId38"/>
      <p:bold r:id="rId39"/>
      <p:italic r:id="rId40"/>
      <p:boldItalic r:id="rId41"/>
    </p:embeddedFont>
    <p:embeddedFont>
      <p:font typeface="Bebas Neue"/>
      <p:regular r:id="rId42"/>
    </p:embeddedFont>
    <p:embeddedFont>
      <p:font typeface="Jua"/>
      <p:regular r:id="rId43"/>
    </p:embeddedFont>
    <p:embeddedFont>
      <p:font typeface="Nunito Medium"/>
      <p:regular r:id="rId44"/>
      <p:bold r:id="rId45"/>
      <p:italic r:id="rId46"/>
      <p:boldItalic r:id="rId47"/>
    </p:embeddedFont>
    <p:embeddedFont>
      <p:font typeface="Londrina Solid"/>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abin-italic.fntdata"/><Relationship Id="rId20" Type="http://schemas.openxmlformats.org/officeDocument/2006/relationships/slide" Target="slides/slide16.xml"/><Relationship Id="rId42" Type="http://schemas.openxmlformats.org/officeDocument/2006/relationships/font" Target="fonts/BebasNeue-regular.fntdata"/><Relationship Id="rId41" Type="http://schemas.openxmlformats.org/officeDocument/2006/relationships/font" Target="fonts/Cabin-boldItalic.fntdata"/><Relationship Id="rId22" Type="http://schemas.openxmlformats.org/officeDocument/2006/relationships/slide" Target="slides/slide18.xml"/><Relationship Id="rId44" Type="http://schemas.openxmlformats.org/officeDocument/2006/relationships/font" Target="fonts/NunitoMedium-regular.fntdata"/><Relationship Id="rId21" Type="http://schemas.openxmlformats.org/officeDocument/2006/relationships/slide" Target="slides/slide17.xml"/><Relationship Id="rId43" Type="http://schemas.openxmlformats.org/officeDocument/2006/relationships/font" Target="fonts/Jua-regular.fntdata"/><Relationship Id="rId24" Type="http://schemas.openxmlformats.org/officeDocument/2006/relationships/slide" Target="slides/slide20.xml"/><Relationship Id="rId46" Type="http://schemas.openxmlformats.org/officeDocument/2006/relationships/font" Target="fonts/NunitoMedium-italic.fntdata"/><Relationship Id="rId23" Type="http://schemas.openxmlformats.org/officeDocument/2006/relationships/slide" Target="slides/slide19.xml"/><Relationship Id="rId45" Type="http://schemas.openxmlformats.org/officeDocument/2006/relationships/font" Target="fonts/Nunito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LondrinaSolid-regular.fntdata"/><Relationship Id="rId25" Type="http://schemas.openxmlformats.org/officeDocument/2006/relationships/slide" Target="slides/slide21.xml"/><Relationship Id="rId47" Type="http://schemas.openxmlformats.org/officeDocument/2006/relationships/font" Target="fonts/NunitoMedium-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7.xml"/><Relationship Id="rId33" Type="http://schemas.openxmlformats.org/officeDocument/2006/relationships/font" Target="fonts/Nunito-boldItalic.fntdata"/><Relationship Id="rId10" Type="http://schemas.openxmlformats.org/officeDocument/2006/relationships/slide" Target="slides/slide6.xml"/><Relationship Id="rId32" Type="http://schemas.openxmlformats.org/officeDocument/2006/relationships/font" Target="fonts/Nunito-italic.fntdata"/><Relationship Id="rId13" Type="http://schemas.openxmlformats.org/officeDocument/2006/relationships/slide" Target="slides/slide9.xml"/><Relationship Id="rId35" Type="http://schemas.openxmlformats.org/officeDocument/2006/relationships/font" Target="fonts/Poppins-bold.fntdata"/><Relationship Id="rId12" Type="http://schemas.openxmlformats.org/officeDocument/2006/relationships/slide" Target="slides/slide8.xml"/><Relationship Id="rId34" Type="http://schemas.openxmlformats.org/officeDocument/2006/relationships/font" Target="fonts/Poppins-regular.fntdata"/><Relationship Id="rId15" Type="http://schemas.openxmlformats.org/officeDocument/2006/relationships/slide" Target="slides/slide11.xml"/><Relationship Id="rId37" Type="http://schemas.openxmlformats.org/officeDocument/2006/relationships/font" Target="fonts/Poppins-boldItalic.fntdata"/><Relationship Id="rId14" Type="http://schemas.openxmlformats.org/officeDocument/2006/relationships/slide" Target="slides/slide10.xml"/><Relationship Id="rId36" Type="http://schemas.openxmlformats.org/officeDocument/2006/relationships/font" Target="fonts/Poppins-italic.fntdata"/><Relationship Id="rId17" Type="http://schemas.openxmlformats.org/officeDocument/2006/relationships/slide" Target="slides/slide13.xml"/><Relationship Id="rId39" Type="http://schemas.openxmlformats.org/officeDocument/2006/relationships/font" Target="fonts/Cabin-bold.fntdata"/><Relationship Id="rId16" Type="http://schemas.openxmlformats.org/officeDocument/2006/relationships/slide" Target="slides/slide12.xml"/><Relationship Id="rId38" Type="http://schemas.openxmlformats.org/officeDocument/2006/relationships/font" Target="fonts/Cabin-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208949195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208949195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218b304e94d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218b304e94d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2" name="Shape 2262"/>
        <p:cNvGrpSpPr/>
        <p:nvPr/>
      </p:nvGrpSpPr>
      <p:grpSpPr>
        <a:xfrm>
          <a:off x="0" y="0"/>
          <a:ext cx="0" cy="0"/>
          <a:chOff x="0" y="0"/>
          <a:chExt cx="0" cy="0"/>
        </a:xfrm>
      </p:grpSpPr>
      <p:sp>
        <p:nvSpPr>
          <p:cNvPr id="2263" name="Google Shape;2263;g2fac970f39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4" name="Google Shape;2264;g2fac970f39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6" name="Shape 2366"/>
        <p:cNvGrpSpPr/>
        <p:nvPr/>
      </p:nvGrpSpPr>
      <p:grpSpPr>
        <a:xfrm>
          <a:off x="0" y="0"/>
          <a:ext cx="0" cy="0"/>
          <a:chOff x="0" y="0"/>
          <a:chExt cx="0" cy="0"/>
        </a:xfrm>
      </p:grpSpPr>
      <p:sp>
        <p:nvSpPr>
          <p:cNvPr id="2367" name="Google Shape;2367;g20894919544_2_12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8" name="Google Shape;2368;g20894919544_2_12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9" name="Shape 2419"/>
        <p:cNvGrpSpPr/>
        <p:nvPr/>
      </p:nvGrpSpPr>
      <p:grpSpPr>
        <a:xfrm>
          <a:off x="0" y="0"/>
          <a:ext cx="0" cy="0"/>
          <a:chOff x="0" y="0"/>
          <a:chExt cx="0" cy="0"/>
        </a:xfrm>
      </p:grpSpPr>
      <p:sp>
        <p:nvSpPr>
          <p:cNvPr id="2420" name="Google Shape;2420;g2245c7e2e1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1" name="Google Shape;2421;g2245c7e2e1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4" name="Shape 2474"/>
        <p:cNvGrpSpPr/>
        <p:nvPr/>
      </p:nvGrpSpPr>
      <p:grpSpPr>
        <a:xfrm>
          <a:off x="0" y="0"/>
          <a:ext cx="0" cy="0"/>
          <a:chOff x="0" y="0"/>
          <a:chExt cx="0" cy="0"/>
        </a:xfrm>
      </p:grpSpPr>
      <p:sp>
        <p:nvSpPr>
          <p:cNvPr id="2475" name="Google Shape;2475;g1e4236cf00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6" name="Google Shape;2476;g1e4236cf00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1" name="Shape 2541"/>
        <p:cNvGrpSpPr/>
        <p:nvPr/>
      </p:nvGrpSpPr>
      <p:grpSpPr>
        <a:xfrm>
          <a:off x="0" y="0"/>
          <a:ext cx="0" cy="0"/>
          <a:chOff x="0" y="0"/>
          <a:chExt cx="0" cy="0"/>
        </a:xfrm>
      </p:grpSpPr>
      <p:sp>
        <p:nvSpPr>
          <p:cNvPr id="2542" name="Google Shape;2542;g2245c7e2e1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3" name="Google Shape;2543;g2245c7e2e1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5" name="Shape 2645"/>
        <p:cNvGrpSpPr/>
        <p:nvPr/>
      </p:nvGrpSpPr>
      <p:grpSpPr>
        <a:xfrm>
          <a:off x="0" y="0"/>
          <a:ext cx="0" cy="0"/>
          <a:chOff x="0" y="0"/>
          <a:chExt cx="0" cy="0"/>
        </a:xfrm>
      </p:grpSpPr>
      <p:sp>
        <p:nvSpPr>
          <p:cNvPr id="2646" name="Google Shape;2646;g1e4236cf00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7" name="Google Shape;2647;g1e4236cf00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2245c7e2e1f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2245c7e2e1f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5" name="Shape 2805"/>
        <p:cNvGrpSpPr/>
        <p:nvPr/>
      </p:nvGrpSpPr>
      <p:grpSpPr>
        <a:xfrm>
          <a:off x="0" y="0"/>
          <a:ext cx="0" cy="0"/>
          <a:chOff x="0" y="0"/>
          <a:chExt cx="0" cy="0"/>
        </a:xfrm>
      </p:grpSpPr>
      <p:sp>
        <p:nvSpPr>
          <p:cNvPr id="2806" name="Google Shape;2806;g2245c7e2e1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7" name="Google Shape;2807;g2245c7e2e1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2245c7e2e1f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2245c7e2e1f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0" name="Shape 1760"/>
        <p:cNvGrpSpPr/>
        <p:nvPr/>
      </p:nvGrpSpPr>
      <p:grpSpPr>
        <a:xfrm>
          <a:off x="0" y="0"/>
          <a:ext cx="0" cy="0"/>
          <a:chOff x="0" y="0"/>
          <a:chExt cx="0" cy="0"/>
        </a:xfrm>
      </p:grpSpPr>
      <p:sp>
        <p:nvSpPr>
          <p:cNvPr id="1761" name="Google Shape;1761;g22456ab567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2" name="Google Shape;1762;g22456ab567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7" name="Shape 2917"/>
        <p:cNvGrpSpPr/>
        <p:nvPr/>
      </p:nvGrpSpPr>
      <p:grpSpPr>
        <a:xfrm>
          <a:off x="0" y="0"/>
          <a:ext cx="0" cy="0"/>
          <a:chOff x="0" y="0"/>
          <a:chExt cx="0" cy="0"/>
        </a:xfrm>
      </p:grpSpPr>
      <p:sp>
        <p:nvSpPr>
          <p:cNvPr id="2918" name="Google Shape;2918;g2faf0c82f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9" name="Google Shape;2919;g2faf0c82f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1" name="Shape 3021"/>
        <p:cNvGrpSpPr/>
        <p:nvPr/>
      </p:nvGrpSpPr>
      <p:grpSpPr>
        <a:xfrm>
          <a:off x="0" y="0"/>
          <a:ext cx="0" cy="0"/>
          <a:chOff x="0" y="0"/>
          <a:chExt cx="0" cy="0"/>
        </a:xfrm>
      </p:grpSpPr>
      <p:sp>
        <p:nvSpPr>
          <p:cNvPr id="3022" name="Google Shape;3022;g1e4236cf00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3" name="Google Shape;3023;g1e4236cf00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4" name="Shape 3074"/>
        <p:cNvGrpSpPr/>
        <p:nvPr/>
      </p:nvGrpSpPr>
      <p:grpSpPr>
        <a:xfrm>
          <a:off x="0" y="0"/>
          <a:ext cx="0" cy="0"/>
          <a:chOff x="0" y="0"/>
          <a:chExt cx="0" cy="0"/>
        </a:xfrm>
      </p:grpSpPr>
      <p:sp>
        <p:nvSpPr>
          <p:cNvPr id="3075" name="Google Shape;3075;g1e4236cf003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6" name="Google Shape;3076;g1e4236cf003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 Sirve para otorgar permisos/privilegios al usuario  .    Estructura de datos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5" name="Shape 3135"/>
        <p:cNvGrpSpPr/>
        <p:nvPr/>
      </p:nvGrpSpPr>
      <p:grpSpPr>
        <a:xfrm>
          <a:off x="0" y="0"/>
          <a:ext cx="0" cy="0"/>
          <a:chOff x="0" y="0"/>
          <a:chExt cx="0" cy="0"/>
        </a:xfrm>
      </p:grpSpPr>
      <p:sp>
        <p:nvSpPr>
          <p:cNvPr id="3136" name="Google Shape;3136;g2faf0c82f5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7" name="Google Shape;3137;g2faf0c82f5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7" name="Shape 3187"/>
        <p:cNvGrpSpPr/>
        <p:nvPr/>
      </p:nvGrpSpPr>
      <p:grpSpPr>
        <a:xfrm>
          <a:off x="0" y="0"/>
          <a:ext cx="0" cy="0"/>
          <a:chOff x="0" y="0"/>
          <a:chExt cx="0" cy="0"/>
        </a:xfrm>
      </p:grpSpPr>
      <p:sp>
        <p:nvSpPr>
          <p:cNvPr id="3188" name="Google Shape;3188;g1e4236cf003_1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9" name="Google Shape;3189;g1e4236cf003_1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Cuando se llama a este método, Spring Data JPA generará automáticamente una consulta SQL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8" name="Shape 3238"/>
        <p:cNvGrpSpPr/>
        <p:nvPr/>
      </p:nvGrpSpPr>
      <p:grpSpPr>
        <a:xfrm>
          <a:off x="0" y="0"/>
          <a:ext cx="0" cy="0"/>
          <a:chOff x="0" y="0"/>
          <a:chExt cx="0" cy="0"/>
        </a:xfrm>
      </p:grpSpPr>
      <p:sp>
        <p:nvSpPr>
          <p:cNvPr id="3239" name="Google Shape;3239;g218b304e94d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0" name="Google Shape;3240;g218b304e94d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1e4236cf00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1e4236cf00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1df671407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1df671407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g22456ab567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6" name="Google Shape;1976;g22456ab567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22456ab567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6" name="Google Shape;2026;g22456ab567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g193404e59c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2" name="Google Shape;2032;g193404e59c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4" name="Shape 2134"/>
        <p:cNvGrpSpPr/>
        <p:nvPr/>
      </p:nvGrpSpPr>
      <p:grpSpPr>
        <a:xfrm>
          <a:off x="0" y="0"/>
          <a:ext cx="0" cy="0"/>
          <a:chOff x="0" y="0"/>
          <a:chExt cx="0" cy="0"/>
        </a:xfrm>
      </p:grpSpPr>
      <p:sp>
        <p:nvSpPr>
          <p:cNvPr id="2135" name="Google Shape;2135;g2fac970f3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6" name="Google Shape;2136;g2fac970f3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g2fac970f39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2fac970f39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 y="-38100"/>
            <a:ext cx="9144000" cy="5219700"/>
            <a:chOff x="-43" y="-76200"/>
            <a:chExt cx="9144000" cy="5219700"/>
          </a:xfrm>
        </p:grpSpPr>
        <p:cxnSp>
          <p:nvCxnSpPr>
            <p:cNvPr id="10" name="Google Shape;10;p2"/>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 name="Google Shape;11;p2"/>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 name="Google Shape;12;p2"/>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 name="Google Shape;13;p2"/>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 name="Google Shape;14;p2"/>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 name="Google Shape;15;p2"/>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 name="Google Shape;16;p2"/>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7" name="Google Shape;17;p2"/>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8" name="Google Shape;18;p2"/>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9" name="Google Shape;19;p2"/>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0" name="Google Shape;20;p2"/>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1" name="Google Shape;21;p2"/>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0" name="Google Shape;30;p2"/>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1" name="Google Shape;31;p2"/>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2" name="Google Shape;32;p2"/>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8" name="Google Shape;38;p2"/>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9" name="Google Shape;39;p2"/>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0" name="Google Shape;40;p2"/>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1" name="Google Shape;41;p2"/>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2" name="Google Shape;42;p2"/>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3" name="Google Shape;43;p2"/>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4" name="Google Shape;44;p2"/>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5" name="Google Shape;45;p2"/>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6" name="Google Shape;46;p2"/>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7" name="Google Shape;47;p2"/>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8" name="Google Shape;48;p2"/>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9" name="Google Shape;49;p2"/>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0" name="Google Shape;50;p2"/>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1" name="Google Shape;51;p2"/>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2" name="Google Shape;52;p2"/>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3" name="Google Shape;53;p2"/>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4" name="Google Shape;54;p2"/>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5" name="Google Shape;55;p2"/>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56" name="Google Shape;56;p2"/>
          <p:cNvSpPr txBox="1"/>
          <p:nvPr>
            <p:ph idx="1" type="subTitle"/>
          </p:nvPr>
        </p:nvSpPr>
        <p:spPr>
          <a:xfrm>
            <a:off x="2465575" y="3299975"/>
            <a:ext cx="3767100" cy="413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2"/>
          <p:cNvSpPr txBox="1"/>
          <p:nvPr>
            <p:ph type="ctrTitle"/>
          </p:nvPr>
        </p:nvSpPr>
        <p:spPr>
          <a:xfrm>
            <a:off x="2465575" y="1179263"/>
            <a:ext cx="5965500" cy="1934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5200"/>
              <a:buNone/>
              <a:defRPr b="0" sz="4500">
                <a:solidFill>
                  <a:schemeClr val="dk1"/>
                </a:solidFill>
                <a:latin typeface="Jua"/>
                <a:ea typeface="Jua"/>
                <a:cs typeface="Jua"/>
                <a:sym typeface="Ju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6" name="Shape 416"/>
        <p:cNvGrpSpPr/>
        <p:nvPr/>
      </p:nvGrpSpPr>
      <p:grpSpPr>
        <a:xfrm>
          <a:off x="0" y="0"/>
          <a:ext cx="0" cy="0"/>
          <a:chOff x="0" y="0"/>
          <a:chExt cx="0" cy="0"/>
        </a:xfrm>
      </p:grpSpPr>
      <p:grpSp>
        <p:nvGrpSpPr>
          <p:cNvPr id="417" name="Google Shape;417;p11"/>
          <p:cNvGrpSpPr/>
          <p:nvPr/>
        </p:nvGrpSpPr>
        <p:grpSpPr>
          <a:xfrm>
            <a:off x="7" y="-38100"/>
            <a:ext cx="9144000" cy="5219700"/>
            <a:chOff x="-43" y="-76200"/>
            <a:chExt cx="9144000" cy="5219700"/>
          </a:xfrm>
        </p:grpSpPr>
        <p:cxnSp>
          <p:nvCxnSpPr>
            <p:cNvPr id="418" name="Google Shape;418;p11"/>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11"/>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11"/>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11"/>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11"/>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11"/>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11"/>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11"/>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11"/>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11"/>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11"/>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11"/>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11"/>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11"/>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11"/>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11"/>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11"/>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11"/>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11"/>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11"/>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11"/>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1"/>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11"/>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11"/>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11"/>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11"/>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11"/>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11"/>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11"/>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11"/>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11"/>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11"/>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11"/>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11"/>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11"/>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11"/>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11"/>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11"/>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11"/>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11"/>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11"/>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11"/>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60" name="Google Shape;460;p11"/>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11"/>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11"/>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11"/>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464" name="Google Shape;464;p11"/>
          <p:cNvSpPr txBox="1"/>
          <p:nvPr>
            <p:ph hasCustomPrompt="1" type="title"/>
          </p:nvPr>
        </p:nvSpPr>
        <p:spPr>
          <a:xfrm>
            <a:off x="715625" y="1458688"/>
            <a:ext cx="5084400" cy="14139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algn="ctr">
              <a:spcBef>
                <a:spcPts val="0"/>
              </a:spcBef>
              <a:spcAft>
                <a:spcPts val="0"/>
              </a:spcAft>
              <a:buSzPts val="12000"/>
              <a:buNone/>
              <a:defRPr sz="5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5" name="Google Shape;465;p11"/>
          <p:cNvSpPr txBox="1"/>
          <p:nvPr>
            <p:ph idx="1" type="subTitle"/>
          </p:nvPr>
        </p:nvSpPr>
        <p:spPr>
          <a:xfrm>
            <a:off x="715625" y="3218618"/>
            <a:ext cx="5084400" cy="466200"/>
          </a:xfrm>
          <a:prstGeom prst="rect">
            <a:avLst/>
          </a:prstGeom>
          <a:solidFill>
            <a:schemeClr val="lt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66" name="Shape 4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67" name="Shape 467"/>
        <p:cNvGrpSpPr/>
        <p:nvPr/>
      </p:nvGrpSpPr>
      <p:grpSpPr>
        <a:xfrm>
          <a:off x="0" y="0"/>
          <a:ext cx="0" cy="0"/>
          <a:chOff x="0" y="0"/>
          <a:chExt cx="0" cy="0"/>
        </a:xfrm>
      </p:grpSpPr>
      <p:grpSp>
        <p:nvGrpSpPr>
          <p:cNvPr id="468" name="Google Shape;468;p13"/>
          <p:cNvGrpSpPr/>
          <p:nvPr/>
        </p:nvGrpSpPr>
        <p:grpSpPr>
          <a:xfrm>
            <a:off x="7" y="-38100"/>
            <a:ext cx="9144000" cy="5219700"/>
            <a:chOff x="-43" y="-76200"/>
            <a:chExt cx="9144000" cy="5219700"/>
          </a:xfrm>
        </p:grpSpPr>
        <p:cxnSp>
          <p:nvCxnSpPr>
            <p:cNvPr id="469" name="Google Shape;469;p13"/>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13"/>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13"/>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13"/>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13"/>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13"/>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13"/>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13"/>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13"/>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13"/>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13"/>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13"/>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13"/>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13"/>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13"/>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13"/>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13"/>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13"/>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13"/>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13"/>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13"/>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13"/>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13"/>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13"/>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13"/>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13"/>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13"/>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13"/>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13"/>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13"/>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13"/>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13"/>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13"/>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13"/>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13"/>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13"/>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13"/>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13"/>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13"/>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13"/>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p13"/>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p13"/>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13"/>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12" name="Google Shape;512;p13"/>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13" name="Google Shape;513;p13"/>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14" name="Google Shape;514;p13"/>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515" name="Google Shape;515;p13"/>
          <p:cNvSpPr/>
          <p:nvPr/>
        </p:nvSpPr>
        <p:spPr>
          <a:xfrm>
            <a:off x="713250" y="1198475"/>
            <a:ext cx="7717500" cy="35931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txBox="1"/>
          <p:nvPr>
            <p:ph idx="1" type="subTitle"/>
          </p:nvPr>
        </p:nvSpPr>
        <p:spPr>
          <a:xfrm>
            <a:off x="1814600" y="1803114"/>
            <a:ext cx="2766900" cy="5139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Cabin"/>
              <a:buNone/>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517" name="Google Shape;517;p13"/>
          <p:cNvSpPr txBox="1"/>
          <p:nvPr>
            <p:ph hasCustomPrompt="1" type="title"/>
          </p:nvPr>
        </p:nvSpPr>
        <p:spPr>
          <a:xfrm>
            <a:off x="916400" y="1447219"/>
            <a:ext cx="898200" cy="810900"/>
          </a:xfrm>
          <a:prstGeom prst="rect">
            <a:avLst/>
          </a:prstGeom>
          <a:solidFill>
            <a:schemeClr val="accent1"/>
          </a:solidFill>
          <a:ln>
            <a:noFill/>
          </a:ln>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Clr>
                <a:schemeClr val="accent6"/>
              </a:buClr>
              <a:buSzPts val="2000"/>
              <a:buFont typeface="Poppins"/>
              <a:buNone/>
              <a:defRPr/>
            </a:lvl1pPr>
            <a:lvl2pPr lvl="1"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2pPr>
            <a:lvl3pPr lvl="2"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3pPr>
            <a:lvl4pPr lvl="3"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4pPr>
            <a:lvl5pPr lvl="4"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5pPr>
            <a:lvl6pPr lvl="5"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6pPr>
            <a:lvl7pPr lvl="6"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7pPr>
            <a:lvl8pPr lvl="7"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8pPr>
            <a:lvl9pPr lvl="8"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9pPr>
          </a:lstStyle>
          <a:p>
            <a:r>
              <a:t>xx%</a:t>
            </a:r>
          </a:p>
        </p:txBody>
      </p:sp>
      <p:sp>
        <p:nvSpPr>
          <p:cNvPr id="518" name="Google Shape;518;p13"/>
          <p:cNvSpPr txBox="1"/>
          <p:nvPr>
            <p:ph idx="2" type="subTitle"/>
          </p:nvPr>
        </p:nvSpPr>
        <p:spPr>
          <a:xfrm>
            <a:off x="1814600" y="1446725"/>
            <a:ext cx="2924400" cy="4326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1"/>
              </a:buClr>
              <a:buSzPts val="1400"/>
              <a:buFont typeface="Cabin"/>
              <a:buNone/>
              <a:defRPr sz="2200">
                <a:latin typeface="Jua"/>
                <a:ea typeface="Jua"/>
                <a:cs typeface="Jua"/>
                <a:sym typeface="Jua"/>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519" name="Google Shape;519;p13"/>
          <p:cNvSpPr txBox="1"/>
          <p:nvPr>
            <p:ph idx="3" type="subTitle"/>
          </p:nvPr>
        </p:nvSpPr>
        <p:spPr>
          <a:xfrm>
            <a:off x="1814600" y="2854826"/>
            <a:ext cx="2766900" cy="5139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Cabin"/>
              <a:buNone/>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520" name="Google Shape;520;p13"/>
          <p:cNvSpPr txBox="1"/>
          <p:nvPr>
            <p:ph hasCustomPrompt="1" idx="4" type="title"/>
          </p:nvPr>
        </p:nvSpPr>
        <p:spPr>
          <a:xfrm>
            <a:off x="916313" y="2513082"/>
            <a:ext cx="898200" cy="811500"/>
          </a:xfrm>
          <a:prstGeom prst="rect">
            <a:avLst/>
          </a:prstGeom>
          <a:solidFill>
            <a:schemeClr val="accent1"/>
          </a:solidFill>
          <a:ln>
            <a:noFill/>
          </a:ln>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Clr>
                <a:schemeClr val="accent6"/>
              </a:buClr>
              <a:buSzPts val="2000"/>
              <a:buFont typeface="Poppins"/>
              <a:buNone/>
              <a:defRPr/>
            </a:lvl1pPr>
            <a:lvl2pPr lvl="1"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2pPr>
            <a:lvl3pPr lvl="2"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3pPr>
            <a:lvl4pPr lvl="3"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4pPr>
            <a:lvl5pPr lvl="4"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5pPr>
            <a:lvl6pPr lvl="5"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6pPr>
            <a:lvl7pPr lvl="6"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7pPr>
            <a:lvl8pPr lvl="7"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8pPr>
            <a:lvl9pPr lvl="8"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9pPr>
          </a:lstStyle>
          <a:p>
            <a:r>
              <a:t>xx%</a:t>
            </a:r>
          </a:p>
        </p:txBody>
      </p:sp>
      <p:sp>
        <p:nvSpPr>
          <p:cNvPr id="521" name="Google Shape;521;p13"/>
          <p:cNvSpPr txBox="1"/>
          <p:nvPr>
            <p:ph idx="5" type="subTitle"/>
          </p:nvPr>
        </p:nvSpPr>
        <p:spPr>
          <a:xfrm>
            <a:off x="1814600" y="2498438"/>
            <a:ext cx="2924400" cy="4326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1"/>
              </a:buClr>
              <a:buSzPts val="1400"/>
              <a:buFont typeface="Cabin"/>
              <a:buNone/>
              <a:defRPr sz="2200">
                <a:latin typeface="Jua"/>
                <a:ea typeface="Jua"/>
                <a:cs typeface="Jua"/>
                <a:sym typeface="Jua"/>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522" name="Google Shape;522;p13"/>
          <p:cNvSpPr txBox="1"/>
          <p:nvPr>
            <p:ph idx="6" type="subTitle"/>
          </p:nvPr>
        </p:nvSpPr>
        <p:spPr>
          <a:xfrm>
            <a:off x="1814600" y="3906538"/>
            <a:ext cx="2766900" cy="5139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Cabin"/>
              <a:buNone/>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523" name="Google Shape;523;p13"/>
          <p:cNvSpPr txBox="1"/>
          <p:nvPr>
            <p:ph hasCustomPrompt="1" idx="7" type="title"/>
          </p:nvPr>
        </p:nvSpPr>
        <p:spPr>
          <a:xfrm>
            <a:off x="902638" y="3579545"/>
            <a:ext cx="898200" cy="811500"/>
          </a:xfrm>
          <a:prstGeom prst="rect">
            <a:avLst/>
          </a:prstGeom>
          <a:solidFill>
            <a:schemeClr val="accent1"/>
          </a:solidFill>
          <a:ln>
            <a:noFill/>
          </a:ln>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Clr>
                <a:schemeClr val="accent6"/>
              </a:buClr>
              <a:buSzPts val="2000"/>
              <a:buFont typeface="Poppins"/>
              <a:buNone/>
              <a:defRPr/>
            </a:lvl1pPr>
            <a:lvl2pPr lvl="1"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2pPr>
            <a:lvl3pPr lvl="2"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3pPr>
            <a:lvl4pPr lvl="3"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4pPr>
            <a:lvl5pPr lvl="4"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5pPr>
            <a:lvl6pPr lvl="5"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6pPr>
            <a:lvl7pPr lvl="6"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7pPr>
            <a:lvl8pPr lvl="7"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8pPr>
            <a:lvl9pPr lvl="8"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9pPr>
          </a:lstStyle>
          <a:p>
            <a:r>
              <a:t>xx%</a:t>
            </a:r>
          </a:p>
        </p:txBody>
      </p:sp>
      <p:sp>
        <p:nvSpPr>
          <p:cNvPr id="524" name="Google Shape;524;p13"/>
          <p:cNvSpPr txBox="1"/>
          <p:nvPr>
            <p:ph idx="8" type="subTitle"/>
          </p:nvPr>
        </p:nvSpPr>
        <p:spPr>
          <a:xfrm>
            <a:off x="1814600" y="3550150"/>
            <a:ext cx="2924400" cy="4326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1"/>
              </a:buClr>
              <a:buSzPts val="1400"/>
              <a:buFont typeface="Cabin"/>
              <a:buNone/>
              <a:defRPr sz="2200">
                <a:latin typeface="Jua"/>
                <a:ea typeface="Jua"/>
                <a:cs typeface="Jua"/>
                <a:sym typeface="Jua"/>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525" name="Google Shape;525;p13"/>
          <p:cNvSpPr txBox="1"/>
          <p:nvPr>
            <p:ph idx="9" type="subTitle"/>
          </p:nvPr>
        </p:nvSpPr>
        <p:spPr>
          <a:xfrm>
            <a:off x="5481775" y="1803620"/>
            <a:ext cx="2766900" cy="513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Cabin"/>
              <a:buNone/>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526" name="Google Shape;526;p13"/>
          <p:cNvSpPr txBox="1"/>
          <p:nvPr>
            <p:ph hasCustomPrompt="1" idx="13" type="title"/>
          </p:nvPr>
        </p:nvSpPr>
        <p:spPr>
          <a:xfrm>
            <a:off x="4583576" y="1446919"/>
            <a:ext cx="898200" cy="811500"/>
          </a:xfrm>
          <a:prstGeom prst="rect">
            <a:avLst/>
          </a:prstGeom>
          <a:solidFill>
            <a:schemeClr val="accent1"/>
          </a:solidFill>
          <a:ln>
            <a:noFill/>
          </a:ln>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Clr>
                <a:schemeClr val="accent6"/>
              </a:buClr>
              <a:buSzPts val="2000"/>
              <a:buFont typeface="Poppins"/>
              <a:buNone/>
              <a:defRPr/>
            </a:lvl1pPr>
            <a:lvl2pPr lvl="1"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2pPr>
            <a:lvl3pPr lvl="2"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3pPr>
            <a:lvl4pPr lvl="3"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4pPr>
            <a:lvl5pPr lvl="4"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5pPr>
            <a:lvl6pPr lvl="5"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6pPr>
            <a:lvl7pPr lvl="6"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7pPr>
            <a:lvl8pPr lvl="7"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8pPr>
            <a:lvl9pPr lvl="8"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9pPr>
          </a:lstStyle>
          <a:p>
            <a:r>
              <a:t>xx%</a:t>
            </a:r>
          </a:p>
        </p:txBody>
      </p:sp>
      <p:sp>
        <p:nvSpPr>
          <p:cNvPr id="527" name="Google Shape;527;p13"/>
          <p:cNvSpPr txBox="1"/>
          <p:nvPr>
            <p:ph idx="14" type="subTitle"/>
          </p:nvPr>
        </p:nvSpPr>
        <p:spPr>
          <a:xfrm>
            <a:off x="5481775" y="1447225"/>
            <a:ext cx="2924400" cy="432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1400"/>
              <a:buFont typeface="Cabin"/>
              <a:buNone/>
              <a:defRPr sz="2200">
                <a:latin typeface="Jua"/>
                <a:ea typeface="Jua"/>
                <a:cs typeface="Jua"/>
                <a:sym typeface="Jua"/>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528" name="Google Shape;528;p13"/>
          <p:cNvSpPr txBox="1"/>
          <p:nvPr>
            <p:ph idx="15"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29" name="Shape 529"/>
        <p:cNvGrpSpPr/>
        <p:nvPr/>
      </p:nvGrpSpPr>
      <p:grpSpPr>
        <a:xfrm>
          <a:off x="0" y="0"/>
          <a:ext cx="0" cy="0"/>
          <a:chOff x="0" y="0"/>
          <a:chExt cx="0" cy="0"/>
        </a:xfrm>
      </p:grpSpPr>
      <p:grpSp>
        <p:nvGrpSpPr>
          <p:cNvPr id="530" name="Google Shape;530;p14"/>
          <p:cNvGrpSpPr/>
          <p:nvPr/>
        </p:nvGrpSpPr>
        <p:grpSpPr>
          <a:xfrm>
            <a:off x="7" y="-38100"/>
            <a:ext cx="9144000" cy="5219700"/>
            <a:chOff x="-43" y="-76200"/>
            <a:chExt cx="9144000" cy="5219700"/>
          </a:xfrm>
        </p:grpSpPr>
        <p:cxnSp>
          <p:nvCxnSpPr>
            <p:cNvPr id="531" name="Google Shape;531;p14"/>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14"/>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14"/>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14"/>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14"/>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14"/>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14"/>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14"/>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14"/>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14"/>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14"/>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14"/>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14"/>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14"/>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14"/>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14"/>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14"/>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14"/>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14"/>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14"/>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14"/>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14"/>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14"/>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14"/>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14"/>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14"/>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14"/>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14"/>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59" name="Google Shape;559;p14"/>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60" name="Google Shape;560;p14"/>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61" name="Google Shape;561;p14"/>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62" name="Google Shape;562;p14"/>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14"/>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64" name="Google Shape;564;p14"/>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14"/>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14"/>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14"/>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14"/>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14"/>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14"/>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14"/>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14"/>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14"/>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14"/>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14"/>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14"/>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577" name="Google Shape;577;p14"/>
          <p:cNvSpPr txBox="1"/>
          <p:nvPr>
            <p:ph idx="1" type="subTitle"/>
          </p:nvPr>
        </p:nvSpPr>
        <p:spPr>
          <a:xfrm>
            <a:off x="711325" y="1422975"/>
            <a:ext cx="5134200" cy="1533900"/>
          </a:xfrm>
          <a:prstGeom prst="rect">
            <a:avLst/>
          </a:prstGeom>
          <a:solidFill>
            <a:schemeClr val="lt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Clr>
                <a:schemeClr val="dk1"/>
              </a:buClr>
              <a:buSzPts val="1600"/>
              <a:buFont typeface="Poppins Medium"/>
              <a:buNone/>
              <a:defRPr sz="22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78" name="Google Shape;578;p14"/>
          <p:cNvSpPr txBox="1"/>
          <p:nvPr>
            <p:ph type="title"/>
          </p:nvPr>
        </p:nvSpPr>
        <p:spPr>
          <a:xfrm>
            <a:off x="711075" y="3219525"/>
            <a:ext cx="5134200" cy="501000"/>
          </a:xfrm>
          <a:prstGeom prst="rect">
            <a:avLst/>
          </a:prstGeom>
          <a:solidFill>
            <a:schemeClr val="accent1"/>
          </a:solidFill>
          <a:ln>
            <a:noFill/>
          </a:ln>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r">
              <a:lnSpc>
                <a:spcPct val="115000"/>
              </a:lnSpc>
              <a:spcBef>
                <a:spcPts val="0"/>
              </a:spcBef>
              <a:spcAft>
                <a:spcPts val="0"/>
              </a:spcAft>
              <a:buSzPts val="3500"/>
              <a:buFont typeface="Poppins Black"/>
              <a:buNone/>
              <a:defRPr sz="1400">
                <a:solidFill>
                  <a:schemeClr val="dk1"/>
                </a:solidFill>
              </a:defRPr>
            </a:lvl1pPr>
            <a:lvl2pPr lvl="1" rtl="0">
              <a:spcBef>
                <a:spcPts val="0"/>
              </a:spcBef>
              <a:spcAft>
                <a:spcPts val="0"/>
              </a:spcAft>
              <a:buSzPts val="3000"/>
              <a:buNone/>
              <a:defRPr>
                <a:latin typeface="Arial"/>
                <a:ea typeface="Arial"/>
                <a:cs typeface="Arial"/>
                <a:sym typeface="Arial"/>
              </a:defRPr>
            </a:lvl2pPr>
            <a:lvl3pPr lvl="2" rtl="0">
              <a:spcBef>
                <a:spcPts val="0"/>
              </a:spcBef>
              <a:spcAft>
                <a:spcPts val="0"/>
              </a:spcAft>
              <a:buSzPts val="3000"/>
              <a:buNone/>
              <a:defRPr>
                <a:latin typeface="Arial"/>
                <a:ea typeface="Arial"/>
                <a:cs typeface="Arial"/>
                <a:sym typeface="Arial"/>
              </a:defRPr>
            </a:lvl3pPr>
            <a:lvl4pPr lvl="3" rtl="0">
              <a:spcBef>
                <a:spcPts val="0"/>
              </a:spcBef>
              <a:spcAft>
                <a:spcPts val="0"/>
              </a:spcAft>
              <a:buSzPts val="3000"/>
              <a:buNone/>
              <a:defRPr>
                <a:latin typeface="Arial"/>
                <a:ea typeface="Arial"/>
                <a:cs typeface="Arial"/>
                <a:sym typeface="Arial"/>
              </a:defRPr>
            </a:lvl4pPr>
            <a:lvl5pPr lvl="4" rtl="0">
              <a:spcBef>
                <a:spcPts val="0"/>
              </a:spcBef>
              <a:spcAft>
                <a:spcPts val="0"/>
              </a:spcAft>
              <a:buSzPts val="3000"/>
              <a:buNone/>
              <a:defRPr>
                <a:latin typeface="Arial"/>
                <a:ea typeface="Arial"/>
                <a:cs typeface="Arial"/>
                <a:sym typeface="Arial"/>
              </a:defRPr>
            </a:lvl5pPr>
            <a:lvl6pPr lvl="5" rtl="0">
              <a:spcBef>
                <a:spcPts val="0"/>
              </a:spcBef>
              <a:spcAft>
                <a:spcPts val="0"/>
              </a:spcAft>
              <a:buSzPts val="3000"/>
              <a:buNone/>
              <a:defRPr>
                <a:latin typeface="Arial"/>
                <a:ea typeface="Arial"/>
                <a:cs typeface="Arial"/>
                <a:sym typeface="Arial"/>
              </a:defRPr>
            </a:lvl6pPr>
            <a:lvl7pPr lvl="6" rtl="0">
              <a:spcBef>
                <a:spcPts val="0"/>
              </a:spcBef>
              <a:spcAft>
                <a:spcPts val="0"/>
              </a:spcAft>
              <a:buSzPts val="3000"/>
              <a:buNone/>
              <a:defRPr>
                <a:latin typeface="Arial"/>
                <a:ea typeface="Arial"/>
                <a:cs typeface="Arial"/>
                <a:sym typeface="Arial"/>
              </a:defRPr>
            </a:lvl7pPr>
            <a:lvl8pPr lvl="7" rtl="0">
              <a:spcBef>
                <a:spcPts val="0"/>
              </a:spcBef>
              <a:spcAft>
                <a:spcPts val="0"/>
              </a:spcAft>
              <a:buSzPts val="3000"/>
              <a:buNone/>
              <a:defRPr>
                <a:latin typeface="Arial"/>
                <a:ea typeface="Arial"/>
                <a:cs typeface="Arial"/>
                <a:sym typeface="Arial"/>
              </a:defRPr>
            </a:lvl8pPr>
            <a:lvl9pPr lvl="8" rtl="0">
              <a:spcBef>
                <a:spcPts val="0"/>
              </a:spcBef>
              <a:spcAft>
                <a:spcPts val="0"/>
              </a:spcAft>
              <a:buSzPts val="3000"/>
              <a:buNone/>
              <a:defRPr>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579" name="Shape 579"/>
        <p:cNvGrpSpPr/>
        <p:nvPr/>
      </p:nvGrpSpPr>
      <p:grpSpPr>
        <a:xfrm>
          <a:off x="0" y="0"/>
          <a:ext cx="0" cy="0"/>
          <a:chOff x="0" y="0"/>
          <a:chExt cx="0" cy="0"/>
        </a:xfrm>
      </p:grpSpPr>
      <p:grpSp>
        <p:nvGrpSpPr>
          <p:cNvPr id="580" name="Google Shape;580;p15"/>
          <p:cNvGrpSpPr/>
          <p:nvPr/>
        </p:nvGrpSpPr>
        <p:grpSpPr>
          <a:xfrm>
            <a:off x="7" y="-38100"/>
            <a:ext cx="9144000" cy="5219700"/>
            <a:chOff x="-43" y="-76200"/>
            <a:chExt cx="9144000" cy="5219700"/>
          </a:xfrm>
        </p:grpSpPr>
        <p:cxnSp>
          <p:nvCxnSpPr>
            <p:cNvPr id="581" name="Google Shape;581;p15"/>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5"/>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15"/>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15"/>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5"/>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15"/>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15"/>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15"/>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15"/>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15"/>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5"/>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15"/>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15"/>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94" name="Google Shape;594;p15"/>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15"/>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15"/>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15"/>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15"/>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5"/>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5"/>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5"/>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5"/>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5"/>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5"/>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15"/>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15"/>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15"/>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15"/>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15"/>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15"/>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5"/>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5"/>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5"/>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15"/>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15"/>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5"/>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5"/>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15"/>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5"/>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5"/>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15"/>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15"/>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5"/>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15"/>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15"/>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15"/>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627" name="Google Shape;627;p15"/>
          <p:cNvSpPr/>
          <p:nvPr/>
        </p:nvSpPr>
        <p:spPr>
          <a:xfrm>
            <a:off x="713250" y="1198475"/>
            <a:ext cx="7717500" cy="35931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5"/>
          <p:cNvSpPr txBox="1"/>
          <p:nvPr>
            <p:ph idx="1" type="subTitle"/>
          </p:nvPr>
        </p:nvSpPr>
        <p:spPr>
          <a:xfrm>
            <a:off x="5640600" y="2219975"/>
            <a:ext cx="2478600" cy="1429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9" name="Google Shape;629;p15"/>
          <p:cNvSpPr/>
          <p:nvPr>
            <p:ph idx="2" type="pic"/>
          </p:nvPr>
        </p:nvSpPr>
        <p:spPr>
          <a:xfrm>
            <a:off x="1837538" y="1754750"/>
            <a:ext cx="3264300" cy="2480700"/>
          </a:xfrm>
          <a:prstGeom prst="rect">
            <a:avLst/>
          </a:prstGeom>
          <a:noFill/>
          <a:ln cap="flat" cmpd="sng" w="28575">
            <a:solidFill>
              <a:schemeClr val="dk1"/>
            </a:solidFill>
            <a:prstDash val="solid"/>
            <a:round/>
            <a:headEnd len="sm" w="sm" type="none"/>
            <a:tailEnd len="sm" w="sm" type="none"/>
          </a:ln>
        </p:spPr>
      </p:sp>
      <p:sp>
        <p:nvSpPr>
          <p:cNvPr id="630" name="Google Shape;630;p15"/>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_2">
    <p:spTree>
      <p:nvGrpSpPr>
        <p:cNvPr id="631" name="Shape 631"/>
        <p:cNvGrpSpPr/>
        <p:nvPr/>
      </p:nvGrpSpPr>
      <p:grpSpPr>
        <a:xfrm>
          <a:off x="0" y="0"/>
          <a:ext cx="0" cy="0"/>
          <a:chOff x="0" y="0"/>
          <a:chExt cx="0" cy="0"/>
        </a:xfrm>
      </p:grpSpPr>
      <p:grpSp>
        <p:nvGrpSpPr>
          <p:cNvPr id="632" name="Google Shape;632;p16"/>
          <p:cNvGrpSpPr/>
          <p:nvPr/>
        </p:nvGrpSpPr>
        <p:grpSpPr>
          <a:xfrm>
            <a:off x="7" y="-38100"/>
            <a:ext cx="9144000" cy="5219700"/>
            <a:chOff x="-43" y="-76200"/>
            <a:chExt cx="9144000" cy="5219700"/>
          </a:xfrm>
        </p:grpSpPr>
        <p:cxnSp>
          <p:nvCxnSpPr>
            <p:cNvPr id="633" name="Google Shape;633;p16"/>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16"/>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16"/>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16"/>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16"/>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38" name="Google Shape;638;p16"/>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39" name="Google Shape;639;p16"/>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40" name="Google Shape;640;p16"/>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41" name="Google Shape;641;p16"/>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p16"/>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43" name="Google Shape;643;p16"/>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44" name="Google Shape;644;p16"/>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45" name="Google Shape;645;p16"/>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46" name="Google Shape;646;p16"/>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16"/>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16"/>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16"/>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16"/>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6"/>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6"/>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6"/>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16"/>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16"/>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16"/>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6"/>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16"/>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6"/>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6"/>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16"/>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16"/>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6"/>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6"/>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16"/>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6"/>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6"/>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6"/>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6"/>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6"/>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6"/>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16"/>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16"/>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74" name="Google Shape;674;p16"/>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16"/>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16"/>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16"/>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678" name="Google Shape;678;p16"/>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679" name="Google Shape;679;p16"/>
          <p:cNvSpPr/>
          <p:nvPr/>
        </p:nvSpPr>
        <p:spPr>
          <a:xfrm>
            <a:off x="713250" y="1198475"/>
            <a:ext cx="7717500" cy="35931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txBox="1"/>
          <p:nvPr>
            <p:ph idx="1" type="subTitle"/>
          </p:nvPr>
        </p:nvSpPr>
        <p:spPr>
          <a:xfrm>
            <a:off x="1180550" y="1799451"/>
            <a:ext cx="2481000" cy="1156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1" name="Google Shape;681;p16"/>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2_1">
    <p:spTree>
      <p:nvGrpSpPr>
        <p:cNvPr id="682" name="Shape 682"/>
        <p:cNvGrpSpPr/>
        <p:nvPr/>
      </p:nvGrpSpPr>
      <p:grpSpPr>
        <a:xfrm>
          <a:off x="0" y="0"/>
          <a:ext cx="0" cy="0"/>
          <a:chOff x="0" y="0"/>
          <a:chExt cx="0" cy="0"/>
        </a:xfrm>
      </p:grpSpPr>
      <p:grpSp>
        <p:nvGrpSpPr>
          <p:cNvPr id="683" name="Google Shape;683;p17"/>
          <p:cNvGrpSpPr/>
          <p:nvPr/>
        </p:nvGrpSpPr>
        <p:grpSpPr>
          <a:xfrm>
            <a:off x="7" y="-38100"/>
            <a:ext cx="9144000" cy="5219700"/>
            <a:chOff x="-43" y="-76200"/>
            <a:chExt cx="9144000" cy="5219700"/>
          </a:xfrm>
        </p:grpSpPr>
        <p:cxnSp>
          <p:nvCxnSpPr>
            <p:cNvPr id="684" name="Google Shape;684;p17"/>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17"/>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86" name="Google Shape;686;p17"/>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87" name="Google Shape;687;p17"/>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88" name="Google Shape;688;p17"/>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89" name="Google Shape;689;p17"/>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90" name="Google Shape;690;p17"/>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17"/>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17"/>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17"/>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17"/>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17"/>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17"/>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17"/>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17"/>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17"/>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00" name="Google Shape;700;p17"/>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01" name="Google Shape;701;p17"/>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02" name="Google Shape;702;p17"/>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17"/>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p17"/>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05" name="Google Shape;705;p17"/>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p17"/>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p17"/>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p17"/>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p17"/>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17"/>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17"/>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17"/>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17"/>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17"/>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17"/>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17"/>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17"/>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18" name="Google Shape;718;p17"/>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p17"/>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p17"/>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p17"/>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17"/>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17"/>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p17"/>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17"/>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7"/>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7"/>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7"/>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7"/>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730" name="Google Shape;730;p17"/>
          <p:cNvSpPr/>
          <p:nvPr/>
        </p:nvSpPr>
        <p:spPr>
          <a:xfrm>
            <a:off x="713250" y="1198475"/>
            <a:ext cx="7717500" cy="35931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7"/>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32" name="Google Shape;732;p17"/>
          <p:cNvSpPr txBox="1"/>
          <p:nvPr>
            <p:ph idx="1" type="body"/>
          </p:nvPr>
        </p:nvSpPr>
        <p:spPr>
          <a:xfrm>
            <a:off x="1236825" y="1989700"/>
            <a:ext cx="6957000" cy="2502600"/>
          </a:xfrm>
          <a:prstGeom prst="rect">
            <a:avLst/>
          </a:prstGeom>
          <a:noFill/>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a:lvl1pPr>
            <a:lvl2pPr indent="-317500" lvl="1" marL="914400" rtl="0">
              <a:spcBef>
                <a:spcPts val="0"/>
              </a:spcBef>
              <a:spcAft>
                <a:spcPts val="0"/>
              </a:spcAft>
              <a:buSzPts val="1400"/>
              <a:buAutoNum type="alphaLcPeriod"/>
              <a:defRPr/>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0"/>
              </a:spcBef>
              <a:spcAft>
                <a:spcPts val="0"/>
              </a:spcAft>
              <a:buSzPts val="1400"/>
              <a:buAutoNum type="alphaLcPeriod"/>
              <a:defRPr/>
            </a:lvl5pPr>
            <a:lvl6pPr indent="-317500" lvl="5" marL="2743200" rtl="0">
              <a:spcBef>
                <a:spcPts val="0"/>
              </a:spcBef>
              <a:spcAft>
                <a:spcPts val="0"/>
              </a:spcAft>
              <a:buSzPts val="1400"/>
              <a:buAutoNum type="romanLcPeriod"/>
              <a:defRPr/>
            </a:lvl6pPr>
            <a:lvl7pPr indent="-317500" lvl="6" marL="3200400" rtl="0">
              <a:spcBef>
                <a:spcPts val="0"/>
              </a:spcBef>
              <a:spcAft>
                <a:spcPts val="0"/>
              </a:spcAft>
              <a:buSzPts val="1400"/>
              <a:buAutoNum type="arabicPeriod"/>
              <a:defRPr/>
            </a:lvl7pPr>
            <a:lvl8pPr indent="-317500" lvl="7" marL="3657600" rtl="0">
              <a:spcBef>
                <a:spcPts val="0"/>
              </a:spcBef>
              <a:spcAft>
                <a:spcPts val="0"/>
              </a:spcAft>
              <a:buSzPts val="1400"/>
              <a:buAutoNum type="alphaLcPeriod"/>
              <a:defRPr/>
            </a:lvl8pPr>
            <a:lvl9pPr indent="-317500" lvl="8" marL="4114800" rtl="0">
              <a:spcBef>
                <a:spcPts val="0"/>
              </a:spcBef>
              <a:spcAft>
                <a:spcPts val="0"/>
              </a:spcAft>
              <a:buSzPts val="1400"/>
              <a:buAutoNum type="romanLcPeriod"/>
              <a:defRPr/>
            </a:lvl9pPr>
          </a:lstStyle>
          <a:p/>
        </p:txBody>
      </p:sp>
      <p:sp>
        <p:nvSpPr>
          <p:cNvPr id="733" name="Google Shape;733;p17"/>
          <p:cNvSpPr txBox="1"/>
          <p:nvPr>
            <p:ph idx="2" type="subTitle"/>
          </p:nvPr>
        </p:nvSpPr>
        <p:spPr>
          <a:xfrm flipH="1">
            <a:off x="1236825" y="1489525"/>
            <a:ext cx="6957000" cy="402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spcBef>
                <a:spcPts val="0"/>
              </a:spcBef>
              <a:spcAft>
                <a:spcPts val="0"/>
              </a:spcAft>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734" name="Shape 734"/>
        <p:cNvGrpSpPr/>
        <p:nvPr/>
      </p:nvGrpSpPr>
      <p:grpSpPr>
        <a:xfrm>
          <a:off x="0" y="0"/>
          <a:ext cx="0" cy="0"/>
          <a:chOff x="0" y="0"/>
          <a:chExt cx="0" cy="0"/>
        </a:xfrm>
      </p:grpSpPr>
      <p:grpSp>
        <p:nvGrpSpPr>
          <p:cNvPr id="735" name="Google Shape;735;p18"/>
          <p:cNvGrpSpPr/>
          <p:nvPr/>
        </p:nvGrpSpPr>
        <p:grpSpPr>
          <a:xfrm>
            <a:off x="7" y="-38100"/>
            <a:ext cx="9144000" cy="5219700"/>
            <a:chOff x="-43" y="-76200"/>
            <a:chExt cx="9144000" cy="5219700"/>
          </a:xfrm>
        </p:grpSpPr>
        <p:cxnSp>
          <p:nvCxnSpPr>
            <p:cNvPr id="736" name="Google Shape;736;p18"/>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8"/>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8"/>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18"/>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18"/>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8"/>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8"/>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18"/>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18"/>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8"/>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18"/>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18"/>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18"/>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8"/>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18"/>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18"/>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18"/>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18"/>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18"/>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18"/>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18"/>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57" name="Google Shape;757;p18"/>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18"/>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18"/>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18"/>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18"/>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18"/>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18"/>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18"/>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18"/>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18"/>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p18"/>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p18"/>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18"/>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18"/>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18"/>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72" name="Google Shape;772;p18"/>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73" name="Google Shape;773;p18"/>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74" name="Google Shape;774;p18"/>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75" name="Google Shape;775;p18"/>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76" name="Google Shape;776;p18"/>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77" name="Google Shape;777;p18"/>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78" name="Google Shape;778;p18"/>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79" name="Google Shape;779;p18"/>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80" name="Google Shape;780;p18"/>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81" name="Google Shape;781;p18"/>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782" name="Google Shape;782;p18"/>
          <p:cNvSpPr/>
          <p:nvPr/>
        </p:nvSpPr>
        <p:spPr>
          <a:xfrm>
            <a:off x="713250" y="1198475"/>
            <a:ext cx="7717500" cy="35931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8"/>
          <p:cNvSpPr txBox="1"/>
          <p:nvPr>
            <p:ph idx="1" type="subTitle"/>
          </p:nvPr>
        </p:nvSpPr>
        <p:spPr>
          <a:xfrm>
            <a:off x="2197875" y="1915775"/>
            <a:ext cx="3916500" cy="842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4" name="Google Shape;784;p18"/>
          <p:cNvSpPr txBox="1"/>
          <p:nvPr>
            <p:ph idx="2" type="subTitle"/>
          </p:nvPr>
        </p:nvSpPr>
        <p:spPr>
          <a:xfrm>
            <a:off x="2197900" y="3386725"/>
            <a:ext cx="3916500" cy="842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5" name="Google Shape;785;p18"/>
          <p:cNvSpPr txBox="1"/>
          <p:nvPr>
            <p:ph idx="3" type="subTitle"/>
          </p:nvPr>
        </p:nvSpPr>
        <p:spPr>
          <a:xfrm>
            <a:off x="2197895" y="1626325"/>
            <a:ext cx="3916500" cy="3582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1800"/>
              <a:buFont typeface="Poppins"/>
              <a:buNone/>
              <a:defRPr sz="2200">
                <a:latin typeface="Jua"/>
                <a:ea typeface="Jua"/>
                <a:cs typeface="Jua"/>
                <a:sym typeface="Jua"/>
              </a:defRPr>
            </a:lvl1pPr>
            <a:lvl2pPr lvl="1" rtl="0" algn="ctr">
              <a:spcBef>
                <a:spcPts val="0"/>
              </a:spcBef>
              <a:spcAft>
                <a:spcPts val="0"/>
              </a:spcAft>
              <a:buSzPts val="1800"/>
              <a:buFont typeface="Poppins"/>
              <a:buNone/>
              <a:defRPr b="1" sz="1800">
                <a:latin typeface="Poppins"/>
                <a:ea typeface="Poppins"/>
                <a:cs typeface="Poppins"/>
                <a:sym typeface="Poppins"/>
              </a:defRPr>
            </a:lvl2pPr>
            <a:lvl3pPr lvl="2" rtl="0" algn="ctr">
              <a:spcBef>
                <a:spcPts val="0"/>
              </a:spcBef>
              <a:spcAft>
                <a:spcPts val="0"/>
              </a:spcAft>
              <a:buSzPts val="1800"/>
              <a:buFont typeface="Poppins"/>
              <a:buNone/>
              <a:defRPr b="1" sz="1800">
                <a:latin typeface="Poppins"/>
                <a:ea typeface="Poppins"/>
                <a:cs typeface="Poppins"/>
                <a:sym typeface="Poppins"/>
              </a:defRPr>
            </a:lvl3pPr>
            <a:lvl4pPr lvl="3" rtl="0" algn="ctr">
              <a:spcBef>
                <a:spcPts val="0"/>
              </a:spcBef>
              <a:spcAft>
                <a:spcPts val="0"/>
              </a:spcAft>
              <a:buSzPts val="1800"/>
              <a:buFont typeface="Poppins"/>
              <a:buNone/>
              <a:defRPr b="1" sz="1800">
                <a:latin typeface="Poppins"/>
                <a:ea typeface="Poppins"/>
                <a:cs typeface="Poppins"/>
                <a:sym typeface="Poppins"/>
              </a:defRPr>
            </a:lvl4pPr>
            <a:lvl5pPr lvl="4" rtl="0" algn="ctr">
              <a:spcBef>
                <a:spcPts val="0"/>
              </a:spcBef>
              <a:spcAft>
                <a:spcPts val="0"/>
              </a:spcAft>
              <a:buSzPts val="1800"/>
              <a:buFont typeface="Poppins"/>
              <a:buNone/>
              <a:defRPr b="1" sz="1800">
                <a:latin typeface="Poppins"/>
                <a:ea typeface="Poppins"/>
                <a:cs typeface="Poppins"/>
                <a:sym typeface="Poppins"/>
              </a:defRPr>
            </a:lvl5pPr>
            <a:lvl6pPr lvl="5" rtl="0" algn="ctr">
              <a:spcBef>
                <a:spcPts val="0"/>
              </a:spcBef>
              <a:spcAft>
                <a:spcPts val="0"/>
              </a:spcAft>
              <a:buSzPts val="1800"/>
              <a:buFont typeface="Poppins"/>
              <a:buNone/>
              <a:defRPr b="1" sz="1800">
                <a:latin typeface="Poppins"/>
                <a:ea typeface="Poppins"/>
                <a:cs typeface="Poppins"/>
                <a:sym typeface="Poppins"/>
              </a:defRPr>
            </a:lvl6pPr>
            <a:lvl7pPr lvl="6" rtl="0" algn="ctr">
              <a:spcBef>
                <a:spcPts val="0"/>
              </a:spcBef>
              <a:spcAft>
                <a:spcPts val="0"/>
              </a:spcAft>
              <a:buSzPts val="1800"/>
              <a:buFont typeface="Poppins"/>
              <a:buNone/>
              <a:defRPr b="1" sz="1800">
                <a:latin typeface="Poppins"/>
                <a:ea typeface="Poppins"/>
                <a:cs typeface="Poppins"/>
                <a:sym typeface="Poppins"/>
              </a:defRPr>
            </a:lvl7pPr>
            <a:lvl8pPr lvl="7" rtl="0" algn="ctr">
              <a:spcBef>
                <a:spcPts val="0"/>
              </a:spcBef>
              <a:spcAft>
                <a:spcPts val="0"/>
              </a:spcAft>
              <a:buSzPts val="1800"/>
              <a:buFont typeface="Poppins"/>
              <a:buNone/>
              <a:defRPr b="1" sz="1800">
                <a:latin typeface="Poppins"/>
                <a:ea typeface="Poppins"/>
                <a:cs typeface="Poppins"/>
                <a:sym typeface="Poppins"/>
              </a:defRPr>
            </a:lvl8pPr>
            <a:lvl9pPr lvl="8" rtl="0" algn="ctr">
              <a:spcBef>
                <a:spcPts val="0"/>
              </a:spcBef>
              <a:spcAft>
                <a:spcPts val="0"/>
              </a:spcAft>
              <a:buSzPts val="1800"/>
              <a:buFont typeface="Poppins"/>
              <a:buNone/>
              <a:defRPr b="1" sz="1800">
                <a:latin typeface="Poppins"/>
                <a:ea typeface="Poppins"/>
                <a:cs typeface="Poppins"/>
                <a:sym typeface="Poppins"/>
              </a:defRPr>
            </a:lvl9pPr>
          </a:lstStyle>
          <a:p/>
        </p:txBody>
      </p:sp>
      <p:sp>
        <p:nvSpPr>
          <p:cNvPr id="786" name="Google Shape;786;p18"/>
          <p:cNvSpPr txBox="1"/>
          <p:nvPr>
            <p:ph idx="4" type="subTitle"/>
          </p:nvPr>
        </p:nvSpPr>
        <p:spPr>
          <a:xfrm>
            <a:off x="2197877" y="3097278"/>
            <a:ext cx="3916500" cy="3582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1800"/>
              <a:buFont typeface="Poppins"/>
              <a:buNone/>
              <a:defRPr sz="2200">
                <a:latin typeface="Jua"/>
                <a:ea typeface="Jua"/>
                <a:cs typeface="Jua"/>
                <a:sym typeface="Jua"/>
              </a:defRPr>
            </a:lvl1pPr>
            <a:lvl2pPr lvl="1" rtl="0" algn="ctr">
              <a:spcBef>
                <a:spcPts val="0"/>
              </a:spcBef>
              <a:spcAft>
                <a:spcPts val="0"/>
              </a:spcAft>
              <a:buSzPts val="1800"/>
              <a:buFont typeface="Poppins"/>
              <a:buNone/>
              <a:defRPr b="1" sz="1800">
                <a:latin typeface="Poppins"/>
                <a:ea typeface="Poppins"/>
                <a:cs typeface="Poppins"/>
                <a:sym typeface="Poppins"/>
              </a:defRPr>
            </a:lvl2pPr>
            <a:lvl3pPr lvl="2" rtl="0" algn="ctr">
              <a:spcBef>
                <a:spcPts val="0"/>
              </a:spcBef>
              <a:spcAft>
                <a:spcPts val="0"/>
              </a:spcAft>
              <a:buSzPts val="1800"/>
              <a:buFont typeface="Poppins"/>
              <a:buNone/>
              <a:defRPr b="1" sz="1800">
                <a:latin typeface="Poppins"/>
                <a:ea typeface="Poppins"/>
                <a:cs typeface="Poppins"/>
                <a:sym typeface="Poppins"/>
              </a:defRPr>
            </a:lvl3pPr>
            <a:lvl4pPr lvl="3" rtl="0" algn="ctr">
              <a:spcBef>
                <a:spcPts val="0"/>
              </a:spcBef>
              <a:spcAft>
                <a:spcPts val="0"/>
              </a:spcAft>
              <a:buSzPts val="1800"/>
              <a:buFont typeface="Poppins"/>
              <a:buNone/>
              <a:defRPr b="1" sz="1800">
                <a:latin typeface="Poppins"/>
                <a:ea typeface="Poppins"/>
                <a:cs typeface="Poppins"/>
                <a:sym typeface="Poppins"/>
              </a:defRPr>
            </a:lvl4pPr>
            <a:lvl5pPr lvl="4" rtl="0" algn="ctr">
              <a:spcBef>
                <a:spcPts val="0"/>
              </a:spcBef>
              <a:spcAft>
                <a:spcPts val="0"/>
              </a:spcAft>
              <a:buSzPts val="1800"/>
              <a:buFont typeface="Poppins"/>
              <a:buNone/>
              <a:defRPr b="1" sz="1800">
                <a:latin typeface="Poppins"/>
                <a:ea typeface="Poppins"/>
                <a:cs typeface="Poppins"/>
                <a:sym typeface="Poppins"/>
              </a:defRPr>
            </a:lvl5pPr>
            <a:lvl6pPr lvl="5" rtl="0" algn="ctr">
              <a:spcBef>
                <a:spcPts val="0"/>
              </a:spcBef>
              <a:spcAft>
                <a:spcPts val="0"/>
              </a:spcAft>
              <a:buSzPts val="1800"/>
              <a:buFont typeface="Poppins"/>
              <a:buNone/>
              <a:defRPr b="1" sz="1800">
                <a:latin typeface="Poppins"/>
                <a:ea typeface="Poppins"/>
                <a:cs typeface="Poppins"/>
                <a:sym typeface="Poppins"/>
              </a:defRPr>
            </a:lvl6pPr>
            <a:lvl7pPr lvl="6" rtl="0" algn="ctr">
              <a:spcBef>
                <a:spcPts val="0"/>
              </a:spcBef>
              <a:spcAft>
                <a:spcPts val="0"/>
              </a:spcAft>
              <a:buSzPts val="1800"/>
              <a:buFont typeface="Poppins"/>
              <a:buNone/>
              <a:defRPr b="1" sz="1800">
                <a:latin typeface="Poppins"/>
                <a:ea typeface="Poppins"/>
                <a:cs typeface="Poppins"/>
                <a:sym typeface="Poppins"/>
              </a:defRPr>
            </a:lvl7pPr>
            <a:lvl8pPr lvl="7" rtl="0" algn="ctr">
              <a:spcBef>
                <a:spcPts val="0"/>
              </a:spcBef>
              <a:spcAft>
                <a:spcPts val="0"/>
              </a:spcAft>
              <a:buSzPts val="1800"/>
              <a:buFont typeface="Poppins"/>
              <a:buNone/>
              <a:defRPr b="1" sz="1800">
                <a:latin typeface="Poppins"/>
                <a:ea typeface="Poppins"/>
                <a:cs typeface="Poppins"/>
                <a:sym typeface="Poppins"/>
              </a:defRPr>
            </a:lvl8pPr>
            <a:lvl9pPr lvl="8" rtl="0" algn="ctr">
              <a:spcBef>
                <a:spcPts val="0"/>
              </a:spcBef>
              <a:spcAft>
                <a:spcPts val="0"/>
              </a:spcAft>
              <a:buSzPts val="1800"/>
              <a:buFont typeface="Poppins"/>
              <a:buNone/>
              <a:defRPr b="1" sz="1800">
                <a:latin typeface="Poppins"/>
                <a:ea typeface="Poppins"/>
                <a:cs typeface="Poppins"/>
                <a:sym typeface="Poppins"/>
              </a:defRPr>
            </a:lvl9pPr>
          </a:lstStyle>
          <a:p/>
        </p:txBody>
      </p:sp>
      <p:sp>
        <p:nvSpPr>
          <p:cNvPr id="787" name="Google Shape;787;p18"/>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_1_1">
    <p:spTree>
      <p:nvGrpSpPr>
        <p:cNvPr id="788" name="Shape 788"/>
        <p:cNvGrpSpPr/>
        <p:nvPr/>
      </p:nvGrpSpPr>
      <p:grpSpPr>
        <a:xfrm>
          <a:off x="0" y="0"/>
          <a:ext cx="0" cy="0"/>
          <a:chOff x="0" y="0"/>
          <a:chExt cx="0" cy="0"/>
        </a:xfrm>
      </p:grpSpPr>
      <p:grpSp>
        <p:nvGrpSpPr>
          <p:cNvPr id="789" name="Google Shape;789;p19"/>
          <p:cNvGrpSpPr/>
          <p:nvPr/>
        </p:nvGrpSpPr>
        <p:grpSpPr>
          <a:xfrm>
            <a:off x="7" y="-38100"/>
            <a:ext cx="9144000" cy="5219700"/>
            <a:chOff x="-43" y="-76200"/>
            <a:chExt cx="9144000" cy="5219700"/>
          </a:xfrm>
        </p:grpSpPr>
        <p:cxnSp>
          <p:nvCxnSpPr>
            <p:cNvPr id="790" name="Google Shape;790;p19"/>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91" name="Google Shape;791;p19"/>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19"/>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93" name="Google Shape;793;p19"/>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94" name="Google Shape;794;p19"/>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19"/>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96" name="Google Shape;796;p19"/>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97" name="Google Shape;797;p19"/>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19"/>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19"/>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p19"/>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19"/>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19"/>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19"/>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19"/>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19"/>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19"/>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19"/>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19"/>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19"/>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19"/>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19"/>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19"/>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19"/>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19"/>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19"/>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19"/>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19"/>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p19"/>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19"/>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19"/>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19"/>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19"/>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19"/>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19"/>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19"/>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19"/>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19"/>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19"/>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19"/>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19"/>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19"/>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19"/>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19"/>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19"/>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19"/>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836" name="Google Shape;836;p19"/>
          <p:cNvSpPr/>
          <p:nvPr/>
        </p:nvSpPr>
        <p:spPr>
          <a:xfrm>
            <a:off x="713250" y="1198475"/>
            <a:ext cx="7717500" cy="35931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txBox="1"/>
          <p:nvPr>
            <p:ph idx="1" type="body"/>
          </p:nvPr>
        </p:nvSpPr>
        <p:spPr>
          <a:xfrm>
            <a:off x="999150" y="1392725"/>
            <a:ext cx="3457800" cy="3028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38" name="Google Shape;838;p19"/>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39" name="Google Shape;839;p19"/>
          <p:cNvSpPr txBox="1"/>
          <p:nvPr>
            <p:ph idx="2" type="body"/>
          </p:nvPr>
        </p:nvSpPr>
        <p:spPr>
          <a:xfrm>
            <a:off x="4687075" y="1392725"/>
            <a:ext cx="3457800" cy="3028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2">
    <p:spTree>
      <p:nvGrpSpPr>
        <p:cNvPr id="840" name="Shape 840"/>
        <p:cNvGrpSpPr/>
        <p:nvPr/>
      </p:nvGrpSpPr>
      <p:grpSpPr>
        <a:xfrm>
          <a:off x="0" y="0"/>
          <a:ext cx="0" cy="0"/>
          <a:chOff x="0" y="0"/>
          <a:chExt cx="0" cy="0"/>
        </a:xfrm>
      </p:grpSpPr>
      <p:grpSp>
        <p:nvGrpSpPr>
          <p:cNvPr id="841" name="Google Shape;841;p20"/>
          <p:cNvGrpSpPr/>
          <p:nvPr/>
        </p:nvGrpSpPr>
        <p:grpSpPr>
          <a:xfrm>
            <a:off x="7" y="-38100"/>
            <a:ext cx="9144000" cy="5219700"/>
            <a:chOff x="-43" y="-76200"/>
            <a:chExt cx="9144000" cy="5219700"/>
          </a:xfrm>
        </p:grpSpPr>
        <p:cxnSp>
          <p:nvCxnSpPr>
            <p:cNvPr id="842" name="Google Shape;842;p20"/>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p20"/>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20"/>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20"/>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20"/>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20"/>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20"/>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20"/>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20"/>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20"/>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20"/>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p20"/>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p20"/>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20"/>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20"/>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20"/>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20"/>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20"/>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20"/>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20"/>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20"/>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20"/>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20"/>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20"/>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20"/>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20"/>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20"/>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20"/>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20"/>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20"/>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20"/>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20"/>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20"/>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20"/>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20"/>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20"/>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20"/>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20"/>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20"/>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20"/>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20"/>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20"/>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20"/>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20"/>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20"/>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20"/>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888" name="Google Shape;888;p20"/>
          <p:cNvSpPr/>
          <p:nvPr/>
        </p:nvSpPr>
        <p:spPr>
          <a:xfrm>
            <a:off x="713250" y="1198475"/>
            <a:ext cx="7717500" cy="35931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0"/>
          <p:cNvSpPr txBox="1"/>
          <p:nvPr>
            <p:ph idx="1" type="subTitle"/>
          </p:nvPr>
        </p:nvSpPr>
        <p:spPr>
          <a:xfrm>
            <a:off x="1095325" y="1505514"/>
            <a:ext cx="4528200" cy="1332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0" name="Google Shape;890;p20"/>
          <p:cNvSpPr txBox="1"/>
          <p:nvPr>
            <p:ph idx="2" type="subTitle"/>
          </p:nvPr>
        </p:nvSpPr>
        <p:spPr>
          <a:xfrm>
            <a:off x="1095341" y="3029637"/>
            <a:ext cx="4528200" cy="1332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1" name="Google Shape;891;p20"/>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grpSp>
        <p:nvGrpSpPr>
          <p:cNvPr id="59" name="Google Shape;59;p3"/>
          <p:cNvGrpSpPr/>
          <p:nvPr/>
        </p:nvGrpSpPr>
        <p:grpSpPr>
          <a:xfrm>
            <a:off x="7" y="-38100"/>
            <a:ext cx="9144000" cy="5219700"/>
            <a:chOff x="-43" y="-76200"/>
            <a:chExt cx="9144000" cy="5219700"/>
          </a:xfrm>
        </p:grpSpPr>
        <p:cxnSp>
          <p:nvCxnSpPr>
            <p:cNvPr id="60" name="Google Shape;60;p3"/>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1" name="Google Shape;61;p3"/>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2" name="Google Shape;62;p3"/>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3" name="Google Shape;63;p3"/>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4" name="Google Shape;64;p3"/>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5" name="Google Shape;65;p3"/>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6" name="Google Shape;66;p3"/>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7" name="Google Shape;67;p3"/>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3"/>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3"/>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0" name="Google Shape;70;p3"/>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3"/>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2" name="Google Shape;72;p3"/>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3" name="Google Shape;73;p3"/>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3"/>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3"/>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3"/>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3"/>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3"/>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3"/>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3"/>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3"/>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3"/>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3"/>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3"/>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3"/>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3"/>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3"/>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3"/>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3"/>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3"/>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3"/>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3"/>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3"/>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3"/>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3"/>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3"/>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3"/>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3"/>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3"/>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3"/>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3"/>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3"/>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106" name="Google Shape;106;p3"/>
          <p:cNvSpPr txBox="1"/>
          <p:nvPr>
            <p:ph type="title"/>
          </p:nvPr>
        </p:nvSpPr>
        <p:spPr>
          <a:xfrm>
            <a:off x="3025500" y="1221263"/>
            <a:ext cx="4711500" cy="864600"/>
          </a:xfrm>
          <a:prstGeom prst="rect">
            <a:avLst/>
          </a:prstGeom>
          <a:noFill/>
        </p:spPr>
        <p:txBody>
          <a:bodyPr anchorCtr="0" anchor="ctr" bIns="91425" lIns="91425" spcFirstLastPara="1" rIns="91425" wrap="square" tIns="91425">
            <a:noAutofit/>
          </a:bodyPr>
          <a:lstStyle>
            <a:lvl1pPr lvl="0">
              <a:lnSpc>
                <a:spcPct val="115000"/>
              </a:lnSpc>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7" name="Google Shape;107;p3"/>
          <p:cNvSpPr txBox="1"/>
          <p:nvPr>
            <p:ph idx="1" type="subTitle"/>
          </p:nvPr>
        </p:nvSpPr>
        <p:spPr>
          <a:xfrm>
            <a:off x="3025500" y="2203838"/>
            <a:ext cx="4711500" cy="447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3"/>
          <p:cNvSpPr txBox="1"/>
          <p:nvPr>
            <p:ph hasCustomPrompt="1" idx="2" type="title"/>
          </p:nvPr>
        </p:nvSpPr>
        <p:spPr>
          <a:xfrm>
            <a:off x="1407000" y="1253400"/>
            <a:ext cx="1436100" cy="1365600"/>
          </a:xfrm>
          <a:prstGeom prst="rect">
            <a:avLst/>
          </a:prstGeom>
          <a:solidFill>
            <a:schemeClr val="accent1"/>
          </a:solidFill>
          <a:ln>
            <a:noFill/>
          </a:ln>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Clr>
                <a:schemeClr val="accent6"/>
              </a:buClr>
              <a:buSzPts val="4800"/>
              <a:buFont typeface="Poppins"/>
              <a:buNone/>
              <a:defRPr sz="5500"/>
            </a:lvl1pPr>
            <a:lvl2pPr lvl="1"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2pPr>
            <a:lvl3pPr lvl="2"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3pPr>
            <a:lvl4pPr lvl="3"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4pPr>
            <a:lvl5pPr lvl="4"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5pPr>
            <a:lvl6pPr lvl="5"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6pPr>
            <a:lvl7pPr lvl="6"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7pPr>
            <a:lvl8pPr lvl="7"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8pPr>
            <a:lvl9pPr lvl="8"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
    <p:spTree>
      <p:nvGrpSpPr>
        <p:cNvPr id="892" name="Shape 892"/>
        <p:cNvGrpSpPr/>
        <p:nvPr/>
      </p:nvGrpSpPr>
      <p:grpSpPr>
        <a:xfrm>
          <a:off x="0" y="0"/>
          <a:ext cx="0" cy="0"/>
          <a:chOff x="0" y="0"/>
          <a:chExt cx="0" cy="0"/>
        </a:xfrm>
      </p:grpSpPr>
      <p:grpSp>
        <p:nvGrpSpPr>
          <p:cNvPr id="893" name="Google Shape;893;p21"/>
          <p:cNvGrpSpPr/>
          <p:nvPr/>
        </p:nvGrpSpPr>
        <p:grpSpPr>
          <a:xfrm>
            <a:off x="7" y="-38100"/>
            <a:ext cx="9144000" cy="5219700"/>
            <a:chOff x="-43" y="-76200"/>
            <a:chExt cx="9144000" cy="5219700"/>
          </a:xfrm>
        </p:grpSpPr>
        <p:cxnSp>
          <p:nvCxnSpPr>
            <p:cNvPr id="894" name="Google Shape;894;p21"/>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21"/>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21"/>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21"/>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21"/>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21"/>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21"/>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21"/>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21"/>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21"/>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21"/>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21"/>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21"/>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21"/>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21"/>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21"/>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21"/>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11" name="Google Shape;911;p21"/>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12" name="Google Shape;912;p21"/>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13" name="Google Shape;913;p21"/>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14" name="Google Shape;914;p21"/>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15" name="Google Shape;915;p21"/>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21"/>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21"/>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21"/>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19" name="Google Shape;919;p21"/>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20" name="Google Shape;920;p21"/>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21" name="Google Shape;921;p21"/>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22" name="Google Shape;922;p21"/>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21"/>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24" name="Google Shape;924;p21"/>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25" name="Google Shape;925;p21"/>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26" name="Google Shape;926;p21"/>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27" name="Google Shape;927;p21"/>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28" name="Google Shape;928;p21"/>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29" name="Google Shape;929;p21"/>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30" name="Google Shape;930;p21"/>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31" name="Google Shape;931;p21"/>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32" name="Google Shape;932;p21"/>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33" name="Google Shape;933;p21"/>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34" name="Google Shape;934;p21"/>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35" name="Google Shape;935;p21"/>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36" name="Google Shape;936;p21"/>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37" name="Google Shape;937;p21"/>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38" name="Google Shape;938;p21"/>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39" name="Google Shape;939;p21"/>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940" name="Google Shape;940;p21"/>
          <p:cNvSpPr/>
          <p:nvPr/>
        </p:nvSpPr>
        <p:spPr>
          <a:xfrm>
            <a:off x="713250" y="1198475"/>
            <a:ext cx="7717500" cy="35931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1"/>
          <p:cNvSpPr txBox="1"/>
          <p:nvPr>
            <p:ph idx="1" type="subTitle"/>
          </p:nvPr>
        </p:nvSpPr>
        <p:spPr>
          <a:xfrm>
            <a:off x="2255994" y="2023433"/>
            <a:ext cx="5797200" cy="341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942" name="Google Shape;942;p21"/>
          <p:cNvSpPr txBox="1"/>
          <p:nvPr>
            <p:ph idx="2" type="subTitle"/>
          </p:nvPr>
        </p:nvSpPr>
        <p:spPr>
          <a:xfrm>
            <a:off x="2255994" y="1685789"/>
            <a:ext cx="5797200" cy="3873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1"/>
              </a:buClr>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943" name="Google Shape;943;p21"/>
          <p:cNvSpPr txBox="1"/>
          <p:nvPr>
            <p:ph idx="3" type="subTitle"/>
          </p:nvPr>
        </p:nvSpPr>
        <p:spPr>
          <a:xfrm>
            <a:off x="2255994" y="3019583"/>
            <a:ext cx="5797200" cy="341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944" name="Google Shape;944;p21"/>
          <p:cNvSpPr txBox="1"/>
          <p:nvPr>
            <p:ph idx="4" type="subTitle"/>
          </p:nvPr>
        </p:nvSpPr>
        <p:spPr>
          <a:xfrm>
            <a:off x="2255994" y="2681935"/>
            <a:ext cx="5797200" cy="3873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1"/>
              </a:buClr>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945" name="Google Shape;945;p21"/>
          <p:cNvSpPr txBox="1"/>
          <p:nvPr>
            <p:ph idx="5" type="subTitle"/>
          </p:nvPr>
        </p:nvSpPr>
        <p:spPr>
          <a:xfrm>
            <a:off x="2255994" y="4015733"/>
            <a:ext cx="5797200" cy="341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946" name="Google Shape;946;p21"/>
          <p:cNvSpPr txBox="1"/>
          <p:nvPr>
            <p:ph idx="6" type="subTitle"/>
          </p:nvPr>
        </p:nvSpPr>
        <p:spPr>
          <a:xfrm>
            <a:off x="2255994" y="3678081"/>
            <a:ext cx="5797200" cy="3873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1"/>
              </a:buClr>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947" name="Google Shape;947;p21"/>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_2">
    <p:spTree>
      <p:nvGrpSpPr>
        <p:cNvPr id="948" name="Shape 948"/>
        <p:cNvGrpSpPr/>
        <p:nvPr/>
      </p:nvGrpSpPr>
      <p:grpSpPr>
        <a:xfrm>
          <a:off x="0" y="0"/>
          <a:ext cx="0" cy="0"/>
          <a:chOff x="0" y="0"/>
          <a:chExt cx="0" cy="0"/>
        </a:xfrm>
      </p:grpSpPr>
      <p:grpSp>
        <p:nvGrpSpPr>
          <p:cNvPr id="949" name="Google Shape;949;p22"/>
          <p:cNvGrpSpPr/>
          <p:nvPr/>
        </p:nvGrpSpPr>
        <p:grpSpPr>
          <a:xfrm>
            <a:off x="7" y="-38100"/>
            <a:ext cx="9144000" cy="5219700"/>
            <a:chOff x="-43" y="-76200"/>
            <a:chExt cx="9144000" cy="5219700"/>
          </a:xfrm>
        </p:grpSpPr>
        <p:cxnSp>
          <p:nvCxnSpPr>
            <p:cNvPr id="950" name="Google Shape;950;p22"/>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22"/>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22"/>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22"/>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22"/>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22"/>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22"/>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22"/>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22"/>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22"/>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22"/>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22"/>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22"/>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22"/>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22"/>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22"/>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22"/>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22"/>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22"/>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22"/>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22"/>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22"/>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22"/>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22"/>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22"/>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22"/>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22"/>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22"/>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22"/>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79" name="Google Shape;979;p22"/>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980" name="Google Shape;980;p22"/>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22"/>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82" name="Google Shape;982;p22"/>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83" name="Google Shape;983;p22"/>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84" name="Google Shape;984;p22"/>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85" name="Google Shape;985;p22"/>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86" name="Google Shape;986;p22"/>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87" name="Google Shape;987;p22"/>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88" name="Google Shape;988;p22"/>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89" name="Google Shape;989;p22"/>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90" name="Google Shape;990;p22"/>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91" name="Google Shape;991;p22"/>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92" name="Google Shape;992;p22"/>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2"/>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2"/>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2"/>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996" name="Google Shape;996;p22"/>
          <p:cNvSpPr/>
          <p:nvPr/>
        </p:nvSpPr>
        <p:spPr>
          <a:xfrm>
            <a:off x="713250" y="1198475"/>
            <a:ext cx="7717500" cy="35931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2"/>
          <p:cNvSpPr txBox="1"/>
          <p:nvPr>
            <p:ph idx="1" type="subTitle"/>
          </p:nvPr>
        </p:nvSpPr>
        <p:spPr>
          <a:xfrm>
            <a:off x="1000525" y="1907720"/>
            <a:ext cx="3432900" cy="1120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998" name="Google Shape;998;p22"/>
          <p:cNvSpPr txBox="1"/>
          <p:nvPr>
            <p:ph idx="2" type="subTitle"/>
          </p:nvPr>
        </p:nvSpPr>
        <p:spPr>
          <a:xfrm>
            <a:off x="1000526" y="1489532"/>
            <a:ext cx="3432900" cy="4182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spcBef>
                <a:spcPts val="0"/>
              </a:spcBef>
              <a:spcAft>
                <a:spcPts val="0"/>
              </a:spcAft>
              <a:buClr>
                <a:schemeClr val="dk1"/>
              </a:buClr>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999" name="Google Shape;999;p22"/>
          <p:cNvSpPr txBox="1"/>
          <p:nvPr>
            <p:ph idx="3" type="subTitle"/>
          </p:nvPr>
        </p:nvSpPr>
        <p:spPr>
          <a:xfrm>
            <a:off x="1000525" y="3486750"/>
            <a:ext cx="3432900" cy="1120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000" name="Google Shape;1000;p22"/>
          <p:cNvSpPr txBox="1"/>
          <p:nvPr>
            <p:ph idx="4" type="subTitle"/>
          </p:nvPr>
        </p:nvSpPr>
        <p:spPr>
          <a:xfrm>
            <a:off x="1000526" y="3068527"/>
            <a:ext cx="3432900" cy="4182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spcBef>
                <a:spcPts val="0"/>
              </a:spcBef>
              <a:spcAft>
                <a:spcPts val="0"/>
              </a:spcAft>
              <a:buClr>
                <a:schemeClr val="dk1"/>
              </a:buClr>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001" name="Google Shape;1001;p22"/>
          <p:cNvSpPr txBox="1"/>
          <p:nvPr>
            <p:ph idx="5" type="subTitle"/>
          </p:nvPr>
        </p:nvSpPr>
        <p:spPr>
          <a:xfrm>
            <a:off x="4584232" y="1907787"/>
            <a:ext cx="3432900" cy="1120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002" name="Google Shape;1002;p22"/>
          <p:cNvSpPr txBox="1"/>
          <p:nvPr>
            <p:ph idx="6" type="subTitle"/>
          </p:nvPr>
        </p:nvSpPr>
        <p:spPr>
          <a:xfrm>
            <a:off x="4584232" y="1489525"/>
            <a:ext cx="3432900" cy="4182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spcBef>
                <a:spcPts val="0"/>
              </a:spcBef>
              <a:spcAft>
                <a:spcPts val="0"/>
              </a:spcAft>
              <a:buClr>
                <a:schemeClr val="dk1"/>
              </a:buClr>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003" name="Google Shape;1003;p22"/>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_2_1">
    <p:spTree>
      <p:nvGrpSpPr>
        <p:cNvPr id="1004" name="Shape 1004"/>
        <p:cNvGrpSpPr/>
        <p:nvPr/>
      </p:nvGrpSpPr>
      <p:grpSpPr>
        <a:xfrm>
          <a:off x="0" y="0"/>
          <a:ext cx="0" cy="0"/>
          <a:chOff x="0" y="0"/>
          <a:chExt cx="0" cy="0"/>
        </a:xfrm>
      </p:grpSpPr>
      <p:grpSp>
        <p:nvGrpSpPr>
          <p:cNvPr id="1005" name="Google Shape;1005;p23"/>
          <p:cNvGrpSpPr/>
          <p:nvPr/>
        </p:nvGrpSpPr>
        <p:grpSpPr>
          <a:xfrm>
            <a:off x="7" y="-38100"/>
            <a:ext cx="9144000" cy="5219700"/>
            <a:chOff x="-43" y="-76200"/>
            <a:chExt cx="9144000" cy="5219700"/>
          </a:xfrm>
        </p:grpSpPr>
        <p:cxnSp>
          <p:nvCxnSpPr>
            <p:cNvPr id="1006" name="Google Shape;1006;p23"/>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23"/>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23"/>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23"/>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23"/>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23"/>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23"/>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23"/>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23"/>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23"/>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23"/>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23"/>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23"/>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23"/>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23"/>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23"/>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23"/>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23"/>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23"/>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3"/>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3"/>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23"/>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28" name="Google Shape;1028;p23"/>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29" name="Google Shape;1029;p23"/>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30" name="Google Shape;1030;p23"/>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31" name="Google Shape;1031;p23"/>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32" name="Google Shape;1032;p23"/>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33" name="Google Shape;1033;p23"/>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34" name="Google Shape;1034;p23"/>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35" name="Google Shape;1035;p23"/>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36" name="Google Shape;1036;p23"/>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23"/>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23"/>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39" name="Google Shape;1039;p23"/>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40" name="Google Shape;1040;p23"/>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41" name="Google Shape;1041;p23"/>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42" name="Google Shape;1042;p23"/>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23"/>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23"/>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45" name="Google Shape;1045;p23"/>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23"/>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47" name="Google Shape;1047;p23"/>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23"/>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23"/>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23"/>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23"/>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1052" name="Google Shape;1052;p23"/>
          <p:cNvSpPr/>
          <p:nvPr/>
        </p:nvSpPr>
        <p:spPr>
          <a:xfrm>
            <a:off x="713250" y="1198475"/>
            <a:ext cx="7717500" cy="35931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3"/>
          <p:cNvSpPr txBox="1"/>
          <p:nvPr>
            <p:ph idx="1" type="subTitle"/>
          </p:nvPr>
        </p:nvSpPr>
        <p:spPr>
          <a:xfrm>
            <a:off x="1236849" y="2447922"/>
            <a:ext cx="2213700" cy="2037300"/>
          </a:xfrm>
          <a:prstGeom prst="rect">
            <a:avLst/>
          </a:prstGeom>
          <a:solidFill>
            <a:schemeClr val="dk2"/>
          </a:solidFill>
          <a:effectLst>
            <a:outerShdw blurRad="57150" rotWithShape="0" algn="bl" dir="5400000" dist="38100">
              <a:srgbClr val="000000">
                <a:alpha val="50000"/>
              </a:srgbClr>
            </a:outerShdw>
          </a:effectLst>
        </p:spPr>
        <p:txBody>
          <a:bodyPr anchorCtr="0" anchor="t" bIns="91425" lIns="91425" spcFirstLastPara="1" rIns="91425" wrap="square" tIns="91425">
            <a:noAutofit/>
          </a:bodyPr>
          <a:lstStyle>
            <a:lvl1pPr lvl="0" rtl="0">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054" name="Google Shape;1054;p23"/>
          <p:cNvSpPr txBox="1"/>
          <p:nvPr>
            <p:ph idx="2" type="subTitle"/>
          </p:nvPr>
        </p:nvSpPr>
        <p:spPr>
          <a:xfrm>
            <a:off x="1236825" y="1489539"/>
            <a:ext cx="2213700" cy="849000"/>
          </a:xfrm>
          <a:prstGeom prst="rect">
            <a:avLst/>
          </a:prstGeom>
          <a:solidFill>
            <a:schemeClr val="accent1"/>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055" name="Google Shape;1055;p23"/>
          <p:cNvSpPr txBox="1"/>
          <p:nvPr>
            <p:ph idx="3" type="subTitle"/>
          </p:nvPr>
        </p:nvSpPr>
        <p:spPr>
          <a:xfrm>
            <a:off x="5929852" y="2447960"/>
            <a:ext cx="2213700" cy="2037300"/>
          </a:xfrm>
          <a:prstGeom prst="rect">
            <a:avLst/>
          </a:prstGeom>
          <a:solidFill>
            <a:schemeClr val="dk2"/>
          </a:solidFill>
          <a:effectLst>
            <a:outerShdw blurRad="57150" rotWithShape="0" algn="bl" dir="5400000" dist="38100">
              <a:srgbClr val="000000">
                <a:alpha val="50000"/>
              </a:srgbClr>
            </a:outerShdw>
          </a:effectLst>
        </p:spPr>
        <p:txBody>
          <a:bodyPr anchorCtr="0" anchor="t" bIns="91425" lIns="91425" spcFirstLastPara="1" rIns="91425" wrap="square" tIns="91425">
            <a:noAutofit/>
          </a:bodyPr>
          <a:lstStyle>
            <a:lvl1pPr lvl="0" rtl="0">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056" name="Google Shape;1056;p23"/>
          <p:cNvSpPr txBox="1"/>
          <p:nvPr>
            <p:ph idx="4" type="subTitle"/>
          </p:nvPr>
        </p:nvSpPr>
        <p:spPr>
          <a:xfrm>
            <a:off x="5929849" y="1489530"/>
            <a:ext cx="2213700" cy="849000"/>
          </a:xfrm>
          <a:prstGeom prst="rect">
            <a:avLst/>
          </a:prstGeom>
          <a:solidFill>
            <a:schemeClr val="accent1"/>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057" name="Google Shape;1057;p23"/>
          <p:cNvSpPr txBox="1"/>
          <p:nvPr>
            <p:ph idx="5" type="subTitle"/>
          </p:nvPr>
        </p:nvSpPr>
        <p:spPr>
          <a:xfrm>
            <a:off x="3583351" y="2448027"/>
            <a:ext cx="2213700" cy="2037300"/>
          </a:xfrm>
          <a:prstGeom prst="rect">
            <a:avLst/>
          </a:prstGeom>
          <a:solidFill>
            <a:schemeClr val="dk2"/>
          </a:solidFill>
          <a:effectLst>
            <a:outerShdw blurRad="57150" rotWithShape="0" algn="bl" dir="5400000" dist="38100">
              <a:srgbClr val="000000">
                <a:alpha val="50000"/>
              </a:srgbClr>
            </a:outerShdw>
          </a:effectLst>
        </p:spPr>
        <p:txBody>
          <a:bodyPr anchorCtr="0" anchor="t" bIns="91425" lIns="91425" spcFirstLastPara="1" rIns="91425" wrap="square" tIns="91425">
            <a:noAutofit/>
          </a:bodyPr>
          <a:lstStyle>
            <a:lvl1pPr lvl="0" rtl="0">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058" name="Google Shape;1058;p23"/>
          <p:cNvSpPr txBox="1"/>
          <p:nvPr>
            <p:ph idx="6" type="subTitle"/>
          </p:nvPr>
        </p:nvSpPr>
        <p:spPr>
          <a:xfrm>
            <a:off x="3583337" y="1489525"/>
            <a:ext cx="2213700" cy="849000"/>
          </a:xfrm>
          <a:prstGeom prst="rect">
            <a:avLst/>
          </a:prstGeom>
          <a:solidFill>
            <a:schemeClr val="accent1"/>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059" name="Google Shape;1059;p23"/>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2_1">
    <p:spTree>
      <p:nvGrpSpPr>
        <p:cNvPr id="1060" name="Shape 1060"/>
        <p:cNvGrpSpPr/>
        <p:nvPr/>
      </p:nvGrpSpPr>
      <p:grpSpPr>
        <a:xfrm>
          <a:off x="0" y="0"/>
          <a:ext cx="0" cy="0"/>
          <a:chOff x="0" y="0"/>
          <a:chExt cx="0" cy="0"/>
        </a:xfrm>
      </p:grpSpPr>
      <p:grpSp>
        <p:nvGrpSpPr>
          <p:cNvPr id="1061" name="Google Shape;1061;p24"/>
          <p:cNvGrpSpPr/>
          <p:nvPr/>
        </p:nvGrpSpPr>
        <p:grpSpPr>
          <a:xfrm>
            <a:off x="7" y="-38100"/>
            <a:ext cx="9144000" cy="5219700"/>
            <a:chOff x="-43" y="-76200"/>
            <a:chExt cx="9144000" cy="5219700"/>
          </a:xfrm>
        </p:grpSpPr>
        <p:cxnSp>
          <p:nvCxnSpPr>
            <p:cNvPr id="1062" name="Google Shape;1062;p24"/>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24"/>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64" name="Google Shape;1064;p24"/>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65" name="Google Shape;1065;p24"/>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4"/>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67" name="Google Shape;1067;p24"/>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68" name="Google Shape;1068;p24"/>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24"/>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24"/>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71" name="Google Shape;1071;p24"/>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24"/>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73" name="Google Shape;1073;p24"/>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74" name="Google Shape;1074;p24"/>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75" name="Google Shape;1075;p24"/>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76" name="Google Shape;1076;p24"/>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77" name="Google Shape;1077;p24"/>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78" name="Google Shape;1078;p24"/>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79" name="Google Shape;1079;p24"/>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24"/>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81" name="Google Shape;1081;p24"/>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82" name="Google Shape;1082;p24"/>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83" name="Google Shape;1083;p24"/>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84" name="Google Shape;1084;p24"/>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24"/>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24"/>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24"/>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24"/>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24"/>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24"/>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24"/>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24"/>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24"/>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24"/>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24"/>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24"/>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24"/>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24"/>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24"/>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24"/>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24"/>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24"/>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24"/>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24"/>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24"/>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24"/>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4"/>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1108" name="Google Shape;1108;p24"/>
          <p:cNvSpPr/>
          <p:nvPr/>
        </p:nvSpPr>
        <p:spPr>
          <a:xfrm>
            <a:off x="713250" y="1198475"/>
            <a:ext cx="7717500" cy="35931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txBox="1"/>
          <p:nvPr>
            <p:ph idx="1" type="subTitle"/>
          </p:nvPr>
        </p:nvSpPr>
        <p:spPr>
          <a:xfrm flipH="1">
            <a:off x="1887363" y="2058833"/>
            <a:ext cx="1887300" cy="5250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0" name="Google Shape;1110;p24"/>
          <p:cNvSpPr txBox="1"/>
          <p:nvPr>
            <p:ph idx="2" type="subTitle"/>
          </p:nvPr>
        </p:nvSpPr>
        <p:spPr>
          <a:xfrm flipH="1">
            <a:off x="1887366" y="1751975"/>
            <a:ext cx="1887300" cy="4182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1" name="Google Shape;1111;p24"/>
          <p:cNvSpPr txBox="1"/>
          <p:nvPr>
            <p:ph idx="3" type="subTitle"/>
          </p:nvPr>
        </p:nvSpPr>
        <p:spPr>
          <a:xfrm flipH="1">
            <a:off x="1887363" y="3560700"/>
            <a:ext cx="1887300" cy="5250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2" name="Google Shape;1112;p24"/>
          <p:cNvSpPr txBox="1"/>
          <p:nvPr>
            <p:ph idx="4" type="subTitle"/>
          </p:nvPr>
        </p:nvSpPr>
        <p:spPr>
          <a:xfrm flipH="1">
            <a:off x="1887366" y="3253841"/>
            <a:ext cx="1887300" cy="4182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3" name="Google Shape;1113;p24"/>
          <p:cNvSpPr txBox="1"/>
          <p:nvPr>
            <p:ph idx="5" type="subTitle"/>
          </p:nvPr>
        </p:nvSpPr>
        <p:spPr>
          <a:xfrm>
            <a:off x="4677694" y="2058833"/>
            <a:ext cx="1887300" cy="5250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4" name="Google Shape;1114;p24"/>
          <p:cNvSpPr txBox="1"/>
          <p:nvPr>
            <p:ph idx="6" type="subTitle"/>
          </p:nvPr>
        </p:nvSpPr>
        <p:spPr>
          <a:xfrm>
            <a:off x="4677691" y="1751975"/>
            <a:ext cx="1887300" cy="4182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5" name="Google Shape;1115;p24"/>
          <p:cNvSpPr txBox="1"/>
          <p:nvPr>
            <p:ph idx="7" type="subTitle"/>
          </p:nvPr>
        </p:nvSpPr>
        <p:spPr>
          <a:xfrm>
            <a:off x="4677694" y="3560700"/>
            <a:ext cx="1887300" cy="5250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6" name="Google Shape;1116;p24"/>
          <p:cNvSpPr txBox="1"/>
          <p:nvPr>
            <p:ph idx="8" type="subTitle"/>
          </p:nvPr>
        </p:nvSpPr>
        <p:spPr>
          <a:xfrm>
            <a:off x="4677691" y="3253841"/>
            <a:ext cx="1887300" cy="4182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7" name="Google Shape;1117;p24"/>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8">
    <p:spTree>
      <p:nvGrpSpPr>
        <p:cNvPr id="1118" name="Shape 1118"/>
        <p:cNvGrpSpPr/>
        <p:nvPr/>
      </p:nvGrpSpPr>
      <p:grpSpPr>
        <a:xfrm>
          <a:off x="0" y="0"/>
          <a:ext cx="0" cy="0"/>
          <a:chOff x="0" y="0"/>
          <a:chExt cx="0" cy="0"/>
        </a:xfrm>
      </p:grpSpPr>
      <p:grpSp>
        <p:nvGrpSpPr>
          <p:cNvPr id="1119" name="Google Shape;1119;p25"/>
          <p:cNvGrpSpPr/>
          <p:nvPr/>
        </p:nvGrpSpPr>
        <p:grpSpPr>
          <a:xfrm>
            <a:off x="7" y="-38100"/>
            <a:ext cx="9144000" cy="5219700"/>
            <a:chOff x="-43" y="-76200"/>
            <a:chExt cx="9144000" cy="5219700"/>
          </a:xfrm>
        </p:grpSpPr>
        <p:cxnSp>
          <p:nvCxnSpPr>
            <p:cNvPr id="1120" name="Google Shape;1120;p25"/>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21" name="Google Shape;1121;p25"/>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22" name="Google Shape;1122;p25"/>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23" name="Google Shape;1123;p25"/>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24" name="Google Shape;1124;p25"/>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25" name="Google Shape;1125;p25"/>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26" name="Google Shape;1126;p25"/>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27" name="Google Shape;1127;p25"/>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28" name="Google Shape;1128;p25"/>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25"/>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30" name="Google Shape;1130;p25"/>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31" name="Google Shape;1131;p25"/>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32" name="Google Shape;1132;p25"/>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33" name="Google Shape;1133;p25"/>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34" name="Google Shape;1134;p25"/>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25"/>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25"/>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25"/>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38" name="Google Shape;1138;p25"/>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25"/>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40" name="Google Shape;1140;p25"/>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41" name="Google Shape;1141;p25"/>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42" name="Google Shape;1142;p25"/>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43" name="Google Shape;1143;p25"/>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25"/>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45" name="Google Shape;1145;p25"/>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25"/>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25"/>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25"/>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25"/>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25"/>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51" name="Google Shape;1151;p25"/>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25"/>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25"/>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25"/>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25"/>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25"/>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25"/>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25"/>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25"/>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25"/>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25"/>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25"/>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25"/>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25"/>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25"/>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1166" name="Google Shape;1166;p25"/>
          <p:cNvSpPr/>
          <p:nvPr/>
        </p:nvSpPr>
        <p:spPr>
          <a:xfrm>
            <a:off x="713250" y="1198475"/>
            <a:ext cx="7717500" cy="35931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5"/>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68" name="Google Shape;1168;p25"/>
          <p:cNvSpPr txBox="1"/>
          <p:nvPr>
            <p:ph idx="1" type="subTitle"/>
          </p:nvPr>
        </p:nvSpPr>
        <p:spPr>
          <a:xfrm flipH="1">
            <a:off x="1000524" y="2064100"/>
            <a:ext cx="3420000" cy="1101300"/>
          </a:xfrm>
          <a:prstGeom prst="rect">
            <a:avLst/>
          </a:prstGeom>
          <a:solidFill>
            <a:schemeClr val="dk2"/>
          </a:solidFill>
          <a:effectLst>
            <a:outerShdw blurRad="57150" rotWithShape="0" algn="bl" dir="5400000" dist="38100">
              <a:srgbClr val="000000">
                <a:alpha val="50000"/>
              </a:srgbClr>
            </a:outerShdw>
          </a:effectLst>
        </p:spPr>
        <p:txBody>
          <a:bodyPr anchorCtr="0" anchor="t" bIns="91425" lIns="91425" spcFirstLastPara="1" rIns="91425" wrap="square" tIns="91425">
            <a:noAutofit/>
          </a:bodyPr>
          <a:lstStyle>
            <a:lvl1pPr lvl="0" rtl="0">
              <a:spcBef>
                <a:spcPts val="0"/>
              </a:spcBef>
              <a:spcAft>
                <a:spcPts val="0"/>
              </a:spcAft>
              <a:buSzPts val="1000"/>
              <a:buNone/>
              <a:defRPr>
                <a:latin typeface="Nunito"/>
                <a:ea typeface="Nunito"/>
                <a:cs typeface="Nunito"/>
                <a:sym typeface="Nunito"/>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69" name="Google Shape;1169;p25"/>
          <p:cNvSpPr txBox="1"/>
          <p:nvPr>
            <p:ph idx="2" type="subTitle"/>
          </p:nvPr>
        </p:nvSpPr>
        <p:spPr>
          <a:xfrm flipH="1">
            <a:off x="1000522" y="1489525"/>
            <a:ext cx="3420000" cy="418200"/>
          </a:xfrm>
          <a:prstGeom prst="rect">
            <a:avLst/>
          </a:prstGeom>
          <a:solidFill>
            <a:schemeClr val="accent1"/>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spcBef>
                <a:spcPts val="0"/>
              </a:spcBef>
              <a:spcAft>
                <a:spcPts val="0"/>
              </a:spcAft>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70" name="Google Shape;1170;p25"/>
          <p:cNvSpPr txBox="1"/>
          <p:nvPr>
            <p:ph idx="3" type="subTitle"/>
          </p:nvPr>
        </p:nvSpPr>
        <p:spPr>
          <a:xfrm flipH="1">
            <a:off x="4572000" y="2064100"/>
            <a:ext cx="3420000" cy="1101300"/>
          </a:xfrm>
          <a:prstGeom prst="rect">
            <a:avLst/>
          </a:prstGeom>
          <a:solidFill>
            <a:schemeClr val="dk2"/>
          </a:solidFill>
          <a:ln>
            <a:noFill/>
          </a:ln>
          <a:effectLst>
            <a:outerShdw blurRad="57150" rotWithShape="0" algn="bl" dir="5400000" dist="38100">
              <a:srgbClr val="000000">
                <a:alpha val="50000"/>
              </a:srgbClr>
            </a:outerShdw>
          </a:effectLst>
        </p:spPr>
        <p:txBody>
          <a:bodyPr anchorCtr="0" anchor="t" bIns="91425" lIns="91425" spcFirstLastPara="1" rIns="91425" wrap="square" tIns="91425">
            <a:noAutofit/>
          </a:bodyPr>
          <a:lstStyle>
            <a:lvl1pPr lvl="0" rtl="0">
              <a:spcBef>
                <a:spcPts val="0"/>
              </a:spcBef>
              <a:spcAft>
                <a:spcPts val="0"/>
              </a:spcAft>
              <a:buSzPts val="1000"/>
              <a:buNone/>
              <a:defRPr>
                <a:latin typeface="Nunito"/>
                <a:ea typeface="Nunito"/>
                <a:cs typeface="Nunito"/>
                <a:sym typeface="Nunito"/>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71" name="Google Shape;1171;p25"/>
          <p:cNvSpPr txBox="1"/>
          <p:nvPr>
            <p:ph idx="4" type="subTitle"/>
          </p:nvPr>
        </p:nvSpPr>
        <p:spPr>
          <a:xfrm flipH="1">
            <a:off x="4572007" y="1489525"/>
            <a:ext cx="3420000" cy="418200"/>
          </a:xfrm>
          <a:prstGeom prst="rect">
            <a:avLst/>
          </a:prstGeom>
          <a:solidFill>
            <a:schemeClr val="accent1"/>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spcBef>
                <a:spcPts val="0"/>
              </a:spcBef>
              <a:spcAft>
                <a:spcPts val="0"/>
              </a:spcAft>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72" name="Google Shape;1172;p25"/>
          <p:cNvSpPr txBox="1"/>
          <p:nvPr>
            <p:ph idx="5" type="subTitle"/>
          </p:nvPr>
        </p:nvSpPr>
        <p:spPr>
          <a:xfrm flipH="1">
            <a:off x="1000524" y="3896350"/>
            <a:ext cx="3420000" cy="605100"/>
          </a:xfrm>
          <a:prstGeom prst="rect">
            <a:avLst/>
          </a:prstGeom>
          <a:solidFill>
            <a:schemeClr val="dk2"/>
          </a:solidFill>
          <a:effectLst>
            <a:outerShdw blurRad="57150" rotWithShape="0" algn="bl" dir="5400000" dist="38100">
              <a:srgbClr val="000000">
                <a:alpha val="50000"/>
              </a:srgbClr>
            </a:outerShdw>
          </a:effectLst>
        </p:spPr>
        <p:txBody>
          <a:bodyPr anchorCtr="0" anchor="t" bIns="91425" lIns="91425" spcFirstLastPara="1" rIns="91425" wrap="square" tIns="91425">
            <a:noAutofit/>
          </a:bodyPr>
          <a:lstStyle>
            <a:lvl1pPr lvl="0" rtl="0">
              <a:spcBef>
                <a:spcPts val="0"/>
              </a:spcBef>
              <a:spcAft>
                <a:spcPts val="0"/>
              </a:spcAft>
              <a:buSzPts val="1000"/>
              <a:buNone/>
              <a:defRPr>
                <a:latin typeface="Nunito"/>
                <a:ea typeface="Nunito"/>
                <a:cs typeface="Nunito"/>
                <a:sym typeface="Nunito"/>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73" name="Google Shape;1173;p25"/>
          <p:cNvSpPr txBox="1"/>
          <p:nvPr>
            <p:ph idx="6" type="subTitle"/>
          </p:nvPr>
        </p:nvSpPr>
        <p:spPr>
          <a:xfrm flipH="1">
            <a:off x="1000522" y="3321775"/>
            <a:ext cx="3420000" cy="418200"/>
          </a:xfrm>
          <a:prstGeom prst="rect">
            <a:avLst/>
          </a:prstGeom>
          <a:solidFill>
            <a:schemeClr val="accent1"/>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spcBef>
                <a:spcPts val="0"/>
              </a:spcBef>
              <a:spcAft>
                <a:spcPts val="0"/>
              </a:spcAft>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74" name="Google Shape;1174;p25"/>
          <p:cNvSpPr txBox="1"/>
          <p:nvPr>
            <p:ph idx="7" type="subTitle"/>
          </p:nvPr>
        </p:nvSpPr>
        <p:spPr>
          <a:xfrm flipH="1">
            <a:off x="4572000" y="3896350"/>
            <a:ext cx="3420000" cy="605100"/>
          </a:xfrm>
          <a:prstGeom prst="rect">
            <a:avLst/>
          </a:prstGeom>
          <a:solidFill>
            <a:schemeClr val="dk2"/>
          </a:solidFill>
          <a:effectLst>
            <a:outerShdw blurRad="57150" rotWithShape="0" algn="bl" dir="5400000" dist="38100">
              <a:srgbClr val="000000">
                <a:alpha val="50000"/>
              </a:srgbClr>
            </a:outerShdw>
          </a:effectLst>
        </p:spPr>
        <p:txBody>
          <a:bodyPr anchorCtr="0" anchor="t" bIns="91425" lIns="91425" spcFirstLastPara="1" rIns="91425" wrap="square" tIns="91425">
            <a:noAutofit/>
          </a:bodyPr>
          <a:lstStyle>
            <a:lvl1pPr lvl="0" rtl="0">
              <a:spcBef>
                <a:spcPts val="0"/>
              </a:spcBef>
              <a:spcAft>
                <a:spcPts val="0"/>
              </a:spcAft>
              <a:buSzPts val="1000"/>
              <a:buNone/>
              <a:defRPr>
                <a:latin typeface="Nunito"/>
                <a:ea typeface="Nunito"/>
                <a:cs typeface="Nunito"/>
                <a:sym typeface="Nunito"/>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75" name="Google Shape;1175;p25"/>
          <p:cNvSpPr txBox="1"/>
          <p:nvPr>
            <p:ph idx="8" type="subTitle"/>
          </p:nvPr>
        </p:nvSpPr>
        <p:spPr>
          <a:xfrm flipH="1">
            <a:off x="4572007" y="3321775"/>
            <a:ext cx="3420000" cy="418200"/>
          </a:xfrm>
          <a:prstGeom prst="rect">
            <a:avLst/>
          </a:prstGeom>
          <a:solidFill>
            <a:schemeClr val="accent1"/>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spcBef>
                <a:spcPts val="0"/>
              </a:spcBef>
              <a:spcAft>
                <a:spcPts val="0"/>
              </a:spcAft>
              <a:buSzPts val="1000"/>
              <a:buNone/>
              <a:defRPr sz="2200">
                <a:solidFill>
                  <a:schemeClr val="dk1"/>
                </a:solidFill>
                <a:latin typeface="Jua"/>
                <a:ea typeface="Jua"/>
                <a:cs typeface="Jua"/>
                <a:sym typeface="Jua"/>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_1_1">
    <p:spTree>
      <p:nvGrpSpPr>
        <p:cNvPr id="1176" name="Shape 1176"/>
        <p:cNvGrpSpPr/>
        <p:nvPr/>
      </p:nvGrpSpPr>
      <p:grpSpPr>
        <a:xfrm>
          <a:off x="0" y="0"/>
          <a:ext cx="0" cy="0"/>
          <a:chOff x="0" y="0"/>
          <a:chExt cx="0" cy="0"/>
        </a:xfrm>
      </p:grpSpPr>
      <p:grpSp>
        <p:nvGrpSpPr>
          <p:cNvPr id="1177" name="Google Shape;1177;p26"/>
          <p:cNvGrpSpPr/>
          <p:nvPr/>
        </p:nvGrpSpPr>
        <p:grpSpPr>
          <a:xfrm>
            <a:off x="7" y="-38100"/>
            <a:ext cx="9144000" cy="5219700"/>
            <a:chOff x="-43" y="-76200"/>
            <a:chExt cx="9144000" cy="5219700"/>
          </a:xfrm>
        </p:grpSpPr>
        <p:cxnSp>
          <p:nvCxnSpPr>
            <p:cNvPr id="1178" name="Google Shape;1178;p26"/>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79" name="Google Shape;1179;p26"/>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26"/>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26"/>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82" name="Google Shape;1182;p26"/>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83" name="Google Shape;1183;p26"/>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84" name="Google Shape;1184;p26"/>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85" name="Google Shape;1185;p26"/>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86" name="Google Shape;1186;p26"/>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87" name="Google Shape;1187;p26"/>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88" name="Google Shape;1188;p26"/>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89" name="Google Shape;1189;p26"/>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90" name="Google Shape;1190;p26"/>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91" name="Google Shape;1191;p26"/>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92" name="Google Shape;1192;p26"/>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93" name="Google Shape;1193;p26"/>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94" name="Google Shape;1194;p26"/>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95" name="Google Shape;1195;p26"/>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96" name="Google Shape;1196;p26"/>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97" name="Google Shape;1197;p26"/>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98" name="Google Shape;1198;p26"/>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99" name="Google Shape;1199;p26"/>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6"/>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26"/>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02" name="Google Shape;1202;p26"/>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03" name="Google Shape;1203;p26"/>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04" name="Google Shape;1204;p26"/>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05" name="Google Shape;1205;p26"/>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06" name="Google Shape;1206;p26"/>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26"/>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26"/>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26"/>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26"/>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26"/>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26"/>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26"/>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26"/>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26"/>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26"/>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26"/>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26"/>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26"/>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26"/>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26"/>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26"/>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26"/>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1224" name="Google Shape;1224;p26"/>
          <p:cNvSpPr/>
          <p:nvPr/>
        </p:nvSpPr>
        <p:spPr>
          <a:xfrm>
            <a:off x="713250" y="1198475"/>
            <a:ext cx="7717500" cy="35931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6"/>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26" name="Google Shape;1226;p26"/>
          <p:cNvSpPr txBox="1"/>
          <p:nvPr>
            <p:ph idx="1" type="subTitle"/>
          </p:nvPr>
        </p:nvSpPr>
        <p:spPr>
          <a:xfrm>
            <a:off x="1352454" y="2319759"/>
            <a:ext cx="20523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7" name="Google Shape;1227;p26"/>
          <p:cNvSpPr txBox="1"/>
          <p:nvPr>
            <p:ph idx="2" type="subTitle"/>
          </p:nvPr>
        </p:nvSpPr>
        <p:spPr>
          <a:xfrm>
            <a:off x="1352454" y="2122908"/>
            <a:ext cx="2052300" cy="340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solidFill>
                  <a:schemeClr val="dk1"/>
                </a:solidFill>
                <a:latin typeface="Jua"/>
                <a:ea typeface="Jua"/>
                <a:cs typeface="Jua"/>
                <a:sym typeface="Ju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28" name="Google Shape;1228;p26"/>
          <p:cNvSpPr txBox="1"/>
          <p:nvPr>
            <p:ph idx="3" type="subTitle"/>
          </p:nvPr>
        </p:nvSpPr>
        <p:spPr>
          <a:xfrm>
            <a:off x="3545855" y="2319934"/>
            <a:ext cx="20523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9" name="Google Shape;1229;p26"/>
          <p:cNvSpPr txBox="1"/>
          <p:nvPr>
            <p:ph idx="4" type="subTitle"/>
          </p:nvPr>
        </p:nvSpPr>
        <p:spPr>
          <a:xfrm>
            <a:off x="3545897" y="2122908"/>
            <a:ext cx="2052300" cy="340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solidFill>
                  <a:schemeClr val="dk1"/>
                </a:solidFill>
                <a:latin typeface="Jua"/>
                <a:ea typeface="Jua"/>
                <a:cs typeface="Jua"/>
                <a:sym typeface="Ju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0" name="Google Shape;1230;p26"/>
          <p:cNvSpPr txBox="1"/>
          <p:nvPr>
            <p:ph idx="5" type="subTitle"/>
          </p:nvPr>
        </p:nvSpPr>
        <p:spPr>
          <a:xfrm>
            <a:off x="5739238" y="2319934"/>
            <a:ext cx="20523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31" name="Google Shape;1231;p26"/>
          <p:cNvSpPr txBox="1"/>
          <p:nvPr>
            <p:ph idx="6" type="subTitle"/>
          </p:nvPr>
        </p:nvSpPr>
        <p:spPr>
          <a:xfrm>
            <a:off x="5739229" y="2122908"/>
            <a:ext cx="2052300" cy="340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solidFill>
                  <a:schemeClr val="dk1"/>
                </a:solidFill>
                <a:latin typeface="Jua"/>
                <a:ea typeface="Jua"/>
                <a:cs typeface="Jua"/>
                <a:sym typeface="Ju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2" name="Google Shape;1232;p26"/>
          <p:cNvSpPr txBox="1"/>
          <p:nvPr>
            <p:ph idx="7" type="subTitle"/>
          </p:nvPr>
        </p:nvSpPr>
        <p:spPr>
          <a:xfrm>
            <a:off x="1352454" y="3940183"/>
            <a:ext cx="20523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33" name="Google Shape;1233;p26"/>
          <p:cNvSpPr txBox="1"/>
          <p:nvPr>
            <p:ph idx="8" type="subTitle"/>
          </p:nvPr>
        </p:nvSpPr>
        <p:spPr>
          <a:xfrm>
            <a:off x="1352454" y="3745684"/>
            <a:ext cx="2052300" cy="339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solidFill>
                  <a:schemeClr val="dk1"/>
                </a:solidFill>
                <a:latin typeface="Jua"/>
                <a:ea typeface="Jua"/>
                <a:cs typeface="Jua"/>
                <a:sym typeface="Ju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4" name="Google Shape;1234;p26"/>
          <p:cNvSpPr txBox="1"/>
          <p:nvPr>
            <p:ph idx="9" type="subTitle"/>
          </p:nvPr>
        </p:nvSpPr>
        <p:spPr>
          <a:xfrm>
            <a:off x="3545855" y="3940183"/>
            <a:ext cx="20523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35" name="Google Shape;1235;p26"/>
          <p:cNvSpPr txBox="1"/>
          <p:nvPr>
            <p:ph idx="13" type="subTitle"/>
          </p:nvPr>
        </p:nvSpPr>
        <p:spPr>
          <a:xfrm>
            <a:off x="3545842" y="3746296"/>
            <a:ext cx="2052300" cy="339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solidFill>
                  <a:schemeClr val="dk1"/>
                </a:solidFill>
                <a:latin typeface="Jua"/>
                <a:ea typeface="Jua"/>
                <a:cs typeface="Jua"/>
                <a:sym typeface="Ju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6" name="Google Shape;1236;p26"/>
          <p:cNvSpPr txBox="1"/>
          <p:nvPr>
            <p:ph idx="14" type="subTitle"/>
          </p:nvPr>
        </p:nvSpPr>
        <p:spPr>
          <a:xfrm>
            <a:off x="5739238" y="3940908"/>
            <a:ext cx="20523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37" name="Google Shape;1237;p26"/>
          <p:cNvSpPr txBox="1"/>
          <p:nvPr>
            <p:ph idx="15" type="subTitle"/>
          </p:nvPr>
        </p:nvSpPr>
        <p:spPr>
          <a:xfrm>
            <a:off x="5739229" y="3746298"/>
            <a:ext cx="2052300" cy="339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solidFill>
                  <a:schemeClr val="dk1"/>
                </a:solidFill>
                <a:latin typeface="Jua"/>
                <a:ea typeface="Jua"/>
                <a:cs typeface="Jua"/>
                <a:sym typeface="Ju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238" name="Shape 1238"/>
        <p:cNvGrpSpPr/>
        <p:nvPr/>
      </p:nvGrpSpPr>
      <p:grpSpPr>
        <a:xfrm>
          <a:off x="0" y="0"/>
          <a:ext cx="0" cy="0"/>
          <a:chOff x="0" y="0"/>
          <a:chExt cx="0" cy="0"/>
        </a:xfrm>
      </p:grpSpPr>
      <p:grpSp>
        <p:nvGrpSpPr>
          <p:cNvPr id="1239" name="Google Shape;1239;p27"/>
          <p:cNvGrpSpPr/>
          <p:nvPr/>
        </p:nvGrpSpPr>
        <p:grpSpPr>
          <a:xfrm>
            <a:off x="7" y="-38100"/>
            <a:ext cx="9144000" cy="5219700"/>
            <a:chOff x="-43" y="-76200"/>
            <a:chExt cx="9144000" cy="5219700"/>
          </a:xfrm>
        </p:grpSpPr>
        <p:cxnSp>
          <p:nvCxnSpPr>
            <p:cNvPr id="1240" name="Google Shape;1240;p27"/>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41" name="Google Shape;1241;p27"/>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42" name="Google Shape;1242;p27"/>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43" name="Google Shape;1243;p27"/>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27"/>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27"/>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46" name="Google Shape;1246;p27"/>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47" name="Google Shape;1247;p27"/>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48" name="Google Shape;1248;p27"/>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27"/>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27"/>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51" name="Google Shape;1251;p27"/>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52" name="Google Shape;1252;p27"/>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53" name="Google Shape;1253;p27"/>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54" name="Google Shape;1254;p27"/>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55" name="Google Shape;1255;p27"/>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56" name="Google Shape;1256;p27"/>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57" name="Google Shape;1257;p27"/>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58" name="Google Shape;1258;p27"/>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59" name="Google Shape;1259;p27"/>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60" name="Google Shape;1260;p27"/>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61" name="Google Shape;1261;p27"/>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7"/>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63" name="Google Shape;1263;p27"/>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64" name="Google Shape;1264;p27"/>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65" name="Google Shape;1265;p27"/>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66" name="Google Shape;1266;p27"/>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67" name="Google Shape;1267;p27"/>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68" name="Google Shape;1268;p27"/>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27"/>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27"/>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27"/>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27"/>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27"/>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27"/>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27"/>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27"/>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27"/>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27"/>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27"/>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27"/>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27"/>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27"/>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27"/>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27"/>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27"/>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1286" name="Google Shape;1286;p27"/>
          <p:cNvSpPr/>
          <p:nvPr/>
        </p:nvSpPr>
        <p:spPr>
          <a:xfrm>
            <a:off x="713250" y="1198475"/>
            <a:ext cx="7717500" cy="35931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7"/>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1_1_1_1">
    <p:spTree>
      <p:nvGrpSpPr>
        <p:cNvPr id="1288" name="Shape 1288"/>
        <p:cNvGrpSpPr/>
        <p:nvPr/>
      </p:nvGrpSpPr>
      <p:grpSpPr>
        <a:xfrm>
          <a:off x="0" y="0"/>
          <a:ext cx="0" cy="0"/>
          <a:chOff x="0" y="0"/>
          <a:chExt cx="0" cy="0"/>
        </a:xfrm>
      </p:grpSpPr>
      <p:grpSp>
        <p:nvGrpSpPr>
          <p:cNvPr id="1289" name="Google Shape;1289;p28"/>
          <p:cNvGrpSpPr/>
          <p:nvPr/>
        </p:nvGrpSpPr>
        <p:grpSpPr>
          <a:xfrm>
            <a:off x="7" y="-38100"/>
            <a:ext cx="9144000" cy="5219700"/>
            <a:chOff x="-43" y="-76200"/>
            <a:chExt cx="9144000" cy="5219700"/>
          </a:xfrm>
        </p:grpSpPr>
        <p:cxnSp>
          <p:nvCxnSpPr>
            <p:cNvPr id="1290" name="Google Shape;1290;p28"/>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8"/>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8"/>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93" name="Google Shape;1293;p28"/>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94" name="Google Shape;1294;p28"/>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95" name="Google Shape;1295;p28"/>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96" name="Google Shape;1296;p28"/>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97" name="Google Shape;1297;p28"/>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98" name="Google Shape;1298;p28"/>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99" name="Google Shape;1299;p28"/>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00" name="Google Shape;1300;p28"/>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01" name="Google Shape;1301;p28"/>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02" name="Google Shape;1302;p28"/>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03" name="Google Shape;1303;p28"/>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04" name="Google Shape;1304;p28"/>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05" name="Google Shape;1305;p28"/>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06" name="Google Shape;1306;p28"/>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07" name="Google Shape;1307;p28"/>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08" name="Google Shape;1308;p28"/>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09" name="Google Shape;1309;p28"/>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10" name="Google Shape;1310;p28"/>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11" name="Google Shape;1311;p28"/>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12" name="Google Shape;1312;p28"/>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13" name="Google Shape;1313;p28"/>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28"/>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28"/>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28"/>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28"/>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18" name="Google Shape;1318;p28"/>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19" name="Google Shape;1319;p28"/>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20" name="Google Shape;1320;p28"/>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28"/>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28"/>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28"/>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28"/>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28"/>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28"/>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28"/>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28"/>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28"/>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28"/>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28"/>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28"/>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28"/>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28"/>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28"/>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1336" name="Google Shape;1336;p28"/>
          <p:cNvSpPr/>
          <p:nvPr/>
        </p:nvSpPr>
        <p:spPr>
          <a:xfrm>
            <a:off x="713250" y="1198475"/>
            <a:ext cx="7717500" cy="35931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8"/>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4_1_1_1_1_1">
    <p:spTree>
      <p:nvGrpSpPr>
        <p:cNvPr id="1338" name="Shape 1338"/>
        <p:cNvGrpSpPr/>
        <p:nvPr/>
      </p:nvGrpSpPr>
      <p:grpSpPr>
        <a:xfrm>
          <a:off x="0" y="0"/>
          <a:ext cx="0" cy="0"/>
          <a:chOff x="0" y="0"/>
          <a:chExt cx="0" cy="0"/>
        </a:xfrm>
      </p:grpSpPr>
      <p:grpSp>
        <p:nvGrpSpPr>
          <p:cNvPr id="1339" name="Google Shape;1339;p29"/>
          <p:cNvGrpSpPr/>
          <p:nvPr/>
        </p:nvGrpSpPr>
        <p:grpSpPr>
          <a:xfrm>
            <a:off x="7" y="-38100"/>
            <a:ext cx="9144000" cy="5219700"/>
            <a:chOff x="-43" y="-76200"/>
            <a:chExt cx="9144000" cy="5219700"/>
          </a:xfrm>
        </p:grpSpPr>
        <p:cxnSp>
          <p:nvCxnSpPr>
            <p:cNvPr id="1340" name="Google Shape;1340;p29"/>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41" name="Google Shape;1341;p29"/>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42" name="Google Shape;1342;p29"/>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43" name="Google Shape;1343;p29"/>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29"/>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29"/>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29"/>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29"/>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48" name="Google Shape;1348;p29"/>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49" name="Google Shape;1349;p29"/>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29"/>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29"/>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29"/>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29"/>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29"/>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29"/>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29"/>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29"/>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29"/>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29"/>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29"/>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29"/>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29"/>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29"/>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29"/>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29"/>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29"/>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29"/>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29"/>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29"/>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29"/>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29"/>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72" name="Google Shape;1372;p29"/>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73" name="Google Shape;1373;p29"/>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74" name="Google Shape;1374;p29"/>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75" name="Google Shape;1375;p29"/>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76" name="Google Shape;1376;p29"/>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77" name="Google Shape;1377;p29"/>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78" name="Google Shape;1378;p29"/>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79" name="Google Shape;1379;p29"/>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80" name="Google Shape;1380;p29"/>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81" name="Google Shape;1381;p29"/>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82" name="Google Shape;1382;p29"/>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83" name="Google Shape;1383;p29"/>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84" name="Google Shape;1384;p29"/>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385" name="Google Shape;1385;p29"/>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1386" name="Google Shape;1386;p29"/>
          <p:cNvSpPr/>
          <p:nvPr/>
        </p:nvSpPr>
        <p:spPr>
          <a:xfrm>
            <a:off x="713250" y="1198475"/>
            <a:ext cx="7717500" cy="35931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9"/>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_1">
    <p:spTree>
      <p:nvGrpSpPr>
        <p:cNvPr id="1388" name="Shape 1388"/>
        <p:cNvGrpSpPr/>
        <p:nvPr/>
      </p:nvGrpSpPr>
      <p:grpSpPr>
        <a:xfrm>
          <a:off x="0" y="0"/>
          <a:ext cx="0" cy="0"/>
          <a:chOff x="0" y="0"/>
          <a:chExt cx="0" cy="0"/>
        </a:xfrm>
      </p:grpSpPr>
      <p:grpSp>
        <p:nvGrpSpPr>
          <p:cNvPr id="1389" name="Google Shape;1389;p30"/>
          <p:cNvGrpSpPr/>
          <p:nvPr/>
        </p:nvGrpSpPr>
        <p:grpSpPr>
          <a:xfrm>
            <a:off x="7" y="-38100"/>
            <a:ext cx="9144000" cy="5219700"/>
            <a:chOff x="-43" y="-76200"/>
            <a:chExt cx="9144000" cy="5219700"/>
          </a:xfrm>
        </p:grpSpPr>
        <p:cxnSp>
          <p:nvCxnSpPr>
            <p:cNvPr id="1390" name="Google Shape;1390;p30"/>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91" name="Google Shape;1391;p30"/>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92" name="Google Shape;1392;p30"/>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93" name="Google Shape;1393;p30"/>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94" name="Google Shape;1394;p30"/>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95" name="Google Shape;1395;p30"/>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30"/>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97" name="Google Shape;1397;p30"/>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98" name="Google Shape;1398;p30"/>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30"/>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30"/>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01" name="Google Shape;1401;p30"/>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02" name="Google Shape;1402;p30"/>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03" name="Google Shape;1403;p30"/>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04" name="Google Shape;1404;p30"/>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05" name="Google Shape;1405;p30"/>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06" name="Google Shape;1406;p30"/>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07" name="Google Shape;1407;p30"/>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08" name="Google Shape;1408;p30"/>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09" name="Google Shape;1409;p30"/>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10" name="Google Shape;1410;p30"/>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11" name="Google Shape;1411;p30"/>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12" name="Google Shape;1412;p30"/>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13" name="Google Shape;1413;p30"/>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14" name="Google Shape;1414;p30"/>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15" name="Google Shape;1415;p30"/>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16" name="Google Shape;1416;p30"/>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17" name="Google Shape;1417;p30"/>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18" name="Google Shape;1418;p30"/>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19" name="Google Shape;1419;p30"/>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20" name="Google Shape;1420;p30"/>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21" name="Google Shape;1421;p30"/>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22" name="Google Shape;1422;p30"/>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23" name="Google Shape;1423;p30"/>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24" name="Google Shape;1424;p30"/>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25" name="Google Shape;1425;p30"/>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26" name="Google Shape;1426;p30"/>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27" name="Google Shape;1427;p30"/>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28" name="Google Shape;1428;p30"/>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29" name="Google Shape;1429;p30"/>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30" name="Google Shape;1430;p30"/>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31" name="Google Shape;1431;p30"/>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32" name="Google Shape;1432;p30"/>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33" name="Google Shape;1433;p30"/>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34" name="Google Shape;1434;p30"/>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35" name="Google Shape;1435;p30"/>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1436" name="Google Shape;1436;p30"/>
          <p:cNvSpPr/>
          <p:nvPr/>
        </p:nvSpPr>
        <p:spPr>
          <a:xfrm>
            <a:off x="713250" y="1198475"/>
            <a:ext cx="7717500" cy="35931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0"/>
          <p:cNvSpPr txBox="1"/>
          <p:nvPr>
            <p:ph idx="1" type="subTitle"/>
          </p:nvPr>
        </p:nvSpPr>
        <p:spPr>
          <a:xfrm>
            <a:off x="923119" y="3957975"/>
            <a:ext cx="1791300" cy="51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38" name="Google Shape;1438;p30"/>
          <p:cNvSpPr txBox="1"/>
          <p:nvPr>
            <p:ph hasCustomPrompt="1" type="title"/>
          </p:nvPr>
        </p:nvSpPr>
        <p:spPr>
          <a:xfrm>
            <a:off x="923119" y="3052225"/>
            <a:ext cx="1791300" cy="59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439" name="Google Shape;1439;p30"/>
          <p:cNvSpPr txBox="1"/>
          <p:nvPr>
            <p:ph idx="2" type="subTitle"/>
          </p:nvPr>
        </p:nvSpPr>
        <p:spPr>
          <a:xfrm>
            <a:off x="2835121" y="3957960"/>
            <a:ext cx="1791300" cy="51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0" name="Google Shape;1440;p30"/>
          <p:cNvSpPr txBox="1"/>
          <p:nvPr>
            <p:ph hasCustomPrompt="1" idx="3" type="title"/>
          </p:nvPr>
        </p:nvSpPr>
        <p:spPr>
          <a:xfrm>
            <a:off x="2835121" y="3052225"/>
            <a:ext cx="1791300" cy="59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441" name="Google Shape;1441;p30"/>
          <p:cNvSpPr txBox="1"/>
          <p:nvPr>
            <p:ph idx="4" type="subTitle"/>
          </p:nvPr>
        </p:nvSpPr>
        <p:spPr>
          <a:xfrm>
            <a:off x="4747122" y="3957975"/>
            <a:ext cx="1791300" cy="51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2" name="Google Shape;1442;p30"/>
          <p:cNvSpPr txBox="1"/>
          <p:nvPr>
            <p:ph hasCustomPrompt="1" idx="5" type="title"/>
          </p:nvPr>
        </p:nvSpPr>
        <p:spPr>
          <a:xfrm>
            <a:off x="4747122" y="3052225"/>
            <a:ext cx="1791300" cy="59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443" name="Google Shape;1443;p30"/>
          <p:cNvSpPr txBox="1"/>
          <p:nvPr>
            <p:ph idx="6" type="subTitle"/>
          </p:nvPr>
        </p:nvSpPr>
        <p:spPr>
          <a:xfrm>
            <a:off x="923119" y="3623545"/>
            <a:ext cx="1791300" cy="456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accent2"/>
              </a:buClr>
              <a:buSzPts val="2400"/>
              <a:buNone/>
              <a:defRPr sz="2200">
                <a:solidFill>
                  <a:schemeClr val="dk1"/>
                </a:solidFill>
                <a:latin typeface="Jua"/>
                <a:ea typeface="Jua"/>
                <a:cs typeface="Jua"/>
                <a:sym typeface="Jua"/>
              </a:defRPr>
            </a:lvl1pPr>
            <a:lvl2pPr lvl="1" rtl="0">
              <a:spcBef>
                <a:spcPts val="0"/>
              </a:spcBef>
              <a:spcAft>
                <a:spcPts val="0"/>
              </a:spcAft>
              <a:buClr>
                <a:schemeClr val="accent2"/>
              </a:buClr>
              <a:buSzPts val="2400"/>
              <a:buNone/>
              <a:defRPr i="1" sz="2400">
                <a:solidFill>
                  <a:schemeClr val="accent2"/>
                </a:solidFill>
              </a:defRPr>
            </a:lvl2pPr>
            <a:lvl3pPr lvl="2" rtl="0">
              <a:spcBef>
                <a:spcPts val="0"/>
              </a:spcBef>
              <a:spcAft>
                <a:spcPts val="0"/>
              </a:spcAft>
              <a:buClr>
                <a:schemeClr val="accent2"/>
              </a:buClr>
              <a:buSzPts val="2400"/>
              <a:buNone/>
              <a:defRPr i="1" sz="2400">
                <a:solidFill>
                  <a:schemeClr val="accent2"/>
                </a:solidFill>
              </a:defRPr>
            </a:lvl3pPr>
            <a:lvl4pPr lvl="3" rtl="0">
              <a:spcBef>
                <a:spcPts val="0"/>
              </a:spcBef>
              <a:spcAft>
                <a:spcPts val="0"/>
              </a:spcAft>
              <a:buClr>
                <a:schemeClr val="accent2"/>
              </a:buClr>
              <a:buSzPts val="2400"/>
              <a:buNone/>
              <a:defRPr i="1" sz="2400">
                <a:solidFill>
                  <a:schemeClr val="accent2"/>
                </a:solidFill>
              </a:defRPr>
            </a:lvl4pPr>
            <a:lvl5pPr lvl="4" rtl="0">
              <a:spcBef>
                <a:spcPts val="0"/>
              </a:spcBef>
              <a:spcAft>
                <a:spcPts val="0"/>
              </a:spcAft>
              <a:buClr>
                <a:schemeClr val="accent2"/>
              </a:buClr>
              <a:buSzPts val="2400"/>
              <a:buNone/>
              <a:defRPr i="1" sz="2400">
                <a:solidFill>
                  <a:schemeClr val="accent2"/>
                </a:solidFill>
              </a:defRPr>
            </a:lvl5pPr>
            <a:lvl6pPr lvl="5" rtl="0">
              <a:spcBef>
                <a:spcPts val="0"/>
              </a:spcBef>
              <a:spcAft>
                <a:spcPts val="0"/>
              </a:spcAft>
              <a:buClr>
                <a:schemeClr val="accent2"/>
              </a:buClr>
              <a:buSzPts val="2400"/>
              <a:buNone/>
              <a:defRPr i="1" sz="2400">
                <a:solidFill>
                  <a:schemeClr val="accent2"/>
                </a:solidFill>
              </a:defRPr>
            </a:lvl6pPr>
            <a:lvl7pPr lvl="6" rtl="0">
              <a:spcBef>
                <a:spcPts val="0"/>
              </a:spcBef>
              <a:spcAft>
                <a:spcPts val="0"/>
              </a:spcAft>
              <a:buClr>
                <a:schemeClr val="accent2"/>
              </a:buClr>
              <a:buSzPts val="2400"/>
              <a:buNone/>
              <a:defRPr i="1" sz="2400">
                <a:solidFill>
                  <a:schemeClr val="accent2"/>
                </a:solidFill>
              </a:defRPr>
            </a:lvl7pPr>
            <a:lvl8pPr lvl="7" rtl="0">
              <a:spcBef>
                <a:spcPts val="0"/>
              </a:spcBef>
              <a:spcAft>
                <a:spcPts val="0"/>
              </a:spcAft>
              <a:buClr>
                <a:schemeClr val="accent2"/>
              </a:buClr>
              <a:buSzPts val="2400"/>
              <a:buNone/>
              <a:defRPr i="1" sz="2400">
                <a:solidFill>
                  <a:schemeClr val="accent2"/>
                </a:solidFill>
              </a:defRPr>
            </a:lvl8pPr>
            <a:lvl9pPr lvl="8" rtl="0">
              <a:spcBef>
                <a:spcPts val="0"/>
              </a:spcBef>
              <a:spcAft>
                <a:spcPts val="0"/>
              </a:spcAft>
              <a:buClr>
                <a:schemeClr val="accent2"/>
              </a:buClr>
              <a:buSzPts val="2400"/>
              <a:buNone/>
              <a:defRPr i="1" sz="2400">
                <a:solidFill>
                  <a:schemeClr val="accent2"/>
                </a:solidFill>
              </a:defRPr>
            </a:lvl9pPr>
          </a:lstStyle>
          <a:p/>
        </p:txBody>
      </p:sp>
      <p:sp>
        <p:nvSpPr>
          <p:cNvPr id="1444" name="Google Shape;1444;p30"/>
          <p:cNvSpPr txBox="1"/>
          <p:nvPr>
            <p:ph idx="7" type="subTitle"/>
          </p:nvPr>
        </p:nvSpPr>
        <p:spPr>
          <a:xfrm>
            <a:off x="2835121" y="3622722"/>
            <a:ext cx="1791300" cy="456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accent2"/>
              </a:buClr>
              <a:buSzPts val="2400"/>
              <a:buNone/>
              <a:defRPr sz="2200">
                <a:solidFill>
                  <a:schemeClr val="dk1"/>
                </a:solidFill>
                <a:latin typeface="Jua"/>
                <a:ea typeface="Jua"/>
                <a:cs typeface="Jua"/>
                <a:sym typeface="Jua"/>
              </a:defRPr>
            </a:lvl1pPr>
            <a:lvl2pPr lvl="1" rtl="0">
              <a:spcBef>
                <a:spcPts val="0"/>
              </a:spcBef>
              <a:spcAft>
                <a:spcPts val="0"/>
              </a:spcAft>
              <a:buClr>
                <a:schemeClr val="accent2"/>
              </a:buClr>
              <a:buSzPts val="2400"/>
              <a:buNone/>
              <a:defRPr i="1" sz="2400">
                <a:solidFill>
                  <a:schemeClr val="accent2"/>
                </a:solidFill>
              </a:defRPr>
            </a:lvl2pPr>
            <a:lvl3pPr lvl="2" rtl="0">
              <a:spcBef>
                <a:spcPts val="0"/>
              </a:spcBef>
              <a:spcAft>
                <a:spcPts val="0"/>
              </a:spcAft>
              <a:buClr>
                <a:schemeClr val="accent2"/>
              </a:buClr>
              <a:buSzPts val="2400"/>
              <a:buNone/>
              <a:defRPr i="1" sz="2400">
                <a:solidFill>
                  <a:schemeClr val="accent2"/>
                </a:solidFill>
              </a:defRPr>
            </a:lvl3pPr>
            <a:lvl4pPr lvl="3" rtl="0">
              <a:spcBef>
                <a:spcPts val="0"/>
              </a:spcBef>
              <a:spcAft>
                <a:spcPts val="0"/>
              </a:spcAft>
              <a:buClr>
                <a:schemeClr val="accent2"/>
              </a:buClr>
              <a:buSzPts val="2400"/>
              <a:buNone/>
              <a:defRPr i="1" sz="2400">
                <a:solidFill>
                  <a:schemeClr val="accent2"/>
                </a:solidFill>
              </a:defRPr>
            </a:lvl4pPr>
            <a:lvl5pPr lvl="4" rtl="0">
              <a:spcBef>
                <a:spcPts val="0"/>
              </a:spcBef>
              <a:spcAft>
                <a:spcPts val="0"/>
              </a:spcAft>
              <a:buClr>
                <a:schemeClr val="accent2"/>
              </a:buClr>
              <a:buSzPts val="2400"/>
              <a:buNone/>
              <a:defRPr i="1" sz="2400">
                <a:solidFill>
                  <a:schemeClr val="accent2"/>
                </a:solidFill>
              </a:defRPr>
            </a:lvl5pPr>
            <a:lvl6pPr lvl="5" rtl="0">
              <a:spcBef>
                <a:spcPts val="0"/>
              </a:spcBef>
              <a:spcAft>
                <a:spcPts val="0"/>
              </a:spcAft>
              <a:buClr>
                <a:schemeClr val="accent2"/>
              </a:buClr>
              <a:buSzPts val="2400"/>
              <a:buNone/>
              <a:defRPr i="1" sz="2400">
                <a:solidFill>
                  <a:schemeClr val="accent2"/>
                </a:solidFill>
              </a:defRPr>
            </a:lvl6pPr>
            <a:lvl7pPr lvl="6" rtl="0">
              <a:spcBef>
                <a:spcPts val="0"/>
              </a:spcBef>
              <a:spcAft>
                <a:spcPts val="0"/>
              </a:spcAft>
              <a:buClr>
                <a:schemeClr val="accent2"/>
              </a:buClr>
              <a:buSzPts val="2400"/>
              <a:buNone/>
              <a:defRPr i="1" sz="2400">
                <a:solidFill>
                  <a:schemeClr val="accent2"/>
                </a:solidFill>
              </a:defRPr>
            </a:lvl7pPr>
            <a:lvl8pPr lvl="7" rtl="0">
              <a:spcBef>
                <a:spcPts val="0"/>
              </a:spcBef>
              <a:spcAft>
                <a:spcPts val="0"/>
              </a:spcAft>
              <a:buClr>
                <a:schemeClr val="accent2"/>
              </a:buClr>
              <a:buSzPts val="2400"/>
              <a:buNone/>
              <a:defRPr i="1" sz="2400">
                <a:solidFill>
                  <a:schemeClr val="accent2"/>
                </a:solidFill>
              </a:defRPr>
            </a:lvl8pPr>
            <a:lvl9pPr lvl="8" rtl="0">
              <a:spcBef>
                <a:spcPts val="0"/>
              </a:spcBef>
              <a:spcAft>
                <a:spcPts val="0"/>
              </a:spcAft>
              <a:buClr>
                <a:schemeClr val="accent2"/>
              </a:buClr>
              <a:buSzPts val="2400"/>
              <a:buNone/>
              <a:defRPr i="1" sz="2400">
                <a:solidFill>
                  <a:schemeClr val="accent2"/>
                </a:solidFill>
              </a:defRPr>
            </a:lvl9pPr>
          </a:lstStyle>
          <a:p/>
        </p:txBody>
      </p:sp>
      <p:sp>
        <p:nvSpPr>
          <p:cNvPr id="1445" name="Google Shape;1445;p30"/>
          <p:cNvSpPr txBox="1"/>
          <p:nvPr>
            <p:ph idx="8" type="subTitle"/>
          </p:nvPr>
        </p:nvSpPr>
        <p:spPr>
          <a:xfrm>
            <a:off x="4747122" y="3623546"/>
            <a:ext cx="1791300" cy="456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accent2"/>
              </a:buClr>
              <a:buSzPts val="2400"/>
              <a:buNone/>
              <a:defRPr sz="2200">
                <a:solidFill>
                  <a:schemeClr val="dk1"/>
                </a:solidFill>
                <a:latin typeface="Jua"/>
                <a:ea typeface="Jua"/>
                <a:cs typeface="Jua"/>
                <a:sym typeface="Jua"/>
              </a:defRPr>
            </a:lvl1pPr>
            <a:lvl2pPr lvl="1" rtl="0">
              <a:spcBef>
                <a:spcPts val="0"/>
              </a:spcBef>
              <a:spcAft>
                <a:spcPts val="0"/>
              </a:spcAft>
              <a:buClr>
                <a:schemeClr val="accent2"/>
              </a:buClr>
              <a:buSzPts val="2400"/>
              <a:buNone/>
              <a:defRPr i="1" sz="2400">
                <a:solidFill>
                  <a:schemeClr val="accent2"/>
                </a:solidFill>
              </a:defRPr>
            </a:lvl2pPr>
            <a:lvl3pPr lvl="2" rtl="0">
              <a:spcBef>
                <a:spcPts val="0"/>
              </a:spcBef>
              <a:spcAft>
                <a:spcPts val="0"/>
              </a:spcAft>
              <a:buClr>
                <a:schemeClr val="accent2"/>
              </a:buClr>
              <a:buSzPts val="2400"/>
              <a:buNone/>
              <a:defRPr i="1" sz="2400">
                <a:solidFill>
                  <a:schemeClr val="accent2"/>
                </a:solidFill>
              </a:defRPr>
            </a:lvl3pPr>
            <a:lvl4pPr lvl="3" rtl="0">
              <a:spcBef>
                <a:spcPts val="0"/>
              </a:spcBef>
              <a:spcAft>
                <a:spcPts val="0"/>
              </a:spcAft>
              <a:buClr>
                <a:schemeClr val="accent2"/>
              </a:buClr>
              <a:buSzPts val="2400"/>
              <a:buNone/>
              <a:defRPr i="1" sz="2400">
                <a:solidFill>
                  <a:schemeClr val="accent2"/>
                </a:solidFill>
              </a:defRPr>
            </a:lvl4pPr>
            <a:lvl5pPr lvl="4" rtl="0">
              <a:spcBef>
                <a:spcPts val="0"/>
              </a:spcBef>
              <a:spcAft>
                <a:spcPts val="0"/>
              </a:spcAft>
              <a:buClr>
                <a:schemeClr val="accent2"/>
              </a:buClr>
              <a:buSzPts val="2400"/>
              <a:buNone/>
              <a:defRPr i="1" sz="2400">
                <a:solidFill>
                  <a:schemeClr val="accent2"/>
                </a:solidFill>
              </a:defRPr>
            </a:lvl5pPr>
            <a:lvl6pPr lvl="5" rtl="0">
              <a:spcBef>
                <a:spcPts val="0"/>
              </a:spcBef>
              <a:spcAft>
                <a:spcPts val="0"/>
              </a:spcAft>
              <a:buClr>
                <a:schemeClr val="accent2"/>
              </a:buClr>
              <a:buSzPts val="2400"/>
              <a:buNone/>
              <a:defRPr i="1" sz="2400">
                <a:solidFill>
                  <a:schemeClr val="accent2"/>
                </a:solidFill>
              </a:defRPr>
            </a:lvl6pPr>
            <a:lvl7pPr lvl="6" rtl="0">
              <a:spcBef>
                <a:spcPts val="0"/>
              </a:spcBef>
              <a:spcAft>
                <a:spcPts val="0"/>
              </a:spcAft>
              <a:buClr>
                <a:schemeClr val="accent2"/>
              </a:buClr>
              <a:buSzPts val="2400"/>
              <a:buNone/>
              <a:defRPr i="1" sz="2400">
                <a:solidFill>
                  <a:schemeClr val="accent2"/>
                </a:solidFill>
              </a:defRPr>
            </a:lvl7pPr>
            <a:lvl8pPr lvl="7" rtl="0">
              <a:spcBef>
                <a:spcPts val="0"/>
              </a:spcBef>
              <a:spcAft>
                <a:spcPts val="0"/>
              </a:spcAft>
              <a:buClr>
                <a:schemeClr val="accent2"/>
              </a:buClr>
              <a:buSzPts val="2400"/>
              <a:buNone/>
              <a:defRPr i="1" sz="2400">
                <a:solidFill>
                  <a:schemeClr val="accent2"/>
                </a:solidFill>
              </a:defRPr>
            </a:lvl8pPr>
            <a:lvl9pPr lvl="8" rtl="0">
              <a:spcBef>
                <a:spcPts val="0"/>
              </a:spcBef>
              <a:spcAft>
                <a:spcPts val="0"/>
              </a:spcAft>
              <a:buClr>
                <a:schemeClr val="accent2"/>
              </a:buClr>
              <a:buSzPts val="2400"/>
              <a:buNone/>
              <a:defRPr i="1" sz="2400">
                <a:solidFill>
                  <a:schemeClr val="accent2"/>
                </a:solidFill>
              </a:defRPr>
            </a:lvl9pPr>
          </a:lstStyle>
          <a:p/>
        </p:txBody>
      </p:sp>
      <p:sp>
        <p:nvSpPr>
          <p:cNvPr id="1446" name="Google Shape;1446;p30"/>
          <p:cNvSpPr txBox="1"/>
          <p:nvPr>
            <p:ph idx="9"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grpSp>
        <p:nvGrpSpPr>
          <p:cNvPr id="110" name="Google Shape;110;p4"/>
          <p:cNvGrpSpPr/>
          <p:nvPr/>
        </p:nvGrpSpPr>
        <p:grpSpPr>
          <a:xfrm>
            <a:off x="7" y="-38100"/>
            <a:ext cx="9144000" cy="5219700"/>
            <a:chOff x="-43" y="-76200"/>
            <a:chExt cx="9144000" cy="5219700"/>
          </a:xfrm>
        </p:grpSpPr>
        <p:cxnSp>
          <p:nvCxnSpPr>
            <p:cNvPr id="111" name="Google Shape;111;p4"/>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4"/>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4"/>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4"/>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4"/>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4"/>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4"/>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4"/>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4"/>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4"/>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4"/>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4"/>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4"/>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4"/>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4"/>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4"/>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4"/>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4"/>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4"/>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4"/>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4"/>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4"/>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4"/>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4"/>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4"/>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4"/>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4"/>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4"/>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4"/>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4"/>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4"/>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4"/>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4"/>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4"/>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4"/>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4"/>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4"/>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4"/>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4"/>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4"/>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4"/>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4"/>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4"/>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4"/>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4"/>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4"/>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157" name="Google Shape;157;p4"/>
          <p:cNvSpPr/>
          <p:nvPr/>
        </p:nvSpPr>
        <p:spPr>
          <a:xfrm>
            <a:off x="713250" y="1198475"/>
            <a:ext cx="7717500" cy="35931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txBox="1"/>
          <p:nvPr>
            <p:ph idx="1" type="body"/>
          </p:nvPr>
        </p:nvSpPr>
        <p:spPr>
          <a:xfrm>
            <a:off x="999150" y="1392625"/>
            <a:ext cx="4516500" cy="1515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59" name="Google Shape;159;p4"/>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447" name="Shape 1447"/>
        <p:cNvGrpSpPr/>
        <p:nvPr/>
      </p:nvGrpSpPr>
      <p:grpSpPr>
        <a:xfrm>
          <a:off x="0" y="0"/>
          <a:ext cx="0" cy="0"/>
          <a:chOff x="0" y="0"/>
          <a:chExt cx="0" cy="0"/>
        </a:xfrm>
      </p:grpSpPr>
      <p:grpSp>
        <p:nvGrpSpPr>
          <p:cNvPr id="1448" name="Google Shape;1448;p31"/>
          <p:cNvGrpSpPr/>
          <p:nvPr/>
        </p:nvGrpSpPr>
        <p:grpSpPr>
          <a:xfrm>
            <a:off x="7" y="-38100"/>
            <a:ext cx="9144000" cy="5219700"/>
            <a:chOff x="-43" y="-76200"/>
            <a:chExt cx="9144000" cy="5219700"/>
          </a:xfrm>
        </p:grpSpPr>
        <p:cxnSp>
          <p:nvCxnSpPr>
            <p:cNvPr id="1449" name="Google Shape;1449;p31"/>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31"/>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31"/>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52" name="Google Shape;1452;p31"/>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53" name="Google Shape;1453;p31"/>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54" name="Google Shape;1454;p31"/>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55" name="Google Shape;1455;p31"/>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31"/>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31"/>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31"/>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31"/>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60" name="Google Shape;1460;p31"/>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31"/>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31"/>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63" name="Google Shape;1463;p31"/>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64" name="Google Shape;1464;p31"/>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65" name="Google Shape;1465;p31"/>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66" name="Google Shape;1466;p31"/>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67" name="Google Shape;1467;p31"/>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68" name="Google Shape;1468;p31"/>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69" name="Google Shape;1469;p31"/>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70" name="Google Shape;1470;p31"/>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71" name="Google Shape;1471;p31"/>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72" name="Google Shape;1472;p31"/>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73" name="Google Shape;1473;p31"/>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74" name="Google Shape;1474;p31"/>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75" name="Google Shape;1475;p31"/>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76" name="Google Shape;1476;p31"/>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77" name="Google Shape;1477;p31"/>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78" name="Google Shape;1478;p31"/>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479" name="Google Shape;1479;p31"/>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80" name="Google Shape;1480;p31"/>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1"/>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1"/>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1"/>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84" name="Google Shape;1484;p31"/>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85" name="Google Shape;1485;p31"/>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86" name="Google Shape;1486;p31"/>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87" name="Google Shape;1487;p31"/>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88" name="Google Shape;1488;p31"/>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89" name="Google Shape;1489;p31"/>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90" name="Google Shape;1490;p31"/>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91" name="Google Shape;1491;p31"/>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92" name="Google Shape;1492;p31"/>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93" name="Google Shape;1493;p31"/>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494" name="Google Shape;1494;p31"/>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1495" name="Google Shape;1495;p31"/>
          <p:cNvSpPr txBox="1"/>
          <p:nvPr>
            <p:ph type="ctrTitle"/>
          </p:nvPr>
        </p:nvSpPr>
        <p:spPr>
          <a:xfrm>
            <a:off x="4375690" y="851375"/>
            <a:ext cx="3577800" cy="780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5200"/>
              <a:buNone/>
              <a:defRPr sz="5500">
                <a:solidFill>
                  <a:schemeClr val="dk1"/>
                </a:solidFill>
              </a:defRPr>
            </a:lvl1pPr>
            <a:lvl2pPr lvl="1"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2pPr>
            <a:lvl3pPr lvl="2"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3pPr>
            <a:lvl4pPr lvl="3"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4pPr>
            <a:lvl5pPr lvl="4"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5pPr>
            <a:lvl6pPr lvl="5"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6pPr>
            <a:lvl7pPr lvl="6"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7pPr>
            <a:lvl8pPr lvl="7"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8pPr>
            <a:lvl9pPr lvl="8"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9pPr>
          </a:lstStyle>
          <a:p/>
        </p:txBody>
      </p:sp>
      <p:sp>
        <p:nvSpPr>
          <p:cNvPr id="1496" name="Google Shape;1496;p31"/>
          <p:cNvSpPr txBox="1"/>
          <p:nvPr>
            <p:ph idx="1" type="subTitle"/>
          </p:nvPr>
        </p:nvSpPr>
        <p:spPr>
          <a:xfrm>
            <a:off x="4375690" y="1683875"/>
            <a:ext cx="3577800" cy="128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Poppins Black"/>
              <a:buNone/>
              <a:defRPr sz="2000"/>
            </a:lvl1pPr>
            <a:lvl2pPr lvl="1"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2pPr>
            <a:lvl3pPr lvl="2"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3pPr>
            <a:lvl4pPr lvl="3"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4pPr>
            <a:lvl5pPr lvl="4"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5pPr>
            <a:lvl6pPr lvl="5"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6pPr>
            <a:lvl7pPr lvl="6"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7pPr>
            <a:lvl8pPr lvl="7"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8pPr>
            <a:lvl9pPr lvl="8"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497" name="Shape 1497"/>
        <p:cNvGrpSpPr/>
        <p:nvPr/>
      </p:nvGrpSpPr>
      <p:grpSpPr>
        <a:xfrm>
          <a:off x="0" y="0"/>
          <a:ext cx="0" cy="0"/>
          <a:chOff x="0" y="0"/>
          <a:chExt cx="0" cy="0"/>
        </a:xfrm>
      </p:grpSpPr>
      <p:grpSp>
        <p:nvGrpSpPr>
          <p:cNvPr id="1498" name="Google Shape;1498;p32"/>
          <p:cNvGrpSpPr/>
          <p:nvPr/>
        </p:nvGrpSpPr>
        <p:grpSpPr>
          <a:xfrm>
            <a:off x="7" y="-38100"/>
            <a:ext cx="9144000" cy="5219700"/>
            <a:chOff x="-43" y="-76200"/>
            <a:chExt cx="9144000" cy="5219700"/>
          </a:xfrm>
        </p:grpSpPr>
        <p:cxnSp>
          <p:nvCxnSpPr>
            <p:cNvPr id="1499" name="Google Shape;1499;p32"/>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00" name="Google Shape;1500;p32"/>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01" name="Google Shape;1501;p32"/>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02" name="Google Shape;1502;p32"/>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03" name="Google Shape;1503;p32"/>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04" name="Google Shape;1504;p32"/>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32"/>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32"/>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07" name="Google Shape;1507;p32"/>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08" name="Google Shape;1508;p32"/>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09" name="Google Shape;1509;p32"/>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32"/>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32"/>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12" name="Google Shape;1512;p32"/>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2"/>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2"/>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15" name="Google Shape;1515;p32"/>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16" name="Google Shape;1516;p32"/>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17" name="Google Shape;1517;p32"/>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18" name="Google Shape;1518;p32"/>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19" name="Google Shape;1519;p32"/>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20" name="Google Shape;1520;p32"/>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21" name="Google Shape;1521;p32"/>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22" name="Google Shape;1522;p32"/>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23" name="Google Shape;1523;p32"/>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24" name="Google Shape;1524;p32"/>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25" name="Google Shape;1525;p32"/>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26" name="Google Shape;1526;p32"/>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27" name="Google Shape;1527;p32"/>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28" name="Google Shape;1528;p32"/>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529" name="Google Shape;1529;p32"/>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30" name="Google Shape;1530;p32"/>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31" name="Google Shape;1531;p32"/>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32" name="Google Shape;1532;p32"/>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33" name="Google Shape;1533;p32"/>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34" name="Google Shape;1534;p32"/>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35" name="Google Shape;1535;p32"/>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36" name="Google Shape;1536;p32"/>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37" name="Google Shape;1537;p32"/>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38" name="Google Shape;1538;p32"/>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39" name="Google Shape;1539;p32"/>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40" name="Google Shape;1540;p32"/>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41" name="Google Shape;1541;p32"/>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42" name="Google Shape;1542;p32"/>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43" name="Google Shape;1543;p32"/>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544" name="Google Shape;1544;p32"/>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1545" name="Google Shape;1545;p32"/>
          <p:cNvSpPr/>
          <p:nvPr/>
        </p:nvSpPr>
        <p:spPr>
          <a:xfrm>
            <a:off x="715625" y="543200"/>
            <a:ext cx="7718100" cy="25302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6" name="Google Shape;1546;p32"/>
          <p:cNvGrpSpPr/>
          <p:nvPr/>
        </p:nvGrpSpPr>
        <p:grpSpPr>
          <a:xfrm>
            <a:off x="879258" y="402095"/>
            <a:ext cx="7385477" cy="511271"/>
            <a:chOff x="784421" y="402095"/>
            <a:chExt cx="7385477" cy="511271"/>
          </a:xfrm>
        </p:grpSpPr>
        <p:grpSp>
          <p:nvGrpSpPr>
            <p:cNvPr id="1547" name="Google Shape;1547;p32"/>
            <p:cNvGrpSpPr/>
            <p:nvPr/>
          </p:nvGrpSpPr>
          <p:grpSpPr>
            <a:xfrm>
              <a:off x="784421" y="402095"/>
              <a:ext cx="325269" cy="511271"/>
              <a:chOff x="1471100" y="1593200"/>
              <a:chExt cx="235600" cy="370325"/>
            </a:xfrm>
          </p:grpSpPr>
          <p:sp>
            <p:nvSpPr>
              <p:cNvPr id="1548" name="Google Shape;1548;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32"/>
            <p:cNvGrpSpPr/>
            <p:nvPr/>
          </p:nvGrpSpPr>
          <p:grpSpPr>
            <a:xfrm>
              <a:off x="1288721" y="402095"/>
              <a:ext cx="325269" cy="511271"/>
              <a:chOff x="1471100" y="1593200"/>
              <a:chExt cx="235600" cy="370325"/>
            </a:xfrm>
          </p:grpSpPr>
          <p:sp>
            <p:nvSpPr>
              <p:cNvPr id="1552" name="Google Shape;1552;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5" name="Google Shape;1555;p32"/>
            <p:cNvGrpSpPr/>
            <p:nvPr/>
          </p:nvGrpSpPr>
          <p:grpSpPr>
            <a:xfrm>
              <a:off x="1793022" y="402095"/>
              <a:ext cx="325269" cy="511271"/>
              <a:chOff x="1471100" y="1593200"/>
              <a:chExt cx="235600" cy="370325"/>
            </a:xfrm>
          </p:grpSpPr>
          <p:sp>
            <p:nvSpPr>
              <p:cNvPr id="1556" name="Google Shape;1556;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9" name="Google Shape;1559;p32"/>
            <p:cNvGrpSpPr/>
            <p:nvPr/>
          </p:nvGrpSpPr>
          <p:grpSpPr>
            <a:xfrm>
              <a:off x="2297323" y="402095"/>
              <a:ext cx="325269" cy="511271"/>
              <a:chOff x="1471100" y="1593200"/>
              <a:chExt cx="235600" cy="370325"/>
            </a:xfrm>
          </p:grpSpPr>
          <p:sp>
            <p:nvSpPr>
              <p:cNvPr id="1560" name="Google Shape;1560;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2"/>
            <p:cNvGrpSpPr/>
            <p:nvPr/>
          </p:nvGrpSpPr>
          <p:grpSpPr>
            <a:xfrm>
              <a:off x="2801624" y="402095"/>
              <a:ext cx="325269" cy="511271"/>
              <a:chOff x="1471100" y="1593200"/>
              <a:chExt cx="235600" cy="370325"/>
            </a:xfrm>
          </p:grpSpPr>
          <p:sp>
            <p:nvSpPr>
              <p:cNvPr id="1564" name="Google Shape;1564;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7" name="Google Shape;1567;p32"/>
            <p:cNvGrpSpPr/>
            <p:nvPr/>
          </p:nvGrpSpPr>
          <p:grpSpPr>
            <a:xfrm>
              <a:off x="3305925" y="402095"/>
              <a:ext cx="325269" cy="511271"/>
              <a:chOff x="1471100" y="1593200"/>
              <a:chExt cx="235600" cy="370325"/>
            </a:xfrm>
          </p:grpSpPr>
          <p:sp>
            <p:nvSpPr>
              <p:cNvPr id="1568" name="Google Shape;1568;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1" name="Google Shape;1571;p32"/>
            <p:cNvGrpSpPr/>
            <p:nvPr/>
          </p:nvGrpSpPr>
          <p:grpSpPr>
            <a:xfrm>
              <a:off x="3810225" y="402095"/>
              <a:ext cx="325269" cy="511271"/>
              <a:chOff x="1471100" y="1593200"/>
              <a:chExt cx="235600" cy="370325"/>
            </a:xfrm>
          </p:grpSpPr>
          <p:sp>
            <p:nvSpPr>
              <p:cNvPr id="1572" name="Google Shape;1572;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32"/>
            <p:cNvGrpSpPr/>
            <p:nvPr/>
          </p:nvGrpSpPr>
          <p:grpSpPr>
            <a:xfrm>
              <a:off x="4314526" y="402095"/>
              <a:ext cx="325269" cy="511271"/>
              <a:chOff x="1471100" y="1593200"/>
              <a:chExt cx="235600" cy="370325"/>
            </a:xfrm>
          </p:grpSpPr>
          <p:sp>
            <p:nvSpPr>
              <p:cNvPr id="1576" name="Google Shape;1576;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9" name="Google Shape;1579;p32"/>
            <p:cNvGrpSpPr/>
            <p:nvPr/>
          </p:nvGrpSpPr>
          <p:grpSpPr>
            <a:xfrm>
              <a:off x="4818827" y="402095"/>
              <a:ext cx="325269" cy="511271"/>
              <a:chOff x="1471100" y="1593200"/>
              <a:chExt cx="235600" cy="370325"/>
            </a:xfrm>
          </p:grpSpPr>
          <p:sp>
            <p:nvSpPr>
              <p:cNvPr id="1580" name="Google Shape;1580;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3" name="Google Shape;1583;p32"/>
            <p:cNvGrpSpPr/>
            <p:nvPr/>
          </p:nvGrpSpPr>
          <p:grpSpPr>
            <a:xfrm>
              <a:off x="5323128" y="402095"/>
              <a:ext cx="325269" cy="511271"/>
              <a:chOff x="1471100" y="1593200"/>
              <a:chExt cx="235600" cy="370325"/>
            </a:xfrm>
          </p:grpSpPr>
          <p:sp>
            <p:nvSpPr>
              <p:cNvPr id="1584" name="Google Shape;1584;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32"/>
            <p:cNvGrpSpPr/>
            <p:nvPr/>
          </p:nvGrpSpPr>
          <p:grpSpPr>
            <a:xfrm>
              <a:off x="5827429" y="402095"/>
              <a:ext cx="325269" cy="511271"/>
              <a:chOff x="1471100" y="1593200"/>
              <a:chExt cx="235600" cy="370325"/>
            </a:xfrm>
          </p:grpSpPr>
          <p:sp>
            <p:nvSpPr>
              <p:cNvPr id="1588" name="Google Shape;1588;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1" name="Google Shape;1591;p32"/>
            <p:cNvGrpSpPr/>
            <p:nvPr/>
          </p:nvGrpSpPr>
          <p:grpSpPr>
            <a:xfrm>
              <a:off x="6331729" y="402095"/>
              <a:ext cx="325269" cy="511271"/>
              <a:chOff x="1471100" y="1593200"/>
              <a:chExt cx="235600" cy="370325"/>
            </a:xfrm>
          </p:grpSpPr>
          <p:sp>
            <p:nvSpPr>
              <p:cNvPr id="1592" name="Google Shape;1592;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5" name="Google Shape;1595;p32"/>
            <p:cNvGrpSpPr/>
            <p:nvPr/>
          </p:nvGrpSpPr>
          <p:grpSpPr>
            <a:xfrm>
              <a:off x="6836029" y="402095"/>
              <a:ext cx="325269" cy="511271"/>
              <a:chOff x="1471100" y="1593200"/>
              <a:chExt cx="235600" cy="370325"/>
            </a:xfrm>
          </p:grpSpPr>
          <p:sp>
            <p:nvSpPr>
              <p:cNvPr id="1596" name="Google Shape;1596;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2"/>
            <p:cNvGrpSpPr/>
            <p:nvPr/>
          </p:nvGrpSpPr>
          <p:grpSpPr>
            <a:xfrm>
              <a:off x="7340329" y="402095"/>
              <a:ext cx="325269" cy="511271"/>
              <a:chOff x="1471100" y="1593200"/>
              <a:chExt cx="235600" cy="370325"/>
            </a:xfrm>
          </p:grpSpPr>
          <p:sp>
            <p:nvSpPr>
              <p:cNvPr id="1600" name="Google Shape;1600;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32"/>
            <p:cNvGrpSpPr/>
            <p:nvPr/>
          </p:nvGrpSpPr>
          <p:grpSpPr>
            <a:xfrm>
              <a:off x="7844629" y="402095"/>
              <a:ext cx="325269" cy="511271"/>
              <a:chOff x="1471100" y="1593200"/>
              <a:chExt cx="235600" cy="370325"/>
            </a:xfrm>
          </p:grpSpPr>
          <p:sp>
            <p:nvSpPr>
              <p:cNvPr id="1604" name="Google Shape;1604;p3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07" name="Google Shape;1607;p32"/>
          <p:cNvSpPr/>
          <p:nvPr/>
        </p:nvSpPr>
        <p:spPr>
          <a:xfrm>
            <a:off x="715625" y="3406900"/>
            <a:ext cx="3073800" cy="13656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2"/>
          <p:cNvSpPr/>
          <p:nvPr/>
        </p:nvSpPr>
        <p:spPr>
          <a:xfrm>
            <a:off x="4399950" y="3406900"/>
            <a:ext cx="4033800" cy="13656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9" name="Google Shape;1609;p32"/>
          <p:cNvGrpSpPr/>
          <p:nvPr/>
        </p:nvGrpSpPr>
        <p:grpSpPr>
          <a:xfrm>
            <a:off x="4031919" y="3569172"/>
            <a:ext cx="531539" cy="1041063"/>
            <a:chOff x="4031919" y="3569172"/>
            <a:chExt cx="531539" cy="1041063"/>
          </a:xfrm>
        </p:grpSpPr>
        <p:grpSp>
          <p:nvGrpSpPr>
            <p:cNvPr id="1610" name="Google Shape;1610;p32"/>
            <p:cNvGrpSpPr/>
            <p:nvPr/>
          </p:nvGrpSpPr>
          <p:grpSpPr>
            <a:xfrm>
              <a:off x="4031919" y="3569172"/>
              <a:ext cx="531539" cy="155710"/>
              <a:chOff x="1780525" y="2859350"/>
              <a:chExt cx="387250" cy="113450"/>
            </a:xfrm>
          </p:grpSpPr>
          <p:sp>
            <p:nvSpPr>
              <p:cNvPr id="1611" name="Google Shape;1611;p3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2"/>
            <p:cNvGrpSpPr/>
            <p:nvPr/>
          </p:nvGrpSpPr>
          <p:grpSpPr>
            <a:xfrm>
              <a:off x="4031919" y="3864286"/>
              <a:ext cx="531539" cy="155710"/>
              <a:chOff x="1780525" y="2859350"/>
              <a:chExt cx="387250" cy="113450"/>
            </a:xfrm>
          </p:grpSpPr>
          <p:sp>
            <p:nvSpPr>
              <p:cNvPr id="1615" name="Google Shape;1615;p3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32"/>
            <p:cNvGrpSpPr/>
            <p:nvPr/>
          </p:nvGrpSpPr>
          <p:grpSpPr>
            <a:xfrm>
              <a:off x="4031919" y="4159400"/>
              <a:ext cx="531539" cy="155710"/>
              <a:chOff x="1780525" y="2859350"/>
              <a:chExt cx="387250" cy="113450"/>
            </a:xfrm>
          </p:grpSpPr>
          <p:sp>
            <p:nvSpPr>
              <p:cNvPr id="1619" name="Google Shape;1619;p3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2" name="Google Shape;1622;p32"/>
            <p:cNvGrpSpPr/>
            <p:nvPr/>
          </p:nvGrpSpPr>
          <p:grpSpPr>
            <a:xfrm>
              <a:off x="4031919" y="4454525"/>
              <a:ext cx="531539" cy="155710"/>
              <a:chOff x="1780525" y="2859350"/>
              <a:chExt cx="387250" cy="113450"/>
            </a:xfrm>
          </p:grpSpPr>
          <p:sp>
            <p:nvSpPr>
              <p:cNvPr id="1623" name="Google Shape;1623;p3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1626" name="Shape 1626"/>
        <p:cNvGrpSpPr/>
        <p:nvPr/>
      </p:nvGrpSpPr>
      <p:grpSpPr>
        <a:xfrm>
          <a:off x="0" y="0"/>
          <a:ext cx="0" cy="0"/>
          <a:chOff x="0" y="0"/>
          <a:chExt cx="0" cy="0"/>
        </a:xfrm>
      </p:grpSpPr>
      <p:grpSp>
        <p:nvGrpSpPr>
          <p:cNvPr id="1627" name="Google Shape;1627;p33"/>
          <p:cNvGrpSpPr/>
          <p:nvPr/>
        </p:nvGrpSpPr>
        <p:grpSpPr>
          <a:xfrm>
            <a:off x="7" y="-38100"/>
            <a:ext cx="9144000" cy="5219700"/>
            <a:chOff x="-43" y="-76200"/>
            <a:chExt cx="9144000" cy="5219700"/>
          </a:xfrm>
        </p:grpSpPr>
        <p:cxnSp>
          <p:nvCxnSpPr>
            <p:cNvPr id="1628" name="Google Shape;1628;p33"/>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29" name="Google Shape;1629;p33"/>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30" name="Google Shape;1630;p33"/>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31" name="Google Shape;1631;p33"/>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32" name="Google Shape;1632;p33"/>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33" name="Google Shape;1633;p33"/>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34" name="Google Shape;1634;p33"/>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35" name="Google Shape;1635;p33"/>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36" name="Google Shape;1636;p33"/>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37" name="Google Shape;1637;p33"/>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38" name="Google Shape;1638;p33"/>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39" name="Google Shape;1639;p33"/>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40" name="Google Shape;1640;p33"/>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41" name="Google Shape;1641;p33"/>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42" name="Google Shape;1642;p33"/>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43" name="Google Shape;1643;p33"/>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44" name="Google Shape;1644;p33"/>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45" name="Google Shape;1645;p33"/>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46" name="Google Shape;1646;p33"/>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47" name="Google Shape;1647;p33"/>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48" name="Google Shape;1648;p33"/>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49" name="Google Shape;1649;p33"/>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50" name="Google Shape;1650;p33"/>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51" name="Google Shape;1651;p33"/>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52" name="Google Shape;1652;p33"/>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53" name="Google Shape;1653;p33"/>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54" name="Google Shape;1654;p33"/>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55" name="Google Shape;1655;p33"/>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56" name="Google Shape;1656;p33"/>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57" name="Google Shape;1657;p33"/>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58" name="Google Shape;1658;p33"/>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59" name="Google Shape;1659;p33"/>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60" name="Google Shape;1660;p33"/>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61" name="Google Shape;1661;p33"/>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62" name="Google Shape;1662;p33"/>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63" name="Google Shape;1663;p33"/>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64" name="Google Shape;1664;p33"/>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65" name="Google Shape;1665;p33"/>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66" name="Google Shape;1666;p33"/>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67" name="Google Shape;1667;p33"/>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68" name="Google Shape;1668;p33"/>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69" name="Google Shape;1669;p33"/>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70" name="Google Shape;1670;p33"/>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71" name="Google Shape;1671;p33"/>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72" name="Google Shape;1672;p33"/>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73" name="Google Shape;1673;p33"/>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1674" name="Google Shape;1674;p33"/>
          <p:cNvSpPr/>
          <p:nvPr/>
        </p:nvSpPr>
        <p:spPr>
          <a:xfrm>
            <a:off x="715625" y="543200"/>
            <a:ext cx="1862100" cy="31137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3"/>
          <p:cNvSpPr/>
          <p:nvPr/>
        </p:nvSpPr>
        <p:spPr>
          <a:xfrm>
            <a:off x="5939225" y="2898150"/>
            <a:ext cx="2494500" cy="17574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0" name="Shape 160"/>
        <p:cNvGrpSpPr/>
        <p:nvPr/>
      </p:nvGrpSpPr>
      <p:grpSpPr>
        <a:xfrm>
          <a:off x="0" y="0"/>
          <a:ext cx="0" cy="0"/>
          <a:chOff x="0" y="0"/>
          <a:chExt cx="0" cy="0"/>
        </a:xfrm>
      </p:grpSpPr>
      <p:grpSp>
        <p:nvGrpSpPr>
          <p:cNvPr id="161" name="Google Shape;161;p5"/>
          <p:cNvGrpSpPr/>
          <p:nvPr/>
        </p:nvGrpSpPr>
        <p:grpSpPr>
          <a:xfrm>
            <a:off x="7" y="-38100"/>
            <a:ext cx="9144000" cy="5219700"/>
            <a:chOff x="-43" y="-76200"/>
            <a:chExt cx="9144000" cy="5219700"/>
          </a:xfrm>
        </p:grpSpPr>
        <p:cxnSp>
          <p:nvCxnSpPr>
            <p:cNvPr id="162" name="Google Shape;162;p5"/>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5"/>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5"/>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5"/>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5"/>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5"/>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5"/>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5"/>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5"/>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5"/>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5"/>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5"/>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5"/>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5"/>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5"/>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5"/>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5"/>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5"/>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5"/>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5"/>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5"/>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5"/>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5"/>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5"/>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5"/>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5"/>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5"/>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5"/>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5"/>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5"/>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5"/>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5"/>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5"/>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5"/>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5"/>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5"/>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5"/>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5"/>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5"/>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5"/>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5"/>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5"/>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5"/>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5"/>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5"/>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5"/>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208" name="Google Shape;208;p5"/>
          <p:cNvSpPr/>
          <p:nvPr/>
        </p:nvSpPr>
        <p:spPr>
          <a:xfrm>
            <a:off x="713250" y="1198475"/>
            <a:ext cx="7717500" cy="35931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txBox="1"/>
          <p:nvPr>
            <p:ph idx="1" type="subTitle"/>
          </p:nvPr>
        </p:nvSpPr>
        <p:spPr>
          <a:xfrm>
            <a:off x="3096975" y="3325624"/>
            <a:ext cx="2380200" cy="944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0" name="Google Shape;210;p5"/>
          <p:cNvSpPr txBox="1"/>
          <p:nvPr>
            <p:ph idx="2" type="subTitle"/>
          </p:nvPr>
        </p:nvSpPr>
        <p:spPr>
          <a:xfrm>
            <a:off x="5713975" y="3325624"/>
            <a:ext cx="2380200" cy="94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1" name="Google Shape;211;p5"/>
          <p:cNvSpPr txBox="1"/>
          <p:nvPr>
            <p:ph idx="3" type="subTitle"/>
          </p:nvPr>
        </p:nvSpPr>
        <p:spPr>
          <a:xfrm>
            <a:off x="3096996" y="2845913"/>
            <a:ext cx="2380200" cy="479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1800"/>
              <a:buFont typeface="Poppins"/>
              <a:buNone/>
              <a:defRPr sz="2200">
                <a:latin typeface="Jua"/>
                <a:ea typeface="Jua"/>
                <a:cs typeface="Jua"/>
                <a:sym typeface="Jua"/>
              </a:defRPr>
            </a:lvl1pPr>
            <a:lvl2pPr lvl="1" rtl="0" algn="ctr">
              <a:spcBef>
                <a:spcPts val="0"/>
              </a:spcBef>
              <a:spcAft>
                <a:spcPts val="0"/>
              </a:spcAft>
              <a:buSzPts val="1800"/>
              <a:buFont typeface="Poppins"/>
              <a:buNone/>
              <a:defRPr b="1" sz="1800">
                <a:latin typeface="Poppins"/>
                <a:ea typeface="Poppins"/>
                <a:cs typeface="Poppins"/>
                <a:sym typeface="Poppins"/>
              </a:defRPr>
            </a:lvl2pPr>
            <a:lvl3pPr lvl="2" rtl="0" algn="ctr">
              <a:spcBef>
                <a:spcPts val="0"/>
              </a:spcBef>
              <a:spcAft>
                <a:spcPts val="0"/>
              </a:spcAft>
              <a:buSzPts val="1800"/>
              <a:buFont typeface="Poppins"/>
              <a:buNone/>
              <a:defRPr b="1" sz="1800">
                <a:latin typeface="Poppins"/>
                <a:ea typeface="Poppins"/>
                <a:cs typeface="Poppins"/>
                <a:sym typeface="Poppins"/>
              </a:defRPr>
            </a:lvl3pPr>
            <a:lvl4pPr lvl="3" rtl="0" algn="ctr">
              <a:spcBef>
                <a:spcPts val="0"/>
              </a:spcBef>
              <a:spcAft>
                <a:spcPts val="0"/>
              </a:spcAft>
              <a:buSzPts val="1800"/>
              <a:buFont typeface="Poppins"/>
              <a:buNone/>
              <a:defRPr b="1" sz="1800">
                <a:latin typeface="Poppins"/>
                <a:ea typeface="Poppins"/>
                <a:cs typeface="Poppins"/>
                <a:sym typeface="Poppins"/>
              </a:defRPr>
            </a:lvl4pPr>
            <a:lvl5pPr lvl="4" rtl="0" algn="ctr">
              <a:spcBef>
                <a:spcPts val="0"/>
              </a:spcBef>
              <a:spcAft>
                <a:spcPts val="0"/>
              </a:spcAft>
              <a:buSzPts val="1800"/>
              <a:buFont typeface="Poppins"/>
              <a:buNone/>
              <a:defRPr b="1" sz="1800">
                <a:latin typeface="Poppins"/>
                <a:ea typeface="Poppins"/>
                <a:cs typeface="Poppins"/>
                <a:sym typeface="Poppins"/>
              </a:defRPr>
            </a:lvl5pPr>
            <a:lvl6pPr lvl="5" rtl="0" algn="ctr">
              <a:spcBef>
                <a:spcPts val="0"/>
              </a:spcBef>
              <a:spcAft>
                <a:spcPts val="0"/>
              </a:spcAft>
              <a:buSzPts val="1800"/>
              <a:buFont typeface="Poppins"/>
              <a:buNone/>
              <a:defRPr b="1" sz="1800">
                <a:latin typeface="Poppins"/>
                <a:ea typeface="Poppins"/>
                <a:cs typeface="Poppins"/>
                <a:sym typeface="Poppins"/>
              </a:defRPr>
            </a:lvl6pPr>
            <a:lvl7pPr lvl="6" rtl="0" algn="ctr">
              <a:spcBef>
                <a:spcPts val="0"/>
              </a:spcBef>
              <a:spcAft>
                <a:spcPts val="0"/>
              </a:spcAft>
              <a:buSzPts val="1800"/>
              <a:buFont typeface="Poppins"/>
              <a:buNone/>
              <a:defRPr b="1" sz="1800">
                <a:latin typeface="Poppins"/>
                <a:ea typeface="Poppins"/>
                <a:cs typeface="Poppins"/>
                <a:sym typeface="Poppins"/>
              </a:defRPr>
            </a:lvl7pPr>
            <a:lvl8pPr lvl="7" rtl="0" algn="ctr">
              <a:spcBef>
                <a:spcPts val="0"/>
              </a:spcBef>
              <a:spcAft>
                <a:spcPts val="0"/>
              </a:spcAft>
              <a:buSzPts val="1800"/>
              <a:buFont typeface="Poppins"/>
              <a:buNone/>
              <a:defRPr b="1" sz="1800">
                <a:latin typeface="Poppins"/>
                <a:ea typeface="Poppins"/>
                <a:cs typeface="Poppins"/>
                <a:sym typeface="Poppins"/>
              </a:defRPr>
            </a:lvl8pPr>
            <a:lvl9pPr lvl="8" rtl="0" algn="ctr">
              <a:spcBef>
                <a:spcPts val="0"/>
              </a:spcBef>
              <a:spcAft>
                <a:spcPts val="0"/>
              </a:spcAft>
              <a:buSzPts val="1800"/>
              <a:buFont typeface="Poppins"/>
              <a:buNone/>
              <a:defRPr b="1" sz="1800">
                <a:latin typeface="Poppins"/>
                <a:ea typeface="Poppins"/>
                <a:cs typeface="Poppins"/>
                <a:sym typeface="Poppins"/>
              </a:defRPr>
            </a:lvl9pPr>
          </a:lstStyle>
          <a:p/>
        </p:txBody>
      </p:sp>
      <p:sp>
        <p:nvSpPr>
          <p:cNvPr id="212" name="Google Shape;212;p5"/>
          <p:cNvSpPr txBox="1"/>
          <p:nvPr>
            <p:ph idx="4" type="subTitle"/>
          </p:nvPr>
        </p:nvSpPr>
        <p:spPr>
          <a:xfrm>
            <a:off x="5713976" y="2845913"/>
            <a:ext cx="2380200" cy="479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1800"/>
              <a:buFont typeface="Poppins"/>
              <a:buNone/>
              <a:defRPr sz="2200">
                <a:latin typeface="Jua"/>
                <a:ea typeface="Jua"/>
                <a:cs typeface="Jua"/>
                <a:sym typeface="Jua"/>
              </a:defRPr>
            </a:lvl1pPr>
            <a:lvl2pPr lvl="1" rtl="0" algn="ctr">
              <a:spcBef>
                <a:spcPts val="0"/>
              </a:spcBef>
              <a:spcAft>
                <a:spcPts val="0"/>
              </a:spcAft>
              <a:buSzPts val="1800"/>
              <a:buFont typeface="Poppins"/>
              <a:buNone/>
              <a:defRPr b="1" sz="1800">
                <a:latin typeface="Poppins"/>
                <a:ea typeface="Poppins"/>
                <a:cs typeface="Poppins"/>
                <a:sym typeface="Poppins"/>
              </a:defRPr>
            </a:lvl2pPr>
            <a:lvl3pPr lvl="2" rtl="0" algn="ctr">
              <a:spcBef>
                <a:spcPts val="0"/>
              </a:spcBef>
              <a:spcAft>
                <a:spcPts val="0"/>
              </a:spcAft>
              <a:buSzPts val="1800"/>
              <a:buFont typeface="Poppins"/>
              <a:buNone/>
              <a:defRPr b="1" sz="1800">
                <a:latin typeface="Poppins"/>
                <a:ea typeface="Poppins"/>
                <a:cs typeface="Poppins"/>
                <a:sym typeface="Poppins"/>
              </a:defRPr>
            </a:lvl3pPr>
            <a:lvl4pPr lvl="3" rtl="0" algn="ctr">
              <a:spcBef>
                <a:spcPts val="0"/>
              </a:spcBef>
              <a:spcAft>
                <a:spcPts val="0"/>
              </a:spcAft>
              <a:buSzPts val="1800"/>
              <a:buFont typeface="Poppins"/>
              <a:buNone/>
              <a:defRPr b="1" sz="1800">
                <a:latin typeface="Poppins"/>
                <a:ea typeface="Poppins"/>
                <a:cs typeface="Poppins"/>
                <a:sym typeface="Poppins"/>
              </a:defRPr>
            </a:lvl4pPr>
            <a:lvl5pPr lvl="4" rtl="0" algn="ctr">
              <a:spcBef>
                <a:spcPts val="0"/>
              </a:spcBef>
              <a:spcAft>
                <a:spcPts val="0"/>
              </a:spcAft>
              <a:buSzPts val="1800"/>
              <a:buFont typeface="Poppins"/>
              <a:buNone/>
              <a:defRPr b="1" sz="1800">
                <a:latin typeface="Poppins"/>
                <a:ea typeface="Poppins"/>
                <a:cs typeface="Poppins"/>
                <a:sym typeface="Poppins"/>
              </a:defRPr>
            </a:lvl5pPr>
            <a:lvl6pPr lvl="5" rtl="0" algn="ctr">
              <a:spcBef>
                <a:spcPts val="0"/>
              </a:spcBef>
              <a:spcAft>
                <a:spcPts val="0"/>
              </a:spcAft>
              <a:buSzPts val="1800"/>
              <a:buFont typeface="Poppins"/>
              <a:buNone/>
              <a:defRPr b="1" sz="1800">
                <a:latin typeface="Poppins"/>
                <a:ea typeface="Poppins"/>
                <a:cs typeface="Poppins"/>
                <a:sym typeface="Poppins"/>
              </a:defRPr>
            </a:lvl6pPr>
            <a:lvl7pPr lvl="6" rtl="0" algn="ctr">
              <a:spcBef>
                <a:spcPts val="0"/>
              </a:spcBef>
              <a:spcAft>
                <a:spcPts val="0"/>
              </a:spcAft>
              <a:buSzPts val="1800"/>
              <a:buFont typeface="Poppins"/>
              <a:buNone/>
              <a:defRPr b="1" sz="1800">
                <a:latin typeface="Poppins"/>
                <a:ea typeface="Poppins"/>
                <a:cs typeface="Poppins"/>
                <a:sym typeface="Poppins"/>
              </a:defRPr>
            </a:lvl7pPr>
            <a:lvl8pPr lvl="7" rtl="0" algn="ctr">
              <a:spcBef>
                <a:spcPts val="0"/>
              </a:spcBef>
              <a:spcAft>
                <a:spcPts val="0"/>
              </a:spcAft>
              <a:buSzPts val="1800"/>
              <a:buFont typeface="Poppins"/>
              <a:buNone/>
              <a:defRPr b="1" sz="1800">
                <a:latin typeface="Poppins"/>
                <a:ea typeface="Poppins"/>
                <a:cs typeface="Poppins"/>
                <a:sym typeface="Poppins"/>
              </a:defRPr>
            </a:lvl8pPr>
            <a:lvl9pPr lvl="8" rtl="0" algn="ctr">
              <a:spcBef>
                <a:spcPts val="0"/>
              </a:spcBef>
              <a:spcAft>
                <a:spcPts val="0"/>
              </a:spcAft>
              <a:buSzPts val="1800"/>
              <a:buFont typeface="Poppins"/>
              <a:buNone/>
              <a:defRPr b="1" sz="1800">
                <a:latin typeface="Poppins"/>
                <a:ea typeface="Poppins"/>
                <a:cs typeface="Poppins"/>
                <a:sym typeface="Poppins"/>
              </a:defRPr>
            </a:lvl9pPr>
          </a:lstStyle>
          <a:p/>
        </p:txBody>
      </p:sp>
      <p:sp>
        <p:nvSpPr>
          <p:cNvPr id="213" name="Google Shape;213;p5"/>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4" name="Shape 214"/>
        <p:cNvGrpSpPr/>
        <p:nvPr/>
      </p:nvGrpSpPr>
      <p:grpSpPr>
        <a:xfrm>
          <a:off x="0" y="0"/>
          <a:ext cx="0" cy="0"/>
          <a:chOff x="0" y="0"/>
          <a:chExt cx="0" cy="0"/>
        </a:xfrm>
      </p:grpSpPr>
      <p:grpSp>
        <p:nvGrpSpPr>
          <p:cNvPr id="215" name="Google Shape;215;p6"/>
          <p:cNvGrpSpPr/>
          <p:nvPr/>
        </p:nvGrpSpPr>
        <p:grpSpPr>
          <a:xfrm>
            <a:off x="7" y="-38100"/>
            <a:ext cx="9144000" cy="5219700"/>
            <a:chOff x="-43" y="-76200"/>
            <a:chExt cx="9144000" cy="5219700"/>
          </a:xfrm>
        </p:grpSpPr>
        <p:cxnSp>
          <p:nvCxnSpPr>
            <p:cNvPr id="216" name="Google Shape;216;p6"/>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6"/>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6"/>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6"/>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6"/>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6"/>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6"/>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6"/>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6"/>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6"/>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6"/>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6"/>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6"/>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6"/>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6"/>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6"/>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6"/>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6"/>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6"/>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6"/>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6"/>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6"/>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6"/>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6"/>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6"/>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6"/>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6"/>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6"/>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6"/>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6"/>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6"/>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6"/>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6"/>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6"/>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6"/>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6"/>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6"/>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6"/>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6"/>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6"/>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6"/>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6"/>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6"/>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6"/>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6"/>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6"/>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262" name="Google Shape;262;p6"/>
          <p:cNvSpPr/>
          <p:nvPr/>
        </p:nvSpPr>
        <p:spPr>
          <a:xfrm>
            <a:off x="713250" y="1198475"/>
            <a:ext cx="7717500" cy="35931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4" name="Shape 264"/>
        <p:cNvGrpSpPr/>
        <p:nvPr/>
      </p:nvGrpSpPr>
      <p:grpSpPr>
        <a:xfrm>
          <a:off x="0" y="0"/>
          <a:ext cx="0" cy="0"/>
          <a:chOff x="0" y="0"/>
          <a:chExt cx="0" cy="0"/>
        </a:xfrm>
      </p:grpSpPr>
      <p:grpSp>
        <p:nvGrpSpPr>
          <p:cNvPr id="265" name="Google Shape;265;p7"/>
          <p:cNvGrpSpPr/>
          <p:nvPr/>
        </p:nvGrpSpPr>
        <p:grpSpPr>
          <a:xfrm>
            <a:off x="7" y="-38100"/>
            <a:ext cx="9144000" cy="5219700"/>
            <a:chOff x="-43" y="-76200"/>
            <a:chExt cx="9144000" cy="5219700"/>
          </a:xfrm>
        </p:grpSpPr>
        <p:cxnSp>
          <p:nvCxnSpPr>
            <p:cNvPr id="266" name="Google Shape;266;p7"/>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7"/>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7"/>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7"/>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7"/>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7"/>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7"/>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7"/>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7"/>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7"/>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7"/>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7"/>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7"/>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7"/>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7"/>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7"/>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7"/>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7"/>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7"/>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7"/>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7"/>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7"/>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7"/>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7"/>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7"/>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7"/>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7"/>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7"/>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7"/>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7"/>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7"/>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7"/>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7"/>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7"/>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7"/>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7"/>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7"/>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7"/>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7"/>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7"/>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7"/>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7"/>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7"/>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7"/>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7"/>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7"/>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312" name="Google Shape;312;p7"/>
          <p:cNvSpPr txBox="1"/>
          <p:nvPr>
            <p:ph idx="1" type="body"/>
          </p:nvPr>
        </p:nvSpPr>
        <p:spPr>
          <a:xfrm>
            <a:off x="4114650" y="1821150"/>
            <a:ext cx="4316100" cy="22899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3" name="Google Shape;313;p7"/>
          <p:cNvSpPr txBox="1"/>
          <p:nvPr>
            <p:ph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4" name="Shape 314"/>
        <p:cNvGrpSpPr/>
        <p:nvPr/>
      </p:nvGrpSpPr>
      <p:grpSpPr>
        <a:xfrm>
          <a:off x="0" y="0"/>
          <a:ext cx="0" cy="0"/>
          <a:chOff x="0" y="0"/>
          <a:chExt cx="0" cy="0"/>
        </a:xfrm>
      </p:grpSpPr>
      <p:grpSp>
        <p:nvGrpSpPr>
          <p:cNvPr id="315" name="Google Shape;315;p8"/>
          <p:cNvGrpSpPr/>
          <p:nvPr/>
        </p:nvGrpSpPr>
        <p:grpSpPr>
          <a:xfrm>
            <a:off x="7" y="-38100"/>
            <a:ext cx="9144000" cy="5219700"/>
            <a:chOff x="-43" y="-76200"/>
            <a:chExt cx="9144000" cy="5219700"/>
          </a:xfrm>
        </p:grpSpPr>
        <p:cxnSp>
          <p:nvCxnSpPr>
            <p:cNvPr id="316" name="Google Shape;316;p8"/>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8"/>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8"/>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8"/>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8"/>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8"/>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8"/>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8"/>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8"/>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8"/>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8"/>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8"/>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8"/>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8"/>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8"/>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8"/>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8"/>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8"/>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8"/>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8"/>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8"/>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8"/>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8"/>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8"/>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8"/>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8"/>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8"/>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8"/>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8"/>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8"/>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8"/>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8"/>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8"/>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8"/>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8"/>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8"/>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8"/>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8"/>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8"/>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8"/>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8"/>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8"/>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8"/>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8"/>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8"/>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8"/>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362" name="Google Shape;362;p8"/>
          <p:cNvSpPr txBox="1"/>
          <p:nvPr>
            <p:ph type="title"/>
          </p:nvPr>
        </p:nvSpPr>
        <p:spPr>
          <a:xfrm>
            <a:off x="1493100" y="1624275"/>
            <a:ext cx="6157800" cy="18954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algn="ctr">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3" name="Shape 363"/>
        <p:cNvGrpSpPr/>
        <p:nvPr/>
      </p:nvGrpSpPr>
      <p:grpSpPr>
        <a:xfrm>
          <a:off x="0" y="0"/>
          <a:ext cx="0" cy="0"/>
          <a:chOff x="0" y="0"/>
          <a:chExt cx="0" cy="0"/>
        </a:xfrm>
      </p:grpSpPr>
      <p:grpSp>
        <p:nvGrpSpPr>
          <p:cNvPr id="364" name="Google Shape;364;p9"/>
          <p:cNvGrpSpPr/>
          <p:nvPr/>
        </p:nvGrpSpPr>
        <p:grpSpPr>
          <a:xfrm>
            <a:off x="7" y="-38100"/>
            <a:ext cx="9144000" cy="5219700"/>
            <a:chOff x="-43" y="-76200"/>
            <a:chExt cx="9144000" cy="5219700"/>
          </a:xfrm>
        </p:grpSpPr>
        <p:cxnSp>
          <p:nvCxnSpPr>
            <p:cNvPr id="365" name="Google Shape;365;p9"/>
            <p:cNvCxnSpPr/>
            <p:nvPr/>
          </p:nvCxnSpPr>
          <p:spPr>
            <a:xfrm>
              <a:off x="2158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9"/>
            <p:cNvCxnSpPr/>
            <p:nvPr/>
          </p:nvCxnSpPr>
          <p:spPr>
            <a:xfrm>
              <a:off x="51614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9"/>
            <p:cNvCxnSpPr/>
            <p:nvPr/>
          </p:nvCxnSpPr>
          <p:spPr>
            <a:xfrm>
              <a:off x="81645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9"/>
            <p:cNvCxnSpPr/>
            <p:nvPr/>
          </p:nvCxnSpPr>
          <p:spPr>
            <a:xfrm>
              <a:off x="111675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9"/>
            <p:cNvCxnSpPr/>
            <p:nvPr/>
          </p:nvCxnSpPr>
          <p:spPr>
            <a:xfrm>
              <a:off x="141705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9"/>
            <p:cNvCxnSpPr/>
            <p:nvPr/>
          </p:nvCxnSpPr>
          <p:spPr>
            <a:xfrm>
              <a:off x="171736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9"/>
            <p:cNvCxnSpPr/>
            <p:nvPr/>
          </p:nvCxnSpPr>
          <p:spPr>
            <a:xfrm>
              <a:off x="201766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9"/>
            <p:cNvCxnSpPr/>
            <p:nvPr/>
          </p:nvCxnSpPr>
          <p:spPr>
            <a:xfrm>
              <a:off x="231796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9"/>
            <p:cNvCxnSpPr/>
            <p:nvPr/>
          </p:nvCxnSpPr>
          <p:spPr>
            <a:xfrm>
              <a:off x="2618271"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9"/>
            <p:cNvCxnSpPr/>
            <p:nvPr/>
          </p:nvCxnSpPr>
          <p:spPr>
            <a:xfrm>
              <a:off x="291857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9"/>
            <p:cNvCxnSpPr/>
            <p:nvPr/>
          </p:nvCxnSpPr>
          <p:spPr>
            <a:xfrm>
              <a:off x="3218878"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9"/>
            <p:cNvCxnSpPr/>
            <p:nvPr/>
          </p:nvCxnSpPr>
          <p:spPr>
            <a:xfrm>
              <a:off x="351918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9"/>
            <p:cNvCxnSpPr/>
            <p:nvPr/>
          </p:nvCxnSpPr>
          <p:spPr>
            <a:xfrm>
              <a:off x="381948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9"/>
            <p:cNvCxnSpPr/>
            <p:nvPr/>
          </p:nvCxnSpPr>
          <p:spPr>
            <a:xfrm>
              <a:off x="411978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9"/>
            <p:cNvCxnSpPr/>
            <p:nvPr/>
          </p:nvCxnSpPr>
          <p:spPr>
            <a:xfrm>
              <a:off x="442009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9"/>
            <p:cNvCxnSpPr/>
            <p:nvPr/>
          </p:nvCxnSpPr>
          <p:spPr>
            <a:xfrm>
              <a:off x="4720395"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9"/>
            <p:cNvCxnSpPr/>
            <p:nvPr/>
          </p:nvCxnSpPr>
          <p:spPr>
            <a:xfrm>
              <a:off x="502069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9"/>
            <p:cNvCxnSpPr/>
            <p:nvPr/>
          </p:nvCxnSpPr>
          <p:spPr>
            <a:xfrm>
              <a:off x="5321002"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9"/>
            <p:cNvCxnSpPr/>
            <p:nvPr/>
          </p:nvCxnSpPr>
          <p:spPr>
            <a:xfrm>
              <a:off x="562130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9"/>
            <p:cNvCxnSpPr/>
            <p:nvPr/>
          </p:nvCxnSpPr>
          <p:spPr>
            <a:xfrm>
              <a:off x="5921609"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9"/>
            <p:cNvCxnSpPr/>
            <p:nvPr/>
          </p:nvCxnSpPr>
          <p:spPr>
            <a:xfrm>
              <a:off x="622191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9"/>
            <p:cNvCxnSpPr/>
            <p:nvPr/>
          </p:nvCxnSpPr>
          <p:spPr>
            <a:xfrm>
              <a:off x="652221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9"/>
            <p:cNvCxnSpPr/>
            <p:nvPr/>
          </p:nvCxnSpPr>
          <p:spPr>
            <a:xfrm>
              <a:off x="682252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9"/>
            <p:cNvCxnSpPr/>
            <p:nvPr/>
          </p:nvCxnSpPr>
          <p:spPr>
            <a:xfrm>
              <a:off x="712282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9"/>
            <p:cNvCxnSpPr/>
            <p:nvPr/>
          </p:nvCxnSpPr>
          <p:spPr>
            <a:xfrm>
              <a:off x="7423126"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9"/>
            <p:cNvCxnSpPr/>
            <p:nvPr/>
          </p:nvCxnSpPr>
          <p:spPr>
            <a:xfrm>
              <a:off x="772343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9"/>
            <p:cNvCxnSpPr/>
            <p:nvPr/>
          </p:nvCxnSpPr>
          <p:spPr>
            <a:xfrm>
              <a:off x="8023733"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9"/>
            <p:cNvCxnSpPr/>
            <p:nvPr/>
          </p:nvCxnSpPr>
          <p:spPr>
            <a:xfrm>
              <a:off x="8324037"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93" name="Google Shape;393;p9"/>
            <p:cNvCxnSpPr/>
            <p:nvPr/>
          </p:nvCxnSpPr>
          <p:spPr>
            <a:xfrm>
              <a:off x="8624340"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9"/>
            <p:cNvCxnSpPr/>
            <p:nvPr/>
          </p:nvCxnSpPr>
          <p:spPr>
            <a:xfrm>
              <a:off x="8924644" y="-76200"/>
              <a:ext cx="0" cy="5219700"/>
            </a:xfrm>
            <a:prstGeom prst="straightConnector1">
              <a:avLst/>
            </a:prstGeom>
            <a:noFill/>
            <a:ln cap="flat" cmpd="sng" w="9525">
              <a:solidFill>
                <a:schemeClr val="dk2"/>
              </a:solidFill>
              <a:prstDash val="solid"/>
              <a:round/>
              <a:headEnd len="med" w="med" type="none"/>
              <a:tailEnd len="med" w="med" type="none"/>
            </a:ln>
          </p:spPr>
        </p:cxnSp>
        <p:cxnSp>
          <p:nvCxnSpPr>
            <p:cNvPr id="395" name="Google Shape;395;p9"/>
            <p:cNvCxnSpPr/>
            <p:nvPr/>
          </p:nvCxnSpPr>
          <p:spPr>
            <a:xfrm>
              <a:off x="-43" y="3069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9"/>
            <p:cNvCxnSpPr/>
            <p:nvPr/>
          </p:nvCxnSpPr>
          <p:spPr>
            <a:xfrm>
              <a:off x="-43" y="6105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97" name="Google Shape;397;p9"/>
            <p:cNvCxnSpPr/>
            <p:nvPr/>
          </p:nvCxnSpPr>
          <p:spPr>
            <a:xfrm>
              <a:off x="-43" y="9142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9"/>
            <p:cNvCxnSpPr/>
            <p:nvPr/>
          </p:nvCxnSpPr>
          <p:spPr>
            <a:xfrm>
              <a:off x="-43" y="12178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9"/>
            <p:cNvCxnSpPr/>
            <p:nvPr/>
          </p:nvCxnSpPr>
          <p:spPr>
            <a:xfrm>
              <a:off x="-43" y="15215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9"/>
            <p:cNvCxnSpPr/>
            <p:nvPr/>
          </p:nvCxnSpPr>
          <p:spPr>
            <a:xfrm>
              <a:off x="-43" y="18251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9"/>
            <p:cNvCxnSpPr/>
            <p:nvPr/>
          </p:nvCxnSpPr>
          <p:spPr>
            <a:xfrm>
              <a:off x="-43" y="21288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02" name="Google Shape;402;p9"/>
            <p:cNvCxnSpPr/>
            <p:nvPr/>
          </p:nvCxnSpPr>
          <p:spPr>
            <a:xfrm>
              <a:off x="-43" y="24324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03" name="Google Shape;403;p9"/>
            <p:cNvCxnSpPr/>
            <p:nvPr/>
          </p:nvCxnSpPr>
          <p:spPr>
            <a:xfrm>
              <a:off x="-43" y="27361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9"/>
            <p:cNvCxnSpPr/>
            <p:nvPr/>
          </p:nvCxnSpPr>
          <p:spPr>
            <a:xfrm>
              <a:off x="-43" y="30397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9"/>
            <p:cNvCxnSpPr/>
            <p:nvPr/>
          </p:nvCxnSpPr>
          <p:spPr>
            <a:xfrm>
              <a:off x="-43" y="33434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06" name="Google Shape;406;p9"/>
            <p:cNvCxnSpPr/>
            <p:nvPr/>
          </p:nvCxnSpPr>
          <p:spPr>
            <a:xfrm>
              <a:off x="-43" y="36470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9"/>
            <p:cNvCxnSpPr/>
            <p:nvPr/>
          </p:nvCxnSpPr>
          <p:spPr>
            <a:xfrm>
              <a:off x="-43" y="39507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9"/>
            <p:cNvCxnSpPr/>
            <p:nvPr/>
          </p:nvCxnSpPr>
          <p:spPr>
            <a:xfrm>
              <a:off x="-43" y="425435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9"/>
            <p:cNvCxnSpPr/>
            <p:nvPr/>
          </p:nvCxnSpPr>
          <p:spPr>
            <a:xfrm>
              <a:off x="-43" y="455800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9"/>
            <p:cNvCxnSpPr/>
            <p:nvPr/>
          </p:nvCxnSpPr>
          <p:spPr>
            <a:xfrm>
              <a:off x="-43" y="4861650"/>
              <a:ext cx="9144000" cy="0"/>
            </a:xfrm>
            <a:prstGeom prst="straightConnector1">
              <a:avLst/>
            </a:prstGeom>
            <a:noFill/>
            <a:ln cap="flat" cmpd="sng" w="9525">
              <a:solidFill>
                <a:schemeClr val="dk2"/>
              </a:solidFill>
              <a:prstDash val="solid"/>
              <a:round/>
              <a:headEnd len="med" w="med" type="none"/>
              <a:tailEnd len="med" w="med" type="none"/>
            </a:ln>
          </p:spPr>
        </p:cxnSp>
      </p:grpSp>
      <p:sp>
        <p:nvSpPr>
          <p:cNvPr id="411" name="Google Shape;411;p9"/>
          <p:cNvSpPr txBox="1"/>
          <p:nvPr>
            <p:ph type="title"/>
          </p:nvPr>
        </p:nvSpPr>
        <p:spPr>
          <a:xfrm>
            <a:off x="2239525" y="1234825"/>
            <a:ext cx="4665300" cy="11184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algn="ctr">
              <a:spcBef>
                <a:spcPts val="0"/>
              </a:spcBef>
              <a:spcAft>
                <a:spcPts val="0"/>
              </a:spcAft>
              <a:buSzPts val="4200"/>
              <a:buNone/>
              <a:defRPr sz="5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2" name="Google Shape;412;p9"/>
          <p:cNvSpPr txBox="1"/>
          <p:nvPr>
            <p:ph idx="1" type="subTitle"/>
          </p:nvPr>
        </p:nvSpPr>
        <p:spPr>
          <a:xfrm>
            <a:off x="2239525" y="2694575"/>
            <a:ext cx="4665300" cy="1214100"/>
          </a:xfrm>
          <a:prstGeom prst="rect">
            <a:avLst/>
          </a:prstGeom>
          <a:solidFill>
            <a:schemeClr val="lt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algn="ctr">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3" name="Shape 413"/>
        <p:cNvGrpSpPr/>
        <p:nvPr/>
      </p:nvGrpSpPr>
      <p:grpSpPr>
        <a:xfrm>
          <a:off x="0" y="0"/>
          <a:ext cx="0" cy="0"/>
          <a:chOff x="0" y="0"/>
          <a:chExt cx="0" cy="0"/>
        </a:xfrm>
      </p:grpSpPr>
      <p:sp>
        <p:nvSpPr>
          <p:cNvPr id="414" name="Google Shape;414;p10"/>
          <p:cNvSpPr/>
          <p:nvPr>
            <p:ph idx="2" type="pic"/>
          </p:nvPr>
        </p:nvSpPr>
        <p:spPr>
          <a:xfrm>
            <a:off x="0" y="0"/>
            <a:ext cx="9144000" cy="5143500"/>
          </a:xfrm>
          <a:prstGeom prst="rect">
            <a:avLst/>
          </a:prstGeom>
          <a:noFill/>
          <a:ln>
            <a:noFill/>
          </a:ln>
        </p:spPr>
      </p:sp>
      <p:sp>
        <p:nvSpPr>
          <p:cNvPr id="415" name="Google Shape;415;p10"/>
          <p:cNvSpPr txBox="1"/>
          <p:nvPr>
            <p:ph type="title"/>
          </p:nvPr>
        </p:nvSpPr>
        <p:spPr>
          <a:xfrm>
            <a:off x="3591250" y="3357025"/>
            <a:ext cx="4836300" cy="1247700"/>
          </a:xfrm>
          <a:prstGeom prst="rect">
            <a:avLst/>
          </a:prstGeom>
          <a:solidFill>
            <a:schemeClr val="dk2"/>
          </a:solidFill>
          <a:ln>
            <a:noFill/>
          </a:ln>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3000"/>
              <a:buFont typeface="Jua"/>
              <a:buNone/>
              <a:defRPr sz="3000">
                <a:solidFill>
                  <a:schemeClr val="dk1"/>
                </a:solidFill>
                <a:latin typeface="Jua"/>
                <a:ea typeface="Jua"/>
                <a:cs typeface="Jua"/>
                <a:sym typeface="Jua"/>
              </a:defRPr>
            </a:lvl1pPr>
            <a:lvl2pPr lvl="1">
              <a:spcBef>
                <a:spcPts val="0"/>
              </a:spcBef>
              <a:spcAft>
                <a:spcPts val="0"/>
              </a:spcAft>
              <a:buClr>
                <a:schemeClr val="dk1"/>
              </a:buClr>
              <a:buSzPts val="3000"/>
              <a:buFont typeface="Jua"/>
              <a:buNone/>
              <a:defRPr sz="3000">
                <a:solidFill>
                  <a:schemeClr val="dk1"/>
                </a:solidFill>
                <a:latin typeface="Jua"/>
                <a:ea typeface="Jua"/>
                <a:cs typeface="Jua"/>
                <a:sym typeface="Jua"/>
              </a:defRPr>
            </a:lvl2pPr>
            <a:lvl3pPr lvl="2">
              <a:spcBef>
                <a:spcPts val="0"/>
              </a:spcBef>
              <a:spcAft>
                <a:spcPts val="0"/>
              </a:spcAft>
              <a:buClr>
                <a:schemeClr val="dk1"/>
              </a:buClr>
              <a:buSzPts val="3000"/>
              <a:buFont typeface="Jua"/>
              <a:buNone/>
              <a:defRPr sz="3000">
                <a:solidFill>
                  <a:schemeClr val="dk1"/>
                </a:solidFill>
                <a:latin typeface="Jua"/>
                <a:ea typeface="Jua"/>
                <a:cs typeface="Jua"/>
                <a:sym typeface="Jua"/>
              </a:defRPr>
            </a:lvl3pPr>
            <a:lvl4pPr lvl="3">
              <a:spcBef>
                <a:spcPts val="0"/>
              </a:spcBef>
              <a:spcAft>
                <a:spcPts val="0"/>
              </a:spcAft>
              <a:buClr>
                <a:schemeClr val="dk1"/>
              </a:buClr>
              <a:buSzPts val="3000"/>
              <a:buFont typeface="Jua"/>
              <a:buNone/>
              <a:defRPr sz="3000">
                <a:solidFill>
                  <a:schemeClr val="dk1"/>
                </a:solidFill>
                <a:latin typeface="Jua"/>
                <a:ea typeface="Jua"/>
                <a:cs typeface="Jua"/>
                <a:sym typeface="Jua"/>
              </a:defRPr>
            </a:lvl4pPr>
            <a:lvl5pPr lvl="4">
              <a:spcBef>
                <a:spcPts val="0"/>
              </a:spcBef>
              <a:spcAft>
                <a:spcPts val="0"/>
              </a:spcAft>
              <a:buClr>
                <a:schemeClr val="dk1"/>
              </a:buClr>
              <a:buSzPts val="3000"/>
              <a:buFont typeface="Jua"/>
              <a:buNone/>
              <a:defRPr sz="3000">
                <a:solidFill>
                  <a:schemeClr val="dk1"/>
                </a:solidFill>
                <a:latin typeface="Jua"/>
                <a:ea typeface="Jua"/>
                <a:cs typeface="Jua"/>
                <a:sym typeface="Jua"/>
              </a:defRPr>
            </a:lvl5pPr>
            <a:lvl6pPr lvl="5">
              <a:spcBef>
                <a:spcPts val="0"/>
              </a:spcBef>
              <a:spcAft>
                <a:spcPts val="0"/>
              </a:spcAft>
              <a:buClr>
                <a:schemeClr val="dk1"/>
              </a:buClr>
              <a:buSzPts val="3000"/>
              <a:buFont typeface="Jua"/>
              <a:buNone/>
              <a:defRPr sz="3000">
                <a:solidFill>
                  <a:schemeClr val="dk1"/>
                </a:solidFill>
                <a:latin typeface="Jua"/>
                <a:ea typeface="Jua"/>
                <a:cs typeface="Jua"/>
                <a:sym typeface="Jua"/>
              </a:defRPr>
            </a:lvl6pPr>
            <a:lvl7pPr lvl="6">
              <a:spcBef>
                <a:spcPts val="0"/>
              </a:spcBef>
              <a:spcAft>
                <a:spcPts val="0"/>
              </a:spcAft>
              <a:buClr>
                <a:schemeClr val="dk1"/>
              </a:buClr>
              <a:buSzPts val="3000"/>
              <a:buFont typeface="Jua"/>
              <a:buNone/>
              <a:defRPr sz="3000">
                <a:solidFill>
                  <a:schemeClr val="dk1"/>
                </a:solidFill>
                <a:latin typeface="Jua"/>
                <a:ea typeface="Jua"/>
                <a:cs typeface="Jua"/>
                <a:sym typeface="Jua"/>
              </a:defRPr>
            </a:lvl7pPr>
            <a:lvl8pPr lvl="7">
              <a:spcBef>
                <a:spcPts val="0"/>
              </a:spcBef>
              <a:spcAft>
                <a:spcPts val="0"/>
              </a:spcAft>
              <a:buClr>
                <a:schemeClr val="dk1"/>
              </a:buClr>
              <a:buSzPts val="3000"/>
              <a:buFont typeface="Jua"/>
              <a:buNone/>
              <a:defRPr sz="3000">
                <a:solidFill>
                  <a:schemeClr val="dk1"/>
                </a:solidFill>
                <a:latin typeface="Jua"/>
                <a:ea typeface="Jua"/>
                <a:cs typeface="Jua"/>
                <a:sym typeface="Jua"/>
              </a:defRPr>
            </a:lvl8pPr>
            <a:lvl9pPr lvl="8">
              <a:spcBef>
                <a:spcPts val="0"/>
              </a:spcBef>
              <a:spcAft>
                <a:spcPts val="0"/>
              </a:spcAft>
              <a:buClr>
                <a:schemeClr val="dk1"/>
              </a:buClr>
              <a:buSzPts val="3000"/>
              <a:buFont typeface="Jua"/>
              <a:buNone/>
              <a:defRPr sz="3000">
                <a:solidFill>
                  <a:schemeClr val="dk1"/>
                </a:solidFill>
                <a:latin typeface="Jua"/>
                <a:ea typeface="Jua"/>
                <a:cs typeface="Jua"/>
                <a:sym typeface="Jua"/>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Nunito Medium"/>
              <a:buChar char="●"/>
              <a:defRPr>
                <a:solidFill>
                  <a:schemeClr val="dk1"/>
                </a:solidFill>
                <a:latin typeface="Nunito Medium"/>
                <a:ea typeface="Nunito Medium"/>
                <a:cs typeface="Nunito Medium"/>
                <a:sym typeface="Nunito Medium"/>
              </a:defRPr>
            </a:lvl1pPr>
            <a:lvl2pPr indent="-317500" lvl="1" marL="914400">
              <a:lnSpc>
                <a:spcPct val="115000"/>
              </a:lnSpc>
              <a:spcBef>
                <a:spcPts val="0"/>
              </a:spcBef>
              <a:spcAft>
                <a:spcPts val="0"/>
              </a:spcAft>
              <a:buClr>
                <a:schemeClr val="dk1"/>
              </a:buClr>
              <a:buSzPts val="1400"/>
              <a:buFont typeface="Nunito Medium"/>
              <a:buChar char="○"/>
              <a:defRPr>
                <a:solidFill>
                  <a:schemeClr val="dk1"/>
                </a:solidFill>
                <a:latin typeface="Nunito Medium"/>
                <a:ea typeface="Nunito Medium"/>
                <a:cs typeface="Nunito Medium"/>
                <a:sym typeface="Nunito Medium"/>
              </a:defRPr>
            </a:lvl2pPr>
            <a:lvl3pPr indent="-317500" lvl="2" marL="1371600">
              <a:lnSpc>
                <a:spcPct val="115000"/>
              </a:lnSpc>
              <a:spcBef>
                <a:spcPts val="0"/>
              </a:spcBef>
              <a:spcAft>
                <a:spcPts val="0"/>
              </a:spcAft>
              <a:buClr>
                <a:schemeClr val="dk1"/>
              </a:buClr>
              <a:buSzPts val="1400"/>
              <a:buFont typeface="Nunito Medium"/>
              <a:buChar char="■"/>
              <a:defRPr>
                <a:solidFill>
                  <a:schemeClr val="dk1"/>
                </a:solidFill>
                <a:latin typeface="Nunito Medium"/>
                <a:ea typeface="Nunito Medium"/>
                <a:cs typeface="Nunito Medium"/>
                <a:sym typeface="Nunito Medium"/>
              </a:defRPr>
            </a:lvl3pPr>
            <a:lvl4pPr indent="-317500" lvl="3" marL="1828800">
              <a:lnSpc>
                <a:spcPct val="115000"/>
              </a:lnSpc>
              <a:spcBef>
                <a:spcPts val="0"/>
              </a:spcBef>
              <a:spcAft>
                <a:spcPts val="0"/>
              </a:spcAft>
              <a:buClr>
                <a:schemeClr val="dk1"/>
              </a:buClr>
              <a:buSzPts val="1400"/>
              <a:buFont typeface="Nunito Medium"/>
              <a:buChar char="●"/>
              <a:defRPr>
                <a:solidFill>
                  <a:schemeClr val="dk1"/>
                </a:solidFill>
                <a:latin typeface="Nunito Medium"/>
                <a:ea typeface="Nunito Medium"/>
                <a:cs typeface="Nunito Medium"/>
                <a:sym typeface="Nunito Medium"/>
              </a:defRPr>
            </a:lvl4pPr>
            <a:lvl5pPr indent="-317500" lvl="4" marL="2286000">
              <a:lnSpc>
                <a:spcPct val="115000"/>
              </a:lnSpc>
              <a:spcBef>
                <a:spcPts val="0"/>
              </a:spcBef>
              <a:spcAft>
                <a:spcPts val="0"/>
              </a:spcAft>
              <a:buClr>
                <a:schemeClr val="dk1"/>
              </a:buClr>
              <a:buSzPts val="1400"/>
              <a:buFont typeface="Nunito Medium"/>
              <a:buChar char="○"/>
              <a:defRPr>
                <a:solidFill>
                  <a:schemeClr val="dk1"/>
                </a:solidFill>
                <a:latin typeface="Nunito Medium"/>
                <a:ea typeface="Nunito Medium"/>
                <a:cs typeface="Nunito Medium"/>
                <a:sym typeface="Nunito Medium"/>
              </a:defRPr>
            </a:lvl5pPr>
            <a:lvl6pPr indent="-317500" lvl="5" marL="2743200">
              <a:lnSpc>
                <a:spcPct val="115000"/>
              </a:lnSpc>
              <a:spcBef>
                <a:spcPts val="0"/>
              </a:spcBef>
              <a:spcAft>
                <a:spcPts val="0"/>
              </a:spcAft>
              <a:buClr>
                <a:schemeClr val="dk1"/>
              </a:buClr>
              <a:buSzPts val="1400"/>
              <a:buFont typeface="Nunito Medium"/>
              <a:buChar char="■"/>
              <a:defRPr>
                <a:solidFill>
                  <a:schemeClr val="dk1"/>
                </a:solidFill>
                <a:latin typeface="Nunito Medium"/>
                <a:ea typeface="Nunito Medium"/>
                <a:cs typeface="Nunito Medium"/>
                <a:sym typeface="Nunito Medium"/>
              </a:defRPr>
            </a:lvl6pPr>
            <a:lvl7pPr indent="-317500" lvl="6" marL="3200400">
              <a:lnSpc>
                <a:spcPct val="115000"/>
              </a:lnSpc>
              <a:spcBef>
                <a:spcPts val="0"/>
              </a:spcBef>
              <a:spcAft>
                <a:spcPts val="0"/>
              </a:spcAft>
              <a:buClr>
                <a:schemeClr val="dk1"/>
              </a:buClr>
              <a:buSzPts val="1400"/>
              <a:buFont typeface="Nunito Medium"/>
              <a:buChar char="●"/>
              <a:defRPr>
                <a:solidFill>
                  <a:schemeClr val="dk1"/>
                </a:solidFill>
                <a:latin typeface="Nunito Medium"/>
                <a:ea typeface="Nunito Medium"/>
                <a:cs typeface="Nunito Medium"/>
                <a:sym typeface="Nunito Medium"/>
              </a:defRPr>
            </a:lvl7pPr>
            <a:lvl8pPr indent="-317500" lvl="7" marL="3657600">
              <a:lnSpc>
                <a:spcPct val="115000"/>
              </a:lnSpc>
              <a:spcBef>
                <a:spcPts val="0"/>
              </a:spcBef>
              <a:spcAft>
                <a:spcPts val="0"/>
              </a:spcAft>
              <a:buClr>
                <a:schemeClr val="dk1"/>
              </a:buClr>
              <a:buSzPts val="1400"/>
              <a:buFont typeface="Nunito Medium"/>
              <a:buChar char="○"/>
              <a:defRPr>
                <a:solidFill>
                  <a:schemeClr val="dk1"/>
                </a:solidFill>
                <a:latin typeface="Nunito Medium"/>
                <a:ea typeface="Nunito Medium"/>
                <a:cs typeface="Nunito Medium"/>
                <a:sym typeface="Nunito Medium"/>
              </a:defRPr>
            </a:lvl8pPr>
            <a:lvl9pPr indent="-317500" lvl="8" marL="4114800">
              <a:lnSpc>
                <a:spcPct val="115000"/>
              </a:lnSpc>
              <a:spcBef>
                <a:spcPts val="0"/>
              </a:spcBef>
              <a:spcAft>
                <a:spcPts val="0"/>
              </a:spcAft>
              <a:buClr>
                <a:schemeClr val="dk1"/>
              </a:buClr>
              <a:buSzPts val="1400"/>
              <a:buFont typeface="Nunito Medium"/>
              <a:buChar char="■"/>
              <a:defRPr>
                <a:solidFill>
                  <a:schemeClr val="dk1"/>
                </a:solidFill>
                <a:latin typeface="Nunito Medium"/>
                <a:ea typeface="Nunito Medium"/>
                <a:cs typeface="Nunito Medium"/>
                <a:sym typeface="Nunito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 Id="rId3" Type="http://schemas.openxmlformats.org/officeDocument/2006/relationships/hyperlink" Target="https://thesystemsthinker.com/using-tragedy-of-the-commons-to-link-local-action-to-global-outcomes/" TargetMode="External"/><Relationship Id="rId4" Type="http://schemas.openxmlformats.org/officeDocument/2006/relationships/hyperlink" Target="https://thesystemsthinker.com/using-tragedy-of-the-commons-to-link-local-action-to-global-outcomes/" TargetMode="External"/><Relationship Id="rId9" Type="http://schemas.openxmlformats.org/officeDocument/2006/relationships/hyperlink" Target="https://www.researchgate.net/figure/Tragedy-of-commons-archetype-for-water-allocation-by-reservoir-water_fig10_266857519" TargetMode="External"/><Relationship Id="rId5" Type="http://schemas.openxmlformats.org/officeDocument/2006/relationships/hyperlink" Target="https://personal.ems.psu.edu/~dmb53/Earth_System_Models/Modeling_TOC.html" TargetMode="External"/><Relationship Id="rId6" Type="http://schemas.openxmlformats.org/officeDocument/2006/relationships/hyperlink" Target="https://personal.ems.psu.edu/~dmb53/Earth_System_Models/Modeling_TOC.html" TargetMode="External"/><Relationship Id="rId7" Type="http://schemas.openxmlformats.org/officeDocument/2006/relationships/hyperlink" Target="https://www.pnas.org/doi/10.1073/pnas.1604096113" TargetMode="External"/><Relationship Id="rId8" Type="http://schemas.openxmlformats.org/officeDocument/2006/relationships/hyperlink" Target="https://www.pnas.org/doi/10.1073/pnas.1604096113" TargetMode="External"/><Relationship Id="rId11" Type="http://schemas.openxmlformats.org/officeDocument/2006/relationships/hyperlink" Target="https://www.investopedia.com/terms/t/tragedy-of-the-commons.asp" TargetMode="External"/><Relationship Id="rId10" Type="http://schemas.openxmlformats.org/officeDocument/2006/relationships/hyperlink" Target="https://www.researchgate.net/figure/Tragedy-of-commons-archetype-for-water-allocation-by-reservoir-water_fig10_266857519" TargetMode="External"/><Relationship Id="rId13" Type="http://schemas.openxmlformats.org/officeDocument/2006/relationships/hyperlink" Target="https://www.savemyexams.com/dp/environmental-systems-and-societies-ess/hl/24/revision-notes/3-biodiversity-and-conservation/3-2-human-impact-on-biodiversity/tragedy-of-the-commons/" TargetMode="External"/><Relationship Id="rId12" Type="http://schemas.openxmlformats.org/officeDocument/2006/relationships/hyperlink" Target="https://www.investopedia.com/terms/t/tragedy-of-the-commons.asp" TargetMode="External"/><Relationship Id="rId14" Type="http://schemas.openxmlformats.org/officeDocument/2006/relationships/hyperlink" Target="https://www.savemyexams.com/dp/environmental-systems-and-societies-ess/hl/24/revision-notes/3-biodiversity-and-conservation/3-2-human-impact-on-biodiversity/tragedy-of-the-common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p34"/>
          <p:cNvSpPr/>
          <p:nvPr/>
        </p:nvSpPr>
        <p:spPr>
          <a:xfrm>
            <a:off x="448600" y="748150"/>
            <a:ext cx="1555800" cy="19341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4"/>
          <p:cNvSpPr/>
          <p:nvPr/>
        </p:nvSpPr>
        <p:spPr>
          <a:xfrm>
            <a:off x="2281225" y="748138"/>
            <a:ext cx="6334200" cy="36384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4"/>
          <p:cNvSpPr txBox="1"/>
          <p:nvPr>
            <p:ph idx="1" type="subTitle"/>
          </p:nvPr>
        </p:nvSpPr>
        <p:spPr>
          <a:xfrm>
            <a:off x="2408600" y="3066875"/>
            <a:ext cx="4273200" cy="11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Maria Paola Parra Euscategui</a:t>
            </a:r>
            <a:r>
              <a:rPr lang="en" sz="1000"/>
              <a:t> </a:t>
            </a:r>
            <a:endParaRPr sz="1000"/>
          </a:p>
          <a:p>
            <a:pPr indent="0" lvl="0" marL="0" rtl="0" algn="l">
              <a:spcBef>
                <a:spcPts val="0"/>
              </a:spcBef>
              <a:spcAft>
                <a:spcPts val="0"/>
              </a:spcAft>
              <a:buNone/>
            </a:pPr>
            <a:r>
              <a:rPr lang="en" sz="1000"/>
              <a:t>Rativa Gutierrez David Alexander</a:t>
            </a:r>
            <a:endParaRPr sz="1000"/>
          </a:p>
          <a:p>
            <a:pPr indent="0" lvl="0" marL="0" rtl="0" algn="l">
              <a:spcBef>
                <a:spcPts val="0"/>
              </a:spcBef>
              <a:spcAft>
                <a:spcPts val="0"/>
              </a:spcAft>
              <a:buNone/>
            </a:pPr>
            <a:r>
              <a:rPr lang="en" sz="1000"/>
              <a:t>Estephanie </a:t>
            </a:r>
            <a:r>
              <a:rPr lang="en" sz="1000"/>
              <a:t>Perez Mira </a:t>
            </a:r>
            <a:endParaRPr sz="1000"/>
          </a:p>
          <a:p>
            <a:pPr indent="0" lvl="0" marL="0" rtl="0" algn="l">
              <a:spcBef>
                <a:spcPts val="0"/>
              </a:spcBef>
              <a:spcAft>
                <a:spcPts val="0"/>
              </a:spcAft>
              <a:buNone/>
            </a:pPr>
            <a:r>
              <a:rPr lang="en" sz="1000"/>
              <a:t>Juan Pablo Gómez Rangel</a:t>
            </a:r>
            <a:endParaRPr sz="1000"/>
          </a:p>
        </p:txBody>
      </p:sp>
      <p:sp>
        <p:nvSpPr>
          <p:cNvPr id="1683" name="Google Shape;1683;p34"/>
          <p:cNvSpPr txBox="1"/>
          <p:nvPr>
            <p:ph type="ctrTitle"/>
          </p:nvPr>
        </p:nvSpPr>
        <p:spPr>
          <a:xfrm>
            <a:off x="2465575" y="1033613"/>
            <a:ext cx="5965500" cy="193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Tragedia de los comunes</a:t>
            </a:r>
            <a:endParaRPr/>
          </a:p>
        </p:txBody>
      </p:sp>
      <p:grpSp>
        <p:nvGrpSpPr>
          <p:cNvPr id="1684" name="Google Shape;1684;p34"/>
          <p:cNvGrpSpPr/>
          <p:nvPr/>
        </p:nvGrpSpPr>
        <p:grpSpPr>
          <a:xfrm>
            <a:off x="782792" y="879145"/>
            <a:ext cx="835554" cy="1623982"/>
            <a:chOff x="3359175" y="3441775"/>
            <a:chExt cx="845275" cy="1642875"/>
          </a:xfrm>
        </p:grpSpPr>
        <p:sp>
          <p:nvSpPr>
            <p:cNvPr id="1685" name="Google Shape;1685;p34"/>
            <p:cNvSpPr/>
            <p:nvPr/>
          </p:nvSpPr>
          <p:spPr>
            <a:xfrm>
              <a:off x="3527100" y="4589650"/>
              <a:ext cx="627200" cy="495000"/>
            </a:xfrm>
            <a:custGeom>
              <a:rect b="b" l="l" r="r" t="t"/>
              <a:pathLst>
                <a:path extrusionOk="0" h="19800" w="25088">
                  <a:moveTo>
                    <a:pt x="18647" y="0"/>
                  </a:moveTo>
                  <a:cubicBezTo>
                    <a:pt x="18421" y="276"/>
                    <a:pt x="18171" y="551"/>
                    <a:pt x="17920" y="777"/>
                  </a:cubicBezTo>
                  <a:cubicBezTo>
                    <a:pt x="17970" y="852"/>
                    <a:pt x="18020" y="927"/>
                    <a:pt x="18121" y="1003"/>
                  </a:cubicBezTo>
                  <a:lnTo>
                    <a:pt x="18822" y="1504"/>
                  </a:lnTo>
                  <a:lnTo>
                    <a:pt x="17419" y="1178"/>
                  </a:lnTo>
                  <a:cubicBezTo>
                    <a:pt x="16968" y="1529"/>
                    <a:pt x="16491" y="1805"/>
                    <a:pt x="16015" y="2005"/>
                  </a:cubicBezTo>
                  <a:cubicBezTo>
                    <a:pt x="16040" y="2005"/>
                    <a:pt x="16040" y="2005"/>
                    <a:pt x="16040" y="2030"/>
                  </a:cubicBezTo>
                  <a:lnTo>
                    <a:pt x="17444" y="2832"/>
                  </a:lnTo>
                  <a:lnTo>
                    <a:pt x="17444" y="2832"/>
                  </a:lnTo>
                  <a:lnTo>
                    <a:pt x="15238" y="2306"/>
                  </a:lnTo>
                  <a:cubicBezTo>
                    <a:pt x="14436" y="2582"/>
                    <a:pt x="13584" y="2707"/>
                    <a:pt x="12682" y="2757"/>
                  </a:cubicBezTo>
                  <a:cubicBezTo>
                    <a:pt x="12732" y="2807"/>
                    <a:pt x="12807" y="2882"/>
                    <a:pt x="12907" y="2907"/>
                  </a:cubicBezTo>
                  <a:lnTo>
                    <a:pt x="14587" y="3659"/>
                  </a:lnTo>
                  <a:lnTo>
                    <a:pt x="14587" y="3659"/>
                  </a:lnTo>
                  <a:lnTo>
                    <a:pt x="11354" y="2782"/>
                  </a:lnTo>
                  <a:lnTo>
                    <a:pt x="6993" y="2782"/>
                  </a:lnTo>
                  <a:cubicBezTo>
                    <a:pt x="6667" y="2782"/>
                    <a:pt x="6366" y="2732"/>
                    <a:pt x="6040" y="2682"/>
                  </a:cubicBezTo>
                  <a:lnTo>
                    <a:pt x="6040" y="2682"/>
                  </a:lnTo>
                  <a:cubicBezTo>
                    <a:pt x="7444" y="3158"/>
                    <a:pt x="9198" y="3684"/>
                    <a:pt x="10501" y="4311"/>
                  </a:cubicBezTo>
                  <a:cubicBezTo>
                    <a:pt x="7745" y="3233"/>
                    <a:pt x="4637" y="2607"/>
                    <a:pt x="4461" y="2506"/>
                  </a:cubicBezTo>
                  <a:lnTo>
                    <a:pt x="4436" y="2531"/>
                  </a:lnTo>
                  <a:cubicBezTo>
                    <a:pt x="4249" y="2448"/>
                    <a:pt x="4096" y="2404"/>
                    <a:pt x="3963" y="2404"/>
                  </a:cubicBezTo>
                  <a:cubicBezTo>
                    <a:pt x="3777" y="2404"/>
                    <a:pt x="3630" y="2491"/>
                    <a:pt x="3484" y="2682"/>
                  </a:cubicBezTo>
                  <a:cubicBezTo>
                    <a:pt x="3258" y="2932"/>
                    <a:pt x="3359" y="3283"/>
                    <a:pt x="3684" y="3459"/>
                  </a:cubicBezTo>
                  <a:cubicBezTo>
                    <a:pt x="3760" y="3509"/>
                    <a:pt x="6767" y="4411"/>
                    <a:pt x="9549" y="5865"/>
                  </a:cubicBezTo>
                  <a:lnTo>
                    <a:pt x="3735" y="3935"/>
                  </a:lnTo>
                  <a:cubicBezTo>
                    <a:pt x="3630" y="3887"/>
                    <a:pt x="3518" y="3864"/>
                    <a:pt x="3407" y="3864"/>
                  </a:cubicBezTo>
                  <a:cubicBezTo>
                    <a:pt x="3172" y="3864"/>
                    <a:pt x="2943" y="3965"/>
                    <a:pt x="2807" y="4135"/>
                  </a:cubicBezTo>
                  <a:cubicBezTo>
                    <a:pt x="2607" y="4386"/>
                    <a:pt x="2707" y="4712"/>
                    <a:pt x="3008" y="4887"/>
                  </a:cubicBezTo>
                  <a:lnTo>
                    <a:pt x="13033" y="9699"/>
                  </a:lnTo>
                  <a:lnTo>
                    <a:pt x="2958" y="5890"/>
                  </a:lnTo>
                  <a:cubicBezTo>
                    <a:pt x="2846" y="5850"/>
                    <a:pt x="2729" y="5830"/>
                    <a:pt x="2615" y="5830"/>
                  </a:cubicBezTo>
                  <a:cubicBezTo>
                    <a:pt x="2371" y="5830"/>
                    <a:pt x="2142" y="5920"/>
                    <a:pt x="2005" y="6090"/>
                  </a:cubicBezTo>
                  <a:cubicBezTo>
                    <a:pt x="1805" y="6366"/>
                    <a:pt x="1905" y="6692"/>
                    <a:pt x="2206" y="6867"/>
                  </a:cubicBezTo>
                  <a:lnTo>
                    <a:pt x="13459" y="12281"/>
                  </a:lnTo>
                  <a:lnTo>
                    <a:pt x="2782" y="7744"/>
                  </a:lnTo>
                  <a:cubicBezTo>
                    <a:pt x="2670" y="7696"/>
                    <a:pt x="2552" y="7674"/>
                    <a:pt x="2438" y="7674"/>
                  </a:cubicBezTo>
                  <a:cubicBezTo>
                    <a:pt x="2195" y="7674"/>
                    <a:pt x="1966" y="7775"/>
                    <a:pt x="1830" y="7945"/>
                  </a:cubicBezTo>
                  <a:cubicBezTo>
                    <a:pt x="1654" y="8196"/>
                    <a:pt x="1755" y="8547"/>
                    <a:pt x="2055" y="8697"/>
                  </a:cubicBezTo>
                  <a:lnTo>
                    <a:pt x="9073" y="12406"/>
                  </a:lnTo>
                  <a:lnTo>
                    <a:pt x="9073" y="12406"/>
                  </a:lnTo>
                  <a:lnTo>
                    <a:pt x="2331" y="9499"/>
                  </a:lnTo>
                  <a:cubicBezTo>
                    <a:pt x="2227" y="9459"/>
                    <a:pt x="2116" y="9439"/>
                    <a:pt x="2005" y="9439"/>
                  </a:cubicBezTo>
                  <a:cubicBezTo>
                    <a:pt x="1770" y="9439"/>
                    <a:pt x="1540" y="9529"/>
                    <a:pt x="1404" y="9699"/>
                  </a:cubicBezTo>
                  <a:cubicBezTo>
                    <a:pt x="1203" y="9975"/>
                    <a:pt x="1303" y="10301"/>
                    <a:pt x="1604" y="10476"/>
                  </a:cubicBezTo>
                  <a:lnTo>
                    <a:pt x="9349" y="14887"/>
                  </a:lnTo>
                  <a:lnTo>
                    <a:pt x="1629" y="11704"/>
                  </a:lnTo>
                  <a:cubicBezTo>
                    <a:pt x="1517" y="11664"/>
                    <a:pt x="1400" y="11645"/>
                    <a:pt x="1287" y="11645"/>
                  </a:cubicBezTo>
                  <a:cubicBezTo>
                    <a:pt x="1046" y="11645"/>
                    <a:pt x="821" y="11734"/>
                    <a:pt x="702" y="11905"/>
                  </a:cubicBezTo>
                  <a:cubicBezTo>
                    <a:pt x="501" y="12181"/>
                    <a:pt x="602" y="12506"/>
                    <a:pt x="902" y="12682"/>
                  </a:cubicBezTo>
                  <a:lnTo>
                    <a:pt x="6316" y="15740"/>
                  </a:lnTo>
                  <a:lnTo>
                    <a:pt x="1429" y="13885"/>
                  </a:lnTo>
                  <a:cubicBezTo>
                    <a:pt x="1336" y="13856"/>
                    <a:pt x="1236" y="13842"/>
                    <a:pt x="1138" y="13842"/>
                  </a:cubicBezTo>
                  <a:cubicBezTo>
                    <a:pt x="892" y="13842"/>
                    <a:pt x="652" y="13931"/>
                    <a:pt x="526" y="14110"/>
                  </a:cubicBezTo>
                  <a:cubicBezTo>
                    <a:pt x="326" y="14361"/>
                    <a:pt x="426" y="14687"/>
                    <a:pt x="702" y="14862"/>
                  </a:cubicBezTo>
                  <a:lnTo>
                    <a:pt x="3735" y="16667"/>
                  </a:lnTo>
                  <a:lnTo>
                    <a:pt x="1053" y="15740"/>
                  </a:lnTo>
                  <a:cubicBezTo>
                    <a:pt x="958" y="15703"/>
                    <a:pt x="858" y="15686"/>
                    <a:pt x="761" y="15686"/>
                  </a:cubicBezTo>
                  <a:cubicBezTo>
                    <a:pt x="525" y="15686"/>
                    <a:pt x="300" y="15788"/>
                    <a:pt x="176" y="15965"/>
                  </a:cubicBezTo>
                  <a:cubicBezTo>
                    <a:pt x="0" y="16191"/>
                    <a:pt x="50" y="16516"/>
                    <a:pt x="326" y="16692"/>
                  </a:cubicBezTo>
                  <a:lnTo>
                    <a:pt x="1454" y="17444"/>
                  </a:lnTo>
                  <a:lnTo>
                    <a:pt x="1203" y="17369"/>
                  </a:lnTo>
                  <a:cubicBezTo>
                    <a:pt x="1113" y="17339"/>
                    <a:pt x="1021" y="17324"/>
                    <a:pt x="931" y="17324"/>
                  </a:cubicBezTo>
                  <a:cubicBezTo>
                    <a:pt x="719" y="17324"/>
                    <a:pt x="517" y="17403"/>
                    <a:pt x="376" y="17544"/>
                  </a:cubicBezTo>
                  <a:cubicBezTo>
                    <a:pt x="201" y="17770"/>
                    <a:pt x="201" y="18045"/>
                    <a:pt x="401" y="18246"/>
                  </a:cubicBezTo>
                  <a:lnTo>
                    <a:pt x="1554" y="19374"/>
                  </a:lnTo>
                  <a:cubicBezTo>
                    <a:pt x="1679" y="19513"/>
                    <a:pt x="1874" y="19582"/>
                    <a:pt x="2074" y="19582"/>
                  </a:cubicBezTo>
                  <a:cubicBezTo>
                    <a:pt x="2234" y="19582"/>
                    <a:pt x="2398" y="19538"/>
                    <a:pt x="2531" y="19449"/>
                  </a:cubicBezTo>
                  <a:cubicBezTo>
                    <a:pt x="2682" y="19349"/>
                    <a:pt x="2782" y="19223"/>
                    <a:pt x="2782" y="19073"/>
                  </a:cubicBezTo>
                  <a:lnTo>
                    <a:pt x="5013" y="19750"/>
                  </a:lnTo>
                  <a:cubicBezTo>
                    <a:pt x="5088" y="19775"/>
                    <a:pt x="5188" y="19800"/>
                    <a:pt x="5263" y="19800"/>
                  </a:cubicBezTo>
                  <a:cubicBezTo>
                    <a:pt x="5514" y="19800"/>
                    <a:pt x="5740" y="19699"/>
                    <a:pt x="5865" y="19524"/>
                  </a:cubicBezTo>
                  <a:cubicBezTo>
                    <a:pt x="6040" y="19273"/>
                    <a:pt x="5965" y="18973"/>
                    <a:pt x="5714" y="18797"/>
                  </a:cubicBezTo>
                  <a:lnTo>
                    <a:pt x="5088" y="18396"/>
                  </a:lnTo>
                  <a:lnTo>
                    <a:pt x="8772" y="19674"/>
                  </a:lnTo>
                  <a:cubicBezTo>
                    <a:pt x="8867" y="19711"/>
                    <a:pt x="8967" y="19728"/>
                    <a:pt x="9064" y="19728"/>
                  </a:cubicBezTo>
                  <a:cubicBezTo>
                    <a:pt x="9300" y="19728"/>
                    <a:pt x="9525" y="19626"/>
                    <a:pt x="9649" y="19449"/>
                  </a:cubicBezTo>
                  <a:cubicBezTo>
                    <a:pt x="9850" y="19198"/>
                    <a:pt x="9750" y="18872"/>
                    <a:pt x="9474" y="18697"/>
                  </a:cubicBezTo>
                  <a:lnTo>
                    <a:pt x="7068" y="17268"/>
                  </a:lnTo>
                  <a:lnTo>
                    <a:pt x="7068" y="17268"/>
                  </a:lnTo>
                  <a:lnTo>
                    <a:pt x="12958" y="19474"/>
                  </a:lnTo>
                  <a:cubicBezTo>
                    <a:pt x="13053" y="19510"/>
                    <a:pt x="13154" y="19528"/>
                    <a:pt x="13255" y="19528"/>
                  </a:cubicBezTo>
                  <a:cubicBezTo>
                    <a:pt x="13498" y="19528"/>
                    <a:pt x="13736" y="19426"/>
                    <a:pt x="13860" y="19248"/>
                  </a:cubicBezTo>
                  <a:cubicBezTo>
                    <a:pt x="14060" y="18998"/>
                    <a:pt x="13960" y="18672"/>
                    <a:pt x="13659" y="18496"/>
                  </a:cubicBezTo>
                  <a:lnTo>
                    <a:pt x="9900" y="16366"/>
                  </a:lnTo>
                  <a:lnTo>
                    <a:pt x="17444" y="19474"/>
                  </a:lnTo>
                  <a:cubicBezTo>
                    <a:pt x="17546" y="19513"/>
                    <a:pt x="17655" y="19533"/>
                    <a:pt x="17762" y="19533"/>
                  </a:cubicBezTo>
                  <a:cubicBezTo>
                    <a:pt x="17998" y="19533"/>
                    <a:pt x="18226" y="19438"/>
                    <a:pt x="18346" y="19248"/>
                  </a:cubicBezTo>
                  <a:cubicBezTo>
                    <a:pt x="18547" y="18998"/>
                    <a:pt x="18471" y="18672"/>
                    <a:pt x="18171" y="18496"/>
                  </a:cubicBezTo>
                  <a:lnTo>
                    <a:pt x="11454" y="14687"/>
                  </a:lnTo>
                  <a:lnTo>
                    <a:pt x="22256" y="19298"/>
                  </a:lnTo>
                  <a:cubicBezTo>
                    <a:pt x="22360" y="19347"/>
                    <a:pt x="22473" y="19369"/>
                    <a:pt x="22583" y="19369"/>
                  </a:cubicBezTo>
                  <a:cubicBezTo>
                    <a:pt x="22818" y="19369"/>
                    <a:pt x="23047" y="19268"/>
                    <a:pt x="23183" y="19098"/>
                  </a:cubicBezTo>
                  <a:cubicBezTo>
                    <a:pt x="23384" y="18822"/>
                    <a:pt x="23283" y="18496"/>
                    <a:pt x="22958" y="18321"/>
                  </a:cubicBezTo>
                  <a:lnTo>
                    <a:pt x="15765" y="14562"/>
                  </a:lnTo>
                  <a:lnTo>
                    <a:pt x="15765" y="14562"/>
                  </a:lnTo>
                  <a:lnTo>
                    <a:pt x="24161" y="18146"/>
                  </a:lnTo>
                  <a:cubicBezTo>
                    <a:pt x="24311" y="18196"/>
                    <a:pt x="24461" y="18196"/>
                    <a:pt x="24612" y="18196"/>
                  </a:cubicBezTo>
                  <a:cubicBezTo>
                    <a:pt x="24587" y="17795"/>
                    <a:pt x="24587" y="17394"/>
                    <a:pt x="24587" y="16993"/>
                  </a:cubicBezTo>
                  <a:lnTo>
                    <a:pt x="15790" y="12206"/>
                  </a:lnTo>
                  <a:lnTo>
                    <a:pt x="15790" y="12206"/>
                  </a:lnTo>
                  <a:lnTo>
                    <a:pt x="24411" y="15965"/>
                  </a:lnTo>
                  <a:cubicBezTo>
                    <a:pt x="24461" y="15990"/>
                    <a:pt x="24512" y="16015"/>
                    <a:pt x="24587" y="16015"/>
                  </a:cubicBezTo>
                  <a:cubicBezTo>
                    <a:pt x="24612" y="15589"/>
                    <a:pt x="24662" y="15188"/>
                    <a:pt x="24737" y="14787"/>
                  </a:cubicBezTo>
                  <a:lnTo>
                    <a:pt x="16266" y="10125"/>
                  </a:lnTo>
                  <a:lnTo>
                    <a:pt x="23960" y="13509"/>
                  </a:lnTo>
                  <a:cubicBezTo>
                    <a:pt x="24065" y="13557"/>
                    <a:pt x="24179" y="13580"/>
                    <a:pt x="24293" y="13580"/>
                  </a:cubicBezTo>
                  <a:cubicBezTo>
                    <a:pt x="24533" y="13580"/>
                    <a:pt x="24768" y="13479"/>
                    <a:pt x="24888" y="13308"/>
                  </a:cubicBezTo>
                  <a:cubicBezTo>
                    <a:pt x="25088" y="13033"/>
                    <a:pt x="24988" y="12707"/>
                    <a:pt x="24687" y="12531"/>
                  </a:cubicBezTo>
                  <a:lnTo>
                    <a:pt x="14161" y="6968"/>
                  </a:lnTo>
                  <a:lnTo>
                    <a:pt x="14161" y="6968"/>
                  </a:lnTo>
                  <a:cubicBezTo>
                    <a:pt x="16065" y="7694"/>
                    <a:pt x="18321" y="8572"/>
                    <a:pt x="21053" y="9599"/>
                  </a:cubicBezTo>
                  <a:cubicBezTo>
                    <a:pt x="22456" y="10151"/>
                    <a:pt x="23384" y="10501"/>
                    <a:pt x="23459" y="10526"/>
                  </a:cubicBezTo>
                  <a:cubicBezTo>
                    <a:pt x="23556" y="10571"/>
                    <a:pt x="23661" y="10591"/>
                    <a:pt x="23766" y="10591"/>
                  </a:cubicBezTo>
                  <a:cubicBezTo>
                    <a:pt x="24016" y="10591"/>
                    <a:pt x="24263" y="10477"/>
                    <a:pt x="24386" y="10301"/>
                  </a:cubicBezTo>
                  <a:cubicBezTo>
                    <a:pt x="24612" y="9950"/>
                    <a:pt x="24512" y="9775"/>
                    <a:pt x="24086" y="9524"/>
                  </a:cubicBezTo>
                  <a:cubicBezTo>
                    <a:pt x="24086" y="9524"/>
                    <a:pt x="24060" y="9499"/>
                    <a:pt x="24010" y="9499"/>
                  </a:cubicBezTo>
                  <a:cubicBezTo>
                    <a:pt x="23835" y="9399"/>
                    <a:pt x="23634" y="9298"/>
                    <a:pt x="23359" y="9173"/>
                  </a:cubicBezTo>
                  <a:lnTo>
                    <a:pt x="21329" y="8196"/>
                  </a:lnTo>
                  <a:cubicBezTo>
                    <a:pt x="19649" y="7394"/>
                    <a:pt x="17419" y="6316"/>
                    <a:pt x="15188" y="5238"/>
                  </a:cubicBezTo>
                  <a:lnTo>
                    <a:pt x="14161" y="4737"/>
                  </a:lnTo>
                  <a:lnTo>
                    <a:pt x="22958" y="7469"/>
                  </a:lnTo>
                  <a:cubicBezTo>
                    <a:pt x="23045" y="7502"/>
                    <a:pt x="23138" y="7518"/>
                    <a:pt x="23230" y="7518"/>
                  </a:cubicBezTo>
                  <a:cubicBezTo>
                    <a:pt x="23480" y="7518"/>
                    <a:pt x="23725" y="7402"/>
                    <a:pt x="23835" y="7218"/>
                  </a:cubicBezTo>
                  <a:cubicBezTo>
                    <a:pt x="24010" y="6942"/>
                    <a:pt x="23885" y="6617"/>
                    <a:pt x="23584" y="6466"/>
                  </a:cubicBezTo>
                  <a:lnTo>
                    <a:pt x="19173" y="4562"/>
                  </a:lnTo>
                  <a:lnTo>
                    <a:pt x="22106" y="5288"/>
                  </a:lnTo>
                  <a:cubicBezTo>
                    <a:pt x="22182" y="5312"/>
                    <a:pt x="22260" y="5323"/>
                    <a:pt x="22336" y="5323"/>
                  </a:cubicBezTo>
                  <a:cubicBezTo>
                    <a:pt x="22586" y="5323"/>
                    <a:pt x="22823" y="5205"/>
                    <a:pt x="22958" y="5013"/>
                  </a:cubicBezTo>
                  <a:cubicBezTo>
                    <a:pt x="23108" y="4762"/>
                    <a:pt x="23033" y="4461"/>
                    <a:pt x="22757" y="4311"/>
                  </a:cubicBezTo>
                  <a:lnTo>
                    <a:pt x="20376" y="2907"/>
                  </a:lnTo>
                  <a:lnTo>
                    <a:pt x="21880" y="3233"/>
                  </a:lnTo>
                  <a:cubicBezTo>
                    <a:pt x="21951" y="3250"/>
                    <a:pt x="22022" y="3258"/>
                    <a:pt x="22091" y="3258"/>
                  </a:cubicBezTo>
                  <a:cubicBezTo>
                    <a:pt x="22339" y="3258"/>
                    <a:pt x="22564" y="3154"/>
                    <a:pt x="22682" y="2958"/>
                  </a:cubicBezTo>
                  <a:cubicBezTo>
                    <a:pt x="22832" y="2732"/>
                    <a:pt x="22782" y="2431"/>
                    <a:pt x="22532" y="2281"/>
                  </a:cubicBezTo>
                  <a:lnTo>
                    <a:pt x="21128" y="1303"/>
                  </a:lnTo>
                  <a:cubicBezTo>
                    <a:pt x="21329" y="1228"/>
                    <a:pt x="21504" y="1053"/>
                    <a:pt x="21529" y="852"/>
                  </a:cubicBezTo>
                  <a:cubicBezTo>
                    <a:pt x="21579" y="551"/>
                    <a:pt x="21329" y="276"/>
                    <a:pt x="20928" y="226"/>
                  </a:cubicBezTo>
                  <a:lnTo>
                    <a:pt x="186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4"/>
            <p:cNvSpPr/>
            <p:nvPr/>
          </p:nvSpPr>
          <p:spPr>
            <a:xfrm>
              <a:off x="3359175" y="4050175"/>
              <a:ext cx="845275" cy="1000650"/>
            </a:xfrm>
            <a:custGeom>
              <a:rect b="b" l="l" r="r" t="t"/>
              <a:pathLst>
                <a:path extrusionOk="0" h="40026" w="33811">
                  <a:moveTo>
                    <a:pt x="32181" y="3835"/>
                  </a:moveTo>
                  <a:lnTo>
                    <a:pt x="32181" y="3835"/>
                  </a:lnTo>
                  <a:cubicBezTo>
                    <a:pt x="32808" y="4361"/>
                    <a:pt x="32432" y="5063"/>
                    <a:pt x="32482" y="5664"/>
                  </a:cubicBezTo>
                  <a:cubicBezTo>
                    <a:pt x="31830" y="5088"/>
                    <a:pt x="31705" y="4361"/>
                    <a:pt x="32181" y="3835"/>
                  </a:cubicBezTo>
                  <a:close/>
                  <a:moveTo>
                    <a:pt x="1604" y="3308"/>
                  </a:moveTo>
                  <a:lnTo>
                    <a:pt x="1604" y="3308"/>
                  </a:lnTo>
                  <a:cubicBezTo>
                    <a:pt x="1880" y="4186"/>
                    <a:pt x="1604" y="5063"/>
                    <a:pt x="702" y="6015"/>
                  </a:cubicBezTo>
                  <a:cubicBezTo>
                    <a:pt x="677" y="5188"/>
                    <a:pt x="827" y="4461"/>
                    <a:pt x="1128" y="3785"/>
                  </a:cubicBezTo>
                  <a:cubicBezTo>
                    <a:pt x="1228" y="3559"/>
                    <a:pt x="1329" y="3333"/>
                    <a:pt x="1604" y="3308"/>
                  </a:cubicBezTo>
                  <a:close/>
                  <a:moveTo>
                    <a:pt x="17053" y="579"/>
                  </a:moveTo>
                  <a:cubicBezTo>
                    <a:pt x="20009" y="579"/>
                    <a:pt x="22969" y="1570"/>
                    <a:pt x="25339" y="3534"/>
                  </a:cubicBezTo>
                  <a:cubicBezTo>
                    <a:pt x="31304" y="8521"/>
                    <a:pt x="31003" y="17519"/>
                    <a:pt x="24637" y="21980"/>
                  </a:cubicBezTo>
                  <a:cubicBezTo>
                    <a:pt x="22291" y="23623"/>
                    <a:pt x="19816" y="24441"/>
                    <a:pt x="17267" y="24441"/>
                  </a:cubicBezTo>
                  <a:cubicBezTo>
                    <a:pt x="15460" y="24441"/>
                    <a:pt x="13616" y="24030"/>
                    <a:pt x="11755" y="23208"/>
                  </a:cubicBezTo>
                  <a:cubicBezTo>
                    <a:pt x="8246" y="21679"/>
                    <a:pt x="5915" y="19048"/>
                    <a:pt x="4938" y="15313"/>
                  </a:cubicBezTo>
                  <a:cubicBezTo>
                    <a:pt x="4687" y="14386"/>
                    <a:pt x="4612" y="13434"/>
                    <a:pt x="4512" y="12857"/>
                  </a:cubicBezTo>
                  <a:cubicBezTo>
                    <a:pt x="4637" y="8772"/>
                    <a:pt x="6091" y="5739"/>
                    <a:pt x="8948" y="3434"/>
                  </a:cubicBezTo>
                  <a:cubicBezTo>
                    <a:pt x="11277" y="1526"/>
                    <a:pt x="14164" y="579"/>
                    <a:pt x="17053" y="579"/>
                  </a:cubicBezTo>
                  <a:close/>
                  <a:moveTo>
                    <a:pt x="17029" y="0"/>
                  </a:moveTo>
                  <a:cubicBezTo>
                    <a:pt x="13620" y="0"/>
                    <a:pt x="10190" y="1264"/>
                    <a:pt x="7569" y="3885"/>
                  </a:cubicBezTo>
                  <a:cubicBezTo>
                    <a:pt x="4512" y="6967"/>
                    <a:pt x="3359" y="10752"/>
                    <a:pt x="4261" y="15013"/>
                  </a:cubicBezTo>
                  <a:cubicBezTo>
                    <a:pt x="4988" y="18471"/>
                    <a:pt x="6993" y="21078"/>
                    <a:pt x="9950" y="22958"/>
                  </a:cubicBezTo>
                  <a:cubicBezTo>
                    <a:pt x="10126" y="23058"/>
                    <a:pt x="10326" y="23183"/>
                    <a:pt x="10477" y="23283"/>
                  </a:cubicBezTo>
                  <a:cubicBezTo>
                    <a:pt x="10025" y="24336"/>
                    <a:pt x="9574" y="25364"/>
                    <a:pt x="9073" y="26491"/>
                  </a:cubicBezTo>
                  <a:cubicBezTo>
                    <a:pt x="8296" y="25614"/>
                    <a:pt x="7494" y="24862"/>
                    <a:pt x="6842" y="24010"/>
                  </a:cubicBezTo>
                  <a:cubicBezTo>
                    <a:pt x="5865" y="22732"/>
                    <a:pt x="4963" y="21404"/>
                    <a:pt x="4136" y="20025"/>
                  </a:cubicBezTo>
                  <a:cubicBezTo>
                    <a:pt x="1830" y="16191"/>
                    <a:pt x="727" y="12030"/>
                    <a:pt x="777" y="7594"/>
                  </a:cubicBezTo>
                  <a:cubicBezTo>
                    <a:pt x="777" y="7143"/>
                    <a:pt x="903" y="6767"/>
                    <a:pt x="1178" y="6416"/>
                  </a:cubicBezTo>
                  <a:cubicBezTo>
                    <a:pt x="1404" y="6115"/>
                    <a:pt x="1629" y="5815"/>
                    <a:pt x="1830" y="5489"/>
                  </a:cubicBezTo>
                  <a:cubicBezTo>
                    <a:pt x="2231" y="4862"/>
                    <a:pt x="2356" y="4186"/>
                    <a:pt x="2306" y="3459"/>
                  </a:cubicBezTo>
                  <a:cubicBezTo>
                    <a:pt x="2281" y="3133"/>
                    <a:pt x="2156" y="2857"/>
                    <a:pt x="1830" y="2732"/>
                  </a:cubicBezTo>
                  <a:cubicBezTo>
                    <a:pt x="1747" y="2700"/>
                    <a:pt x="1670" y="2686"/>
                    <a:pt x="1596" y="2686"/>
                  </a:cubicBezTo>
                  <a:cubicBezTo>
                    <a:pt x="1379" y="2686"/>
                    <a:pt x="1196" y="2808"/>
                    <a:pt x="1028" y="2957"/>
                  </a:cubicBezTo>
                  <a:cubicBezTo>
                    <a:pt x="878" y="3108"/>
                    <a:pt x="752" y="3283"/>
                    <a:pt x="677" y="3459"/>
                  </a:cubicBezTo>
                  <a:cubicBezTo>
                    <a:pt x="251" y="4461"/>
                    <a:pt x="0" y="5489"/>
                    <a:pt x="226" y="6566"/>
                  </a:cubicBezTo>
                  <a:cubicBezTo>
                    <a:pt x="251" y="6717"/>
                    <a:pt x="226" y="6892"/>
                    <a:pt x="226" y="7043"/>
                  </a:cubicBezTo>
                  <a:cubicBezTo>
                    <a:pt x="151" y="9248"/>
                    <a:pt x="301" y="11454"/>
                    <a:pt x="852" y="13584"/>
                  </a:cubicBezTo>
                  <a:cubicBezTo>
                    <a:pt x="2131" y="18496"/>
                    <a:pt x="4612" y="22732"/>
                    <a:pt x="8196" y="26291"/>
                  </a:cubicBezTo>
                  <a:cubicBezTo>
                    <a:pt x="8772" y="26842"/>
                    <a:pt x="8898" y="27293"/>
                    <a:pt x="8647" y="28045"/>
                  </a:cubicBezTo>
                  <a:cubicBezTo>
                    <a:pt x="7670" y="31228"/>
                    <a:pt x="6918" y="34461"/>
                    <a:pt x="6717" y="37795"/>
                  </a:cubicBezTo>
                  <a:cubicBezTo>
                    <a:pt x="6667" y="38421"/>
                    <a:pt x="6742" y="39048"/>
                    <a:pt x="6767" y="39649"/>
                  </a:cubicBezTo>
                  <a:cubicBezTo>
                    <a:pt x="6767" y="39725"/>
                    <a:pt x="6767" y="39800"/>
                    <a:pt x="6817" y="39825"/>
                  </a:cubicBezTo>
                  <a:cubicBezTo>
                    <a:pt x="6943" y="39900"/>
                    <a:pt x="7068" y="39975"/>
                    <a:pt x="7193" y="40025"/>
                  </a:cubicBezTo>
                  <a:cubicBezTo>
                    <a:pt x="7269" y="39925"/>
                    <a:pt x="7369" y="39800"/>
                    <a:pt x="7369" y="39699"/>
                  </a:cubicBezTo>
                  <a:cubicBezTo>
                    <a:pt x="7143" y="38547"/>
                    <a:pt x="7294" y="37419"/>
                    <a:pt x="7419" y="36266"/>
                  </a:cubicBezTo>
                  <a:cubicBezTo>
                    <a:pt x="7644" y="33910"/>
                    <a:pt x="8246" y="31629"/>
                    <a:pt x="8847" y="29349"/>
                  </a:cubicBezTo>
                  <a:cubicBezTo>
                    <a:pt x="9299" y="27745"/>
                    <a:pt x="9800" y="26166"/>
                    <a:pt x="10477" y="24612"/>
                  </a:cubicBezTo>
                  <a:cubicBezTo>
                    <a:pt x="10627" y="24261"/>
                    <a:pt x="10827" y="23910"/>
                    <a:pt x="10978" y="23584"/>
                  </a:cubicBezTo>
                  <a:cubicBezTo>
                    <a:pt x="13179" y="24491"/>
                    <a:pt x="15289" y="24953"/>
                    <a:pt x="17312" y="24953"/>
                  </a:cubicBezTo>
                  <a:cubicBezTo>
                    <a:pt x="20771" y="24953"/>
                    <a:pt x="23979" y="23601"/>
                    <a:pt x="26968" y="20802"/>
                  </a:cubicBezTo>
                  <a:cubicBezTo>
                    <a:pt x="27294" y="21479"/>
                    <a:pt x="27620" y="22105"/>
                    <a:pt x="27945" y="22732"/>
                  </a:cubicBezTo>
                  <a:cubicBezTo>
                    <a:pt x="29198" y="25188"/>
                    <a:pt x="30000" y="27795"/>
                    <a:pt x="30452" y="30501"/>
                  </a:cubicBezTo>
                  <a:cubicBezTo>
                    <a:pt x="30828" y="32632"/>
                    <a:pt x="30978" y="34787"/>
                    <a:pt x="31204" y="36918"/>
                  </a:cubicBezTo>
                  <a:cubicBezTo>
                    <a:pt x="31254" y="37519"/>
                    <a:pt x="31229" y="38121"/>
                    <a:pt x="31229" y="38722"/>
                  </a:cubicBezTo>
                  <a:cubicBezTo>
                    <a:pt x="31229" y="39023"/>
                    <a:pt x="31229" y="39324"/>
                    <a:pt x="31254" y="39624"/>
                  </a:cubicBezTo>
                  <a:cubicBezTo>
                    <a:pt x="31254" y="39813"/>
                    <a:pt x="31298" y="40002"/>
                    <a:pt x="31513" y="40002"/>
                  </a:cubicBezTo>
                  <a:cubicBezTo>
                    <a:pt x="31526" y="40002"/>
                    <a:pt x="31540" y="40002"/>
                    <a:pt x="31554" y="40000"/>
                  </a:cubicBezTo>
                  <a:cubicBezTo>
                    <a:pt x="31805" y="40000"/>
                    <a:pt x="31830" y="39800"/>
                    <a:pt x="31830" y="39624"/>
                  </a:cubicBezTo>
                  <a:cubicBezTo>
                    <a:pt x="31830" y="38822"/>
                    <a:pt x="31855" y="37995"/>
                    <a:pt x="31805" y="37193"/>
                  </a:cubicBezTo>
                  <a:cubicBezTo>
                    <a:pt x="31680" y="35790"/>
                    <a:pt x="31554" y="34361"/>
                    <a:pt x="31379" y="32933"/>
                  </a:cubicBezTo>
                  <a:cubicBezTo>
                    <a:pt x="31229" y="31730"/>
                    <a:pt x="31053" y="30501"/>
                    <a:pt x="30828" y="29298"/>
                  </a:cubicBezTo>
                  <a:cubicBezTo>
                    <a:pt x="30652" y="28371"/>
                    <a:pt x="30326" y="27469"/>
                    <a:pt x="30076" y="26567"/>
                  </a:cubicBezTo>
                  <a:cubicBezTo>
                    <a:pt x="29975" y="26291"/>
                    <a:pt x="30000" y="26065"/>
                    <a:pt x="30151" y="25840"/>
                  </a:cubicBezTo>
                  <a:cubicBezTo>
                    <a:pt x="30953" y="24537"/>
                    <a:pt x="31554" y="23158"/>
                    <a:pt x="32056" y="21729"/>
                  </a:cubicBezTo>
                  <a:cubicBezTo>
                    <a:pt x="33033" y="18897"/>
                    <a:pt x="33559" y="16015"/>
                    <a:pt x="33710" y="13033"/>
                  </a:cubicBezTo>
                  <a:cubicBezTo>
                    <a:pt x="33810" y="11078"/>
                    <a:pt x="33710" y="9123"/>
                    <a:pt x="33183" y="7218"/>
                  </a:cubicBezTo>
                  <a:cubicBezTo>
                    <a:pt x="33033" y="6717"/>
                    <a:pt x="32983" y="6216"/>
                    <a:pt x="33083" y="5689"/>
                  </a:cubicBezTo>
                  <a:cubicBezTo>
                    <a:pt x="33158" y="5263"/>
                    <a:pt x="33133" y="4837"/>
                    <a:pt x="33108" y="4411"/>
                  </a:cubicBezTo>
                  <a:cubicBezTo>
                    <a:pt x="33083" y="4211"/>
                    <a:pt x="33008" y="3985"/>
                    <a:pt x="32908" y="3785"/>
                  </a:cubicBezTo>
                  <a:cubicBezTo>
                    <a:pt x="32749" y="3512"/>
                    <a:pt x="32508" y="3301"/>
                    <a:pt x="32184" y="3301"/>
                  </a:cubicBezTo>
                  <a:cubicBezTo>
                    <a:pt x="32151" y="3301"/>
                    <a:pt x="32116" y="3304"/>
                    <a:pt x="32081" y="3308"/>
                  </a:cubicBezTo>
                  <a:cubicBezTo>
                    <a:pt x="31705" y="3358"/>
                    <a:pt x="31454" y="3634"/>
                    <a:pt x="31404" y="3985"/>
                  </a:cubicBezTo>
                  <a:cubicBezTo>
                    <a:pt x="31329" y="4286"/>
                    <a:pt x="31304" y="4612"/>
                    <a:pt x="31404" y="4862"/>
                  </a:cubicBezTo>
                  <a:cubicBezTo>
                    <a:pt x="31554" y="5313"/>
                    <a:pt x="31830" y="5739"/>
                    <a:pt x="32056" y="6140"/>
                  </a:cubicBezTo>
                  <a:cubicBezTo>
                    <a:pt x="32181" y="6416"/>
                    <a:pt x="32407" y="6642"/>
                    <a:pt x="32482" y="6917"/>
                  </a:cubicBezTo>
                  <a:cubicBezTo>
                    <a:pt x="32858" y="8020"/>
                    <a:pt x="33033" y="9198"/>
                    <a:pt x="33108" y="10351"/>
                  </a:cubicBezTo>
                  <a:cubicBezTo>
                    <a:pt x="33284" y="12983"/>
                    <a:pt x="33008" y="15589"/>
                    <a:pt x="32457" y="18145"/>
                  </a:cubicBezTo>
                  <a:cubicBezTo>
                    <a:pt x="31955" y="20476"/>
                    <a:pt x="31204" y="22707"/>
                    <a:pt x="30101" y="24787"/>
                  </a:cubicBezTo>
                  <a:cubicBezTo>
                    <a:pt x="30000" y="24988"/>
                    <a:pt x="29875" y="25138"/>
                    <a:pt x="29775" y="25313"/>
                  </a:cubicBezTo>
                  <a:cubicBezTo>
                    <a:pt x="28948" y="23609"/>
                    <a:pt x="28146" y="21980"/>
                    <a:pt x="27344" y="20301"/>
                  </a:cubicBezTo>
                  <a:cubicBezTo>
                    <a:pt x="27469" y="20151"/>
                    <a:pt x="27569" y="20000"/>
                    <a:pt x="27695" y="19825"/>
                  </a:cubicBezTo>
                  <a:cubicBezTo>
                    <a:pt x="31003" y="15489"/>
                    <a:pt x="31053" y="9649"/>
                    <a:pt x="27770" y="5288"/>
                  </a:cubicBezTo>
                  <a:cubicBezTo>
                    <a:pt x="25173" y="1817"/>
                    <a:pt x="21116" y="0"/>
                    <a:pt x="17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4"/>
            <p:cNvSpPr/>
            <p:nvPr/>
          </p:nvSpPr>
          <p:spPr>
            <a:xfrm>
              <a:off x="3571575" y="3441775"/>
              <a:ext cx="451775" cy="559000"/>
            </a:xfrm>
            <a:custGeom>
              <a:rect b="b" l="l" r="r" t="t"/>
              <a:pathLst>
                <a:path extrusionOk="0" h="22360" w="18071">
                  <a:moveTo>
                    <a:pt x="12131" y="7694"/>
                  </a:moveTo>
                  <a:lnTo>
                    <a:pt x="12131" y="7694"/>
                  </a:lnTo>
                  <a:cubicBezTo>
                    <a:pt x="12457" y="8346"/>
                    <a:pt x="12031" y="9048"/>
                    <a:pt x="11078" y="9449"/>
                  </a:cubicBezTo>
                  <a:cubicBezTo>
                    <a:pt x="11053" y="8747"/>
                    <a:pt x="11529" y="7970"/>
                    <a:pt x="12131" y="7694"/>
                  </a:cubicBezTo>
                  <a:close/>
                  <a:moveTo>
                    <a:pt x="6116" y="9474"/>
                  </a:moveTo>
                  <a:lnTo>
                    <a:pt x="6116" y="9474"/>
                  </a:lnTo>
                  <a:cubicBezTo>
                    <a:pt x="6492" y="9574"/>
                    <a:pt x="6667" y="9825"/>
                    <a:pt x="6868" y="10125"/>
                  </a:cubicBezTo>
                  <a:cubicBezTo>
                    <a:pt x="6291" y="10125"/>
                    <a:pt x="6141" y="10000"/>
                    <a:pt x="6116" y="9474"/>
                  </a:cubicBezTo>
                  <a:close/>
                  <a:moveTo>
                    <a:pt x="9048" y="562"/>
                  </a:moveTo>
                  <a:cubicBezTo>
                    <a:pt x="10663" y="562"/>
                    <a:pt x="12199" y="1004"/>
                    <a:pt x="13635" y="1930"/>
                  </a:cubicBezTo>
                  <a:cubicBezTo>
                    <a:pt x="15389" y="3108"/>
                    <a:pt x="16492" y="4737"/>
                    <a:pt x="16717" y="6892"/>
                  </a:cubicBezTo>
                  <a:cubicBezTo>
                    <a:pt x="16843" y="8271"/>
                    <a:pt x="16492" y="9549"/>
                    <a:pt x="15740" y="10727"/>
                  </a:cubicBezTo>
                  <a:cubicBezTo>
                    <a:pt x="15113" y="11780"/>
                    <a:pt x="14261" y="12582"/>
                    <a:pt x="13184" y="13158"/>
                  </a:cubicBezTo>
                  <a:cubicBezTo>
                    <a:pt x="12858" y="13359"/>
                    <a:pt x="12657" y="13584"/>
                    <a:pt x="12582" y="13935"/>
                  </a:cubicBezTo>
                  <a:cubicBezTo>
                    <a:pt x="12482" y="14461"/>
                    <a:pt x="12382" y="15013"/>
                    <a:pt x="12332" y="15539"/>
                  </a:cubicBezTo>
                  <a:cubicBezTo>
                    <a:pt x="12231" y="16191"/>
                    <a:pt x="12206" y="16817"/>
                    <a:pt x="12131" y="17519"/>
                  </a:cubicBezTo>
                  <a:cubicBezTo>
                    <a:pt x="11805" y="17569"/>
                    <a:pt x="11529" y="17619"/>
                    <a:pt x="11254" y="17644"/>
                  </a:cubicBezTo>
                  <a:cubicBezTo>
                    <a:pt x="11078" y="17669"/>
                    <a:pt x="10928" y="17669"/>
                    <a:pt x="10778" y="17669"/>
                  </a:cubicBezTo>
                  <a:cubicBezTo>
                    <a:pt x="10051" y="15765"/>
                    <a:pt x="10051" y="12281"/>
                    <a:pt x="10803" y="10176"/>
                  </a:cubicBezTo>
                  <a:cubicBezTo>
                    <a:pt x="10953" y="10125"/>
                    <a:pt x="11128" y="10075"/>
                    <a:pt x="11279" y="10025"/>
                  </a:cubicBezTo>
                  <a:cubicBezTo>
                    <a:pt x="11931" y="9749"/>
                    <a:pt x="12457" y="9348"/>
                    <a:pt x="12682" y="8672"/>
                  </a:cubicBezTo>
                  <a:cubicBezTo>
                    <a:pt x="12808" y="8371"/>
                    <a:pt x="12833" y="7995"/>
                    <a:pt x="12783" y="7694"/>
                  </a:cubicBezTo>
                  <a:cubicBezTo>
                    <a:pt x="12714" y="7298"/>
                    <a:pt x="12455" y="7079"/>
                    <a:pt x="12137" y="7079"/>
                  </a:cubicBezTo>
                  <a:cubicBezTo>
                    <a:pt x="11993" y="7079"/>
                    <a:pt x="11836" y="7124"/>
                    <a:pt x="11680" y="7218"/>
                  </a:cubicBezTo>
                  <a:cubicBezTo>
                    <a:pt x="11254" y="7444"/>
                    <a:pt x="11003" y="7845"/>
                    <a:pt x="10803" y="8271"/>
                  </a:cubicBezTo>
                  <a:cubicBezTo>
                    <a:pt x="10627" y="8672"/>
                    <a:pt x="10477" y="9123"/>
                    <a:pt x="10276" y="9599"/>
                  </a:cubicBezTo>
                  <a:cubicBezTo>
                    <a:pt x="10026" y="9474"/>
                    <a:pt x="9800" y="9374"/>
                    <a:pt x="9625" y="9248"/>
                  </a:cubicBezTo>
                  <a:cubicBezTo>
                    <a:pt x="9374" y="9098"/>
                    <a:pt x="9299" y="8872"/>
                    <a:pt x="9399" y="8572"/>
                  </a:cubicBezTo>
                  <a:cubicBezTo>
                    <a:pt x="9524" y="8171"/>
                    <a:pt x="9575" y="7744"/>
                    <a:pt x="9650" y="7318"/>
                  </a:cubicBezTo>
                  <a:cubicBezTo>
                    <a:pt x="9650" y="7243"/>
                    <a:pt x="9650" y="7168"/>
                    <a:pt x="9650" y="7093"/>
                  </a:cubicBezTo>
                  <a:cubicBezTo>
                    <a:pt x="9600" y="6592"/>
                    <a:pt x="9399" y="6291"/>
                    <a:pt x="9073" y="6291"/>
                  </a:cubicBezTo>
                  <a:cubicBezTo>
                    <a:pt x="9055" y="6289"/>
                    <a:pt x="9038" y="6289"/>
                    <a:pt x="9021" y="6289"/>
                  </a:cubicBezTo>
                  <a:cubicBezTo>
                    <a:pt x="8726" y="6289"/>
                    <a:pt x="8544" y="6495"/>
                    <a:pt x="8497" y="6993"/>
                  </a:cubicBezTo>
                  <a:cubicBezTo>
                    <a:pt x="8447" y="7469"/>
                    <a:pt x="8422" y="7970"/>
                    <a:pt x="8547" y="8421"/>
                  </a:cubicBezTo>
                  <a:cubicBezTo>
                    <a:pt x="8672" y="8847"/>
                    <a:pt x="8572" y="9173"/>
                    <a:pt x="8321" y="9474"/>
                  </a:cubicBezTo>
                  <a:cubicBezTo>
                    <a:pt x="8121" y="9674"/>
                    <a:pt x="7895" y="9875"/>
                    <a:pt x="7645" y="10100"/>
                  </a:cubicBezTo>
                  <a:cubicBezTo>
                    <a:pt x="7419" y="9850"/>
                    <a:pt x="7269" y="9624"/>
                    <a:pt x="7093" y="9449"/>
                  </a:cubicBezTo>
                  <a:cubicBezTo>
                    <a:pt x="6893" y="9273"/>
                    <a:pt x="6692" y="9098"/>
                    <a:pt x="6467" y="8973"/>
                  </a:cubicBezTo>
                  <a:cubicBezTo>
                    <a:pt x="6354" y="8910"/>
                    <a:pt x="6229" y="8872"/>
                    <a:pt x="6103" y="8872"/>
                  </a:cubicBezTo>
                  <a:cubicBezTo>
                    <a:pt x="5978" y="8872"/>
                    <a:pt x="5853" y="8910"/>
                    <a:pt x="5740" y="8998"/>
                  </a:cubicBezTo>
                  <a:cubicBezTo>
                    <a:pt x="5489" y="9198"/>
                    <a:pt x="5439" y="9474"/>
                    <a:pt x="5489" y="9775"/>
                  </a:cubicBezTo>
                  <a:cubicBezTo>
                    <a:pt x="5590" y="10201"/>
                    <a:pt x="5865" y="10501"/>
                    <a:pt x="6266" y="10627"/>
                  </a:cubicBezTo>
                  <a:cubicBezTo>
                    <a:pt x="6592" y="10752"/>
                    <a:pt x="6943" y="10802"/>
                    <a:pt x="7344" y="10877"/>
                  </a:cubicBezTo>
                  <a:cubicBezTo>
                    <a:pt x="7770" y="11529"/>
                    <a:pt x="8021" y="12306"/>
                    <a:pt x="8021" y="13108"/>
                  </a:cubicBezTo>
                  <a:cubicBezTo>
                    <a:pt x="8021" y="14486"/>
                    <a:pt x="7971" y="15840"/>
                    <a:pt x="7920" y="17218"/>
                  </a:cubicBezTo>
                  <a:cubicBezTo>
                    <a:pt x="7920" y="17318"/>
                    <a:pt x="7870" y="17444"/>
                    <a:pt x="7795" y="17619"/>
                  </a:cubicBezTo>
                  <a:cubicBezTo>
                    <a:pt x="7394" y="17519"/>
                    <a:pt x="7018" y="17419"/>
                    <a:pt x="6642" y="17318"/>
                  </a:cubicBezTo>
                  <a:cubicBezTo>
                    <a:pt x="6342" y="17243"/>
                    <a:pt x="6367" y="16943"/>
                    <a:pt x="6316" y="16717"/>
                  </a:cubicBezTo>
                  <a:cubicBezTo>
                    <a:pt x="6166" y="16040"/>
                    <a:pt x="6041" y="15338"/>
                    <a:pt x="5865" y="14662"/>
                  </a:cubicBezTo>
                  <a:cubicBezTo>
                    <a:pt x="5715" y="14035"/>
                    <a:pt x="5339" y="13584"/>
                    <a:pt x="4712" y="13283"/>
                  </a:cubicBezTo>
                  <a:cubicBezTo>
                    <a:pt x="3885" y="12907"/>
                    <a:pt x="3209" y="12306"/>
                    <a:pt x="2607" y="11604"/>
                  </a:cubicBezTo>
                  <a:cubicBezTo>
                    <a:pt x="477" y="9098"/>
                    <a:pt x="552" y="5614"/>
                    <a:pt x="2783" y="3183"/>
                  </a:cubicBezTo>
                  <a:cubicBezTo>
                    <a:pt x="4061" y="1805"/>
                    <a:pt x="5615" y="1003"/>
                    <a:pt x="7444" y="702"/>
                  </a:cubicBezTo>
                  <a:cubicBezTo>
                    <a:pt x="7987" y="609"/>
                    <a:pt x="8522" y="562"/>
                    <a:pt x="9048" y="562"/>
                  </a:cubicBezTo>
                  <a:close/>
                  <a:moveTo>
                    <a:pt x="9048" y="9599"/>
                  </a:moveTo>
                  <a:cubicBezTo>
                    <a:pt x="9374" y="9775"/>
                    <a:pt x="9725" y="9975"/>
                    <a:pt x="10076" y="10176"/>
                  </a:cubicBezTo>
                  <a:cubicBezTo>
                    <a:pt x="9925" y="11404"/>
                    <a:pt x="9675" y="12632"/>
                    <a:pt x="9675" y="13885"/>
                  </a:cubicBezTo>
                  <a:cubicBezTo>
                    <a:pt x="9650" y="15138"/>
                    <a:pt x="9900" y="16416"/>
                    <a:pt x="10026" y="17694"/>
                  </a:cubicBezTo>
                  <a:lnTo>
                    <a:pt x="8447" y="17694"/>
                  </a:lnTo>
                  <a:cubicBezTo>
                    <a:pt x="8522" y="15288"/>
                    <a:pt x="9073" y="12882"/>
                    <a:pt x="7996" y="10752"/>
                  </a:cubicBezTo>
                  <a:cubicBezTo>
                    <a:pt x="8372" y="10326"/>
                    <a:pt x="8697" y="9950"/>
                    <a:pt x="9048" y="9599"/>
                  </a:cubicBezTo>
                  <a:close/>
                  <a:moveTo>
                    <a:pt x="6542" y="17870"/>
                  </a:moveTo>
                  <a:lnTo>
                    <a:pt x="6542" y="17870"/>
                  </a:lnTo>
                  <a:cubicBezTo>
                    <a:pt x="7625" y="18181"/>
                    <a:pt x="8716" y="18308"/>
                    <a:pt x="9821" y="18308"/>
                  </a:cubicBezTo>
                  <a:cubicBezTo>
                    <a:pt x="10584" y="18308"/>
                    <a:pt x="11353" y="18248"/>
                    <a:pt x="12131" y="18146"/>
                  </a:cubicBezTo>
                  <a:lnTo>
                    <a:pt x="12131" y="18146"/>
                  </a:lnTo>
                  <a:cubicBezTo>
                    <a:pt x="12056" y="18547"/>
                    <a:pt x="11805" y="18572"/>
                    <a:pt x="11605" y="18597"/>
                  </a:cubicBezTo>
                  <a:cubicBezTo>
                    <a:pt x="10903" y="18697"/>
                    <a:pt x="10226" y="18822"/>
                    <a:pt x="9524" y="18847"/>
                  </a:cubicBezTo>
                  <a:cubicBezTo>
                    <a:pt x="8647" y="18847"/>
                    <a:pt x="7795" y="18697"/>
                    <a:pt x="6968" y="18421"/>
                  </a:cubicBezTo>
                  <a:cubicBezTo>
                    <a:pt x="6717" y="18346"/>
                    <a:pt x="6442" y="18296"/>
                    <a:pt x="6542" y="17870"/>
                  </a:cubicBezTo>
                  <a:close/>
                  <a:moveTo>
                    <a:pt x="6542" y="18847"/>
                  </a:moveTo>
                  <a:cubicBezTo>
                    <a:pt x="7631" y="19210"/>
                    <a:pt x="8703" y="19397"/>
                    <a:pt x="9778" y="19397"/>
                  </a:cubicBezTo>
                  <a:cubicBezTo>
                    <a:pt x="10558" y="19397"/>
                    <a:pt x="11340" y="19298"/>
                    <a:pt x="12131" y="19098"/>
                  </a:cubicBezTo>
                  <a:cubicBezTo>
                    <a:pt x="12131" y="19148"/>
                    <a:pt x="12156" y="19198"/>
                    <a:pt x="12181" y="19248"/>
                  </a:cubicBezTo>
                  <a:cubicBezTo>
                    <a:pt x="12081" y="19323"/>
                    <a:pt x="11981" y="19449"/>
                    <a:pt x="11855" y="19499"/>
                  </a:cubicBezTo>
                  <a:cubicBezTo>
                    <a:pt x="11429" y="19649"/>
                    <a:pt x="11003" y="19825"/>
                    <a:pt x="10552" y="19900"/>
                  </a:cubicBezTo>
                  <a:cubicBezTo>
                    <a:pt x="10145" y="19973"/>
                    <a:pt x="9740" y="20010"/>
                    <a:pt x="9337" y="20010"/>
                  </a:cubicBezTo>
                  <a:cubicBezTo>
                    <a:pt x="8503" y="20010"/>
                    <a:pt x="7680" y="19853"/>
                    <a:pt x="6868" y="19549"/>
                  </a:cubicBezTo>
                  <a:cubicBezTo>
                    <a:pt x="6542" y="19449"/>
                    <a:pt x="6517" y="19223"/>
                    <a:pt x="6542" y="18847"/>
                  </a:cubicBezTo>
                  <a:close/>
                  <a:moveTo>
                    <a:pt x="6993" y="20226"/>
                  </a:moveTo>
                  <a:lnTo>
                    <a:pt x="6993" y="20226"/>
                  </a:lnTo>
                  <a:cubicBezTo>
                    <a:pt x="8287" y="20470"/>
                    <a:pt x="8932" y="20583"/>
                    <a:pt x="9509" y="20583"/>
                  </a:cubicBezTo>
                  <a:cubicBezTo>
                    <a:pt x="10117" y="20583"/>
                    <a:pt x="10648" y="20457"/>
                    <a:pt x="11780" y="20226"/>
                  </a:cubicBezTo>
                  <a:lnTo>
                    <a:pt x="11780" y="20226"/>
                  </a:lnTo>
                  <a:cubicBezTo>
                    <a:pt x="11630" y="20953"/>
                    <a:pt x="10803" y="21629"/>
                    <a:pt x="9850" y="21755"/>
                  </a:cubicBezTo>
                  <a:cubicBezTo>
                    <a:pt x="9724" y="21774"/>
                    <a:pt x="9597" y="21784"/>
                    <a:pt x="9470" y="21784"/>
                  </a:cubicBezTo>
                  <a:cubicBezTo>
                    <a:pt x="8466" y="21784"/>
                    <a:pt x="7483" y="21183"/>
                    <a:pt x="6993" y="20226"/>
                  </a:cubicBezTo>
                  <a:close/>
                  <a:moveTo>
                    <a:pt x="9199" y="0"/>
                  </a:moveTo>
                  <a:cubicBezTo>
                    <a:pt x="6768" y="0"/>
                    <a:pt x="4737" y="652"/>
                    <a:pt x="3058" y="2130"/>
                  </a:cubicBezTo>
                  <a:cubicBezTo>
                    <a:pt x="903" y="4035"/>
                    <a:pt x="1" y="6416"/>
                    <a:pt x="727" y="9248"/>
                  </a:cubicBezTo>
                  <a:cubicBezTo>
                    <a:pt x="1279" y="11379"/>
                    <a:pt x="2682" y="12882"/>
                    <a:pt x="4612" y="13885"/>
                  </a:cubicBezTo>
                  <a:cubicBezTo>
                    <a:pt x="4988" y="14085"/>
                    <a:pt x="5189" y="14336"/>
                    <a:pt x="5314" y="14712"/>
                  </a:cubicBezTo>
                  <a:cubicBezTo>
                    <a:pt x="5740" y="15965"/>
                    <a:pt x="5865" y="17243"/>
                    <a:pt x="5915" y="18521"/>
                  </a:cubicBezTo>
                  <a:cubicBezTo>
                    <a:pt x="5966" y="19775"/>
                    <a:pt x="6367" y="20802"/>
                    <a:pt x="7344" y="21579"/>
                  </a:cubicBezTo>
                  <a:cubicBezTo>
                    <a:pt x="7961" y="22068"/>
                    <a:pt x="8650" y="22359"/>
                    <a:pt x="9412" y="22359"/>
                  </a:cubicBezTo>
                  <a:cubicBezTo>
                    <a:pt x="9547" y="22359"/>
                    <a:pt x="9685" y="22350"/>
                    <a:pt x="9825" y="22331"/>
                  </a:cubicBezTo>
                  <a:cubicBezTo>
                    <a:pt x="11605" y="22105"/>
                    <a:pt x="12808" y="20677"/>
                    <a:pt x="12733" y="18847"/>
                  </a:cubicBezTo>
                  <a:cubicBezTo>
                    <a:pt x="12707" y="18521"/>
                    <a:pt x="12682" y="18171"/>
                    <a:pt x="12707" y="17820"/>
                  </a:cubicBezTo>
                  <a:cubicBezTo>
                    <a:pt x="12783" y="16717"/>
                    <a:pt x="12883" y="15614"/>
                    <a:pt x="12983" y="14511"/>
                  </a:cubicBezTo>
                  <a:cubicBezTo>
                    <a:pt x="13033" y="14085"/>
                    <a:pt x="13259" y="13810"/>
                    <a:pt x="13635" y="13584"/>
                  </a:cubicBezTo>
                  <a:cubicBezTo>
                    <a:pt x="14186" y="13208"/>
                    <a:pt x="14712" y="12807"/>
                    <a:pt x="15189" y="12356"/>
                  </a:cubicBezTo>
                  <a:cubicBezTo>
                    <a:pt x="18071" y="9499"/>
                    <a:pt x="17996" y="5088"/>
                    <a:pt x="15038" y="2331"/>
                  </a:cubicBezTo>
                  <a:cubicBezTo>
                    <a:pt x="13359" y="727"/>
                    <a:pt x="11304" y="25"/>
                    <a:pt x="9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4"/>
            <p:cNvSpPr/>
            <p:nvPr/>
          </p:nvSpPr>
          <p:spPr>
            <a:xfrm>
              <a:off x="3393625" y="3632350"/>
              <a:ext cx="123475" cy="22475"/>
            </a:xfrm>
            <a:custGeom>
              <a:rect b="b" l="l" r="r" t="t"/>
              <a:pathLst>
                <a:path extrusionOk="0" h="899" w="4939">
                  <a:moveTo>
                    <a:pt x="4628" y="1"/>
                  </a:moveTo>
                  <a:cubicBezTo>
                    <a:pt x="4557" y="1"/>
                    <a:pt x="4482" y="12"/>
                    <a:pt x="4412" y="21"/>
                  </a:cubicBezTo>
                  <a:cubicBezTo>
                    <a:pt x="4011" y="71"/>
                    <a:pt x="3610" y="121"/>
                    <a:pt x="3209" y="172"/>
                  </a:cubicBezTo>
                  <a:cubicBezTo>
                    <a:pt x="2281" y="247"/>
                    <a:pt x="1329" y="322"/>
                    <a:pt x="402" y="397"/>
                  </a:cubicBezTo>
                  <a:cubicBezTo>
                    <a:pt x="226" y="397"/>
                    <a:pt x="51" y="397"/>
                    <a:pt x="26" y="623"/>
                  </a:cubicBezTo>
                  <a:cubicBezTo>
                    <a:pt x="1" y="873"/>
                    <a:pt x="201" y="898"/>
                    <a:pt x="402" y="898"/>
                  </a:cubicBezTo>
                  <a:lnTo>
                    <a:pt x="1053" y="898"/>
                  </a:lnTo>
                  <a:cubicBezTo>
                    <a:pt x="1053" y="898"/>
                    <a:pt x="1053" y="898"/>
                    <a:pt x="1053" y="873"/>
                  </a:cubicBezTo>
                  <a:cubicBezTo>
                    <a:pt x="1830" y="823"/>
                    <a:pt x="2582" y="798"/>
                    <a:pt x="3359" y="723"/>
                  </a:cubicBezTo>
                  <a:cubicBezTo>
                    <a:pt x="3735" y="698"/>
                    <a:pt x="4111" y="648"/>
                    <a:pt x="4487" y="573"/>
                  </a:cubicBezTo>
                  <a:cubicBezTo>
                    <a:pt x="4688" y="548"/>
                    <a:pt x="4938" y="497"/>
                    <a:pt x="4888" y="222"/>
                  </a:cubicBezTo>
                  <a:cubicBezTo>
                    <a:pt x="4872" y="42"/>
                    <a:pt x="4759" y="1"/>
                    <a:pt x="4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4"/>
            <p:cNvSpPr/>
            <p:nvPr/>
          </p:nvSpPr>
          <p:spPr>
            <a:xfrm>
              <a:off x="3410550" y="3500650"/>
              <a:ext cx="114675" cy="48275"/>
            </a:xfrm>
            <a:custGeom>
              <a:rect b="b" l="l" r="r" t="t"/>
              <a:pathLst>
                <a:path extrusionOk="0" h="1931" w="4587">
                  <a:moveTo>
                    <a:pt x="301" y="1"/>
                  </a:moveTo>
                  <a:cubicBezTo>
                    <a:pt x="201" y="26"/>
                    <a:pt x="51" y="76"/>
                    <a:pt x="26" y="151"/>
                  </a:cubicBezTo>
                  <a:cubicBezTo>
                    <a:pt x="0" y="227"/>
                    <a:pt x="76" y="377"/>
                    <a:pt x="151" y="452"/>
                  </a:cubicBezTo>
                  <a:cubicBezTo>
                    <a:pt x="201" y="527"/>
                    <a:pt x="326" y="552"/>
                    <a:pt x="401" y="577"/>
                  </a:cubicBezTo>
                  <a:cubicBezTo>
                    <a:pt x="1479" y="978"/>
                    <a:pt x="2557" y="1354"/>
                    <a:pt x="3635" y="1730"/>
                  </a:cubicBezTo>
                  <a:cubicBezTo>
                    <a:pt x="3810" y="1805"/>
                    <a:pt x="3985" y="1856"/>
                    <a:pt x="4261" y="1931"/>
                  </a:cubicBezTo>
                  <a:cubicBezTo>
                    <a:pt x="4336" y="1856"/>
                    <a:pt x="4462" y="1755"/>
                    <a:pt x="4587" y="1655"/>
                  </a:cubicBezTo>
                  <a:cubicBezTo>
                    <a:pt x="4487" y="1555"/>
                    <a:pt x="4437" y="1379"/>
                    <a:pt x="4311" y="1354"/>
                  </a:cubicBezTo>
                  <a:cubicBezTo>
                    <a:pt x="3083" y="903"/>
                    <a:pt x="1830" y="502"/>
                    <a:pt x="602" y="76"/>
                  </a:cubicBezTo>
                  <a:cubicBezTo>
                    <a:pt x="502" y="51"/>
                    <a:pt x="401" y="1"/>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4"/>
            <p:cNvSpPr/>
            <p:nvPr/>
          </p:nvSpPr>
          <p:spPr>
            <a:xfrm>
              <a:off x="3445000" y="3726825"/>
              <a:ext cx="94025" cy="63325"/>
            </a:xfrm>
            <a:custGeom>
              <a:rect b="b" l="l" r="r" t="t"/>
              <a:pathLst>
                <a:path extrusionOk="0" h="2533" w="3761">
                  <a:moveTo>
                    <a:pt x="3435" y="1"/>
                  </a:moveTo>
                  <a:cubicBezTo>
                    <a:pt x="3348" y="1"/>
                    <a:pt x="3254" y="48"/>
                    <a:pt x="3159" y="102"/>
                  </a:cubicBezTo>
                  <a:cubicBezTo>
                    <a:pt x="3034" y="177"/>
                    <a:pt x="2908" y="227"/>
                    <a:pt x="2783" y="302"/>
                  </a:cubicBezTo>
                  <a:cubicBezTo>
                    <a:pt x="1981" y="829"/>
                    <a:pt x="1179" y="1355"/>
                    <a:pt x="377" y="1881"/>
                  </a:cubicBezTo>
                  <a:cubicBezTo>
                    <a:pt x="277" y="1931"/>
                    <a:pt x="151" y="2007"/>
                    <a:pt x="76" y="2082"/>
                  </a:cubicBezTo>
                  <a:cubicBezTo>
                    <a:pt x="26" y="2157"/>
                    <a:pt x="1" y="2282"/>
                    <a:pt x="26" y="2358"/>
                  </a:cubicBezTo>
                  <a:cubicBezTo>
                    <a:pt x="51" y="2433"/>
                    <a:pt x="176" y="2458"/>
                    <a:pt x="252" y="2533"/>
                  </a:cubicBezTo>
                  <a:cubicBezTo>
                    <a:pt x="377" y="2458"/>
                    <a:pt x="502" y="2408"/>
                    <a:pt x="602" y="2358"/>
                  </a:cubicBezTo>
                  <a:cubicBezTo>
                    <a:pt x="1029" y="2107"/>
                    <a:pt x="1455" y="1856"/>
                    <a:pt x="1881" y="1581"/>
                  </a:cubicBezTo>
                  <a:cubicBezTo>
                    <a:pt x="2407" y="1255"/>
                    <a:pt x="2933" y="904"/>
                    <a:pt x="3460" y="578"/>
                  </a:cubicBezTo>
                  <a:cubicBezTo>
                    <a:pt x="3610" y="478"/>
                    <a:pt x="3760" y="353"/>
                    <a:pt x="3635" y="127"/>
                  </a:cubicBezTo>
                  <a:cubicBezTo>
                    <a:pt x="3577" y="35"/>
                    <a:pt x="3509" y="1"/>
                    <a:pt x="3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4"/>
            <p:cNvSpPr/>
            <p:nvPr/>
          </p:nvSpPr>
          <p:spPr>
            <a:xfrm>
              <a:off x="4025850" y="3735925"/>
              <a:ext cx="93375" cy="62375"/>
            </a:xfrm>
            <a:custGeom>
              <a:rect b="b" l="l" r="r" t="t"/>
              <a:pathLst>
                <a:path extrusionOk="0" h="2495" w="3735">
                  <a:moveTo>
                    <a:pt x="385" y="1"/>
                  </a:moveTo>
                  <a:cubicBezTo>
                    <a:pt x="311" y="1"/>
                    <a:pt x="240" y="37"/>
                    <a:pt x="176" y="139"/>
                  </a:cubicBezTo>
                  <a:cubicBezTo>
                    <a:pt x="0" y="415"/>
                    <a:pt x="301" y="490"/>
                    <a:pt x="476" y="615"/>
                  </a:cubicBezTo>
                  <a:cubicBezTo>
                    <a:pt x="1303" y="1192"/>
                    <a:pt x="2156" y="1768"/>
                    <a:pt x="3008" y="2344"/>
                  </a:cubicBezTo>
                  <a:cubicBezTo>
                    <a:pt x="3108" y="2420"/>
                    <a:pt x="3208" y="2495"/>
                    <a:pt x="3308" y="2495"/>
                  </a:cubicBezTo>
                  <a:cubicBezTo>
                    <a:pt x="3434" y="2495"/>
                    <a:pt x="3534" y="2395"/>
                    <a:pt x="3734" y="2294"/>
                  </a:cubicBezTo>
                  <a:cubicBezTo>
                    <a:pt x="3534" y="2119"/>
                    <a:pt x="3434" y="1968"/>
                    <a:pt x="3308" y="1868"/>
                  </a:cubicBezTo>
                  <a:cubicBezTo>
                    <a:pt x="2456" y="1292"/>
                    <a:pt x="1604" y="740"/>
                    <a:pt x="752" y="189"/>
                  </a:cubicBezTo>
                  <a:cubicBezTo>
                    <a:pt x="641" y="110"/>
                    <a:pt x="510" y="1"/>
                    <a:pt x="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4"/>
            <p:cNvSpPr/>
            <p:nvPr/>
          </p:nvSpPr>
          <p:spPr>
            <a:xfrm>
              <a:off x="4036500" y="3528125"/>
              <a:ext cx="93375" cy="59200"/>
            </a:xfrm>
            <a:custGeom>
              <a:rect b="b" l="l" r="r" t="t"/>
              <a:pathLst>
                <a:path extrusionOk="0" h="2368" w="3735">
                  <a:moveTo>
                    <a:pt x="3325" y="1"/>
                  </a:moveTo>
                  <a:cubicBezTo>
                    <a:pt x="3232" y="1"/>
                    <a:pt x="3122" y="85"/>
                    <a:pt x="3033" y="130"/>
                  </a:cubicBezTo>
                  <a:cubicBezTo>
                    <a:pt x="2657" y="356"/>
                    <a:pt x="2281" y="581"/>
                    <a:pt x="1905" y="832"/>
                  </a:cubicBezTo>
                  <a:cubicBezTo>
                    <a:pt x="1329" y="1183"/>
                    <a:pt x="752" y="1534"/>
                    <a:pt x="176" y="1909"/>
                  </a:cubicBezTo>
                  <a:cubicBezTo>
                    <a:pt x="100" y="1960"/>
                    <a:pt x="0" y="2160"/>
                    <a:pt x="25" y="2185"/>
                  </a:cubicBezTo>
                  <a:cubicBezTo>
                    <a:pt x="126" y="2285"/>
                    <a:pt x="251" y="2336"/>
                    <a:pt x="376" y="2361"/>
                  </a:cubicBezTo>
                  <a:cubicBezTo>
                    <a:pt x="385" y="2365"/>
                    <a:pt x="396" y="2367"/>
                    <a:pt x="408" y="2367"/>
                  </a:cubicBezTo>
                  <a:cubicBezTo>
                    <a:pt x="461" y="2367"/>
                    <a:pt x="536" y="2326"/>
                    <a:pt x="577" y="2285"/>
                  </a:cubicBezTo>
                  <a:cubicBezTo>
                    <a:pt x="1529" y="1709"/>
                    <a:pt x="2481" y="1133"/>
                    <a:pt x="3409" y="556"/>
                  </a:cubicBezTo>
                  <a:cubicBezTo>
                    <a:pt x="3509" y="481"/>
                    <a:pt x="3584" y="356"/>
                    <a:pt x="3735" y="205"/>
                  </a:cubicBezTo>
                  <a:cubicBezTo>
                    <a:pt x="3584" y="105"/>
                    <a:pt x="3484" y="5"/>
                    <a:pt x="3359" y="5"/>
                  </a:cubicBezTo>
                  <a:cubicBezTo>
                    <a:pt x="3348" y="2"/>
                    <a:pt x="3337" y="1"/>
                    <a:pt x="3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4"/>
            <p:cNvSpPr/>
            <p:nvPr/>
          </p:nvSpPr>
          <p:spPr>
            <a:xfrm>
              <a:off x="4046525" y="3662325"/>
              <a:ext cx="94625" cy="15825"/>
            </a:xfrm>
            <a:custGeom>
              <a:rect b="b" l="l" r="r" t="t"/>
              <a:pathLst>
                <a:path extrusionOk="0" h="633" w="3785">
                  <a:moveTo>
                    <a:pt x="3283" y="0"/>
                  </a:moveTo>
                  <a:cubicBezTo>
                    <a:pt x="2506" y="25"/>
                    <a:pt x="1755" y="25"/>
                    <a:pt x="978" y="50"/>
                  </a:cubicBezTo>
                  <a:cubicBezTo>
                    <a:pt x="752" y="75"/>
                    <a:pt x="501" y="75"/>
                    <a:pt x="276" y="125"/>
                  </a:cubicBezTo>
                  <a:cubicBezTo>
                    <a:pt x="176" y="151"/>
                    <a:pt x="75" y="251"/>
                    <a:pt x="0" y="326"/>
                  </a:cubicBezTo>
                  <a:cubicBezTo>
                    <a:pt x="75" y="426"/>
                    <a:pt x="151" y="552"/>
                    <a:pt x="251" y="602"/>
                  </a:cubicBezTo>
                  <a:cubicBezTo>
                    <a:pt x="313" y="627"/>
                    <a:pt x="382" y="633"/>
                    <a:pt x="454" y="633"/>
                  </a:cubicBezTo>
                  <a:cubicBezTo>
                    <a:pt x="527" y="633"/>
                    <a:pt x="602" y="627"/>
                    <a:pt x="677" y="627"/>
                  </a:cubicBezTo>
                  <a:lnTo>
                    <a:pt x="1830" y="627"/>
                  </a:lnTo>
                  <a:lnTo>
                    <a:pt x="1830" y="552"/>
                  </a:lnTo>
                  <a:lnTo>
                    <a:pt x="3334" y="552"/>
                  </a:lnTo>
                  <a:cubicBezTo>
                    <a:pt x="3534" y="552"/>
                    <a:pt x="3785" y="552"/>
                    <a:pt x="3785" y="276"/>
                  </a:cubicBezTo>
                  <a:cubicBezTo>
                    <a:pt x="3785" y="0"/>
                    <a:pt x="3534" y="25"/>
                    <a:pt x="3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4"/>
            <p:cNvSpPr/>
            <p:nvPr/>
          </p:nvSpPr>
          <p:spPr>
            <a:xfrm>
              <a:off x="3651150" y="4258225"/>
              <a:ext cx="283225" cy="137200"/>
            </a:xfrm>
            <a:custGeom>
              <a:rect b="b" l="l" r="r" t="t"/>
              <a:pathLst>
                <a:path extrusionOk="0" h="5488" w="11329">
                  <a:moveTo>
                    <a:pt x="10727" y="801"/>
                  </a:moveTo>
                  <a:lnTo>
                    <a:pt x="10727" y="801"/>
                  </a:lnTo>
                  <a:cubicBezTo>
                    <a:pt x="10677" y="1077"/>
                    <a:pt x="10677" y="1227"/>
                    <a:pt x="10627" y="1377"/>
                  </a:cubicBezTo>
                  <a:cubicBezTo>
                    <a:pt x="10079" y="3508"/>
                    <a:pt x="8252" y="4858"/>
                    <a:pt x="6103" y="4858"/>
                  </a:cubicBezTo>
                  <a:cubicBezTo>
                    <a:pt x="5699" y="4858"/>
                    <a:pt x="5283" y="4810"/>
                    <a:pt x="4863" y="4711"/>
                  </a:cubicBezTo>
                  <a:cubicBezTo>
                    <a:pt x="3033" y="4260"/>
                    <a:pt x="1730" y="3132"/>
                    <a:pt x="878" y="1453"/>
                  </a:cubicBezTo>
                  <a:cubicBezTo>
                    <a:pt x="853" y="1402"/>
                    <a:pt x="853" y="1327"/>
                    <a:pt x="828" y="1277"/>
                  </a:cubicBezTo>
                  <a:cubicBezTo>
                    <a:pt x="828" y="1277"/>
                    <a:pt x="853" y="1252"/>
                    <a:pt x="878" y="1177"/>
                  </a:cubicBezTo>
                  <a:cubicBezTo>
                    <a:pt x="2233" y="1832"/>
                    <a:pt x="3664" y="2069"/>
                    <a:pt x="5137" y="2069"/>
                  </a:cubicBezTo>
                  <a:cubicBezTo>
                    <a:pt x="5354" y="2069"/>
                    <a:pt x="5572" y="2064"/>
                    <a:pt x="5790" y="2054"/>
                  </a:cubicBezTo>
                  <a:cubicBezTo>
                    <a:pt x="7469" y="2004"/>
                    <a:pt x="9098" y="1653"/>
                    <a:pt x="10727" y="801"/>
                  </a:cubicBezTo>
                  <a:close/>
                  <a:moveTo>
                    <a:pt x="11069" y="1"/>
                  </a:moveTo>
                  <a:cubicBezTo>
                    <a:pt x="10948" y="1"/>
                    <a:pt x="10765" y="90"/>
                    <a:pt x="10627" y="149"/>
                  </a:cubicBezTo>
                  <a:cubicBezTo>
                    <a:pt x="10076" y="400"/>
                    <a:pt x="9550" y="726"/>
                    <a:pt x="8998" y="926"/>
                  </a:cubicBezTo>
                  <a:cubicBezTo>
                    <a:pt x="7820" y="1337"/>
                    <a:pt x="6617" y="1506"/>
                    <a:pt x="5407" y="1506"/>
                  </a:cubicBezTo>
                  <a:cubicBezTo>
                    <a:pt x="4917" y="1506"/>
                    <a:pt x="4426" y="1478"/>
                    <a:pt x="3935" y="1427"/>
                  </a:cubicBezTo>
                  <a:cubicBezTo>
                    <a:pt x="2833" y="1327"/>
                    <a:pt x="1780" y="1077"/>
                    <a:pt x="853" y="450"/>
                  </a:cubicBezTo>
                  <a:cubicBezTo>
                    <a:pt x="731" y="374"/>
                    <a:pt x="619" y="316"/>
                    <a:pt x="499" y="316"/>
                  </a:cubicBezTo>
                  <a:cubicBezTo>
                    <a:pt x="421" y="316"/>
                    <a:pt x="340" y="341"/>
                    <a:pt x="251" y="400"/>
                  </a:cubicBezTo>
                  <a:cubicBezTo>
                    <a:pt x="1" y="600"/>
                    <a:pt x="26" y="801"/>
                    <a:pt x="101" y="1052"/>
                  </a:cubicBezTo>
                  <a:cubicBezTo>
                    <a:pt x="878" y="3533"/>
                    <a:pt x="3484" y="5438"/>
                    <a:pt x="6116" y="5488"/>
                  </a:cubicBezTo>
                  <a:cubicBezTo>
                    <a:pt x="6667" y="5387"/>
                    <a:pt x="7219" y="5337"/>
                    <a:pt x="7745" y="5162"/>
                  </a:cubicBezTo>
                  <a:cubicBezTo>
                    <a:pt x="9775" y="4560"/>
                    <a:pt x="11304" y="2555"/>
                    <a:pt x="11329" y="550"/>
                  </a:cubicBezTo>
                  <a:cubicBezTo>
                    <a:pt x="11329" y="375"/>
                    <a:pt x="11279" y="99"/>
                    <a:pt x="11154" y="24"/>
                  </a:cubicBezTo>
                  <a:cubicBezTo>
                    <a:pt x="11132" y="8"/>
                    <a:pt x="11103" y="1"/>
                    <a:pt x="11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4"/>
            <p:cNvSpPr/>
            <p:nvPr/>
          </p:nvSpPr>
          <p:spPr>
            <a:xfrm>
              <a:off x="3626725" y="4194250"/>
              <a:ext cx="38225" cy="47050"/>
            </a:xfrm>
            <a:custGeom>
              <a:rect b="b" l="l" r="r" t="t"/>
              <a:pathLst>
                <a:path extrusionOk="0" h="1882" w="1529">
                  <a:moveTo>
                    <a:pt x="715" y="0"/>
                  </a:moveTo>
                  <a:cubicBezTo>
                    <a:pt x="702" y="0"/>
                    <a:pt x="690" y="1"/>
                    <a:pt x="677" y="1"/>
                  </a:cubicBezTo>
                  <a:cubicBezTo>
                    <a:pt x="301" y="27"/>
                    <a:pt x="0" y="428"/>
                    <a:pt x="0" y="929"/>
                  </a:cubicBezTo>
                  <a:cubicBezTo>
                    <a:pt x="25" y="1480"/>
                    <a:pt x="376" y="1881"/>
                    <a:pt x="827" y="1881"/>
                  </a:cubicBezTo>
                  <a:cubicBezTo>
                    <a:pt x="1253" y="1881"/>
                    <a:pt x="1529" y="1480"/>
                    <a:pt x="1529" y="929"/>
                  </a:cubicBezTo>
                  <a:cubicBezTo>
                    <a:pt x="1505" y="417"/>
                    <a:pt x="1149"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4"/>
            <p:cNvSpPr/>
            <p:nvPr/>
          </p:nvSpPr>
          <p:spPr>
            <a:xfrm>
              <a:off x="3911175" y="4183550"/>
              <a:ext cx="33875" cy="44625"/>
            </a:xfrm>
            <a:custGeom>
              <a:rect b="b" l="l" r="r" t="t"/>
              <a:pathLst>
                <a:path extrusionOk="0" h="1785" w="1355">
                  <a:moveTo>
                    <a:pt x="636" y="1"/>
                  </a:moveTo>
                  <a:cubicBezTo>
                    <a:pt x="617" y="1"/>
                    <a:pt x="597" y="2"/>
                    <a:pt x="577" y="3"/>
                  </a:cubicBezTo>
                  <a:cubicBezTo>
                    <a:pt x="276" y="54"/>
                    <a:pt x="76" y="204"/>
                    <a:pt x="26" y="505"/>
                  </a:cubicBezTo>
                  <a:cubicBezTo>
                    <a:pt x="1" y="780"/>
                    <a:pt x="1" y="1056"/>
                    <a:pt x="51" y="1307"/>
                  </a:cubicBezTo>
                  <a:cubicBezTo>
                    <a:pt x="99" y="1546"/>
                    <a:pt x="215" y="1785"/>
                    <a:pt x="486" y="1785"/>
                  </a:cubicBezTo>
                  <a:cubicBezTo>
                    <a:pt x="499" y="1785"/>
                    <a:pt x="513" y="1784"/>
                    <a:pt x="527" y="1783"/>
                  </a:cubicBezTo>
                  <a:cubicBezTo>
                    <a:pt x="828" y="1783"/>
                    <a:pt x="1078" y="1683"/>
                    <a:pt x="1229" y="1382"/>
                  </a:cubicBezTo>
                  <a:cubicBezTo>
                    <a:pt x="1304" y="1257"/>
                    <a:pt x="1304" y="1081"/>
                    <a:pt x="1354" y="906"/>
                  </a:cubicBezTo>
                  <a:cubicBezTo>
                    <a:pt x="1279" y="730"/>
                    <a:pt x="1254" y="530"/>
                    <a:pt x="1154" y="354"/>
                  </a:cubicBezTo>
                  <a:cubicBezTo>
                    <a:pt x="1037" y="145"/>
                    <a:pt x="878"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7" name="Google Shape;1697;p34"/>
          <p:cNvGrpSpPr/>
          <p:nvPr/>
        </p:nvGrpSpPr>
        <p:grpSpPr>
          <a:xfrm>
            <a:off x="2512046" y="604569"/>
            <a:ext cx="5872577" cy="511271"/>
            <a:chOff x="2512046" y="824082"/>
            <a:chExt cx="5872577" cy="511271"/>
          </a:xfrm>
        </p:grpSpPr>
        <p:grpSp>
          <p:nvGrpSpPr>
            <p:cNvPr id="1698" name="Google Shape;1698;p34"/>
            <p:cNvGrpSpPr/>
            <p:nvPr/>
          </p:nvGrpSpPr>
          <p:grpSpPr>
            <a:xfrm>
              <a:off x="2512046" y="824082"/>
              <a:ext cx="325269" cy="511271"/>
              <a:chOff x="1471100" y="1593200"/>
              <a:chExt cx="235600" cy="370325"/>
            </a:xfrm>
          </p:grpSpPr>
          <p:sp>
            <p:nvSpPr>
              <p:cNvPr id="1699" name="Google Shape;1699;p3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2" name="Google Shape;1702;p34"/>
            <p:cNvGrpSpPr/>
            <p:nvPr/>
          </p:nvGrpSpPr>
          <p:grpSpPr>
            <a:xfrm>
              <a:off x="3016346" y="824082"/>
              <a:ext cx="325269" cy="511271"/>
              <a:chOff x="1471100" y="1593200"/>
              <a:chExt cx="235600" cy="370325"/>
            </a:xfrm>
          </p:grpSpPr>
          <p:sp>
            <p:nvSpPr>
              <p:cNvPr id="1703" name="Google Shape;1703;p3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6" name="Google Shape;1706;p34"/>
            <p:cNvGrpSpPr/>
            <p:nvPr/>
          </p:nvGrpSpPr>
          <p:grpSpPr>
            <a:xfrm>
              <a:off x="3520647" y="824082"/>
              <a:ext cx="325269" cy="511271"/>
              <a:chOff x="1471100" y="1593200"/>
              <a:chExt cx="235600" cy="370325"/>
            </a:xfrm>
          </p:grpSpPr>
          <p:sp>
            <p:nvSpPr>
              <p:cNvPr id="1707" name="Google Shape;1707;p3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0" name="Google Shape;1710;p34"/>
            <p:cNvGrpSpPr/>
            <p:nvPr/>
          </p:nvGrpSpPr>
          <p:grpSpPr>
            <a:xfrm>
              <a:off x="4024948" y="824082"/>
              <a:ext cx="325269" cy="511271"/>
              <a:chOff x="1471100" y="1593200"/>
              <a:chExt cx="235600" cy="370325"/>
            </a:xfrm>
          </p:grpSpPr>
          <p:sp>
            <p:nvSpPr>
              <p:cNvPr id="1711" name="Google Shape;1711;p3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4" name="Google Shape;1714;p34"/>
            <p:cNvGrpSpPr/>
            <p:nvPr/>
          </p:nvGrpSpPr>
          <p:grpSpPr>
            <a:xfrm>
              <a:off x="4529249" y="824082"/>
              <a:ext cx="325269" cy="511271"/>
              <a:chOff x="1471100" y="1593200"/>
              <a:chExt cx="235600" cy="370325"/>
            </a:xfrm>
          </p:grpSpPr>
          <p:sp>
            <p:nvSpPr>
              <p:cNvPr id="1715" name="Google Shape;1715;p3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34"/>
            <p:cNvGrpSpPr/>
            <p:nvPr/>
          </p:nvGrpSpPr>
          <p:grpSpPr>
            <a:xfrm>
              <a:off x="5033550" y="824082"/>
              <a:ext cx="325269" cy="511271"/>
              <a:chOff x="1471100" y="1593200"/>
              <a:chExt cx="235600" cy="370325"/>
            </a:xfrm>
          </p:grpSpPr>
          <p:sp>
            <p:nvSpPr>
              <p:cNvPr id="1719" name="Google Shape;1719;p3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34"/>
            <p:cNvGrpSpPr/>
            <p:nvPr/>
          </p:nvGrpSpPr>
          <p:grpSpPr>
            <a:xfrm>
              <a:off x="5537850" y="824082"/>
              <a:ext cx="325269" cy="511271"/>
              <a:chOff x="1471100" y="1593200"/>
              <a:chExt cx="235600" cy="370325"/>
            </a:xfrm>
          </p:grpSpPr>
          <p:sp>
            <p:nvSpPr>
              <p:cNvPr id="1723" name="Google Shape;1723;p3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6" name="Google Shape;1726;p34"/>
            <p:cNvGrpSpPr/>
            <p:nvPr/>
          </p:nvGrpSpPr>
          <p:grpSpPr>
            <a:xfrm>
              <a:off x="6042151" y="824082"/>
              <a:ext cx="325269" cy="511271"/>
              <a:chOff x="1471100" y="1593200"/>
              <a:chExt cx="235600" cy="370325"/>
            </a:xfrm>
          </p:grpSpPr>
          <p:sp>
            <p:nvSpPr>
              <p:cNvPr id="1727" name="Google Shape;1727;p3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0" name="Google Shape;1730;p34"/>
            <p:cNvGrpSpPr/>
            <p:nvPr/>
          </p:nvGrpSpPr>
          <p:grpSpPr>
            <a:xfrm>
              <a:off x="6546452" y="824082"/>
              <a:ext cx="325269" cy="511271"/>
              <a:chOff x="1471100" y="1593200"/>
              <a:chExt cx="235600" cy="370325"/>
            </a:xfrm>
          </p:grpSpPr>
          <p:sp>
            <p:nvSpPr>
              <p:cNvPr id="1731" name="Google Shape;1731;p3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4" name="Google Shape;1734;p34"/>
            <p:cNvGrpSpPr/>
            <p:nvPr/>
          </p:nvGrpSpPr>
          <p:grpSpPr>
            <a:xfrm>
              <a:off x="7050753" y="824082"/>
              <a:ext cx="325269" cy="511271"/>
              <a:chOff x="1471100" y="1593200"/>
              <a:chExt cx="235600" cy="370325"/>
            </a:xfrm>
          </p:grpSpPr>
          <p:sp>
            <p:nvSpPr>
              <p:cNvPr id="1735" name="Google Shape;1735;p3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8" name="Google Shape;1738;p34"/>
            <p:cNvGrpSpPr/>
            <p:nvPr/>
          </p:nvGrpSpPr>
          <p:grpSpPr>
            <a:xfrm>
              <a:off x="7555054" y="824082"/>
              <a:ext cx="325269" cy="511271"/>
              <a:chOff x="1471100" y="1593200"/>
              <a:chExt cx="235600" cy="370325"/>
            </a:xfrm>
          </p:grpSpPr>
          <p:sp>
            <p:nvSpPr>
              <p:cNvPr id="1739" name="Google Shape;1739;p3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2" name="Google Shape;1742;p34"/>
            <p:cNvGrpSpPr/>
            <p:nvPr/>
          </p:nvGrpSpPr>
          <p:grpSpPr>
            <a:xfrm>
              <a:off x="8059354" y="824082"/>
              <a:ext cx="325269" cy="511271"/>
              <a:chOff x="1471100" y="1593200"/>
              <a:chExt cx="235600" cy="370325"/>
            </a:xfrm>
          </p:grpSpPr>
          <p:sp>
            <p:nvSpPr>
              <p:cNvPr id="1743" name="Google Shape;1743;p3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46" name="Google Shape;1746;p34"/>
          <p:cNvSpPr/>
          <p:nvPr/>
        </p:nvSpPr>
        <p:spPr>
          <a:xfrm>
            <a:off x="6528550" y="3253000"/>
            <a:ext cx="2239500" cy="15162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4"/>
          <p:cNvSpPr/>
          <p:nvPr/>
        </p:nvSpPr>
        <p:spPr>
          <a:xfrm>
            <a:off x="448600" y="2939975"/>
            <a:ext cx="1555800" cy="14466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8" name="Google Shape;1748;p34"/>
          <p:cNvGrpSpPr/>
          <p:nvPr/>
        </p:nvGrpSpPr>
        <p:grpSpPr>
          <a:xfrm flipH="1">
            <a:off x="6860375" y="3481575"/>
            <a:ext cx="1575850" cy="1059050"/>
            <a:chOff x="1614175" y="702900"/>
            <a:chExt cx="1575850" cy="1059050"/>
          </a:xfrm>
        </p:grpSpPr>
        <p:sp>
          <p:nvSpPr>
            <p:cNvPr id="1749" name="Google Shape;1749;p34"/>
            <p:cNvSpPr/>
            <p:nvPr/>
          </p:nvSpPr>
          <p:spPr>
            <a:xfrm>
              <a:off x="1792750" y="1266850"/>
              <a:ext cx="638500" cy="495100"/>
            </a:xfrm>
            <a:custGeom>
              <a:rect b="b" l="l" r="r" t="t"/>
              <a:pathLst>
                <a:path extrusionOk="0" h="19804" w="25540">
                  <a:moveTo>
                    <a:pt x="18596" y="1"/>
                  </a:moveTo>
                  <a:cubicBezTo>
                    <a:pt x="18322" y="1"/>
                    <a:pt x="18060" y="123"/>
                    <a:pt x="17945" y="330"/>
                  </a:cubicBezTo>
                  <a:cubicBezTo>
                    <a:pt x="17795" y="581"/>
                    <a:pt x="17870" y="831"/>
                    <a:pt x="18121" y="1007"/>
                  </a:cubicBezTo>
                  <a:lnTo>
                    <a:pt x="18848" y="1508"/>
                  </a:lnTo>
                  <a:lnTo>
                    <a:pt x="18848" y="1508"/>
                  </a:lnTo>
                  <a:lnTo>
                    <a:pt x="16642" y="1032"/>
                  </a:lnTo>
                  <a:cubicBezTo>
                    <a:pt x="16579" y="1017"/>
                    <a:pt x="16514" y="1010"/>
                    <a:pt x="16451" y="1010"/>
                  </a:cubicBezTo>
                  <a:cubicBezTo>
                    <a:pt x="16187" y="1010"/>
                    <a:pt x="15936" y="1131"/>
                    <a:pt x="15815" y="1332"/>
                  </a:cubicBezTo>
                  <a:cubicBezTo>
                    <a:pt x="15690" y="1558"/>
                    <a:pt x="15765" y="1859"/>
                    <a:pt x="16041" y="2034"/>
                  </a:cubicBezTo>
                  <a:lnTo>
                    <a:pt x="17444" y="2836"/>
                  </a:lnTo>
                  <a:lnTo>
                    <a:pt x="17444" y="2836"/>
                  </a:lnTo>
                  <a:lnTo>
                    <a:pt x="13509" y="1909"/>
                  </a:lnTo>
                  <a:cubicBezTo>
                    <a:pt x="13427" y="1885"/>
                    <a:pt x="13343" y="1874"/>
                    <a:pt x="13262" y="1874"/>
                  </a:cubicBezTo>
                  <a:cubicBezTo>
                    <a:pt x="12994" y="1874"/>
                    <a:pt x="12747" y="1993"/>
                    <a:pt x="12632" y="2185"/>
                  </a:cubicBezTo>
                  <a:cubicBezTo>
                    <a:pt x="12482" y="2460"/>
                    <a:pt x="12582" y="2761"/>
                    <a:pt x="12908" y="2911"/>
                  </a:cubicBezTo>
                  <a:lnTo>
                    <a:pt x="14587" y="3663"/>
                  </a:lnTo>
                  <a:lnTo>
                    <a:pt x="5213" y="1107"/>
                  </a:lnTo>
                  <a:cubicBezTo>
                    <a:pt x="5121" y="1074"/>
                    <a:pt x="5026" y="1058"/>
                    <a:pt x="4934" y="1058"/>
                  </a:cubicBezTo>
                  <a:cubicBezTo>
                    <a:pt x="4678" y="1058"/>
                    <a:pt x="4440" y="1180"/>
                    <a:pt x="4311" y="1383"/>
                  </a:cubicBezTo>
                  <a:cubicBezTo>
                    <a:pt x="4161" y="1633"/>
                    <a:pt x="4286" y="1959"/>
                    <a:pt x="4587" y="2109"/>
                  </a:cubicBezTo>
                  <a:cubicBezTo>
                    <a:pt x="6015" y="2811"/>
                    <a:pt x="8697" y="3438"/>
                    <a:pt x="10502" y="4315"/>
                  </a:cubicBezTo>
                  <a:cubicBezTo>
                    <a:pt x="7745" y="3237"/>
                    <a:pt x="4637" y="2611"/>
                    <a:pt x="4462" y="2510"/>
                  </a:cubicBezTo>
                  <a:lnTo>
                    <a:pt x="4436" y="2535"/>
                  </a:lnTo>
                  <a:cubicBezTo>
                    <a:pt x="4249" y="2452"/>
                    <a:pt x="4096" y="2408"/>
                    <a:pt x="3963" y="2408"/>
                  </a:cubicBezTo>
                  <a:cubicBezTo>
                    <a:pt x="3777" y="2408"/>
                    <a:pt x="3631" y="2495"/>
                    <a:pt x="3484" y="2686"/>
                  </a:cubicBezTo>
                  <a:cubicBezTo>
                    <a:pt x="3259" y="2936"/>
                    <a:pt x="3359" y="3287"/>
                    <a:pt x="3685" y="3463"/>
                  </a:cubicBezTo>
                  <a:cubicBezTo>
                    <a:pt x="3760" y="3513"/>
                    <a:pt x="6792" y="4415"/>
                    <a:pt x="9549" y="5869"/>
                  </a:cubicBezTo>
                  <a:lnTo>
                    <a:pt x="3735" y="3939"/>
                  </a:lnTo>
                  <a:cubicBezTo>
                    <a:pt x="3630" y="3891"/>
                    <a:pt x="3518" y="3868"/>
                    <a:pt x="3407" y="3868"/>
                  </a:cubicBezTo>
                  <a:cubicBezTo>
                    <a:pt x="3172" y="3868"/>
                    <a:pt x="2944" y="3969"/>
                    <a:pt x="2807" y="4139"/>
                  </a:cubicBezTo>
                  <a:cubicBezTo>
                    <a:pt x="2607" y="4390"/>
                    <a:pt x="2707" y="4716"/>
                    <a:pt x="3008" y="4891"/>
                  </a:cubicBezTo>
                  <a:lnTo>
                    <a:pt x="13033" y="9703"/>
                  </a:lnTo>
                  <a:lnTo>
                    <a:pt x="2958" y="5894"/>
                  </a:lnTo>
                  <a:cubicBezTo>
                    <a:pt x="2854" y="5854"/>
                    <a:pt x="2740" y="5834"/>
                    <a:pt x="2626" y="5834"/>
                  </a:cubicBezTo>
                  <a:cubicBezTo>
                    <a:pt x="2383" y="5834"/>
                    <a:pt x="2142" y="5924"/>
                    <a:pt x="2005" y="6094"/>
                  </a:cubicBezTo>
                  <a:cubicBezTo>
                    <a:pt x="1830" y="6370"/>
                    <a:pt x="1905" y="6696"/>
                    <a:pt x="2231" y="6871"/>
                  </a:cubicBezTo>
                  <a:lnTo>
                    <a:pt x="13459" y="12285"/>
                  </a:lnTo>
                  <a:lnTo>
                    <a:pt x="2782" y="7749"/>
                  </a:lnTo>
                  <a:cubicBezTo>
                    <a:pt x="2678" y="7700"/>
                    <a:pt x="2563" y="7678"/>
                    <a:pt x="2450" y="7678"/>
                  </a:cubicBezTo>
                  <a:cubicBezTo>
                    <a:pt x="2209" y="7678"/>
                    <a:pt x="1974" y="7779"/>
                    <a:pt x="1855" y="7949"/>
                  </a:cubicBezTo>
                  <a:cubicBezTo>
                    <a:pt x="1654" y="8200"/>
                    <a:pt x="1755" y="8551"/>
                    <a:pt x="2055" y="8701"/>
                  </a:cubicBezTo>
                  <a:lnTo>
                    <a:pt x="9098" y="12410"/>
                  </a:lnTo>
                  <a:lnTo>
                    <a:pt x="9098" y="12410"/>
                  </a:lnTo>
                  <a:lnTo>
                    <a:pt x="2331" y="9503"/>
                  </a:lnTo>
                  <a:cubicBezTo>
                    <a:pt x="2229" y="9464"/>
                    <a:pt x="2120" y="9444"/>
                    <a:pt x="2012" y="9444"/>
                  </a:cubicBezTo>
                  <a:cubicBezTo>
                    <a:pt x="1774" y="9444"/>
                    <a:pt x="1542" y="9539"/>
                    <a:pt x="1404" y="9728"/>
                  </a:cubicBezTo>
                  <a:cubicBezTo>
                    <a:pt x="1228" y="9979"/>
                    <a:pt x="1304" y="10305"/>
                    <a:pt x="1604" y="10480"/>
                  </a:cubicBezTo>
                  <a:lnTo>
                    <a:pt x="9374" y="14891"/>
                  </a:lnTo>
                  <a:lnTo>
                    <a:pt x="1629" y="11708"/>
                  </a:lnTo>
                  <a:cubicBezTo>
                    <a:pt x="1526" y="11668"/>
                    <a:pt x="1414" y="11649"/>
                    <a:pt x="1304" y="11649"/>
                  </a:cubicBezTo>
                  <a:cubicBezTo>
                    <a:pt x="1068" y="11649"/>
                    <a:pt x="839" y="11738"/>
                    <a:pt x="702" y="11909"/>
                  </a:cubicBezTo>
                  <a:cubicBezTo>
                    <a:pt x="502" y="12185"/>
                    <a:pt x="602" y="12510"/>
                    <a:pt x="903" y="12686"/>
                  </a:cubicBezTo>
                  <a:lnTo>
                    <a:pt x="6316" y="15744"/>
                  </a:lnTo>
                  <a:lnTo>
                    <a:pt x="1429" y="13889"/>
                  </a:lnTo>
                  <a:cubicBezTo>
                    <a:pt x="1336" y="13860"/>
                    <a:pt x="1237" y="13846"/>
                    <a:pt x="1138" y="13846"/>
                  </a:cubicBezTo>
                  <a:cubicBezTo>
                    <a:pt x="892" y="13846"/>
                    <a:pt x="652" y="13935"/>
                    <a:pt x="527" y="14114"/>
                  </a:cubicBezTo>
                  <a:cubicBezTo>
                    <a:pt x="351" y="14365"/>
                    <a:pt x="426" y="14691"/>
                    <a:pt x="702" y="14866"/>
                  </a:cubicBezTo>
                  <a:lnTo>
                    <a:pt x="3735" y="16671"/>
                  </a:lnTo>
                  <a:lnTo>
                    <a:pt x="1053" y="15744"/>
                  </a:lnTo>
                  <a:cubicBezTo>
                    <a:pt x="958" y="15707"/>
                    <a:pt x="858" y="15690"/>
                    <a:pt x="761" y="15690"/>
                  </a:cubicBezTo>
                  <a:cubicBezTo>
                    <a:pt x="525" y="15690"/>
                    <a:pt x="300" y="15792"/>
                    <a:pt x="176" y="15969"/>
                  </a:cubicBezTo>
                  <a:cubicBezTo>
                    <a:pt x="0" y="16195"/>
                    <a:pt x="50" y="16520"/>
                    <a:pt x="326" y="16696"/>
                  </a:cubicBezTo>
                  <a:lnTo>
                    <a:pt x="1454" y="17448"/>
                  </a:lnTo>
                  <a:lnTo>
                    <a:pt x="1203" y="17373"/>
                  </a:lnTo>
                  <a:cubicBezTo>
                    <a:pt x="1114" y="17343"/>
                    <a:pt x="1022" y="17328"/>
                    <a:pt x="931" y="17328"/>
                  </a:cubicBezTo>
                  <a:cubicBezTo>
                    <a:pt x="719" y="17328"/>
                    <a:pt x="517" y="17407"/>
                    <a:pt x="376" y="17548"/>
                  </a:cubicBezTo>
                  <a:cubicBezTo>
                    <a:pt x="201" y="17774"/>
                    <a:pt x="201" y="18049"/>
                    <a:pt x="401" y="18250"/>
                  </a:cubicBezTo>
                  <a:lnTo>
                    <a:pt x="1554" y="19378"/>
                  </a:lnTo>
                  <a:cubicBezTo>
                    <a:pt x="1693" y="19517"/>
                    <a:pt x="1887" y="19587"/>
                    <a:pt x="2083" y="19587"/>
                  </a:cubicBezTo>
                  <a:cubicBezTo>
                    <a:pt x="2240" y="19587"/>
                    <a:pt x="2398" y="19542"/>
                    <a:pt x="2532" y="19453"/>
                  </a:cubicBezTo>
                  <a:cubicBezTo>
                    <a:pt x="2682" y="19353"/>
                    <a:pt x="2782" y="19227"/>
                    <a:pt x="2807" y="19077"/>
                  </a:cubicBezTo>
                  <a:lnTo>
                    <a:pt x="5013" y="19754"/>
                  </a:lnTo>
                  <a:cubicBezTo>
                    <a:pt x="5088" y="19779"/>
                    <a:pt x="5188" y="19804"/>
                    <a:pt x="5264" y="19804"/>
                  </a:cubicBezTo>
                  <a:cubicBezTo>
                    <a:pt x="5514" y="19804"/>
                    <a:pt x="5740" y="19703"/>
                    <a:pt x="5865" y="19528"/>
                  </a:cubicBezTo>
                  <a:cubicBezTo>
                    <a:pt x="6040" y="19277"/>
                    <a:pt x="5990" y="18977"/>
                    <a:pt x="5715" y="18801"/>
                  </a:cubicBezTo>
                  <a:lnTo>
                    <a:pt x="5088" y="18400"/>
                  </a:lnTo>
                  <a:lnTo>
                    <a:pt x="8772" y="19678"/>
                  </a:lnTo>
                  <a:cubicBezTo>
                    <a:pt x="8867" y="19715"/>
                    <a:pt x="8967" y="19732"/>
                    <a:pt x="9065" y="19732"/>
                  </a:cubicBezTo>
                  <a:cubicBezTo>
                    <a:pt x="9303" y="19732"/>
                    <a:pt x="9533" y="19630"/>
                    <a:pt x="9675" y="19453"/>
                  </a:cubicBezTo>
                  <a:cubicBezTo>
                    <a:pt x="9850" y="19202"/>
                    <a:pt x="9775" y="18876"/>
                    <a:pt x="9474" y="18701"/>
                  </a:cubicBezTo>
                  <a:lnTo>
                    <a:pt x="7068" y="17272"/>
                  </a:lnTo>
                  <a:lnTo>
                    <a:pt x="12958" y="19478"/>
                  </a:lnTo>
                  <a:cubicBezTo>
                    <a:pt x="13060" y="19514"/>
                    <a:pt x="13165" y="19532"/>
                    <a:pt x="13266" y="19532"/>
                  </a:cubicBezTo>
                  <a:cubicBezTo>
                    <a:pt x="13511" y="19532"/>
                    <a:pt x="13736" y="19430"/>
                    <a:pt x="13860" y="19252"/>
                  </a:cubicBezTo>
                  <a:cubicBezTo>
                    <a:pt x="14061" y="19002"/>
                    <a:pt x="13960" y="18676"/>
                    <a:pt x="13660" y="18500"/>
                  </a:cubicBezTo>
                  <a:lnTo>
                    <a:pt x="9900" y="16370"/>
                  </a:lnTo>
                  <a:lnTo>
                    <a:pt x="17444" y="19478"/>
                  </a:lnTo>
                  <a:cubicBezTo>
                    <a:pt x="17546" y="19517"/>
                    <a:pt x="17655" y="19537"/>
                    <a:pt x="17763" y="19537"/>
                  </a:cubicBezTo>
                  <a:cubicBezTo>
                    <a:pt x="18001" y="19537"/>
                    <a:pt x="18234" y="19442"/>
                    <a:pt x="18371" y="19252"/>
                  </a:cubicBezTo>
                  <a:cubicBezTo>
                    <a:pt x="18547" y="19002"/>
                    <a:pt x="18472" y="18676"/>
                    <a:pt x="18171" y="18500"/>
                  </a:cubicBezTo>
                  <a:lnTo>
                    <a:pt x="11454" y="14691"/>
                  </a:lnTo>
                  <a:lnTo>
                    <a:pt x="22256" y="19302"/>
                  </a:lnTo>
                  <a:cubicBezTo>
                    <a:pt x="22361" y="19351"/>
                    <a:pt x="22475" y="19373"/>
                    <a:pt x="22589" y="19373"/>
                  </a:cubicBezTo>
                  <a:cubicBezTo>
                    <a:pt x="22829" y="19373"/>
                    <a:pt x="23064" y="19272"/>
                    <a:pt x="23183" y="19102"/>
                  </a:cubicBezTo>
                  <a:cubicBezTo>
                    <a:pt x="23384" y="18826"/>
                    <a:pt x="23284" y="18500"/>
                    <a:pt x="22958" y="18350"/>
                  </a:cubicBezTo>
                  <a:lnTo>
                    <a:pt x="15765" y="14566"/>
                  </a:lnTo>
                  <a:lnTo>
                    <a:pt x="15765" y="14566"/>
                  </a:lnTo>
                  <a:lnTo>
                    <a:pt x="24161" y="18150"/>
                  </a:lnTo>
                  <a:cubicBezTo>
                    <a:pt x="24263" y="18189"/>
                    <a:pt x="24374" y="18208"/>
                    <a:pt x="24485" y="18208"/>
                  </a:cubicBezTo>
                  <a:cubicBezTo>
                    <a:pt x="24729" y="18208"/>
                    <a:pt x="24968" y="18114"/>
                    <a:pt x="25088" y="17924"/>
                  </a:cubicBezTo>
                  <a:cubicBezTo>
                    <a:pt x="25289" y="17673"/>
                    <a:pt x="25188" y="17348"/>
                    <a:pt x="24888" y="17172"/>
                  </a:cubicBezTo>
                  <a:lnTo>
                    <a:pt x="15790" y="12210"/>
                  </a:lnTo>
                  <a:lnTo>
                    <a:pt x="15790" y="12210"/>
                  </a:lnTo>
                  <a:lnTo>
                    <a:pt x="24412" y="15969"/>
                  </a:lnTo>
                  <a:cubicBezTo>
                    <a:pt x="24516" y="16017"/>
                    <a:pt x="24628" y="16040"/>
                    <a:pt x="24739" y="16040"/>
                  </a:cubicBezTo>
                  <a:cubicBezTo>
                    <a:pt x="24974" y="16040"/>
                    <a:pt x="25203" y="15939"/>
                    <a:pt x="25339" y="15769"/>
                  </a:cubicBezTo>
                  <a:cubicBezTo>
                    <a:pt x="25539" y="15518"/>
                    <a:pt x="25439" y="15192"/>
                    <a:pt x="25138" y="15017"/>
                  </a:cubicBezTo>
                  <a:lnTo>
                    <a:pt x="16291" y="10129"/>
                  </a:lnTo>
                  <a:lnTo>
                    <a:pt x="16291" y="10129"/>
                  </a:lnTo>
                  <a:lnTo>
                    <a:pt x="23960" y="13513"/>
                  </a:lnTo>
                  <a:cubicBezTo>
                    <a:pt x="24065" y="13561"/>
                    <a:pt x="24180" y="13584"/>
                    <a:pt x="24294" y="13584"/>
                  </a:cubicBezTo>
                  <a:cubicBezTo>
                    <a:pt x="24536" y="13584"/>
                    <a:pt x="24777" y="13483"/>
                    <a:pt x="24913" y="13312"/>
                  </a:cubicBezTo>
                  <a:cubicBezTo>
                    <a:pt x="25088" y="13037"/>
                    <a:pt x="25013" y="12711"/>
                    <a:pt x="24687" y="12536"/>
                  </a:cubicBezTo>
                  <a:lnTo>
                    <a:pt x="14161" y="6972"/>
                  </a:lnTo>
                  <a:lnTo>
                    <a:pt x="14161" y="6972"/>
                  </a:lnTo>
                  <a:cubicBezTo>
                    <a:pt x="16066" y="7698"/>
                    <a:pt x="18346" y="8576"/>
                    <a:pt x="21053" y="9603"/>
                  </a:cubicBezTo>
                  <a:cubicBezTo>
                    <a:pt x="22457" y="10155"/>
                    <a:pt x="23384" y="10505"/>
                    <a:pt x="23459" y="10530"/>
                  </a:cubicBezTo>
                  <a:cubicBezTo>
                    <a:pt x="23562" y="10578"/>
                    <a:pt x="23674" y="10600"/>
                    <a:pt x="23786" y="10600"/>
                  </a:cubicBezTo>
                  <a:cubicBezTo>
                    <a:pt x="24028" y="10600"/>
                    <a:pt x="24266" y="10494"/>
                    <a:pt x="24386" y="10305"/>
                  </a:cubicBezTo>
                  <a:cubicBezTo>
                    <a:pt x="24612" y="9954"/>
                    <a:pt x="24512" y="9779"/>
                    <a:pt x="24086" y="9528"/>
                  </a:cubicBezTo>
                  <a:cubicBezTo>
                    <a:pt x="24086" y="9528"/>
                    <a:pt x="24061" y="9503"/>
                    <a:pt x="24011" y="9503"/>
                  </a:cubicBezTo>
                  <a:cubicBezTo>
                    <a:pt x="23835" y="9403"/>
                    <a:pt x="23635" y="9302"/>
                    <a:pt x="23359" y="9177"/>
                  </a:cubicBezTo>
                  <a:lnTo>
                    <a:pt x="21329" y="8200"/>
                  </a:lnTo>
                  <a:cubicBezTo>
                    <a:pt x="19675" y="7398"/>
                    <a:pt x="17419" y="6320"/>
                    <a:pt x="15188" y="5242"/>
                  </a:cubicBezTo>
                  <a:lnTo>
                    <a:pt x="14161" y="4741"/>
                  </a:lnTo>
                  <a:lnTo>
                    <a:pt x="22958" y="7473"/>
                  </a:lnTo>
                  <a:cubicBezTo>
                    <a:pt x="23045" y="7506"/>
                    <a:pt x="23138" y="7522"/>
                    <a:pt x="23230" y="7522"/>
                  </a:cubicBezTo>
                  <a:cubicBezTo>
                    <a:pt x="23482" y="7522"/>
                    <a:pt x="23732" y="7406"/>
                    <a:pt x="23860" y="7222"/>
                  </a:cubicBezTo>
                  <a:cubicBezTo>
                    <a:pt x="24011" y="6946"/>
                    <a:pt x="23885" y="6621"/>
                    <a:pt x="23584" y="6470"/>
                  </a:cubicBezTo>
                  <a:lnTo>
                    <a:pt x="19198" y="4566"/>
                  </a:lnTo>
                  <a:lnTo>
                    <a:pt x="19198" y="4566"/>
                  </a:lnTo>
                  <a:lnTo>
                    <a:pt x="22106" y="5292"/>
                  </a:lnTo>
                  <a:cubicBezTo>
                    <a:pt x="22182" y="5316"/>
                    <a:pt x="22260" y="5327"/>
                    <a:pt x="22336" y="5327"/>
                  </a:cubicBezTo>
                  <a:cubicBezTo>
                    <a:pt x="22586" y="5327"/>
                    <a:pt x="22824" y="5209"/>
                    <a:pt x="22958" y="5017"/>
                  </a:cubicBezTo>
                  <a:cubicBezTo>
                    <a:pt x="23133" y="4766"/>
                    <a:pt x="23033" y="4465"/>
                    <a:pt x="22757" y="4315"/>
                  </a:cubicBezTo>
                  <a:lnTo>
                    <a:pt x="20376" y="2911"/>
                  </a:lnTo>
                  <a:lnTo>
                    <a:pt x="21880" y="3237"/>
                  </a:lnTo>
                  <a:cubicBezTo>
                    <a:pt x="21951" y="3254"/>
                    <a:pt x="22022" y="3262"/>
                    <a:pt x="22091" y="3262"/>
                  </a:cubicBezTo>
                  <a:cubicBezTo>
                    <a:pt x="22341" y="3262"/>
                    <a:pt x="22570" y="3158"/>
                    <a:pt x="22707" y="2962"/>
                  </a:cubicBezTo>
                  <a:cubicBezTo>
                    <a:pt x="22858" y="2736"/>
                    <a:pt x="22782" y="2435"/>
                    <a:pt x="22532" y="2285"/>
                  </a:cubicBezTo>
                  <a:lnTo>
                    <a:pt x="21128" y="1307"/>
                  </a:lnTo>
                  <a:cubicBezTo>
                    <a:pt x="21329" y="1232"/>
                    <a:pt x="21504" y="1057"/>
                    <a:pt x="21529" y="856"/>
                  </a:cubicBezTo>
                  <a:cubicBezTo>
                    <a:pt x="21579" y="555"/>
                    <a:pt x="21329" y="280"/>
                    <a:pt x="20928" y="230"/>
                  </a:cubicBezTo>
                  <a:lnTo>
                    <a:pt x="18672" y="4"/>
                  </a:lnTo>
                  <a:cubicBezTo>
                    <a:pt x="18647" y="2"/>
                    <a:pt x="18621" y="1"/>
                    <a:pt x="185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4"/>
            <p:cNvSpPr/>
            <p:nvPr/>
          </p:nvSpPr>
          <p:spPr>
            <a:xfrm>
              <a:off x="1614175" y="702900"/>
              <a:ext cx="1432350" cy="1021450"/>
            </a:xfrm>
            <a:custGeom>
              <a:rect b="b" l="l" r="r" t="t"/>
              <a:pathLst>
                <a:path extrusionOk="0" h="40858" w="57294">
                  <a:moveTo>
                    <a:pt x="1379" y="6998"/>
                  </a:moveTo>
                  <a:lnTo>
                    <a:pt x="1379" y="6998"/>
                  </a:lnTo>
                  <a:cubicBezTo>
                    <a:pt x="1554" y="8026"/>
                    <a:pt x="1254" y="8803"/>
                    <a:pt x="777" y="9605"/>
                  </a:cubicBezTo>
                  <a:cubicBezTo>
                    <a:pt x="401" y="8828"/>
                    <a:pt x="677" y="7524"/>
                    <a:pt x="1379" y="6998"/>
                  </a:cubicBezTo>
                  <a:close/>
                  <a:moveTo>
                    <a:pt x="53795" y="12031"/>
                  </a:moveTo>
                  <a:cubicBezTo>
                    <a:pt x="53981" y="12031"/>
                    <a:pt x="54169" y="12057"/>
                    <a:pt x="54362" y="12111"/>
                  </a:cubicBezTo>
                  <a:cubicBezTo>
                    <a:pt x="54988" y="12286"/>
                    <a:pt x="55439" y="12662"/>
                    <a:pt x="55565" y="13314"/>
                  </a:cubicBezTo>
                  <a:cubicBezTo>
                    <a:pt x="55690" y="13966"/>
                    <a:pt x="55364" y="14442"/>
                    <a:pt x="54863" y="14818"/>
                  </a:cubicBezTo>
                  <a:cubicBezTo>
                    <a:pt x="54474" y="15100"/>
                    <a:pt x="54061" y="15246"/>
                    <a:pt x="53614" y="15246"/>
                  </a:cubicBezTo>
                  <a:cubicBezTo>
                    <a:pt x="53426" y="15246"/>
                    <a:pt x="53233" y="15220"/>
                    <a:pt x="53033" y="15169"/>
                  </a:cubicBezTo>
                  <a:cubicBezTo>
                    <a:pt x="52808" y="15118"/>
                    <a:pt x="52682" y="14993"/>
                    <a:pt x="52682" y="14768"/>
                  </a:cubicBezTo>
                  <a:cubicBezTo>
                    <a:pt x="52632" y="13966"/>
                    <a:pt x="52582" y="13189"/>
                    <a:pt x="52532" y="12387"/>
                  </a:cubicBezTo>
                  <a:cubicBezTo>
                    <a:pt x="52966" y="12161"/>
                    <a:pt x="53376" y="12031"/>
                    <a:pt x="53795" y="12031"/>
                  </a:cubicBezTo>
                  <a:close/>
                  <a:moveTo>
                    <a:pt x="35138" y="13239"/>
                  </a:moveTo>
                  <a:lnTo>
                    <a:pt x="35138" y="13239"/>
                  </a:lnTo>
                  <a:cubicBezTo>
                    <a:pt x="34687" y="15144"/>
                    <a:pt x="34662" y="16923"/>
                    <a:pt x="35214" y="18677"/>
                  </a:cubicBezTo>
                  <a:cubicBezTo>
                    <a:pt x="35062" y="18700"/>
                    <a:pt x="34950" y="18716"/>
                    <a:pt x="34861" y="18716"/>
                  </a:cubicBezTo>
                  <a:cubicBezTo>
                    <a:pt x="34658" y="18716"/>
                    <a:pt x="34584" y="18631"/>
                    <a:pt x="34462" y="18352"/>
                  </a:cubicBezTo>
                  <a:cubicBezTo>
                    <a:pt x="33860" y="16973"/>
                    <a:pt x="33710" y="15545"/>
                    <a:pt x="33986" y="14091"/>
                  </a:cubicBezTo>
                  <a:cubicBezTo>
                    <a:pt x="34036" y="13865"/>
                    <a:pt x="34161" y="13690"/>
                    <a:pt x="34387" y="13590"/>
                  </a:cubicBezTo>
                  <a:cubicBezTo>
                    <a:pt x="34587" y="13514"/>
                    <a:pt x="34788" y="13414"/>
                    <a:pt x="35138" y="13239"/>
                  </a:cubicBezTo>
                  <a:close/>
                  <a:moveTo>
                    <a:pt x="52958" y="5570"/>
                  </a:moveTo>
                  <a:cubicBezTo>
                    <a:pt x="52081" y="8151"/>
                    <a:pt x="51905" y="10732"/>
                    <a:pt x="52006" y="13339"/>
                  </a:cubicBezTo>
                  <a:cubicBezTo>
                    <a:pt x="52131" y="15920"/>
                    <a:pt x="52432" y="18502"/>
                    <a:pt x="53660" y="20933"/>
                  </a:cubicBezTo>
                  <a:cubicBezTo>
                    <a:pt x="47720" y="20231"/>
                    <a:pt x="41830" y="19555"/>
                    <a:pt x="35915" y="18853"/>
                  </a:cubicBezTo>
                  <a:cubicBezTo>
                    <a:pt x="35389" y="17449"/>
                    <a:pt x="35239" y="16021"/>
                    <a:pt x="35439" y="14567"/>
                  </a:cubicBezTo>
                  <a:cubicBezTo>
                    <a:pt x="35489" y="14166"/>
                    <a:pt x="35590" y="13815"/>
                    <a:pt x="35640" y="13414"/>
                  </a:cubicBezTo>
                  <a:cubicBezTo>
                    <a:pt x="35665" y="13088"/>
                    <a:pt x="35840" y="12888"/>
                    <a:pt x="36141" y="12763"/>
                  </a:cubicBezTo>
                  <a:cubicBezTo>
                    <a:pt x="37695" y="12061"/>
                    <a:pt x="39224" y="11359"/>
                    <a:pt x="40778" y="10657"/>
                  </a:cubicBezTo>
                  <a:cubicBezTo>
                    <a:pt x="44261" y="9053"/>
                    <a:pt x="47795" y="7575"/>
                    <a:pt x="51404" y="6221"/>
                  </a:cubicBezTo>
                  <a:cubicBezTo>
                    <a:pt x="51880" y="6046"/>
                    <a:pt x="52357" y="5820"/>
                    <a:pt x="52958" y="5570"/>
                  </a:cubicBezTo>
                  <a:close/>
                  <a:moveTo>
                    <a:pt x="54322" y="5011"/>
                  </a:moveTo>
                  <a:cubicBezTo>
                    <a:pt x="54499" y="5011"/>
                    <a:pt x="54684" y="5130"/>
                    <a:pt x="54863" y="5369"/>
                  </a:cubicBezTo>
                  <a:cubicBezTo>
                    <a:pt x="55114" y="5695"/>
                    <a:pt x="55314" y="6096"/>
                    <a:pt x="55489" y="6472"/>
                  </a:cubicBezTo>
                  <a:cubicBezTo>
                    <a:pt x="56016" y="7800"/>
                    <a:pt x="56266" y="9179"/>
                    <a:pt x="56417" y="10582"/>
                  </a:cubicBezTo>
                  <a:cubicBezTo>
                    <a:pt x="56667" y="12737"/>
                    <a:pt x="56718" y="14893"/>
                    <a:pt x="56417" y="17023"/>
                  </a:cubicBezTo>
                  <a:cubicBezTo>
                    <a:pt x="56291" y="17976"/>
                    <a:pt x="56066" y="18878"/>
                    <a:pt x="55815" y="19805"/>
                  </a:cubicBezTo>
                  <a:cubicBezTo>
                    <a:pt x="55715" y="20156"/>
                    <a:pt x="55515" y="20507"/>
                    <a:pt x="55289" y="20808"/>
                  </a:cubicBezTo>
                  <a:cubicBezTo>
                    <a:pt x="55149" y="20986"/>
                    <a:pt x="55002" y="21074"/>
                    <a:pt x="54852" y="21074"/>
                  </a:cubicBezTo>
                  <a:cubicBezTo>
                    <a:pt x="54707" y="21074"/>
                    <a:pt x="54559" y="20993"/>
                    <a:pt x="54412" y="20833"/>
                  </a:cubicBezTo>
                  <a:cubicBezTo>
                    <a:pt x="54161" y="20532"/>
                    <a:pt x="53936" y="20181"/>
                    <a:pt x="53785" y="19830"/>
                  </a:cubicBezTo>
                  <a:cubicBezTo>
                    <a:pt x="53334" y="18828"/>
                    <a:pt x="53109" y="17750"/>
                    <a:pt x="52933" y="16672"/>
                  </a:cubicBezTo>
                  <a:cubicBezTo>
                    <a:pt x="52883" y="16397"/>
                    <a:pt x="52858" y="16096"/>
                    <a:pt x="52808" y="15720"/>
                  </a:cubicBezTo>
                  <a:lnTo>
                    <a:pt x="52808" y="15720"/>
                  </a:lnTo>
                  <a:cubicBezTo>
                    <a:pt x="53081" y="15784"/>
                    <a:pt x="53337" y="15814"/>
                    <a:pt x="53582" y="15814"/>
                  </a:cubicBezTo>
                  <a:cubicBezTo>
                    <a:pt x="54011" y="15814"/>
                    <a:pt x="54405" y="15720"/>
                    <a:pt x="54788" y="15545"/>
                  </a:cubicBezTo>
                  <a:cubicBezTo>
                    <a:pt x="55840" y="15043"/>
                    <a:pt x="56392" y="13966"/>
                    <a:pt x="56066" y="12963"/>
                  </a:cubicBezTo>
                  <a:cubicBezTo>
                    <a:pt x="55815" y="12136"/>
                    <a:pt x="55013" y="11534"/>
                    <a:pt x="54061" y="11484"/>
                  </a:cubicBezTo>
                  <a:cubicBezTo>
                    <a:pt x="54009" y="11482"/>
                    <a:pt x="53958" y="11480"/>
                    <a:pt x="53906" y="11480"/>
                  </a:cubicBezTo>
                  <a:cubicBezTo>
                    <a:pt x="53481" y="11480"/>
                    <a:pt x="53052" y="11565"/>
                    <a:pt x="52582" y="11610"/>
                  </a:cubicBezTo>
                  <a:cubicBezTo>
                    <a:pt x="52582" y="11309"/>
                    <a:pt x="52582" y="11008"/>
                    <a:pt x="52582" y="10682"/>
                  </a:cubicBezTo>
                  <a:cubicBezTo>
                    <a:pt x="52657" y="9379"/>
                    <a:pt x="52783" y="8076"/>
                    <a:pt x="53184" y="6823"/>
                  </a:cubicBezTo>
                  <a:cubicBezTo>
                    <a:pt x="53334" y="6346"/>
                    <a:pt x="53535" y="5870"/>
                    <a:pt x="53785" y="5444"/>
                  </a:cubicBezTo>
                  <a:cubicBezTo>
                    <a:pt x="53943" y="5155"/>
                    <a:pt x="54128" y="5011"/>
                    <a:pt x="54322" y="5011"/>
                  </a:cubicBezTo>
                  <a:close/>
                  <a:moveTo>
                    <a:pt x="40303" y="22173"/>
                  </a:moveTo>
                  <a:cubicBezTo>
                    <a:pt x="40412" y="22173"/>
                    <a:pt x="40529" y="22195"/>
                    <a:pt x="40652" y="22236"/>
                  </a:cubicBezTo>
                  <a:cubicBezTo>
                    <a:pt x="40953" y="22362"/>
                    <a:pt x="41053" y="22537"/>
                    <a:pt x="41128" y="22913"/>
                  </a:cubicBezTo>
                  <a:cubicBezTo>
                    <a:pt x="40978" y="23314"/>
                    <a:pt x="40853" y="23715"/>
                    <a:pt x="40702" y="24091"/>
                  </a:cubicBezTo>
                  <a:cubicBezTo>
                    <a:pt x="40577" y="24321"/>
                    <a:pt x="40364" y="24429"/>
                    <a:pt x="40121" y="24429"/>
                  </a:cubicBezTo>
                  <a:cubicBezTo>
                    <a:pt x="40074" y="24429"/>
                    <a:pt x="40025" y="24425"/>
                    <a:pt x="39976" y="24417"/>
                  </a:cubicBezTo>
                  <a:cubicBezTo>
                    <a:pt x="39650" y="24367"/>
                    <a:pt x="39499" y="24141"/>
                    <a:pt x="39449" y="23840"/>
                  </a:cubicBezTo>
                  <a:cubicBezTo>
                    <a:pt x="39374" y="23364"/>
                    <a:pt x="39449" y="22888"/>
                    <a:pt x="39750" y="22487"/>
                  </a:cubicBezTo>
                  <a:cubicBezTo>
                    <a:pt x="39885" y="22268"/>
                    <a:pt x="40077" y="22173"/>
                    <a:pt x="40303" y="22173"/>
                  </a:cubicBezTo>
                  <a:close/>
                  <a:moveTo>
                    <a:pt x="38447" y="19730"/>
                  </a:moveTo>
                  <a:cubicBezTo>
                    <a:pt x="38973" y="19805"/>
                    <a:pt x="39374" y="19855"/>
                    <a:pt x="39875" y="19905"/>
                  </a:cubicBezTo>
                  <a:cubicBezTo>
                    <a:pt x="39850" y="20457"/>
                    <a:pt x="39825" y="20958"/>
                    <a:pt x="39800" y="21484"/>
                  </a:cubicBezTo>
                  <a:cubicBezTo>
                    <a:pt x="39775" y="21610"/>
                    <a:pt x="39675" y="21785"/>
                    <a:pt x="39550" y="21860"/>
                  </a:cubicBezTo>
                  <a:cubicBezTo>
                    <a:pt x="38948" y="22437"/>
                    <a:pt x="38798" y="23139"/>
                    <a:pt x="38898" y="23915"/>
                  </a:cubicBezTo>
                  <a:cubicBezTo>
                    <a:pt x="38948" y="24191"/>
                    <a:pt x="39123" y="24492"/>
                    <a:pt x="39324" y="24692"/>
                  </a:cubicBezTo>
                  <a:cubicBezTo>
                    <a:pt x="39600" y="24943"/>
                    <a:pt x="39675" y="25194"/>
                    <a:pt x="39600" y="25520"/>
                  </a:cubicBezTo>
                  <a:cubicBezTo>
                    <a:pt x="39550" y="25720"/>
                    <a:pt x="39524" y="25921"/>
                    <a:pt x="39474" y="26121"/>
                  </a:cubicBezTo>
                  <a:cubicBezTo>
                    <a:pt x="39249" y="26227"/>
                    <a:pt x="39024" y="26256"/>
                    <a:pt x="38787" y="26256"/>
                  </a:cubicBezTo>
                  <a:cubicBezTo>
                    <a:pt x="38576" y="26256"/>
                    <a:pt x="38357" y="26233"/>
                    <a:pt x="38121" y="26221"/>
                  </a:cubicBezTo>
                  <a:cubicBezTo>
                    <a:pt x="37920" y="24066"/>
                    <a:pt x="38196" y="21961"/>
                    <a:pt x="38447" y="19730"/>
                  </a:cubicBezTo>
                  <a:close/>
                  <a:moveTo>
                    <a:pt x="17892" y="0"/>
                  </a:moveTo>
                  <a:cubicBezTo>
                    <a:pt x="16267" y="0"/>
                    <a:pt x="14604" y="314"/>
                    <a:pt x="12983" y="983"/>
                  </a:cubicBezTo>
                  <a:cubicBezTo>
                    <a:pt x="12858" y="1033"/>
                    <a:pt x="12757" y="1083"/>
                    <a:pt x="12657" y="1133"/>
                  </a:cubicBezTo>
                  <a:cubicBezTo>
                    <a:pt x="12507" y="1234"/>
                    <a:pt x="12356" y="1359"/>
                    <a:pt x="12507" y="1534"/>
                  </a:cubicBezTo>
                  <a:cubicBezTo>
                    <a:pt x="12569" y="1596"/>
                    <a:pt x="12698" y="1641"/>
                    <a:pt x="12826" y="1641"/>
                  </a:cubicBezTo>
                  <a:cubicBezTo>
                    <a:pt x="12854" y="1641"/>
                    <a:pt x="12881" y="1639"/>
                    <a:pt x="12908" y="1635"/>
                  </a:cubicBezTo>
                  <a:cubicBezTo>
                    <a:pt x="13058" y="1610"/>
                    <a:pt x="13209" y="1534"/>
                    <a:pt x="13359" y="1459"/>
                  </a:cubicBezTo>
                  <a:cubicBezTo>
                    <a:pt x="14832" y="889"/>
                    <a:pt x="16345" y="588"/>
                    <a:pt x="17889" y="588"/>
                  </a:cubicBezTo>
                  <a:cubicBezTo>
                    <a:pt x="18447" y="588"/>
                    <a:pt x="19009" y="628"/>
                    <a:pt x="19574" y="707"/>
                  </a:cubicBezTo>
                  <a:cubicBezTo>
                    <a:pt x="26291" y="1660"/>
                    <a:pt x="30953" y="8026"/>
                    <a:pt x="29825" y="14717"/>
                  </a:cubicBezTo>
                  <a:cubicBezTo>
                    <a:pt x="28803" y="20681"/>
                    <a:pt x="23635" y="24817"/>
                    <a:pt x="17876" y="24817"/>
                  </a:cubicBezTo>
                  <a:cubicBezTo>
                    <a:pt x="16859" y="24817"/>
                    <a:pt x="15822" y="24688"/>
                    <a:pt x="14787" y="24417"/>
                  </a:cubicBezTo>
                  <a:cubicBezTo>
                    <a:pt x="9499" y="23038"/>
                    <a:pt x="5790" y="18226"/>
                    <a:pt x="5765" y="12763"/>
                  </a:cubicBezTo>
                  <a:cubicBezTo>
                    <a:pt x="5765" y="9855"/>
                    <a:pt x="6692" y="7274"/>
                    <a:pt x="8522" y="5018"/>
                  </a:cubicBezTo>
                  <a:cubicBezTo>
                    <a:pt x="8622" y="4893"/>
                    <a:pt x="8722" y="4768"/>
                    <a:pt x="8797" y="4617"/>
                  </a:cubicBezTo>
                  <a:cubicBezTo>
                    <a:pt x="8823" y="4542"/>
                    <a:pt x="8797" y="4367"/>
                    <a:pt x="8722" y="4316"/>
                  </a:cubicBezTo>
                  <a:cubicBezTo>
                    <a:pt x="8681" y="4275"/>
                    <a:pt x="8609" y="4256"/>
                    <a:pt x="8540" y="4256"/>
                  </a:cubicBezTo>
                  <a:cubicBezTo>
                    <a:pt x="8484" y="4256"/>
                    <a:pt x="8430" y="4269"/>
                    <a:pt x="8396" y="4291"/>
                  </a:cubicBezTo>
                  <a:cubicBezTo>
                    <a:pt x="8271" y="4367"/>
                    <a:pt x="8171" y="4517"/>
                    <a:pt x="8071" y="4617"/>
                  </a:cubicBezTo>
                  <a:cubicBezTo>
                    <a:pt x="6341" y="6722"/>
                    <a:pt x="5339" y="9128"/>
                    <a:pt x="5214" y="11810"/>
                  </a:cubicBezTo>
                  <a:cubicBezTo>
                    <a:pt x="4963" y="16572"/>
                    <a:pt x="6818" y="20382"/>
                    <a:pt x="10702" y="23189"/>
                  </a:cubicBezTo>
                  <a:cubicBezTo>
                    <a:pt x="10853" y="23289"/>
                    <a:pt x="11028" y="23414"/>
                    <a:pt x="11178" y="23514"/>
                  </a:cubicBezTo>
                  <a:cubicBezTo>
                    <a:pt x="10602" y="24768"/>
                    <a:pt x="10051" y="25996"/>
                    <a:pt x="9474" y="27249"/>
                  </a:cubicBezTo>
                  <a:cubicBezTo>
                    <a:pt x="9299" y="27174"/>
                    <a:pt x="9123" y="27098"/>
                    <a:pt x="8973" y="27023"/>
                  </a:cubicBezTo>
                  <a:cubicBezTo>
                    <a:pt x="7319" y="26171"/>
                    <a:pt x="5940" y="24968"/>
                    <a:pt x="4813" y="23489"/>
                  </a:cubicBezTo>
                  <a:cubicBezTo>
                    <a:pt x="2005" y="19780"/>
                    <a:pt x="853" y="15570"/>
                    <a:pt x="953" y="10983"/>
                  </a:cubicBezTo>
                  <a:cubicBezTo>
                    <a:pt x="953" y="10632"/>
                    <a:pt x="1053" y="10281"/>
                    <a:pt x="1254" y="9956"/>
                  </a:cubicBezTo>
                  <a:cubicBezTo>
                    <a:pt x="1604" y="9379"/>
                    <a:pt x="1905" y="8753"/>
                    <a:pt x="1980" y="8051"/>
                  </a:cubicBezTo>
                  <a:cubicBezTo>
                    <a:pt x="2005" y="7725"/>
                    <a:pt x="2056" y="7374"/>
                    <a:pt x="1980" y="7048"/>
                  </a:cubicBezTo>
                  <a:cubicBezTo>
                    <a:pt x="1902" y="6654"/>
                    <a:pt x="1655" y="6439"/>
                    <a:pt x="1370" y="6439"/>
                  </a:cubicBezTo>
                  <a:cubicBezTo>
                    <a:pt x="1202" y="6439"/>
                    <a:pt x="1020" y="6514"/>
                    <a:pt x="853" y="6672"/>
                  </a:cubicBezTo>
                  <a:cubicBezTo>
                    <a:pt x="627" y="6873"/>
                    <a:pt x="427" y="7148"/>
                    <a:pt x="326" y="7449"/>
                  </a:cubicBezTo>
                  <a:cubicBezTo>
                    <a:pt x="0" y="8251"/>
                    <a:pt x="26" y="9103"/>
                    <a:pt x="201" y="9956"/>
                  </a:cubicBezTo>
                  <a:cubicBezTo>
                    <a:pt x="276" y="10281"/>
                    <a:pt x="351" y="10607"/>
                    <a:pt x="351" y="10958"/>
                  </a:cubicBezTo>
                  <a:cubicBezTo>
                    <a:pt x="401" y="11785"/>
                    <a:pt x="376" y="12637"/>
                    <a:pt x="452" y="13489"/>
                  </a:cubicBezTo>
                  <a:cubicBezTo>
                    <a:pt x="702" y="16447"/>
                    <a:pt x="1529" y="19254"/>
                    <a:pt x="3033" y="21835"/>
                  </a:cubicBezTo>
                  <a:cubicBezTo>
                    <a:pt x="4487" y="24367"/>
                    <a:pt x="6417" y="26422"/>
                    <a:pt x="9098" y="27725"/>
                  </a:cubicBezTo>
                  <a:cubicBezTo>
                    <a:pt x="9148" y="27750"/>
                    <a:pt x="9224" y="27800"/>
                    <a:pt x="9324" y="27875"/>
                  </a:cubicBezTo>
                  <a:cubicBezTo>
                    <a:pt x="9224" y="28276"/>
                    <a:pt x="9123" y="28652"/>
                    <a:pt x="8998" y="29028"/>
                  </a:cubicBezTo>
                  <a:cubicBezTo>
                    <a:pt x="7945" y="32261"/>
                    <a:pt x="7494" y="35570"/>
                    <a:pt x="7269" y="38953"/>
                  </a:cubicBezTo>
                  <a:cubicBezTo>
                    <a:pt x="7244" y="39329"/>
                    <a:pt x="7294" y="39755"/>
                    <a:pt x="7319" y="40156"/>
                  </a:cubicBezTo>
                  <a:cubicBezTo>
                    <a:pt x="7342" y="40317"/>
                    <a:pt x="7427" y="40435"/>
                    <a:pt x="7595" y="40435"/>
                  </a:cubicBezTo>
                  <a:cubicBezTo>
                    <a:pt x="7611" y="40435"/>
                    <a:pt x="7627" y="40434"/>
                    <a:pt x="7645" y="40432"/>
                  </a:cubicBezTo>
                  <a:cubicBezTo>
                    <a:pt x="7820" y="40407"/>
                    <a:pt x="7870" y="40256"/>
                    <a:pt x="7870" y="40081"/>
                  </a:cubicBezTo>
                  <a:cubicBezTo>
                    <a:pt x="7870" y="39705"/>
                    <a:pt x="7820" y="39329"/>
                    <a:pt x="7845" y="38928"/>
                  </a:cubicBezTo>
                  <a:cubicBezTo>
                    <a:pt x="7970" y="37525"/>
                    <a:pt x="8096" y="36121"/>
                    <a:pt x="8271" y="34743"/>
                  </a:cubicBezTo>
                  <a:cubicBezTo>
                    <a:pt x="8597" y="32387"/>
                    <a:pt x="9198" y="30106"/>
                    <a:pt x="9950" y="27875"/>
                  </a:cubicBezTo>
                  <a:cubicBezTo>
                    <a:pt x="10376" y="26647"/>
                    <a:pt x="10928" y="25469"/>
                    <a:pt x="11454" y="24266"/>
                  </a:cubicBezTo>
                  <a:cubicBezTo>
                    <a:pt x="11504" y="24091"/>
                    <a:pt x="11630" y="23966"/>
                    <a:pt x="11680" y="23865"/>
                  </a:cubicBezTo>
                  <a:cubicBezTo>
                    <a:pt x="13900" y="24886"/>
                    <a:pt x="16018" y="25396"/>
                    <a:pt x="18045" y="25396"/>
                  </a:cubicBezTo>
                  <a:cubicBezTo>
                    <a:pt x="21439" y="25396"/>
                    <a:pt x="24575" y="23965"/>
                    <a:pt x="27494" y="21108"/>
                  </a:cubicBezTo>
                  <a:cubicBezTo>
                    <a:pt x="27895" y="21860"/>
                    <a:pt x="28271" y="22537"/>
                    <a:pt x="28622" y="23239"/>
                  </a:cubicBezTo>
                  <a:cubicBezTo>
                    <a:pt x="29925" y="26021"/>
                    <a:pt x="30727" y="28978"/>
                    <a:pt x="31279" y="31986"/>
                  </a:cubicBezTo>
                  <a:cubicBezTo>
                    <a:pt x="31780" y="34743"/>
                    <a:pt x="32081" y="37500"/>
                    <a:pt x="31780" y="40282"/>
                  </a:cubicBezTo>
                  <a:cubicBezTo>
                    <a:pt x="31780" y="40382"/>
                    <a:pt x="31755" y="40507"/>
                    <a:pt x="31780" y="40582"/>
                  </a:cubicBezTo>
                  <a:cubicBezTo>
                    <a:pt x="31830" y="40683"/>
                    <a:pt x="31930" y="40858"/>
                    <a:pt x="32031" y="40858"/>
                  </a:cubicBezTo>
                  <a:cubicBezTo>
                    <a:pt x="32131" y="40858"/>
                    <a:pt x="32256" y="40733"/>
                    <a:pt x="32306" y="40632"/>
                  </a:cubicBezTo>
                  <a:cubicBezTo>
                    <a:pt x="32357" y="40557"/>
                    <a:pt x="32357" y="40432"/>
                    <a:pt x="32357" y="40332"/>
                  </a:cubicBezTo>
                  <a:cubicBezTo>
                    <a:pt x="32407" y="39680"/>
                    <a:pt x="32482" y="39053"/>
                    <a:pt x="32482" y="38402"/>
                  </a:cubicBezTo>
                  <a:cubicBezTo>
                    <a:pt x="32482" y="35094"/>
                    <a:pt x="31956" y="31860"/>
                    <a:pt x="31154" y="28677"/>
                  </a:cubicBezTo>
                  <a:cubicBezTo>
                    <a:pt x="31128" y="28552"/>
                    <a:pt x="31103" y="28427"/>
                    <a:pt x="31078" y="28226"/>
                  </a:cubicBezTo>
                  <a:lnTo>
                    <a:pt x="31078" y="28226"/>
                  </a:lnTo>
                  <a:cubicBezTo>
                    <a:pt x="31630" y="28878"/>
                    <a:pt x="32106" y="29429"/>
                    <a:pt x="32632" y="29981"/>
                  </a:cubicBezTo>
                  <a:cubicBezTo>
                    <a:pt x="33334" y="30733"/>
                    <a:pt x="34136" y="31359"/>
                    <a:pt x="35113" y="31735"/>
                  </a:cubicBezTo>
                  <a:cubicBezTo>
                    <a:pt x="35396" y="31847"/>
                    <a:pt x="35673" y="31902"/>
                    <a:pt x="35941" y="31902"/>
                  </a:cubicBezTo>
                  <a:cubicBezTo>
                    <a:pt x="36454" y="31902"/>
                    <a:pt x="36932" y="31696"/>
                    <a:pt x="37344" y="31284"/>
                  </a:cubicBezTo>
                  <a:cubicBezTo>
                    <a:pt x="37670" y="30958"/>
                    <a:pt x="37996" y="30607"/>
                    <a:pt x="38221" y="30231"/>
                  </a:cubicBezTo>
                  <a:cubicBezTo>
                    <a:pt x="39149" y="28677"/>
                    <a:pt x="40076" y="27149"/>
                    <a:pt x="40377" y="25344"/>
                  </a:cubicBezTo>
                  <a:cubicBezTo>
                    <a:pt x="40402" y="25194"/>
                    <a:pt x="40477" y="24993"/>
                    <a:pt x="40602" y="24943"/>
                  </a:cubicBezTo>
                  <a:cubicBezTo>
                    <a:pt x="41379" y="24492"/>
                    <a:pt x="41580" y="23715"/>
                    <a:pt x="41655" y="22938"/>
                  </a:cubicBezTo>
                  <a:cubicBezTo>
                    <a:pt x="41730" y="22136"/>
                    <a:pt x="41379" y="21835"/>
                    <a:pt x="40828" y="21710"/>
                  </a:cubicBezTo>
                  <a:cubicBezTo>
                    <a:pt x="40677" y="21685"/>
                    <a:pt x="40552" y="21635"/>
                    <a:pt x="40402" y="21560"/>
                  </a:cubicBezTo>
                  <a:cubicBezTo>
                    <a:pt x="40402" y="21033"/>
                    <a:pt x="40301" y="20507"/>
                    <a:pt x="40527" y="19981"/>
                  </a:cubicBezTo>
                  <a:cubicBezTo>
                    <a:pt x="40652" y="20006"/>
                    <a:pt x="40753" y="20006"/>
                    <a:pt x="40853" y="20006"/>
                  </a:cubicBezTo>
                  <a:cubicBezTo>
                    <a:pt x="42006" y="20131"/>
                    <a:pt x="43159" y="20281"/>
                    <a:pt x="44311" y="20432"/>
                  </a:cubicBezTo>
                  <a:cubicBezTo>
                    <a:pt x="47745" y="20833"/>
                    <a:pt x="51154" y="21209"/>
                    <a:pt x="54587" y="21635"/>
                  </a:cubicBezTo>
                  <a:cubicBezTo>
                    <a:pt x="54650" y="21642"/>
                    <a:pt x="54711" y="21645"/>
                    <a:pt x="54772" y="21645"/>
                  </a:cubicBezTo>
                  <a:cubicBezTo>
                    <a:pt x="55147" y="21645"/>
                    <a:pt x="55474" y="21507"/>
                    <a:pt x="55690" y="21184"/>
                  </a:cubicBezTo>
                  <a:cubicBezTo>
                    <a:pt x="55941" y="20858"/>
                    <a:pt x="56166" y="20482"/>
                    <a:pt x="56317" y="20106"/>
                  </a:cubicBezTo>
                  <a:cubicBezTo>
                    <a:pt x="56743" y="19053"/>
                    <a:pt x="56918" y="17925"/>
                    <a:pt x="57043" y="16798"/>
                  </a:cubicBezTo>
                  <a:cubicBezTo>
                    <a:pt x="57294" y="14492"/>
                    <a:pt x="57219" y="12186"/>
                    <a:pt x="56918" y="9880"/>
                  </a:cubicBezTo>
                  <a:cubicBezTo>
                    <a:pt x="56718" y="8577"/>
                    <a:pt x="56492" y="7274"/>
                    <a:pt x="55941" y="6096"/>
                  </a:cubicBezTo>
                  <a:cubicBezTo>
                    <a:pt x="55715" y="5620"/>
                    <a:pt x="55414" y="5169"/>
                    <a:pt x="55088" y="4768"/>
                  </a:cubicBezTo>
                  <a:cubicBezTo>
                    <a:pt x="54908" y="4537"/>
                    <a:pt x="54651" y="4426"/>
                    <a:pt x="54376" y="4426"/>
                  </a:cubicBezTo>
                  <a:cubicBezTo>
                    <a:pt x="54232" y="4426"/>
                    <a:pt x="54082" y="4457"/>
                    <a:pt x="53936" y="4517"/>
                  </a:cubicBezTo>
                  <a:cubicBezTo>
                    <a:pt x="52657" y="5043"/>
                    <a:pt x="51379" y="5595"/>
                    <a:pt x="50076" y="6096"/>
                  </a:cubicBezTo>
                  <a:cubicBezTo>
                    <a:pt x="45489" y="7875"/>
                    <a:pt x="40978" y="9905"/>
                    <a:pt x="36517" y="11986"/>
                  </a:cubicBezTo>
                  <a:cubicBezTo>
                    <a:pt x="35640" y="12387"/>
                    <a:pt x="34788" y="12838"/>
                    <a:pt x="33910" y="13264"/>
                  </a:cubicBezTo>
                  <a:cubicBezTo>
                    <a:pt x="33635" y="13414"/>
                    <a:pt x="33484" y="13615"/>
                    <a:pt x="33459" y="13915"/>
                  </a:cubicBezTo>
                  <a:cubicBezTo>
                    <a:pt x="33409" y="14342"/>
                    <a:pt x="33309" y="14768"/>
                    <a:pt x="33309" y="15169"/>
                  </a:cubicBezTo>
                  <a:cubicBezTo>
                    <a:pt x="33259" y="16372"/>
                    <a:pt x="33434" y="17499"/>
                    <a:pt x="33935" y="18602"/>
                  </a:cubicBezTo>
                  <a:cubicBezTo>
                    <a:pt x="34161" y="19053"/>
                    <a:pt x="34437" y="19329"/>
                    <a:pt x="34988" y="19354"/>
                  </a:cubicBezTo>
                  <a:cubicBezTo>
                    <a:pt x="35489" y="19354"/>
                    <a:pt x="35991" y="19429"/>
                    <a:pt x="36492" y="19504"/>
                  </a:cubicBezTo>
                  <a:cubicBezTo>
                    <a:pt x="36943" y="19555"/>
                    <a:pt x="37419" y="19630"/>
                    <a:pt x="37895" y="19680"/>
                  </a:cubicBezTo>
                  <a:cubicBezTo>
                    <a:pt x="37770" y="21033"/>
                    <a:pt x="37620" y="22286"/>
                    <a:pt x="37519" y="23540"/>
                  </a:cubicBezTo>
                  <a:cubicBezTo>
                    <a:pt x="37469" y="24392"/>
                    <a:pt x="37469" y="25244"/>
                    <a:pt x="37519" y="26071"/>
                  </a:cubicBezTo>
                  <a:cubicBezTo>
                    <a:pt x="37545" y="26748"/>
                    <a:pt x="37695" y="26823"/>
                    <a:pt x="38347" y="26848"/>
                  </a:cubicBezTo>
                  <a:lnTo>
                    <a:pt x="39424" y="26848"/>
                  </a:lnTo>
                  <a:cubicBezTo>
                    <a:pt x="39073" y="27525"/>
                    <a:pt x="38773" y="28151"/>
                    <a:pt x="38447" y="28728"/>
                  </a:cubicBezTo>
                  <a:cubicBezTo>
                    <a:pt x="38071" y="29354"/>
                    <a:pt x="37695" y="29981"/>
                    <a:pt x="37244" y="30557"/>
                  </a:cubicBezTo>
                  <a:cubicBezTo>
                    <a:pt x="36823" y="31083"/>
                    <a:pt x="36412" y="31329"/>
                    <a:pt x="35934" y="31329"/>
                  </a:cubicBezTo>
                  <a:cubicBezTo>
                    <a:pt x="35614" y="31329"/>
                    <a:pt x="35265" y="31219"/>
                    <a:pt x="34863" y="31008"/>
                  </a:cubicBezTo>
                  <a:cubicBezTo>
                    <a:pt x="34763" y="30958"/>
                    <a:pt x="34662" y="30883"/>
                    <a:pt x="34562" y="30808"/>
                  </a:cubicBezTo>
                  <a:cubicBezTo>
                    <a:pt x="33409" y="30131"/>
                    <a:pt x="32557" y="29129"/>
                    <a:pt x="31755" y="28101"/>
                  </a:cubicBezTo>
                  <a:cubicBezTo>
                    <a:pt x="30978" y="27073"/>
                    <a:pt x="30326" y="26021"/>
                    <a:pt x="29900" y="24793"/>
                  </a:cubicBezTo>
                  <a:cubicBezTo>
                    <a:pt x="29374" y="23339"/>
                    <a:pt x="28697" y="21936"/>
                    <a:pt x="27820" y="20607"/>
                  </a:cubicBezTo>
                  <a:cubicBezTo>
                    <a:pt x="27920" y="20482"/>
                    <a:pt x="27971" y="20382"/>
                    <a:pt x="28046" y="20281"/>
                  </a:cubicBezTo>
                  <a:cubicBezTo>
                    <a:pt x="30226" y="17274"/>
                    <a:pt x="31028" y="13915"/>
                    <a:pt x="30326" y="10281"/>
                  </a:cubicBezTo>
                  <a:cubicBezTo>
                    <a:pt x="29129" y="4081"/>
                    <a:pt x="23754" y="0"/>
                    <a:pt x="17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4"/>
            <p:cNvSpPr/>
            <p:nvPr/>
          </p:nvSpPr>
          <p:spPr>
            <a:xfrm>
              <a:off x="2095375" y="1002525"/>
              <a:ext cx="205550" cy="135725"/>
            </a:xfrm>
            <a:custGeom>
              <a:rect b="b" l="l" r="r" t="t"/>
              <a:pathLst>
                <a:path extrusionOk="0" h="5429" w="8222">
                  <a:moveTo>
                    <a:pt x="7520" y="1028"/>
                  </a:moveTo>
                  <a:lnTo>
                    <a:pt x="7520" y="1028"/>
                  </a:lnTo>
                  <a:cubicBezTo>
                    <a:pt x="7895" y="2532"/>
                    <a:pt x="6993" y="4637"/>
                    <a:pt x="4988" y="4813"/>
                  </a:cubicBezTo>
                  <a:cubicBezTo>
                    <a:pt x="4844" y="4828"/>
                    <a:pt x="4703" y="4835"/>
                    <a:pt x="4564" y="4835"/>
                  </a:cubicBezTo>
                  <a:cubicBezTo>
                    <a:pt x="3302" y="4835"/>
                    <a:pt x="2255" y="4235"/>
                    <a:pt x="1329" y="3309"/>
                  </a:cubicBezTo>
                  <a:lnTo>
                    <a:pt x="1329" y="3309"/>
                  </a:lnTo>
                  <a:cubicBezTo>
                    <a:pt x="1676" y="3344"/>
                    <a:pt x="2017" y="3363"/>
                    <a:pt x="2350" y="3363"/>
                  </a:cubicBezTo>
                  <a:cubicBezTo>
                    <a:pt x="4371" y="3363"/>
                    <a:pt x="6121" y="2685"/>
                    <a:pt x="7520" y="1028"/>
                  </a:cubicBezTo>
                  <a:close/>
                  <a:moveTo>
                    <a:pt x="7645" y="1"/>
                  </a:moveTo>
                  <a:cubicBezTo>
                    <a:pt x="7570" y="1"/>
                    <a:pt x="7394" y="151"/>
                    <a:pt x="7319" y="276"/>
                  </a:cubicBezTo>
                  <a:cubicBezTo>
                    <a:pt x="6191" y="2006"/>
                    <a:pt x="4537" y="2707"/>
                    <a:pt x="2532" y="2758"/>
                  </a:cubicBezTo>
                  <a:cubicBezTo>
                    <a:pt x="2485" y="2759"/>
                    <a:pt x="2439" y="2760"/>
                    <a:pt x="2393" y="2760"/>
                  </a:cubicBezTo>
                  <a:cubicBezTo>
                    <a:pt x="1715" y="2760"/>
                    <a:pt x="1060" y="2593"/>
                    <a:pt x="427" y="2382"/>
                  </a:cubicBezTo>
                  <a:cubicBezTo>
                    <a:pt x="402" y="2372"/>
                    <a:pt x="376" y="2368"/>
                    <a:pt x="348" y="2368"/>
                  </a:cubicBezTo>
                  <a:cubicBezTo>
                    <a:pt x="235" y="2368"/>
                    <a:pt x="102" y="2437"/>
                    <a:pt x="1" y="2457"/>
                  </a:cubicBezTo>
                  <a:cubicBezTo>
                    <a:pt x="26" y="2582"/>
                    <a:pt x="1" y="2732"/>
                    <a:pt x="76" y="2833"/>
                  </a:cubicBezTo>
                  <a:cubicBezTo>
                    <a:pt x="928" y="4011"/>
                    <a:pt x="2031" y="4863"/>
                    <a:pt x="3434" y="5264"/>
                  </a:cubicBezTo>
                  <a:cubicBezTo>
                    <a:pt x="3836" y="5375"/>
                    <a:pt x="4228" y="5429"/>
                    <a:pt x="4605" y="5429"/>
                  </a:cubicBezTo>
                  <a:cubicBezTo>
                    <a:pt x="6346" y="5429"/>
                    <a:pt x="7750" y="4286"/>
                    <a:pt x="8121" y="2432"/>
                  </a:cubicBezTo>
                  <a:cubicBezTo>
                    <a:pt x="8171" y="2131"/>
                    <a:pt x="8196" y="1830"/>
                    <a:pt x="8221" y="1555"/>
                  </a:cubicBezTo>
                  <a:cubicBezTo>
                    <a:pt x="8196" y="1229"/>
                    <a:pt x="8171" y="928"/>
                    <a:pt x="8121" y="627"/>
                  </a:cubicBezTo>
                  <a:cubicBezTo>
                    <a:pt x="8121" y="527"/>
                    <a:pt x="8096" y="402"/>
                    <a:pt x="8046" y="326"/>
                  </a:cubicBezTo>
                  <a:cubicBezTo>
                    <a:pt x="7946" y="201"/>
                    <a:pt x="7795" y="51"/>
                    <a:pt x="76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4"/>
            <p:cNvSpPr/>
            <p:nvPr/>
          </p:nvSpPr>
          <p:spPr>
            <a:xfrm>
              <a:off x="3077225" y="862500"/>
              <a:ext cx="109675" cy="69250"/>
            </a:xfrm>
            <a:custGeom>
              <a:rect b="b" l="l" r="r" t="t"/>
              <a:pathLst>
                <a:path extrusionOk="0" h="2770" w="4387">
                  <a:moveTo>
                    <a:pt x="4014" y="1"/>
                  </a:moveTo>
                  <a:cubicBezTo>
                    <a:pt x="3891" y="1"/>
                    <a:pt x="3754" y="78"/>
                    <a:pt x="3634" y="138"/>
                  </a:cubicBezTo>
                  <a:cubicBezTo>
                    <a:pt x="3609" y="163"/>
                    <a:pt x="3559" y="163"/>
                    <a:pt x="3534" y="188"/>
                  </a:cubicBezTo>
                  <a:cubicBezTo>
                    <a:pt x="2506" y="815"/>
                    <a:pt x="1479" y="1466"/>
                    <a:pt x="451" y="2093"/>
                  </a:cubicBezTo>
                  <a:cubicBezTo>
                    <a:pt x="326" y="2168"/>
                    <a:pt x="201" y="2293"/>
                    <a:pt x="100" y="2419"/>
                  </a:cubicBezTo>
                  <a:cubicBezTo>
                    <a:pt x="0" y="2544"/>
                    <a:pt x="125" y="2770"/>
                    <a:pt x="351" y="2770"/>
                  </a:cubicBezTo>
                  <a:cubicBezTo>
                    <a:pt x="426" y="2719"/>
                    <a:pt x="551" y="2644"/>
                    <a:pt x="677" y="2569"/>
                  </a:cubicBezTo>
                  <a:cubicBezTo>
                    <a:pt x="1754" y="1917"/>
                    <a:pt x="2832" y="1266"/>
                    <a:pt x="3935" y="614"/>
                  </a:cubicBezTo>
                  <a:cubicBezTo>
                    <a:pt x="4110" y="514"/>
                    <a:pt x="4386" y="439"/>
                    <a:pt x="4236" y="138"/>
                  </a:cubicBezTo>
                  <a:cubicBezTo>
                    <a:pt x="4175" y="37"/>
                    <a:pt x="4098" y="1"/>
                    <a:pt x="4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4"/>
            <p:cNvSpPr/>
            <p:nvPr/>
          </p:nvSpPr>
          <p:spPr>
            <a:xfrm>
              <a:off x="2046500" y="987500"/>
              <a:ext cx="40125" cy="45775"/>
            </a:xfrm>
            <a:custGeom>
              <a:rect b="b" l="l" r="r" t="t"/>
              <a:pathLst>
                <a:path extrusionOk="0" h="1831" w="1605">
                  <a:moveTo>
                    <a:pt x="803" y="0"/>
                  </a:moveTo>
                  <a:cubicBezTo>
                    <a:pt x="352" y="0"/>
                    <a:pt x="1" y="351"/>
                    <a:pt x="1" y="802"/>
                  </a:cubicBezTo>
                  <a:cubicBezTo>
                    <a:pt x="25" y="1364"/>
                    <a:pt x="431" y="1831"/>
                    <a:pt x="869" y="1831"/>
                  </a:cubicBezTo>
                  <a:cubicBezTo>
                    <a:pt x="880" y="1831"/>
                    <a:pt x="892" y="1830"/>
                    <a:pt x="903" y="1830"/>
                  </a:cubicBezTo>
                  <a:cubicBezTo>
                    <a:pt x="1279" y="1805"/>
                    <a:pt x="1605" y="1379"/>
                    <a:pt x="1605" y="978"/>
                  </a:cubicBezTo>
                  <a:cubicBezTo>
                    <a:pt x="1605" y="501"/>
                    <a:pt x="1204" y="0"/>
                    <a:pt x="8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4"/>
            <p:cNvSpPr/>
            <p:nvPr/>
          </p:nvSpPr>
          <p:spPr>
            <a:xfrm>
              <a:off x="2253900" y="935475"/>
              <a:ext cx="43875" cy="44050"/>
            </a:xfrm>
            <a:custGeom>
              <a:rect b="b" l="l" r="r" t="t"/>
              <a:pathLst>
                <a:path extrusionOk="0" h="1762" w="1755">
                  <a:moveTo>
                    <a:pt x="803" y="1"/>
                  </a:moveTo>
                  <a:cubicBezTo>
                    <a:pt x="702" y="51"/>
                    <a:pt x="502" y="101"/>
                    <a:pt x="377" y="226"/>
                  </a:cubicBezTo>
                  <a:cubicBezTo>
                    <a:pt x="1" y="653"/>
                    <a:pt x="176" y="1429"/>
                    <a:pt x="677" y="1655"/>
                  </a:cubicBezTo>
                  <a:cubicBezTo>
                    <a:pt x="815" y="1718"/>
                    <a:pt x="959" y="1762"/>
                    <a:pt x="1097" y="1762"/>
                  </a:cubicBezTo>
                  <a:cubicBezTo>
                    <a:pt x="1235" y="1762"/>
                    <a:pt x="1366" y="1718"/>
                    <a:pt x="1479" y="1605"/>
                  </a:cubicBezTo>
                  <a:cubicBezTo>
                    <a:pt x="1755" y="1329"/>
                    <a:pt x="1730" y="978"/>
                    <a:pt x="1630" y="653"/>
                  </a:cubicBezTo>
                  <a:cubicBezTo>
                    <a:pt x="1504" y="302"/>
                    <a:pt x="1304" y="51"/>
                    <a:pt x="8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4"/>
            <p:cNvSpPr/>
            <p:nvPr/>
          </p:nvSpPr>
          <p:spPr>
            <a:xfrm>
              <a:off x="3085350" y="1145375"/>
              <a:ext cx="94650" cy="42025"/>
            </a:xfrm>
            <a:custGeom>
              <a:rect b="b" l="l" r="r" t="t"/>
              <a:pathLst>
                <a:path extrusionOk="0" h="1681" w="3786">
                  <a:moveTo>
                    <a:pt x="327" y="1"/>
                  </a:moveTo>
                  <a:cubicBezTo>
                    <a:pt x="226" y="51"/>
                    <a:pt x="126" y="126"/>
                    <a:pt x="1" y="201"/>
                  </a:cubicBezTo>
                  <a:cubicBezTo>
                    <a:pt x="51" y="302"/>
                    <a:pt x="101" y="402"/>
                    <a:pt x="176" y="477"/>
                  </a:cubicBezTo>
                  <a:cubicBezTo>
                    <a:pt x="252" y="527"/>
                    <a:pt x="377" y="552"/>
                    <a:pt x="452" y="577"/>
                  </a:cubicBezTo>
                  <a:cubicBezTo>
                    <a:pt x="1354" y="903"/>
                    <a:pt x="2231" y="1254"/>
                    <a:pt x="3109" y="1580"/>
                  </a:cubicBezTo>
                  <a:cubicBezTo>
                    <a:pt x="3234" y="1605"/>
                    <a:pt x="3334" y="1680"/>
                    <a:pt x="3460" y="1680"/>
                  </a:cubicBezTo>
                  <a:cubicBezTo>
                    <a:pt x="3535" y="1655"/>
                    <a:pt x="3635" y="1555"/>
                    <a:pt x="3785" y="1455"/>
                  </a:cubicBezTo>
                  <a:cubicBezTo>
                    <a:pt x="3560" y="1279"/>
                    <a:pt x="3409" y="1104"/>
                    <a:pt x="3234" y="1028"/>
                  </a:cubicBezTo>
                  <a:cubicBezTo>
                    <a:pt x="2332" y="678"/>
                    <a:pt x="1404" y="377"/>
                    <a:pt x="502" y="51"/>
                  </a:cubicBezTo>
                  <a:cubicBezTo>
                    <a:pt x="452" y="26"/>
                    <a:pt x="377" y="1"/>
                    <a:pt x="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4"/>
            <p:cNvSpPr/>
            <p:nvPr/>
          </p:nvSpPr>
          <p:spPr>
            <a:xfrm>
              <a:off x="3104150" y="1048625"/>
              <a:ext cx="85875" cy="23125"/>
            </a:xfrm>
            <a:custGeom>
              <a:rect b="b" l="l" r="r" t="t"/>
              <a:pathLst>
                <a:path extrusionOk="0" h="925" w="3435">
                  <a:moveTo>
                    <a:pt x="270" y="1"/>
                  </a:moveTo>
                  <a:cubicBezTo>
                    <a:pt x="131" y="1"/>
                    <a:pt x="1" y="46"/>
                    <a:pt x="1" y="237"/>
                  </a:cubicBezTo>
                  <a:cubicBezTo>
                    <a:pt x="1" y="337"/>
                    <a:pt x="176" y="487"/>
                    <a:pt x="302" y="513"/>
                  </a:cubicBezTo>
                  <a:cubicBezTo>
                    <a:pt x="1154" y="663"/>
                    <a:pt x="2006" y="788"/>
                    <a:pt x="2808" y="914"/>
                  </a:cubicBezTo>
                  <a:cubicBezTo>
                    <a:pt x="2875" y="914"/>
                    <a:pt x="2919" y="925"/>
                    <a:pt x="2964" y="925"/>
                  </a:cubicBezTo>
                  <a:cubicBezTo>
                    <a:pt x="2986" y="925"/>
                    <a:pt x="3008" y="922"/>
                    <a:pt x="3033" y="914"/>
                  </a:cubicBezTo>
                  <a:cubicBezTo>
                    <a:pt x="3209" y="914"/>
                    <a:pt x="3434" y="888"/>
                    <a:pt x="3409" y="663"/>
                  </a:cubicBezTo>
                  <a:cubicBezTo>
                    <a:pt x="3409" y="563"/>
                    <a:pt x="3209" y="437"/>
                    <a:pt x="3083" y="412"/>
                  </a:cubicBezTo>
                  <a:cubicBezTo>
                    <a:pt x="2181" y="262"/>
                    <a:pt x="1304" y="137"/>
                    <a:pt x="402" y="11"/>
                  </a:cubicBezTo>
                  <a:cubicBezTo>
                    <a:pt x="360" y="5"/>
                    <a:pt x="315"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57" name="Google Shape;1757;p34"/>
          <p:cNvCxnSpPr/>
          <p:nvPr/>
        </p:nvCxnSpPr>
        <p:spPr>
          <a:xfrm>
            <a:off x="2478325" y="3875050"/>
            <a:ext cx="3741600" cy="0"/>
          </a:xfrm>
          <a:prstGeom prst="straightConnector1">
            <a:avLst/>
          </a:prstGeom>
          <a:noFill/>
          <a:ln cap="flat" cmpd="sng" w="19050">
            <a:solidFill>
              <a:schemeClr val="dk1"/>
            </a:solidFill>
            <a:prstDash val="solid"/>
            <a:round/>
            <a:headEnd len="med" w="med" type="none"/>
            <a:tailEnd len="med" w="med" type="none"/>
          </a:ln>
        </p:spPr>
      </p:cxnSp>
      <p:sp>
        <p:nvSpPr>
          <p:cNvPr id="1758" name="Google Shape;1758;p34"/>
          <p:cNvSpPr/>
          <p:nvPr/>
        </p:nvSpPr>
        <p:spPr>
          <a:xfrm rot="-559036">
            <a:off x="1203550" y="3265075"/>
            <a:ext cx="483097" cy="310873"/>
          </a:xfrm>
          <a:custGeom>
            <a:rect b="b" l="l" r="r" t="t"/>
            <a:pathLst>
              <a:path extrusionOk="0" h="12435" w="19324">
                <a:moveTo>
                  <a:pt x="12724" y="622"/>
                </a:moveTo>
                <a:cubicBezTo>
                  <a:pt x="14536" y="622"/>
                  <a:pt x="16351" y="665"/>
                  <a:pt x="18171" y="777"/>
                </a:cubicBezTo>
                <a:cubicBezTo>
                  <a:pt x="15464" y="3058"/>
                  <a:pt x="12782" y="5288"/>
                  <a:pt x="10051" y="7569"/>
                </a:cubicBezTo>
                <a:cubicBezTo>
                  <a:pt x="7043" y="5414"/>
                  <a:pt x="4036" y="3308"/>
                  <a:pt x="1178" y="953"/>
                </a:cubicBezTo>
                <a:cubicBezTo>
                  <a:pt x="5031" y="816"/>
                  <a:pt x="8871" y="622"/>
                  <a:pt x="12724" y="622"/>
                </a:cubicBezTo>
                <a:close/>
                <a:moveTo>
                  <a:pt x="652" y="1379"/>
                </a:moveTo>
                <a:lnTo>
                  <a:pt x="652" y="1379"/>
                </a:lnTo>
                <a:cubicBezTo>
                  <a:pt x="2381" y="2682"/>
                  <a:pt x="4061" y="3960"/>
                  <a:pt x="5765" y="5238"/>
                </a:cubicBezTo>
                <a:cubicBezTo>
                  <a:pt x="4361" y="7018"/>
                  <a:pt x="2958" y="8747"/>
                  <a:pt x="1529" y="10577"/>
                </a:cubicBezTo>
                <a:cubicBezTo>
                  <a:pt x="1078" y="7494"/>
                  <a:pt x="802" y="4486"/>
                  <a:pt x="652" y="1379"/>
                </a:cubicBezTo>
                <a:close/>
                <a:moveTo>
                  <a:pt x="18672" y="1203"/>
                </a:moveTo>
                <a:cubicBezTo>
                  <a:pt x="18772" y="1930"/>
                  <a:pt x="18672" y="2582"/>
                  <a:pt x="18672" y="3233"/>
                </a:cubicBezTo>
                <a:cubicBezTo>
                  <a:pt x="18672" y="3885"/>
                  <a:pt x="18697" y="4511"/>
                  <a:pt x="18672" y="5163"/>
                </a:cubicBezTo>
                <a:cubicBezTo>
                  <a:pt x="18672" y="5840"/>
                  <a:pt x="18622" y="6491"/>
                  <a:pt x="18597" y="7168"/>
                </a:cubicBezTo>
                <a:cubicBezTo>
                  <a:pt x="18597" y="7795"/>
                  <a:pt x="18597" y="8446"/>
                  <a:pt x="18597" y="9098"/>
                </a:cubicBezTo>
                <a:lnTo>
                  <a:pt x="18597" y="11178"/>
                </a:lnTo>
                <a:cubicBezTo>
                  <a:pt x="17068" y="9073"/>
                  <a:pt x="15589" y="7043"/>
                  <a:pt x="14061" y="4963"/>
                </a:cubicBezTo>
                <a:cubicBezTo>
                  <a:pt x="15539" y="3634"/>
                  <a:pt x="17068" y="2456"/>
                  <a:pt x="18672" y="1203"/>
                </a:cubicBezTo>
                <a:close/>
                <a:moveTo>
                  <a:pt x="13685" y="5339"/>
                </a:moveTo>
                <a:cubicBezTo>
                  <a:pt x="15214" y="7494"/>
                  <a:pt x="16742" y="9624"/>
                  <a:pt x="18271" y="11730"/>
                </a:cubicBezTo>
                <a:cubicBezTo>
                  <a:pt x="18188" y="11758"/>
                  <a:pt x="17807" y="11771"/>
                  <a:pt x="17213" y="11771"/>
                </a:cubicBezTo>
                <a:cubicBezTo>
                  <a:pt x="13672" y="11771"/>
                  <a:pt x="2552" y="11318"/>
                  <a:pt x="1780" y="11103"/>
                </a:cubicBezTo>
                <a:cubicBezTo>
                  <a:pt x="3309" y="9223"/>
                  <a:pt x="4762" y="7419"/>
                  <a:pt x="6266" y="5564"/>
                </a:cubicBezTo>
                <a:cubicBezTo>
                  <a:pt x="6567" y="5790"/>
                  <a:pt x="6817" y="5965"/>
                  <a:pt x="7068" y="6141"/>
                </a:cubicBezTo>
                <a:cubicBezTo>
                  <a:pt x="7820" y="6667"/>
                  <a:pt x="8597" y="7243"/>
                  <a:pt x="9374" y="7770"/>
                </a:cubicBezTo>
                <a:cubicBezTo>
                  <a:pt x="9649" y="7961"/>
                  <a:pt x="9844" y="8055"/>
                  <a:pt x="10033" y="8055"/>
                </a:cubicBezTo>
                <a:cubicBezTo>
                  <a:pt x="10240" y="8055"/>
                  <a:pt x="10439" y="7942"/>
                  <a:pt x="10727" y="7719"/>
                </a:cubicBezTo>
                <a:cubicBezTo>
                  <a:pt x="11604" y="7018"/>
                  <a:pt x="12482" y="6291"/>
                  <a:pt x="13359" y="5589"/>
                </a:cubicBezTo>
                <a:cubicBezTo>
                  <a:pt x="13459" y="5514"/>
                  <a:pt x="13534" y="5439"/>
                  <a:pt x="13685" y="5339"/>
                </a:cubicBezTo>
                <a:close/>
                <a:moveTo>
                  <a:pt x="9650" y="0"/>
                </a:moveTo>
                <a:cubicBezTo>
                  <a:pt x="9650" y="25"/>
                  <a:pt x="9650" y="50"/>
                  <a:pt x="9650" y="50"/>
                </a:cubicBezTo>
                <a:cubicBezTo>
                  <a:pt x="7218" y="151"/>
                  <a:pt x="4787" y="226"/>
                  <a:pt x="2356" y="301"/>
                </a:cubicBezTo>
                <a:cubicBezTo>
                  <a:pt x="1755" y="326"/>
                  <a:pt x="1153" y="376"/>
                  <a:pt x="552" y="401"/>
                </a:cubicBezTo>
                <a:cubicBezTo>
                  <a:pt x="25" y="451"/>
                  <a:pt x="0" y="501"/>
                  <a:pt x="51" y="1053"/>
                </a:cubicBezTo>
                <a:cubicBezTo>
                  <a:pt x="126" y="1830"/>
                  <a:pt x="176" y="2607"/>
                  <a:pt x="226" y="3409"/>
                </a:cubicBezTo>
                <a:cubicBezTo>
                  <a:pt x="276" y="4311"/>
                  <a:pt x="326" y="5213"/>
                  <a:pt x="401" y="6115"/>
                </a:cubicBezTo>
                <a:cubicBezTo>
                  <a:pt x="577" y="7719"/>
                  <a:pt x="777" y="9349"/>
                  <a:pt x="953" y="10978"/>
                </a:cubicBezTo>
                <a:cubicBezTo>
                  <a:pt x="1003" y="11404"/>
                  <a:pt x="1078" y="11529"/>
                  <a:pt x="1504" y="11629"/>
                </a:cubicBezTo>
                <a:cubicBezTo>
                  <a:pt x="1730" y="11704"/>
                  <a:pt x="1930" y="11730"/>
                  <a:pt x="2156" y="11755"/>
                </a:cubicBezTo>
                <a:cubicBezTo>
                  <a:pt x="5239" y="11905"/>
                  <a:pt x="8321" y="12080"/>
                  <a:pt x="11379" y="12231"/>
                </a:cubicBezTo>
                <a:cubicBezTo>
                  <a:pt x="13910" y="12331"/>
                  <a:pt x="16417" y="12356"/>
                  <a:pt x="18923" y="12431"/>
                </a:cubicBezTo>
                <a:cubicBezTo>
                  <a:pt x="18946" y="12433"/>
                  <a:pt x="18968" y="12434"/>
                  <a:pt x="18989" y="12434"/>
                </a:cubicBezTo>
                <a:cubicBezTo>
                  <a:pt x="19215" y="12434"/>
                  <a:pt x="19299" y="12312"/>
                  <a:pt x="19299" y="12105"/>
                </a:cubicBezTo>
                <a:cubicBezTo>
                  <a:pt x="19324" y="11830"/>
                  <a:pt x="19299" y="11579"/>
                  <a:pt x="19299" y="11303"/>
                </a:cubicBezTo>
                <a:cubicBezTo>
                  <a:pt x="19249" y="10526"/>
                  <a:pt x="19198" y="9750"/>
                  <a:pt x="19198" y="8973"/>
                </a:cubicBezTo>
                <a:cubicBezTo>
                  <a:pt x="19173" y="6817"/>
                  <a:pt x="19224" y="4662"/>
                  <a:pt x="19224" y="2506"/>
                </a:cubicBezTo>
                <a:cubicBezTo>
                  <a:pt x="19224" y="1930"/>
                  <a:pt x="19224" y="1379"/>
                  <a:pt x="19249" y="802"/>
                </a:cubicBezTo>
                <a:cubicBezTo>
                  <a:pt x="19249" y="251"/>
                  <a:pt x="19198" y="201"/>
                  <a:pt x="18647" y="176"/>
                </a:cubicBezTo>
                <a:cubicBezTo>
                  <a:pt x="17995" y="151"/>
                  <a:pt x="17369" y="151"/>
                  <a:pt x="16717" y="151"/>
                </a:cubicBezTo>
                <a:cubicBezTo>
                  <a:pt x="14361" y="100"/>
                  <a:pt x="12005" y="50"/>
                  <a:pt x="9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4"/>
          <p:cNvSpPr/>
          <p:nvPr/>
        </p:nvSpPr>
        <p:spPr>
          <a:xfrm rot="1184271">
            <a:off x="737606" y="3715219"/>
            <a:ext cx="483076" cy="310859"/>
          </a:xfrm>
          <a:custGeom>
            <a:rect b="b" l="l" r="r" t="t"/>
            <a:pathLst>
              <a:path extrusionOk="0" h="12435" w="19324">
                <a:moveTo>
                  <a:pt x="12724" y="622"/>
                </a:moveTo>
                <a:cubicBezTo>
                  <a:pt x="14536" y="622"/>
                  <a:pt x="16351" y="665"/>
                  <a:pt x="18171" y="777"/>
                </a:cubicBezTo>
                <a:cubicBezTo>
                  <a:pt x="15464" y="3058"/>
                  <a:pt x="12782" y="5288"/>
                  <a:pt x="10051" y="7569"/>
                </a:cubicBezTo>
                <a:cubicBezTo>
                  <a:pt x="7043" y="5414"/>
                  <a:pt x="4036" y="3308"/>
                  <a:pt x="1178" y="953"/>
                </a:cubicBezTo>
                <a:cubicBezTo>
                  <a:pt x="5031" y="816"/>
                  <a:pt x="8871" y="622"/>
                  <a:pt x="12724" y="622"/>
                </a:cubicBezTo>
                <a:close/>
                <a:moveTo>
                  <a:pt x="652" y="1379"/>
                </a:moveTo>
                <a:lnTo>
                  <a:pt x="652" y="1379"/>
                </a:lnTo>
                <a:cubicBezTo>
                  <a:pt x="2381" y="2682"/>
                  <a:pt x="4061" y="3960"/>
                  <a:pt x="5765" y="5238"/>
                </a:cubicBezTo>
                <a:cubicBezTo>
                  <a:pt x="4361" y="7018"/>
                  <a:pt x="2958" y="8747"/>
                  <a:pt x="1529" y="10577"/>
                </a:cubicBezTo>
                <a:cubicBezTo>
                  <a:pt x="1078" y="7494"/>
                  <a:pt x="802" y="4486"/>
                  <a:pt x="652" y="1379"/>
                </a:cubicBezTo>
                <a:close/>
                <a:moveTo>
                  <a:pt x="18672" y="1203"/>
                </a:moveTo>
                <a:cubicBezTo>
                  <a:pt x="18772" y="1930"/>
                  <a:pt x="18672" y="2582"/>
                  <a:pt x="18672" y="3233"/>
                </a:cubicBezTo>
                <a:cubicBezTo>
                  <a:pt x="18672" y="3885"/>
                  <a:pt x="18697" y="4511"/>
                  <a:pt x="18672" y="5163"/>
                </a:cubicBezTo>
                <a:cubicBezTo>
                  <a:pt x="18672" y="5840"/>
                  <a:pt x="18622" y="6491"/>
                  <a:pt x="18597" y="7168"/>
                </a:cubicBezTo>
                <a:cubicBezTo>
                  <a:pt x="18597" y="7795"/>
                  <a:pt x="18597" y="8446"/>
                  <a:pt x="18597" y="9098"/>
                </a:cubicBezTo>
                <a:lnTo>
                  <a:pt x="18597" y="11178"/>
                </a:lnTo>
                <a:cubicBezTo>
                  <a:pt x="17068" y="9073"/>
                  <a:pt x="15589" y="7043"/>
                  <a:pt x="14061" y="4963"/>
                </a:cubicBezTo>
                <a:cubicBezTo>
                  <a:pt x="15539" y="3634"/>
                  <a:pt x="17068" y="2456"/>
                  <a:pt x="18672" y="1203"/>
                </a:cubicBezTo>
                <a:close/>
                <a:moveTo>
                  <a:pt x="13685" y="5339"/>
                </a:moveTo>
                <a:cubicBezTo>
                  <a:pt x="15214" y="7494"/>
                  <a:pt x="16742" y="9624"/>
                  <a:pt x="18271" y="11730"/>
                </a:cubicBezTo>
                <a:cubicBezTo>
                  <a:pt x="18188" y="11758"/>
                  <a:pt x="17807" y="11771"/>
                  <a:pt x="17213" y="11771"/>
                </a:cubicBezTo>
                <a:cubicBezTo>
                  <a:pt x="13672" y="11771"/>
                  <a:pt x="2552" y="11318"/>
                  <a:pt x="1780" y="11103"/>
                </a:cubicBezTo>
                <a:cubicBezTo>
                  <a:pt x="3309" y="9223"/>
                  <a:pt x="4762" y="7419"/>
                  <a:pt x="6266" y="5564"/>
                </a:cubicBezTo>
                <a:cubicBezTo>
                  <a:pt x="6567" y="5790"/>
                  <a:pt x="6817" y="5965"/>
                  <a:pt x="7068" y="6141"/>
                </a:cubicBezTo>
                <a:cubicBezTo>
                  <a:pt x="7820" y="6667"/>
                  <a:pt x="8597" y="7243"/>
                  <a:pt x="9374" y="7770"/>
                </a:cubicBezTo>
                <a:cubicBezTo>
                  <a:pt x="9649" y="7961"/>
                  <a:pt x="9844" y="8055"/>
                  <a:pt x="10033" y="8055"/>
                </a:cubicBezTo>
                <a:cubicBezTo>
                  <a:pt x="10240" y="8055"/>
                  <a:pt x="10439" y="7942"/>
                  <a:pt x="10727" y="7719"/>
                </a:cubicBezTo>
                <a:cubicBezTo>
                  <a:pt x="11604" y="7018"/>
                  <a:pt x="12482" y="6291"/>
                  <a:pt x="13359" y="5589"/>
                </a:cubicBezTo>
                <a:cubicBezTo>
                  <a:pt x="13459" y="5514"/>
                  <a:pt x="13534" y="5439"/>
                  <a:pt x="13685" y="5339"/>
                </a:cubicBezTo>
                <a:close/>
                <a:moveTo>
                  <a:pt x="9650" y="0"/>
                </a:moveTo>
                <a:cubicBezTo>
                  <a:pt x="9650" y="25"/>
                  <a:pt x="9650" y="50"/>
                  <a:pt x="9650" y="50"/>
                </a:cubicBezTo>
                <a:cubicBezTo>
                  <a:pt x="7218" y="151"/>
                  <a:pt x="4787" y="226"/>
                  <a:pt x="2356" y="301"/>
                </a:cubicBezTo>
                <a:cubicBezTo>
                  <a:pt x="1755" y="326"/>
                  <a:pt x="1153" y="376"/>
                  <a:pt x="552" y="401"/>
                </a:cubicBezTo>
                <a:cubicBezTo>
                  <a:pt x="25" y="451"/>
                  <a:pt x="0" y="501"/>
                  <a:pt x="51" y="1053"/>
                </a:cubicBezTo>
                <a:cubicBezTo>
                  <a:pt x="126" y="1830"/>
                  <a:pt x="176" y="2607"/>
                  <a:pt x="226" y="3409"/>
                </a:cubicBezTo>
                <a:cubicBezTo>
                  <a:pt x="276" y="4311"/>
                  <a:pt x="326" y="5213"/>
                  <a:pt x="401" y="6115"/>
                </a:cubicBezTo>
                <a:cubicBezTo>
                  <a:pt x="577" y="7719"/>
                  <a:pt x="777" y="9349"/>
                  <a:pt x="953" y="10978"/>
                </a:cubicBezTo>
                <a:cubicBezTo>
                  <a:pt x="1003" y="11404"/>
                  <a:pt x="1078" y="11529"/>
                  <a:pt x="1504" y="11629"/>
                </a:cubicBezTo>
                <a:cubicBezTo>
                  <a:pt x="1730" y="11704"/>
                  <a:pt x="1930" y="11730"/>
                  <a:pt x="2156" y="11755"/>
                </a:cubicBezTo>
                <a:cubicBezTo>
                  <a:pt x="5239" y="11905"/>
                  <a:pt x="8321" y="12080"/>
                  <a:pt x="11379" y="12231"/>
                </a:cubicBezTo>
                <a:cubicBezTo>
                  <a:pt x="13910" y="12331"/>
                  <a:pt x="16417" y="12356"/>
                  <a:pt x="18923" y="12431"/>
                </a:cubicBezTo>
                <a:cubicBezTo>
                  <a:pt x="18946" y="12433"/>
                  <a:pt x="18968" y="12434"/>
                  <a:pt x="18989" y="12434"/>
                </a:cubicBezTo>
                <a:cubicBezTo>
                  <a:pt x="19215" y="12434"/>
                  <a:pt x="19299" y="12312"/>
                  <a:pt x="19299" y="12105"/>
                </a:cubicBezTo>
                <a:cubicBezTo>
                  <a:pt x="19324" y="11830"/>
                  <a:pt x="19299" y="11579"/>
                  <a:pt x="19299" y="11303"/>
                </a:cubicBezTo>
                <a:cubicBezTo>
                  <a:pt x="19249" y="10526"/>
                  <a:pt x="19198" y="9750"/>
                  <a:pt x="19198" y="8973"/>
                </a:cubicBezTo>
                <a:cubicBezTo>
                  <a:pt x="19173" y="6817"/>
                  <a:pt x="19224" y="4662"/>
                  <a:pt x="19224" y="2506"/>
                </a:cubicBezTo>
                <a:cubicBezTo>
                  <a:pt x="19224" y="1930"/>
                  <a:pt x="19224" y="1379"/>
                  <a:pt x="19249" y="802"/>
                </a:cubicBezTo>
                <a:cubicBezTo>
                  <a:pt x="19249" y="251"/>
                  <a:pt x="19198" y="201"/>
                  <a:pt x="18647" y="176"/>
                </a:cubicBezTo>
                <a:cubicBezTo>
                  <a:pt x="17995" y="151"/>
                  <a:pt x="17369" y="151"/>
                  <a:pt x="16717" y="151"/>
                </a:cubicBezTo>
                <a:cubicBezTo>
                  <a:pt x="14361" y="100"/>
                  <a:pt x="12005" y="50"/>
                  <a:pt x="9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43"/>
          <p:cNvSpPr/>
          <p:nvPr/>
        </p:nvSpPr>
        <p:spPr>
          <a:xfrm>
            <a:off x="1077125" y="1473400"/>
            <a:ext cx="5092200" cy="29154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3"/>
          <p:cNvSpPr txBox="1"/>
          <p:nvPr>
            <p:ph idx="1" type="subTitle"/>
          </p:nvPr>
        </p:nvSpPr>
        <p:spPr>
          <a:xfrm flipH="1">
            <a:off x="1023550" y="1555200"/>
            <a:ext cx="4963800" cy="3027000"/>
          </a:xfrm>
          <a:prstGeom prst="rect">
            <a:avLst/>
          </a:prstGeom>
        </p:spPr>
        <p:txBody>
          <a:bodyPr anchorCtr="0" anchor="t" bIns="91425" lIns="91425" spcFirstLastPara="1" rIns="91425" wrap="square" tIns="91425">
            <a:noAutofit/>
          </a:bodyPr>
          <a:lstStyle/>
          <a:p>
            <a:pPr indent="-292100" lvl="0" marL="457200" rtl="0" algn="just">
              <a:lnSpc>
                <a:spcPct val="115000"/>
              </a:lnSpc>
              <a:spcBef>
                <a:spcPts val="0"/>
              </a:spcBef>
              <a:spcAft>
                <a:spcPts val="0"/>
              </a:spcAft>
              <a:buSzPts val="1000"/>
              <a:buChar char="●"/>
            </a:pPr>
            <a:r>
              <a:rPr lang="en"/>
              <a:t>Uso del recurso: Cada actor decide cuánto del recurso va a utilizar, buscando maximizar su beneficio personal.</a:t>
            </a:r>
            <a:endParaRPr/>
          </a:p>
          <a:p>
            <a:pPr indent="-292100" lvl="0" marL="457200" rtl="0" algn="just">
              <a:lnSpc>
                <a:spcPct val="115000"/>
              </a:lnSpc>
              <a:spcBef>
                <a:spcPts val="0"/>
              </a:spcBef>
              <a:spcAft>
                <a:spcPts val="0"/>
              </a:spcAft>
              <a:buSzPts val="1000"/>
              <a:buFont typeface="Nunito"/>
              <a:buChar char="●"/>
            </a:pPr>
            <a:r>
              <a:rPr b="1" lang="en">
                <a:latin typeface="Nunito"/>
                <a:ea typeface="Nunito"/>
                <a:cs typeface="Nunito"/>
                <a:sym typeface="Nunito"/>
              </a:rPr>
              <a:t>Recurso disponible: Si el uso del recurso aumenta, la cantidad total disponible disminuye.</a:t>
            </a:r>
            <a:endParaRPr b="1">
              <a:latin typeface="Nunito"/>
              <a:ea typeface="Nunito"/>
              <a:cs typeface="Nunito"/>
              <a:sym typeface="Nunito"/>
            </a:endParaRPr>
          </a:p>
          <a:p>
            <a:pPr indent="-292100" lvl="0" marL="457200" rtl="0" algn="just">
              <a:lnSpc>
                <a:spcPct val="115000"/>
              </a:lnSpc>
              <a:spcBef>
                <a:spcPts val="0"/>
              </a:spcBef>
              <a:spcAft>
                <a:spcPts val="0"/>
              </a:spcAft>
              <a:buSzPts val="1000"/>
              <a:buChar char="●"/>
            </a:pPr>
            <a:r>
              <a:rPr lang="en"/>
              <a:t>Bucle reforzador (R): Los individuos usan el recurso para su beneficio antes de que se agote completamente, esto acelera el deterioro del mismo.</a:t>
            </a:r>
            <a:endParaRPr/>
          </a:p>
          <a:p>
            <a:pPr indent="-292100" lvl="0" marL="457200" rtl="0" algn="just">
              <a:lnSpc>
                <a:spcPct val="115000"/>
              </a:lnSpc>
              <a:spcBef>
                <a:spcPts val="0"/>
              </a:spcBef>
              <a:spcAft>
                <a:spcPts val="0"/>
              </a:spcAft>
              <a:buSzPts val="1000"/>
              <a:buFont typeface="Nunito"/>
              <a:buChar char="●"/>
            </a:pPr>
            <a:r>
              <a:rPr b="1" lang="en">
                <a:latin typeface="Nunito"/>
                <a:ea typeface="Nunito"/>
                <a:cs typeface="Nunito"/>
                <a:sym typeface="Nunito"/>
              </a:rPr>
              <a:t>Bucle balanceador (B): Representa intervenciones que mitigan la explotación excesiva del recurso.</a:t>
            </a:r>
            <a:endParaRPr b="1">
              <a:latin typeface="Nunito"/>
              <a:ea typeface="Nunito"/>
              <a:cs typeface="Nunito"/>
              <a:sym typeface="Nunito"/>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251" name="Google Shape;2251;p43"/>
          <p:cNvSpPr txBox="1"/>
          <p:nvPr>
            <p:ph type="ctrTitle"/>
          </p:nvPr>
        </p:nvSpPr>
        <p:spPr>
          <a:xfrm>
            <a:off x="686450" y="446075"/>
            <a:ext cx="7717500" cy="537000"/>
          </a:xfrm>
          <a:prstGeom prst="rect">
            <a:avLst/>
          </a:prstGeom>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Descripción</a:t>
            </a:r>
            <a:endParaRPr/>
          </a:p>
        </p:txBody>
      </p:sp>
      <p:sp>
        <p:nvSpPr>
          <p:cNvPr id="2252" name="Google Shape;2252;p43"/>
          <p:cNvSpPr/>
          <p:nvPr/>
        </p:nvSpPr>
        <p:spPr>
          <a:xfrm>
            <a:off x="6381325" y="1727925"/>
            <a:ext cx="1887300" cy="25878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3" name="Google Shape;2253;p43"/>
          <p:cNvGrpSpPr/>
          <p:nvPr/>
        </p:nvGrpSpPr>
        <p:grpSpPr>
          <a:xfrm flipH="1">
            <a:off x="6475831" y="2451155"/>
            <a:ext cx="1698294" cy="1141338"/>
            <a:chOff x="1614175" y="702900"/>
            <a:chExt cx="1575850" cy="1059050"/>
          </a:xfrm>
        </p:grpSpPr>
        <p:sp>
          <p:nvSpPr>
            <p:cNvPr id="2254" name="Google Shape;2254;p43"/>
            <p:cNvSpPr/>
            <p:nvPr/>
          </p:nvSpPr>
          <p:spPr>
            <a:xfrm>
              <a:off x="1792750" y="1266850"/>
              <a:ext cx="638500" cy="495100"/>
            </a:xfrm>
            <a:custGeom>
              <a:rect b="b" l="l" r="r" t="t"/>
              <a:pathLst>
                <a:path extrusionOk="0" h="19804" w="25540">
                  <a:moveTo>
                    <a:pt x="18596" y="1"/>
                  </a:moveTo>
                  <a:cubicBezTo>
                    <a:pt x="18322" y="1"/>
                    <a:pt x="18060" y="123"/>
                    <a:pt x="17945" y="330"/>
                  </a:cubicBezTo>
                  <a:cubicBezTo>
                    <a:pt x="17795" y="581"/>
                    <a:pt x="17870" y="831"/>
                    <a:pt x="18121" y="1007"/>
                  </a:cubicBezTo>
                  <a:lnTo>
                    <a:pt x="18848" y="1508"/>
                  </a:lnTo>
                  <a:lnTo>
                    <a:pt x="18848" y="1508"/>
                  </a:lnTo>
                  <a:lnTo>
                    <a:pt x="16642" y="1032"/>
                  </a:lnTo>
                  <a:cubicBezTo>
                    <a:pt x="16579" y="1017"/>
                    <a:pt x="16514" y="1010"/>
                    <a:pt x="16451" y="1010"/>
                  </a:cubicBezTo>
                  <a:cubicBezTo>
                    <a:pt x="16187" y="1010"/>
                    <a:pt x="15936" y="1131"/>
                    <a:pt x="15815" y="1332"/>
                  </a:cubicBezTo>
                  <a:cubicBezTo>
                    <a:pt x="15690" y="1558"/>
                    <a:pt x="15765" y="1859"/>
                    <a:pt x="16041" y="2034"/>
                  </a:cubicBezTo>
                  <a:lnTo>
                    <a:pt x="17444" y="2836"/>
                  </a:lnTo>
                  <a:lnTo>
                    <a:pt x="17444" y="2836"/>
                  </a:lnTo>
                  <a:lnTo>
                    <a:pt x="13509" y="1909"/>
                  </a:lnTo>
                  <a:cubicBezTo>
                    <a:pt x="13427" y="1885"/>
                    <a:pt x="13343" y="1874"/>
                    <a:pt x="13262" y="1874"/>
                  </a:cubicBezTo>
                  <a:cubicBezTo>
                    <a:pt x="12994" y="1874"/>
                    <a:pt x="12747" y="1993"/>
                    <a:pt x="12632" y="2185"/>
                  </a:cubicBezTo>
                  <a:cubicBezTo>
                    <a:pt x="12482" y="2460"/>
                    <a:pt x="12582" y="2761"/>
                    <a:pt x="12908" y="2911"/>
                  </a:cubicBezTo>
                  <a:lnTo>
                    <a:pt x="14587" y="3663"/>
                  </a:lnTo>
                  <a:lnTo>
                    <a:pt x="5213" y="1107"/>
                  </a:lnTo>
                  <a:cubicBezTo>
                    <a:pt x="5121" y="1074"/>
                    <a:pt x="5026" y="1058"/>
                    <a:pt x="4934" y="1058"/>
                  </a:cubicBezTo>
                  <a:cubicBezTo>
                    <a:pt x="4678" y="1058"/>
                    <a:pt x="4440" y="1180"/>
                    <a:pt x="4311" y="1383"/>
                  </a:cubicBezTo>
                  <a:cubicBezTo>
                    <a:pt x="4161" y="1633"/>
                    <a:pt x="4286" y="1959"/>
                    <a:pt x="4587" y="2109"/>
                  </a:cubicBezTo>
                  <a:cubicBezTo>
                    <a:pt x="6015" y="2811"/>
                    <a:pt x="8697" y="3438"/>
                    <a:pt x="10502" y="4315"/>
                  </a:cubicBezTo>
                  <a:cubicBezTo>
                    <a:pt x="7745" y="3237"/>
                    <a:pt x="4637" y="2611"/>
                    <a:pt x="4462" y="2510"/>
                  </a:cubicBezTo>
                  <a:lnTo>
                    <a:pt x="4436" y="2535"/>
                  </a:lnTo>
                  <a:cubicBezTo>
                    <a:pt x="4249" y="2452"/>
                    <a:pt x="4096" y="2408"/>
                    <a:pt x="3963" y="2408"/>
                  </a:cubicBezTo>
                  <a:cubicBezTo>
                    <a:pt x="3777" y="2408"/>
                    <a:pt x="3631" y="2495"/>
                    <a:pt x="3484" y="2686"/>
                  </a:cubicBezTo>
                  <a:cubicBezTo>
                    <a:pt x="3259" y="2936"/>
                    <a:pt x="3359" y="3287"/>
                    <a:pt x="3685" y="3463"/>
                  </a:cubicBezTo>
                  <a:cubicBezTo>
                    <a:pt x="3760" y="3513"/>
                    <a:pt x="6792" y="4415"/>
                    <a:pt x="9549" y="5869"/>
                  </a:cubicBezTo>
                  <a:lnTo>
                    <a:pt x="3735" y="3939"/>
                  </a:lnTo>
                  <a:cubicBezTo>
                    <a:pt x="3630" y="3891"/>
                    <a:pt x="3518" y="3868"/>
                    <a:pt x="3407" y="3868"/>
                  </a:cubicBezTo>
                  <a:cubicBezTo>
                    <a:pt x="3172" y="3868"/>
                    <a:pt x="2944" y="3969"/>
                    <a:pt x="2807" y="4139"/>
                  </a:cubicBezTo>
                  <a:cubicBezTo>
                    <a:pt x="2607" y="4390"/>
                    <a:pt x="2707" y="4716"/>
                    <a:pt x="3008" y="4891"/>
                  </a:cubicBezTo>
                  <a:lnTo>
                    <a:pt x="13033" y="9703"/>
                  </a:lnTo>
                  <a:lnTo>
                    <a:pt x="2958" y="5894"/>
                  </a:lnTo>
                  <a:cubicBezTo>
                    <a:pt x="2854" y="5854"/>
                    <a:pt x="2740" y="5834"/>
                    <a:pt x="2626" y="5834"/>
                  </a:cubicBezTo>
                  <a:cubicBezTo>
                    <a:pt x="2383" y="5834"/>
                    <a:pt x="2142" y="5924"/>
                    <a:pt x="2005" y="6094"/>
                  </a:cubicBezTo>
                  <a:cubicBezTo>
                    <a:pt x="1830" y="6370"/>
                    <a:pt x="1905" y="6696"/>
                    <a:pt x="2231" y="6871"/>
                  </a:cubicBezTo>
                  <a:lnTo>
                    <a:pt x="13459" y="12285"/>
                  </a:lnTo>
                  <a:lnTo>
                    <a:pt x="2782" y="7749"/>
                  </a:lnTo>
                  <a:cubicBezTo>
                    <a:pt x="2678" y="7700"/>
                    <a:pt x="2563" y="7678"/>
                    <a:pt x="2450" y="7678"/>
                  </a:cubicBezTo>
                  <a:cubicBezTo>
                    <a:pt x="2209" y="7678"/>
                    <a:pt x="1974" y="7779"/>
                    <a:pt x="1855" y="7949"/>
                  </a:cubicBezTo>
                  <a:cubicBezTo>
                    <a:pt x="1654" y="8200"/>
                    <a:pt x="1755" y="8551"/>
                    <a:pt x="2055" y="8701"/>
                  </a:cubicBezTo>
                  <a:lnTo>
                    <a:pt x="9098" y="12410"/>
                  </a:lnTo>
                  <a:lnTo>
                    <a:pt x="9098" y="12410"/>
                  </a:lnTo>
                  <a:lnTo>
                    <a:pt x="2331" y="9503"/>
                  </a:lnTo>
                  <a:cubicBezTo>
                    <a:pt x="2229" y="9464"/>
                    <a:pt x="2120" y="9444"/>
                    <a:pt x="2012" y="9444"/>
                  </a:cubicBezTo>
                  <a:cubicBezTo>
                    <a:pt x="1774" y="9444"/>
                    <a:pt x="1542" y="9539"/>
                    <a:pt x="1404" y="9728"/>
                  </a:cubicBezTo>
                  <a:cubicBezTo>
                    <a:pt x="1228" y="9979"/>
                    <a:pt x="1304" y="10305"/>
                    <a:pt x="1604" y="10480"/>
                  </a:cubicBezTo>
                  <a:lnTo>
                    <a:pt x="9374" y="14891"/>
                  </a:lnTo>
                  <a:lnTo>
                    <a:pt x="1629" y="11708"/>
                  </a:lnTo>
                  <a:cubicBezTo>
                    <a:pt x="1526" y="11668"/>
                    <a:pt x="1414" y="11649"/>
                    <a:pt x="1304" y="11649"/>
                  </a:cubicBezTo>
                  <a:cubicBezTo>
                    <a:pt x="1068" y="11649"/>
                    <a:pt x="839" y="11738"/>
                    <a:pt x="702" y="11909"/>
                  </a:cubicBezTo>
                  <a:cubicBezTo>
                    <a:pt x="502" y="12185"/>
                    <a:pt x="602" y="12510"/>
                    <a:pt x="903" y="12686"/>
                  </a:cubicBezTo>
                  <a:lnTo>
                    <a:pt x="6316" y="15744"/>
                  </a:lnTo>
                  <a:lnTo>
                    <a:pt x="1429" y="13889"/>
                  </a:lnTo>
                  <a:cubicBezTo>
                    <a:pt x="1336" y="13860"/>
                    <a:pt x="1237" y="13846"/>
                    <a:pt x="1138" y="13846"/>
                  </a:cubicBezTo>
                  <a:cubicBezTo>
                    <a:pt x="892" y="13846"/>
                    <a:pt x="652" y="13935"/>
                    <a:pt x="527" y="14114"/>
                  </a:cubicBezTo>
                  <a:cubicBezTo>
                    <a:pt x="351" y="14365"/>
                    <a:pt x="426" y="14691"/>
                    <a:pt x="702" y="14866"/>
                  </a:cubicBezTo>
                  <a:lnTo>
                    <a:pt x="3735" y="16671"/>
                  </a:lnTo>
                  <a:lnTo>
                    <a:pt x="1053" y="15744"/>
                  </a:lnTo>
                  <a:cubicBezTo>
                    <a:pt x="958" y="15707"/>
                    <a:pt x="858" y="15690"/>
                    <a:pt x="761" y="15690"/>
                  </a:cubicBezTo>
                  <a:cubicBezTo>
                    <a:pt x="525" y="15690"/>
                    <a:pt x="300" y="15792"/>
                    <a:pt x="176" y="15969"/>
                  </a:cubicBezTo>
                  <a:cubicBezTo>
                    <a:pt x="0" y="16195"/>
                    <a:pt x="50" y="16520"/>
                    <a:pt x="326" y="16696"/>
                  </a:cubicBezTo>
                  <a:lnTo>
                    <a:pt x="1454" y="17448"/>
                  </a:lnTo>
                  <a:lnTo>
                    <a:pt x="1203" y="17373"/>
                  </a:lnTo>
                  <a:cubicBezTo>
                    <a:pt x="1114" y="17343"/>
                    <a:pt x="1022" y="17328"/>
                    <a:pt x="931" y="17328"/>
                  </a:cubicBezTo>
                  <a:cubicBezTo>
                    <a:pt x="719" y="17328"/>
                    <a:pt x="517" y="17407"/>
                    <a:pt x="376" y="17548"/>
                  </a:cubicBezTo>
                  <a:cubicBezTo>
                    <a:pt x="201" y="17774"/>
                    <a:pt x="201" y="18049"/>
                    <a:pt x="401" y="18250"/>
                  </a:cubicBezTo>
                  <a:lnTo>
                    <a:pt x="1554" y="19378"/>
                  </a:lnTo>
                  <a:cubicBezTo>
                    <a:pt x="1693" y="19517"/>
                    <a:pt x="1887" y="19587"/>
                    <a:pt x="2083" y="19587"/>
                  </a:cubicBezTo>
                  <a:cubicBezTo>
                    <a:pt x="2240" y="19587"/>
                    <a:pt x="2398" y="19542"/>
                    <a:pt x="2532" y="19453"/>
                  </a:cubicBezTo>
                  <a:cubicBezTo>
                    <a:pt x="2682" y="19353"/>
                    <a:pt x="2782" y="19227"/>
                    <a:pt x="2807" y="19077"/>
                  </a:cubicBezTo>
                  <a:lnTo>
                    <a:pt x="5013" y="19754"/>
                  </a:lnTo>
                  <a:cubicBezTo>
                    <a:pt x="5088" y="19779"/>
                    <a:pt x="5188" y="19804"/>
                    <a:pt x="5264" y="19804"/>
                  </a:cubicBezTo>
                  <a:cubicBezTo>
                    <a:pt x="5514" y="19804"/>
                    <a:pt x="5740" y="19703"/>
                    <a:pt x="5865" y="19528"/>
                  </a:cubicBezTo>
                  <a:cubicBezTo>
                    <a:pt x="6040" y="19277"/>
                    <a:pt x="5990" y="18977"/>
                    <a:pt x="5715" y="18801"/>
                  </a:cubicBezTo>
                  <a:lnTo>
                    <a:pt x="5088" y="18400"/>
                  </a:lnTo>
                  <a:lnTo>
                    <a:pt x="8772" y="19678"/>
                  </a:lnTo>
                  <a:cubicBezTo>
                    <a:pt x="8867" y="19715"/>
                    <a:pt x="8967" y="19732"/>
                    <a:pt x="9065" y="19732"/>
                  </a:cubicBezTo>
                  <a:cubicBezTo>
                    <a:pt x="9303" y="19732"/>
                    <a:pt x="9533" y="19630"/>
                    <a:pt x="9675" y="19453"/>
                  </a:cubicBezTo>
                  <a:cubicBezTo>
                    <a:pt x="9850" y="19202"/>
                    <a:pt x="9775" y="18876"/>
                    <a:pt x="9474" y="18701"/>
                  </a:cubicBezTo>
                  <a:lnTo>
                    <a:pt x="7068" y="17272"/>
                  </a:lnTo>
                  <a:lnTo>
                    <a:pt x="12958" y="19478"/>
                  </a:lnTo>
                  <a:cubicBezTo>
                    <a:pt x="13060" y="19514"/>
                    <a:pt x="13165" y="19532"/>
                    <a:pt x="13266" y="19532"/>
                  </a:cubicBezTo>
                  <a:cubicBezTo>
                    <a:pt x="13511" y="19532"/>
                    <a:pt x="13736" y="19430"/>
                    <a:pt x="13860" y="19252"/>
                  </a:cubicBezTo>
                  <a:cubicBezTo>
                    <a:pt x="14061" y="19002"/>
                    <a:pt x="13960" y="18676"/>
                    <a:pt x="13660" y="18500"/>
                  </a:cubicBezTo>
                  <a:lnTo>
                    <a:pt x="9900" y="16370"/>
                  </a:lnTo>
                  <a:lnTo>
                    <a:pt x="17444" y="19478"/>
                  </a:lnTo>
                  <a:cubicBezTo>
                    <a:pt x="17546" y="19517"/>
                    <a:pt x="17655" y="19537"/>
                    <a:pt x="17763" y="19537"/>
                  </a:cubicBezTo>
                  <a:cubicBezTo>
                    <a:pt x="18001" y="19537"/>
                    <a:pt x="18234" y="19442"/>
                    <a:pt x="18371" y="19252"/>
                  </a:cubicBezTo>
                  <a:cubicBezTo>
                    <a:pt x="18547" y="19002"/>
                    <a:pt x="18472" y="18676"/>
                    <a:pt x="18171" y="18500"/>
                  </a:cubicBezTo>
                  <a:lnTo>
                    <a:pt x="11454" y="14691"/>
                  </a:lnTo>
                  <a:lnTo>
                    <a:pt x="22256" y="19302"/>
                  </a:lnTo>
                  <a:cubicBezTo>
                    <a:pt x="22361" y="19351"/>
                    <a:pt x="22475" y="19373"/>
                    <a:pt x="22589" y="19373"/>
                  </a:cubicBezTo>
                  <a:cubicBezTo>
                    <a:pt x="22829" y="19373"/>
                    <a:pt x="23064" y="19272"/>
                    <a:pt x="23183" y="19102"/>
                  </a:cubicBezTo>
                  <a:cubicBezTo>
                    <a:pt x="23384" y="18826"/>
                    <a:pt x="23284" y="18500"/>
                    <a:pt x="22958" y="18350"/>
                  </a:cubicBezTo>
                  <a:lnTo>
                    <a:pt x="15765" y="14566"/>
                  </a:lnTo>
                  <a:lnTo>
                    <a:pt x="15765" y="14566"/>
                  </a:lnTo>
                  <a:lnTo>
                    <a:pt x="24161" y="18150"/>
                  </a:lnTo>
                  <a:cubicBezTo>
                    <a:pt x="24263" y="18189"/>
                    <a:pt x="24374" y="18208"/>
                    <a:pt x="24485" y="18208"/>
                  </a:cubicBezTo>
                  <a:cubicBezTo>
                    <a:pt x="24729" y="18208"/>
                    <a:pt x="24968" y="18114"/>
                    <a:pt x="25088" y="17924"/>
                  </a:cubicBezTo>
                  <a:cubicBezTo>
                    <a:pt x="25289" y="17673"/>
                    <a:pt x="25188" y="17348"/>
                    <a:pt x="24888" y="17172"/>
                  </a:cubicBezTo>
                  <a:lnTo>
                    <a:pt x="15790" y="12210"/>
                  </a:lnTo>
                  <a:lnTo>
                    <a:pt x="15790" y="12210"/>
                  </a:lnTo>
                  <a:lnTo>
                    <a:pt x="24412" y="15969"/>
                  </a:lnTo>
                  <a:cubicBezTo>
                    <a:pt x="24516" y="16017"/>
                    <a:pt x="24628" y="16040"/>
                    <a:pt x="24739" y="16040"/>
                  </a:cubicBezTo>
                  <a:cubicBezTo>
                    <a:pt x="24974" y="16040"/>
                    <a:pt x="25203" y="15939"/>
                    <a:pt x="25339" y="15769"/>
                  </a:cubicBezTo>
                  <a:cubicBezTo>
                    <a:pt x="25539" y="15518"/>
                    <a:pt x="25439" y="15192"/>
                    <a:pt x="25138" y="15017"/>
                  </a:cubicBezTo>
                  <a:lnTo>
                    <a:pt x="16291" y="10129"/>
                  </a:lnTo>
                  <a:lnTo>
                    <a:pt x="16291" y="10129"/>
                  </a:lnTo>
                  <a:lnTo>
                    <a:pt x="23960" y="13513"/>
                  </a:lnTo>
                  <a:cubicBezTo>
                    <a:pt x="24065" y="13561"/>
                    <a:pt x="24180" y="13584"/>
                    <a:pt x="24294" y="13584"/>
                  </a:cubicBezTo>
                  <a:cubicBezTo>
                    <a:pt x="24536" y="13584"/>
                    <a:pt x="24777" y="13483"/>
                    <a:pt x="24913" y="13312"/>
                  </a:cubicBezTo>
                  <a:cubicBezTo>
                    <a:pt x="25088" y="13037"/>
                    <a:pt x="25013" y="12711"/>
                    <a:pt x="24687" y="12536"/>
                  </a:cubicBezTo>
                  <a:lnTo>
                    <a:pt x="14161" y="6972"/>
                  </a:lnTo>
                  <a:lnTo>
                    <a:pt x="14161" y="6972"/>
                  </a:lnTo>
                  <a:cubicBezTo>
                    <a:pt x="16066" y="7698"/>
                    <a:pt x="18346" y="8576"/>
                    <a:pt x="21053" y="9603"/>
                  </a:cubicBezTo>
                  <a:cubicBezTo>
                    <a:pt x="22457" y="10155"/>
                    <a:pt x="23384" y="10505"/>
                    <a:pt x="23459" y="10530"/>
                  </a:cubicBezTo>
                  <a:cubicBezTo>
                    <a:pt x="23562" y="10578"/>
                    <a:pt x="23674" y="10600"/>
                    <a:pt x="23786" y="10600"/>
                  </a:cubicBezTo>
                  <a:cubicBezTo>
                    <a:pt x="24028" y="10600"/>
                    <a:pt x="24266" y="10494"/>
                    <a:pt x="24386" y="10305"/>
                  </a:cubicBezTo>
                  <a:cubicBezTo>
                    <a:pt x="24612" y="9954"/>
                    <a:pt x="24512" y="9779"/>
                    <a:pt x="24086" y="9528"/>
                  </a:cubicBezTo>
                  <a:cubicBezTo>
                    <a:pt x="24086" y="9528"/>
                    <a:pt x="24061" y="9503"/>
                    <a:pt x="24011" y="9503"/>
                  </a:cubicBezTo>
                  <a:cubicBezTo>
                    <a:pt x="23835" y="9403"/>
                    <a:pt x="23635" y="9302"/>
                    <a:pt x="23359" y="9177"/>
                  </a:cubicBezTo>
                  <a:lnTo>
                    <a:pt x="21329" y="8200"/>
                  </a:lnTo>
                  <a:cubicBezTo>
                    <a:pt x="19675" y="7398"/>
                    <a:pt x="17419" y="6320"/>
                    <a:pt x="15188" y="5242"/>
                  </a:cubicBezTo>
                  <a:lnTo>
                    <a:pt x="14161" y="4741"/>
                  </a:lnTo>
                  <a:lnTo>
                    <a:pt x="22958" y="7473"/>
                  </a:lnTo>
                  <a:cubicBezTo>
                    <a:pt x="23045" y="7506"/>
                    <a:pt x="23138" y="7522"/>
                    <a:pt x="23230" y="7522"/>
                  </a:cubicBezTo>
                  <a:cubicBezTo>
                    <a:pt x="23482" y="7522"/>
                    <a:pt x="23732" y="7406"/>
                    <a:pt x="23860" y="7222"/>
                  </a:cubicBezTo>
                  <a:cubicBezTo>
                    <a:pt x="24011" y="6946"/>
                    <a:pt x="23885" y="6621"/>
                    <a:pt x="23584" y="6470"/>
                  </a:cubicBezTo>
                  <a:lnTo>
                    <a:pt x="19198" y="4566"/>
                  </a:lnTo>
                  <a:lnTo>
                    <a:pt x="19198" y="4566"/>
                  </a:lnTo>
                  <a:lnTo>
                    <a:pt x="22106" y="5292"/>
                  </a:lnTo>
                  <a:cubicBezTo>
                    <a:pt x="22182" y="5316"/>
                    <a:pt x="22260" y="5327"/>
                    <a:pt x="22336" y="5327"/>
                  </a:cubicBezTo>
                  <a:cubicBezTo>
                    <a:pt x="22586" y="5327"/>
                    <a:pt x="22824" y="5209"/>
                    <a:pt x="22958" y="5017"/>
                  </a:cubicBezTo>
                  <a:cubicBezTo>
                    <a:pt x="23133" y="4766"/>
                    <a:pt x="23033" y="4465"/>
                    <a:pt x="22757" y="4315"/>
                  </a:cubicBezTo>
                  <a:lnTo>
                    <a:pt x="20376" y="2911"/>
                  </a:lnTo>
                  <a:lnTo>
                    <a:pt x="21880" y="3237"/>
                  </a:lnTo>
                  <a:cubicBezTo>
                    <a:pt x="21951" y="3254"/>
                    <a:pt x="22022" y="3262"/>
                    <a:pt x="22091" y="3262"/>
                  </a:cubicBezTo>
                  <a:cubicBezTo>
                    <a:pt x="22341" y="3262"/>
                    <a:pt x="22570" y="3158"/>
                    <a:pt x="22707" y="2962"/>
                  </a:cubicBezTo>
                  <a:cubicBezTo>
                    <a:pt x="22858" y="2736"/>
                    <a:pt x="22782" y="2435"/>
                    <a:pt x="22532" y="2285"/>
                  </a:cubicBezTo>
                  <a:lnTo>
                    <a:pt x="21128" y="1307"/>
                  </a:lnTo>
                  <a:cubicBezTo>
                    <a:pt x="21329" y="1232"/>
                    <a:pt x="21504" y="1057"/>
                    <a:pt x="21529" y="856"/>
                  </a:cubicBezTo>
                  <a:cubicBezTo>
                    <a:pt x="21579" y="555"/>
                    <a:pt x="21329" y="280"/>
                    <a:pt x="20928" y="230"/>
                  </a:cubicBezTo>
                  <a:lnTo>
                    <a:pt x="18672" y="4"/>
                  </a:lnTo>
                  <a:cubicBezTo>
                    <a:pt x="18647" y="2"/>
                    <a:pt x="18621" y="1"/>
                    <a:pt x="185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3"/>
            <p:cNvSpPr/>
            <p:nvPr/>
          </p:nvSpPr>
          <p:spPr>
            <a:xfrm>
              <a:off x="1614175" y="702900"/>
              <a:ext cx="1432350" cy="1021450"/>
            </a:xfrm>
            <a:custGeom>
              <a:rect b="b" l="l" r="r" t="t"/>
              <a:pathLst>
                <a:path extrusionOk="0" h="40858" w="57294">
                  <a:moveTo>
                    <a:pt x="1379" y="6998"/>
                  </a:moveTo>
                  <a:lnTo>
                    <a:pt x="1379" y="6998"/>
                  </a:lnTo>
                  <a:cubicBezTo>
                    <a:pt x="1554" y="8026"/>
                    <a:pt x="1254" y="8803"/>
                    <a:pt x="777" y="9605"/>
                  </a:cubicBezTo>
                  <a:cubicBezTo>
                    <a:pt x="401" y="8828"/>
                    <a:pt x="677" y="7524"/>
                    <a:pt x="1379" y="6998"/>
                  </a:cubicBezTo>
                  <a:close/>
                  <a:moveTo>
                    <a:pt x="53795" y="12031"/>
                  </a:moveTo>
                  <a:cubicBezTo>
                    <a:pt x="53981" y="12031"/>
                    <a:pt x="54169" y="12057"/>
                    <a:pt x="54362" y="12111"/>
                  </a:cubicBezTo>
                  <a:cubicBezTo>
                    <a:pt x="54988" y="12286"/>
                    <a:pt x="55439" y="12662"/>
                    <a:pt x="55565" y="13314"/>
                  </a:cubicBezTo>
                  <a:cubicBezTo>
                    <a:pt x="55690" y="13966"/>
                    <a:pt x="55364" y="14442"/>
                    <a:pt x="54863" y="14818"/>
                  </a:cubicBezTo>
                  <a:cubicBezTo>
                    <a:pt x="54474" y="15100"/>
                    <a:pt x="54061" y="15246"/>
                    <a:pt x="53614" y="15246"/>
                  </a:cubicBezTo>
                  <a:cubicBezTo>
                    <a:pt x="53426" y="15246"/>
                    <a:pt x="53233" y="15220"/>
                    <a:pt x="53033" y="15169"/>
                  </a:cubicBezTo>
                  <a:cubicBezTo>
                    <a:pt x="52808" y="15118"/>
                    <a:pt x="52682" y="14993"/>
                    <a:pt x="52682" y="14768"/>
                  </a:cubicBezTo>
                  <a:cubicBezTo>
                    <a:pt x="52632" y="13966"/>
                    <a:pt x="52582" y="13189"/>
                    <a:pt x="52532" y="12387"/>
                  </a:cubicBezTo>
                  <a:cubicBezTo>
                    <a:pt x="52966" y="12161"/>
                    <a:pt x="53376" y="12031"/>
                    <a:pt x="53795" y="12031"/>
                  </a:cubicBezTo>
                  <a:close/>
                  <a:moveTo>
                    <a:pt x="35138" y="13239"/>
                  </a:moveTo>
                  <a:lnTo>
                    <a:pt x="35138" y="13239"/>
                  </a:lnTo>
                  <a:cubicBezTo>
                    <a:pt x="34687" y="15144"/>
                    <a:pt x="34662" y="16923"/>
                    <a:pt x="35214" y="18677"/>
                  </a:cubicBezTo>
                  <a:cubicBezTo>
                    <a:pt x="35062" y="18700"/>
                    <a:pt x="34950" y="18716"/>
                    <a:pt x="34861" y="18716"/>
                  </a:cubicBezTo>
                  <a:cubicBezTo>
                    <a:pt x="34658" y="18716"/>
                    <a:pt x="34584" y="18631"/>
                    <a:pt x="34462" y="18352"/>
                  </a:cubicBezTo>
                  <a:cubicBezTo>
                    <a:pt x="33860" y="16973"/>
                    <a:pt x="33710" y="15545"/>
                    <a:pt x="33986" y="14091"/>
                  </a:cubicBezTo>
                  <a:cubicBezTo>
                    <a:pt x="34036" y="13865"/>
                    <a:pt x="34161" y="13690"/>
                    <a:pt x="34387" y="13590"/>
                  </a:cubicBezTo>
                  <a:cubicBezTo>
                    <a:pt x="34587" y="13514"/>
                    <a:pt x="34788" y="13414"/>
                    <a:pt x="35138" y="13239"/>
                  </a:cubicBezTo>
                  <a:close/>
                  <a:moveTo>
                    <a:pt x="52958" y="5570"/>
                  </a:moveTo>
                  <a:cubicBezTo>
                    <a:pt x="52081" y="8151"/>
                    <a:pt x="51905" y="10732"/>
                    <a:pt x="52006" y="13339"/>
                  </a:cubicBezTo>
                  <a:cubicBezTo>
                    <a:pt x="52131" y="15920"/>
                    <a:pt x="52432" y="18502"/>
                    <a:pt x="53660" y="20933"/>
                  </a:cubicBezTo>
                  <a:cubicBezTo>
                    <a:pt x="47720" y="20231"/>
                    <a:pt x="41830" y="19555"/>
                    <a:pt x="35915" y="18853"/>
                  </a:cubicBezTo>
                  <a:cubicBezTo>
                    <a:pt x="35389" y="17449"/>
                    <a:pt x="35239" y="16021"/>
                    <a:pt x="35439" y="14567"/>
                  </a:cubicBezTo>
                  <a:cubicBezTo>
                    <a:pt x="35489" y="14166"/>
                    <a:pt x="35590" y="13815"/>
                    <a:pt x="35640" y="13414"/>
                  </a:cubicBezTo>
                  <a:cubicBezTo>
                    <a:pt x="35665" y="13088"/>
                    <a:pt x="35840" y="12888"/>
                    <a:pt x="36141" y="12763"/>
                  </a:cubicBezTo>
                  <a:cubicBezTo>
                    <a:pt x="37695" y="12061"/>
                    <a:pt x="39224" y="11359"/>
                    <a:pt x="40778" y="10657"/>
                  </a:cubicBezTo>
                  <a:cubicBezTo>
                    <a:pt x="44261" y="9053"/>
                    <a:pt x="47795" y="7575"/>
                    <a:pt x="51404" y="6221"/>
                  </a:cubicBezTo>
                  <a:cubicBezTo>
                    <a:pt x="51880" y="6046"/>
                    <a:pt x="52357" y="5820"/>
                    <a:pt x="52958" y="5570"/>
                  </a:cubicBezTo>
                  <a:close/>
                  <a:moveTo>
                    <a:pt x="54322" y="5011"/>
                  </a:moveTo>
                  <a:cubicBezTo>
                    <a:pt x="54499" y="5011"/>
                    <a:pt x="54684" y="5130"/>
                    <a:pt x="54863" y="5369"/>
                  </a:cubicBezTo>
                  <a:cubicBezTo>
                    <a:pt x="55114" y="5695"/>
                    <a:pt x="55314" y="6096"/>
                    <a:pt x="55489" y="6472"/>
                  </a:cubicBezTo>
                  <a:cubicBezTo>
                    <a:pt x="56016" y="7800"/>
                    <a:pt x="56266" y="9179"/>
                    <a:pt x="56417" y="10582"/>
                  </a:cubicBezTo>
                  <a:cubicBezTo>
                    <a:pt x="56667" y="12737"/>
                    <a:pt x="56718" y="14893"/>
                    <a:pt x="56417" y="17023"/>
                  </a:cubicBezTo>
                  <a:cubicBezTo>
                    <a:pt x="56291" y="17976"/>
                    <a:pt x="56066" y="18878"/>
                    <a:pt x="55815" y="19805"/>
                  </a:cubicBezTo>
                  <a:cubicBezTo>
                    <a:pt x="55715" y="20156"/>
                    <a:pt x="55515" y="20507"/>
                    <a:pt x="55289" y="20808"/>
                  </a:cubicBezTo>
                  <a:cubicBezTo>
                    <a:pt x="55149" y="20986"/>
                    <a:pt x="55002" y="21074"/>
                    <a:pt x="54852" y="21074"/>
                  </a:cubicBezTo>
                  <a:cubicBezTo>
                    <a:pt x="54707" y="21074"/>
                    <a:pt x="54559" y="20993"/>
                    <a:pt x="54412" y="20833"/>
                  </a:cubicBezTo>
                  <a:cubicBezTo>
                    <a:pt x="54161" y="20532"/>
                    <a:pt x="53936" y="20181"/>
                    <a:pt x="53785" y="19830"/>
                  </a:cubicBezTo>
                  <a:cubicBezTo>
                    <a:pt x="53334" y="18828"/>
                    <a:pt x="53109" y="17750"/>
                    <a:pt x="52933" y="16672"/>
                  </a:cubicBezTo>
                  <a:cubicBezTo>
                    <a:pt x="52883" y="16397"/>
                    <a:pt x="52858" y="16096"/>
                    <a:pt x="52808" y="15720"/>
                  </a:cubicBezTo>
                  <a:lnTo>
                    <a:pt x="52808" y="15720"/>
                  </a:lnTo>
                  <a:cubicBezTo>
                    <a:pt x="53081" y="15784"/>
                    <a:pt x="53337" y="15814"/>
                    <a:pt x="53582" y="15814"/>
                  </a:cubicBezTo>
                  <a:cubicBezTo>
                    <a:pt x="54011" y="15814"/>
                    <a:pt x="54405" y="15720"/>
                    <a:pt x="54788" y="15545"/>
                  </a:cubicBezTo>
                  <a:cubicBezTo>
                    <a:pt x="55840" y="15043"/>
                    <a:pt x="56392" y="13966"/>
                    <a:pt x="56066" y="12963"/>
                  </a:cubicBezTo>
                  <a:cubicBezTo>
                    <a:pt x="55815" y="12136"/>
                    <a:pt x="55013" y="11534"/>
                    <a:pt x="54061" y="11484"/>
                  </a:cubicBezTo>
                  <a:cubicBezTo>
                    <a:pt x="54009" y="11482"/>
                    <a:pt x="53958" y="11480"/>
                    <a:pt x="53906" y="11480"/>
                  </a:cubicBezTo>
                  <a:cubicBezTo>
                    <a:pt x="53481" y="11480"/>
                    <a:pt x="53052" y="11565"/>
                    <a:pt x="52582" y="11610"/>
                  </a:cubicBezTo>
                  <a:cubicBezTo>
                    <a:pt x="52582" y="11309"/>
                    <a:pt x="52582" y="11008"/>
                    <a:pt x="52582" y="10682"/>
                  </a:cubicBezTo>
                  <a:cubicBezTo>
                    <a:pt x="52657" y="9379"/>
                    <a:pt x="52783" y="8076"/>
                    <a:pt x="53184" y="6823"/>
                  </a:cubicBezTo>
                  <a:cubicBezTo>
                    <a:pt x="53334" y="6346"/>
                    <a:pt x="53535" y="5870"/>
                    <a:pt x="53785" y="5444"/>
                  </a:cubicBezTo>
                  <a:cubicBezTo>
                    <a:pt x="53943" y="5155"/>
                    <a:pt x="54128" y="5011"/>
                    <a:pt x="54322" y="5011"/>
                  </a:cubicBezTo>
                  <a:close/>
                  <a:moveTo>
                    <a:pt x="40303" y="22173"/>
                  </a:moveTo>
                  <a:cubicBezTo>
                    <a:pt x="40412" y="22173"/>
                    <a:pt x="40529" y="22195"/>
                    <a:pt x="40652" y="22236"/>
                  </a:cubicBezTo>
                  <a:cubicBezTo>
                    <a:pt x="40953" y="22362"/>
                    <a:pt x="41053" y="22537"/>
                    <a:pt x="41128" y="22913"/>
                  </a:cubicBezTo>
                  <a:cubicBezTo>
                    <a:pt x="40978" y="23314"/>
                    <a:pt x="40853" y="23715"/>
                    <a:pt x="40702" y="24091"/>
                  </a:cubicBezTo>
                  <a:cubicBezTo>
                    <a:pt x="40577" y="24321"/>
                    <a:pt x="40364" y="24429"/>
                    <a:pt x="40121" y="24429"/>
                  </a:cubicBezTo>
                  <a:cubicBezTo>
                    <a:pt x="40074" y="24429"/>
                    <a:pt x="40025" y="24425"/>
                    <a:pt x="39976" y="24417"/>
                  </a:cubicBezTo>
                  <a:cubicBezTo>
                    <a:pt x="39650" y="24367"/>
                    <a:pt x="39499" y="24141"/>
                    <a:pt x="39449" y="23840"/>
                  </a:cubicBezTo>
                  <a:cubicBezTo>
                    <a:pt x="39374" y="23364"/>
                    <a:pt x="39449" y="22888"/>
                    <a:pt x="39750" y="22487"/>
                  </a:cubicBezTo>
                  <a:cubicBezTo>
                    <a:pt x="39885" y="22268"/>
                    <a:pt x="40077" y="22173"/>
                    <a:pt x="40303" y="22173"/>
                  </a:cubicBezTo>
                  <a:close/>
                  <a:moveTo>
                    <a:pt x="38447" y="19730"/>
                  </a:moveTo>
                  <a:cubicBezTo>
                    <a:pt x="38973" y="19805"/>
                    <a:pt x="39374" y="19855"/>
                    <a:pt x="39875" y="19905"/>
                  </a:cubicBezTo>
                  <a:cubicBezTo>
                    <a:pt x="39850" y="20457"/>
                    <a:pt x="39825" y="20958"/>
                    <a:pt x="39800" y="21484"/>
                  </a:cubicBezTo>
                  <a:cubicBezTo>
                    <a:pt x="39775" y="21610"/>
                    <a:pt x="39675" y="21785"/>
                    <a:pt x="39550" y="21860"/>
                  </a:cubicBezTo>
                  <a:cubicBezTo>
                    <a:pt x="38948" y="22437"/>
                    <a:pt x="38798" y="23139"/>
                    <a:pt x="38898" y="23915"/>
                  </a:cubicBezTo>
                  <a:cubicBezTo>
                    <a:pt x="38948" y="24191"/>
                    <a:pt x="39123" y="24492"/>
                    <a:pt x="39324" y="24692"/>
                  </a:cubicBezTo>
                  <a:cubicBezTo>
                    <a:pt x="39600" y="24943"/>
                    <a:pt x="39675" y="25194"/>
                    <a:pt x="39600" y="25520"/>
                  </a:cubicBezTo>
                  <a:cubicBezTo>
                    <a:pt x="39550" y="25720"/>
                    <a:pt x="39524" y="25921"/>
                    <a:pt x="39474" y="26121"/>
                  </a:cubicBezTo>
                  <a:cubicBezTo>
                    <a:pt x="39249" y="26227"/>
                    <a:pt x="39024" y="26256"/>
                    <a:pt x="38787" y="26256"/>
                  </a:cubicBezTo>
                  <a:cubicBezTo>
                    <a:pt x="38576" y="26256"/>
                    <a:pt x="38357" y="26233"/>
                    <a:pt x="38121" y="26221"/>
                  </a:cubicBezTo>
                  <a:cubicBezTo>
                    <a:pt x="37920" y="24066"/>
                    <a:pt x="38196" y="21961"/>
                    <a:pt x="38447" y="19730"/>
                  </a:cubicBezTo>
                  <a:close/>
                  <a:moveTo>
                    <a:pt x="17892" y="0"/>
                  </a:moveTo>
                  <a:cubicBezTo>
                    <a:pt x="16267" y="0"/>
                    <a:pt x="14604" y="314"/>
                    <a:pt x="12983" y="983"/>
                  </a:cubicBezTo>
                  <a:cubicBezTo>
                    <a:pt x="12858" y="1033"/>
                    <a:pt x="12757" y="1083"/>
                    <a:pt x="12657" y="1133"/>
                  </a:cubicBezTo>
                  <a:cubicBezTo>
                    <a:pt x="12507" y="1234"/>
                    <a:pt x="12356" y="1359"/>
                    <a:pt x="12507" y="1534"/>
                  </a:cubicBezTo>
                  <a:cubicBezTo>
                    <a:pt x="12569" y="1596"/>
                    <a:pt x="12698" y="1641"/>
                    <a:pt x="12826" y="1641"/>
                  </a:cubicBezTo>
                  <a:cubicBezTo>
                    <a:pt x="12854" y="1641"/>
                    <a:pt x="12881" y="1639"/>
                    <a:pt x="12908" y="1635"/>
                  </a:cubicBezTo>
                  <a:cubicBezTo>
                    <a:pt x="13058" y="1610"/>
                    <a:pt x="13209" y="1534"/>
                    <a:pt x="13359" y="1459"/>
                  </a:cubicBezTo>
                  <a:cubicBezTo>
                    <a:pt x="14832" y="889"/>
                    <a:pt x="16345" y="588"/>
                    <a:pt x="17889" y="588"/>
                  </a:cubicBezTo>
                  <a:cubicBezTo>
                    <a:pt x="18447" y="588"/>
                    <a:pt x="19009" y="628"/>
                    <a:pt x="19574" y="707"/>
                  </a:cubicBezTo>
                  <a:cubicBezTo>
                    <a:pt x="26291" y="1660"/>
                    <a:pt x="30953" y="8026"/>
                    <a:pt x="29825" y="14717"/>
                  </a:cubicBezTo>
                  <a:cubicBezTo>
                    <a:pt x="28803" y="20681"/>
                    <a:pt x="23635" y="24817"/>
                    <a:pt x="17876" y="24817"/>
                  </a:cubicBezTo>
                  <a:cubicBezTo>
                    <a:pt x="16859" y="24817"/>
                    <a:pt x="15822" y="24688"/>
                    <a:pt x="14787" y="24417"/>
                  </a:cubicBezTo>
                  <a:cubicBezTo>
                    <a:pt x="9499" y="23038"/>
                    <a:pt x="5790" y="18226"/>
                    <a:pt x="5765" y="12763"/>
                  </a:cubicBezTo>
                  <a:cubicBezTo>
                    <a:pt x="5765" y="9855"/>
                    <a:pt x="6692" y="7274"/>
                    <a:pt x="8522" y="5018"/>
                  </a:cubicBezTo>
                  <a:cubicBezTo>
                    <a:pt x="8622" y="4893"/>
                    <a:pt x="8722" y="4768"/>
                    <a:pt x="8797" y="4617"/>
                  </a:cubicBezTo>
                  <a:cubicBezTo>
                    <a:pt x="8823" y="4542"/>
                    <a:pt x="8797" y="4367"/>
                    <a:pt x="8722" y="4316"/>
                  </a:cubicBezTo>
                  <a:cubicBezTo>
                    <a:pt x="8681" y="4275"/>
                    <a:pt x="8609" y="4256"/>
                    <a:pt x="8540" y="4256"/>
                  </a:cubicBezTo>
                  <a:cubicBezTo>
                    <a:pt x="8484" y="4256"/>
                    <a:pt x="8430" y="4269"/>
                    <a:pt x="8396" y="4291"/>
                  </a:cubicBezTo>
                  <a:cubicBezTo>
                    <a:pt x="8271" y="4367"/>
                    <a:pt x="8171" y="4517"/>
                    <a:pt x="8071" y="4617"/>
                  </a:cubicBezTo>
                  <a:cubicBezTo>
                    <a:pt x="6341" y="6722"/>
                    <a:pt x="5339" y="9128"/>
                    <a:pt x="5214" y="11810"/>
                  </a:cubicBezTo>
                  <a:cubicBezTo>
                    <a:pt x="4963" y="16572"/>
                    <a:pt x="6818" y="20382"/>
                    <a:pt x="10702" y="23189"/>
                  </a:cubicBezTo>
                  <a:cubicBezTo>
                    <a:pt x="10853" y="23289"/>
                    <a:pt x="11028" y="23414"/>
                    <a:pt x="11178" y="23514"/>
                  </a:cubicBezTo>
                  <a:cubicBezTo>
                    <a:pt x="10602" y="24768"/>
                    <a:pt x="10051" y="25996"/>
                    <a:pt x="9474" y="27249"/>
                  </a:cubicBezTo>
                  <a:cubicBezTo>
                    <a:pt x="9299" y="27174"/>
                    <a:pt x="9123" y="27098"/>
                    <a:pt x="8973" y="27023"/>
                  </a:cubicBezTo>
                  <a:cubicBezTo>
                    <a:pt x="7319" y="26171"/>
                    <a:pt x="5940" y="24968"/>
                    <a:pt x="4813" y="23489"/>
                  </a:cubicBezTo>
                  <a:cubicBezTo>
                    <a:pt x="2005" y="19780"/>
                    <a:pt x="853" y="15570"/>
                    <a:pt x="953" y="10983"/>
                  </a:cubicBezTo>
                  <a:cubicBezTo>
                    <a:pt x="953" y="10632"/>
                    <a:pt x="1053" y="10281"/>
                    <a:pt x="1254" y="9956"/>
                  </a:cubicBezTo>
                  <a:cubicBezTo>
                    <a:pt x="1604" y="9379"/>
                    <a:pt x="1905" y="8753"/>
                    <a:pt x="1980" y="8051"/>
                  </a:cubicBezTo>
                  <a:cubicBezTo>
                    <a:pt x="2005" y="7725"/>
                    <a:pt x="2056" y="7374"/>
                    <a:pt x="1980" y="7048"/>
                  </a:cubicBezTo>
                  <a:cubicBezTo>
                    <a:pt x="1902" y="6654"/>
                    <a:pt x="1655" y="6439"/>
                    <a:pt x="1370" y="6439"/>
                  </a:cubicBezTo>
                  <a:cubicBezTo>
                    <a:pt x="1202" y="6439"/>
                    <a:pt x="1020" y="6514"/>
                    <a:pt x="853" y="6672"/>
                  </a:cubicBezTo>
                  <a:cubicBezTo>
                    <a:pt x="627" y="6873"/>
                    <a:pt x="427" y="7148"/>
                    <a:pt x="326" y="7449"/>
                  </a:cubicBezTo>
                  <a:cubicBezTo>
                    <a:pt x="0" y="8251"/>
                    <a:pt x="26" y="9103"/>
                    <a:pt x="201" y="9956"/>
                  </a:cubicBezTo>
                  <a:cubicBezTo>
                    <a:pt x="276" y="10281"/>
                    <a:pt x="351" y="10607"/>
                    <a:pt x="351" y="10958"/>
                  </a:cubicBezTo>
                  <a:cubicBezTo>
                    <a:pt x="401" y="11785"/>
                    <a:pt x="376" y="12637"/>
                    <a:pt x="452" y="13489"/>
                  </a:cubicBezTo>
                  <a:cubicBezTo>
                    <a:pt x="702" y="16447"/>
                    <a:pt x="1529" y="19254"/>
                    <a:pt x="3033" y="21835"/>
                  </a:cubicBezTo>
                  <a:cubicBezTo>
                    <a:pt x="4487" y="24367"/>
                    <a:pt x="6417" y="26422"/>
                    <a:pt x="9098" y="27725"/>
                  </a:cubicBezTo>
                  <a:cubicBezTo>
                    <a:pt x="9148" y="27750"/>
                    <a:pt x="9224" y="27800"/>
                    <a:pt x="9324" y="27875"/>
                  </a:cubicBezTo>
                  <a:cubicBezTo>
                    <a:pt x="9224" y="28276"/>
                    <a:pt x="9123" y="28652"/>
                    <a:pt x="8998" y="29028"/>
                  </a:cubicBezTo>
                  <a:cubicBezTo>
                    <a:pt x="7945" y="32261"/>
                    <a:pt x="7494" y="35570"/>
                    <a:pt x="7269" y="38953"/>
                  </a:cubicBezTo>
                  <a:cubicBezTo>
                    <a:pt x="7244" y="39329"/>
                    <a:pt x="7294" y="39755"/>
                    <a:pt x="7319" y="40156"/>
                  </a:cubicBezTo>
                  <a:cubicBezTo>
                    <a:pt x="7342" y="40317"/>
                    <a:pt x="7427" y="40435"/>
                    <a:pt x="7595" y="40435"/>
                  </a:cubicBezTo>
                  <a:cubicBezTo>
                    <a:pt x="7611" y="40435"/>
                    <a:pt x="7627" y="40434"/>
                    <a:pt x="7645" y="40432"/>
                  </a:cubicBezTo>
                  <a:cubicBezTo>
                    <a:pt x="7820" y="40407"/>
                    <a:pt x="7870" y="40256"/>
                    <a:pt x="7870" y="40081"/>
                  </a:cubicBezTo>
                  <a:cubicBezTo>
                    <a:pt x="7870" y="39705"/>
                    <a:pt x="7820" y="39329"/>
                    <a:pt x="7845" y="38928"/>
                  </a:cubicBezTo>
                  <a:cubicBezTo>
                    <a:pt x="7970" y="37525"/>
                    <a:pt x="8096" y="36121"/>
                    <a:pt x="8271" y="34743"/>
                  </a:cubicBezTo>
                  <a:cubicBezTo>
                    <a:pt x="8597" y="32387"/>
                    <a:pt x="9198" y="30106"/>
                    <a:pt x="9950" y="27875"/>
                  </a:cubicBezTo>
                  <a:cubicBezTo>
                    <a:pt x="10376" y="26647"/>
                    <a:pt x="10928" y="25469"/>
                    <a:pt x="11454" y="24266"/>
                  </a:cubicBezTo>
                  <a:cubicBezTo>
                    <a:pt x="11504" y="24091"/>
                    <a:pt x="11630" y="23966"/>
                    <a:pt x="11680" y="23865"/>
                  </a:cubicBezTo>
                  <a:cubicBezTo>
                    <a:pt x="13900" y="24886"/>
                    <a:pt x="16018" y="25396"/>
                    <a:pt x="18045" y="25396"/>
                  </a:cubicBezTo>
                  <a:cubicBezTo>
                    <a:pt x="21439" y="25396"/>
                    <a:pt x="24575" y="23965"/>
                    <a:pt x="27494" y="21108"/>
                  </a:cubicBezTo>
                  <a:cubicBezTo>
                    <a:pt x="27895" y="21860"/>
                    <a:pt x="28271" y="22537"/>
                    <a:pt x="28622" y="23239"/>
                  </a:cubicBezTo>
                  <a:cubicBezTo>
                    <a:pt x="29925" y="26021"/>
                    <a:pt x="30727" y="28978"/>
                    <a:pt x="31279" y="31986"/>
                  </a:cubicBezTo>
                  <a:cubicBezTo>
                    <a:pt x="31780" y="34743"/>
                    <a:pt x="32081" y="37500"/>
                    <a:pt x="31780" y="40282"/>
                  </a:cubicBezTo>
                  <a:cubicBezTo>
                    <a:pt x="31780" y="40382"/>
                    <a:pt x="31755" y="40507"/>
                    <a:pt x="31780" y="40582"/>
                  </a:cubicBezTo>
                  <a:cubicBezTo>
                    <a:pt x="31830" y="40683"/>
                    <a:pt x="31930" y="40858"/>
                    <a:pt x="32031" y="40858"/>
                  </a:cubicBezTo>
                  <a:cubicBezTo>
                    <a:pt x="32131" y="40858"/>
                    <a:pt x="32256" y="40733"/>
                    <a:pt x="32306" y="40632"/>
                  </a:cubicBezTo>
                  <a:cubicBezTo>
                    <a:pt x="32357" y="40557"/>
                    <a:pt x="32357" y="40432"/>
                    <a:pt x="32357" y="40332"/>
                  </a:cubicBezTo>
                  <a:cubicBezTo>
                    <a:pt x="32407" y="39680"/>
                    <a:pt x="32482" y="39053"/>
                    <a:pt x="32482" y="38402"/>
                  </a:cubicBezTo>
                  <a:cubicBezTo>
                    <a:pt x="32482" y="35094"/>
                    <a:pt x="31956" y="31860"/>
                    <a:pt x="31154" y="28677"/>
                  </a:cubicBezTo>
                  <a:cubicBezTo>
                    <a:pt x="31128" y="28552"/>
                    <a:pt x="31103" y="28427"/>
                    <a:pt x="31078" y="28226"/>
                  </a:cubicBezTo>
                  <a:lnTo>
                    <a:pt x="31078" y="28226"/>
                  </a:lnTo>
                  <a:cubicBezTo>
                    <a:pt x="31630" y="28878"/>
                    <a:pt x="32106" y="29429"/>
                    <a:pt x="32632" y="29981"/>
                  </a:cubicBezTo>
                  <a:cubicBezTo>
                    <a:pt x="33334" y="30733"/>
                    <a:pt x="34136" y="31359"/>
                    <a:pt x="35113" y="31735"/>
                  </a:cubicBezTo>
                  <a:cubicBezTo>
                    <a:pt x="35396" y="31847"/>
                    <a:pt x="35673" y="31902"/>
                    <a:pt x="35941" y="31902"/>
                  </a:cubicBezTo>
                  <a:cubicBezTo>
                    <a:pt x="36454" y="31902"/>
                    <a:pt x="36932" y="31696"/>
                    <a:pt x="37344" y="31284"/>
                  </a:cubicBezTo>
                  <a:cubicBezTo>
                    <a:pt x="37670" y="30958"/>
                    <a:pt x="37996" y="30607"/>
                    <a:pt x="38221" y="30231"/>
                  </a:cubicBezTo>
                  <a:cubicBezTo>
                    <a:pt x="39149" y="28677"/>
                    <a:pt x="40076" y="27149"/>
                    <a:pt x="40377" y="25344"/>
                  </a:cubicBezTo>
                  <a:cubicBezTo>
                    <a:pt x="40402" y="25194"/>
                    <a:pt x="40477" y="24993"/>
                    <a:pt x="40602" y="24943"/>
                  </a:cubicBezTo>
                  <a:cubicBezTo>
                    <a:pt x="41379" y="24492"/>
                    <a:pt x="41580" y="23715"/>
                    <a:pt x="41655" y="22938"/>
                  </a:cubicBezTo>
                  <a:cubicBezTo>
                    <a:pt x="41730" y="22136"/>
                    <a:pt x="41379" y="21835"/>
                    <a:pt x="40828" y="21710"/>
                  </a:cubicBezTo>
                  <a:cubicBezTo>
                    <a:pt x="40677" y="21685"/>
                    <a:pt x="40552" y="21635"/>
                    <a:pt x="40402" y="21560"/>
                  </a:cubicBezTo>
                  <a:cubicBezTo>
                    <a:pt x="40402" y="21033"/>
                    <a:pt x="40301" y="20507"/>
                    <a:pt x="40527" y="19981"/>
                  </a:cubicBezTo>
                  <a:cubicBezTo>
                    <a:pt x="40652" y="20006"/>
                    <a:pt x="40753" y="20006"/>
                    <a:pt x="40853" y="20006"/>
                  </a:cubicBezTo>
                  <a:cubicBezTo>
                    <a:pt x="42006" y="20131"/>
                    <a:pt x="43159" y="20281"/>
                    <a:pt x="44311" y="20432"/>
                  </a:cubicBezTo>
                  <a:cubicBezTo>
                    <a:pt x="47745" y="20833"/>
                    <a:pt x="51154" y="21209"/>
                    <a:pt x="54587" y="21635"/>
                  </a:cubicBezTo>
                  <a:cubicBezTo>
                    <a:pt x="54650" y="21642"/>
                    <a:pt x="54711" y="21645"/>
                    <a:pt x="54772" y="21645"/>
                  </a:cubicBezTo>
                  <a:cubicBezTo>
                    <a:pt x="55147" y="21645"/>
                    <a:pt x="55474" y="21507"/>
                    <a:pt x="55690" y="21184"/>
                  </a:cubicBezTo>
                  <a:cubicBezTo>
                    <a:pt x="55941" y="20858"/>
                    <a:pt x="56166" y="20482"/>
                    <a:pt x="56317" y="20106"/>
                  </a:cubicBezTo>
                  <a:cubicBezTo>
                    <a:pt x="56743" y="19053"/>
                    <a:pt x="56918" y="17925"/>
                    <a:pt x="57043" y="16798"/>
                  </a:cubicBezTo>
                  <a:cubicBezTo>
                    <a:pt x="57294" y="14492"/>
                    <a:pt x="57219" y="12186"/>
                    <a:pt x="56918" y="9880"/>
                  </a:cubicBezTo>
                  <a:cubicBezTo>
                    <a:pt x="56718" y="8577"/>
                    <a:pt x="56492" y="7274"/>
                    <a:pt x="55941" y="6096"/>
                  </a:cubicBezTo>
                  <a:cubicBezTo>
                    <a:pt x="55715" y="5620"/>
                    <a:pt x="55414" y="5169"/>
                    <a:pt x="55088" y="4768"/>
                  </a:cubicBezTo>
                  <a:cubicBezTo>
                    <a:pt x="54908" y="4537"/>
                    <a:pt x="54651" y="4426"/>
                    <a:pt x="54376" y="4426"/>
                  </a:cubicBezTo>
                  <a:cubicBezTo>
                    <a:pt x="54232" y="4426"/>
                    <a:pt x="54082" y="4457"/>
                    <a:pt x="53936" y="4517"/>
                  </a:cubicBezTo>
                  <a:cubicBezTo>
                    <a:pt x="52657" y="5043"/>
                    <a:pt x="51379" y="5595"/>
                    <a:pt x="50076" y="6096"/>
                  </a:cubicBezTo>
                  <a:cubicBezTo>
                    <a:pt x="45489" y="7875"/>
                    <a:pt x="40978" y="9905"/>
                    <a:pt x="36517" y="11986"/>
                  </a:cubicBezTo>
                  <a:cubicBezTo>
                    <a:pt x="35640" y="12387"/>
                    <a:pt x="34788" y="12838"/>
                    <a:pt x="33910" y="13264"/>
                  </a:cubicBezTo>
                  <a:cubicBezTo>
                    <a:pt x="33635" y="13414"/>
                    <a:pt x="33484" y="13615"/>
                    <a:pt x="33459" y="13915"/>
                  </a:cubicBezTo>
                  <a:cubicBezTo>
                    <a:pt x="33409" y="14342"/>
                    <a:pt x="33309" y="14768"/>
                    <a:pt x="33309" y="15169"/>
                  </a:cubicBezTo>
                  <a:cubicBezTo>
                    <a:pt x="33259" y="16372"/>
                    <a:pt x="33434" y="17499"/>
                    <a:pt x="33935" y="18602"/>
                  </a:cubicBezTo>
                  <a:cubicBezTo>
                    <a:pt x="34161" y="19053"/>
                    <a:pt x="34437" y="19329"/>
                    <a:pt x="34988" y="19354"/>
                  </a:cubicBezTo>
                  <a:cubicBezTo>
                    <a:pt x="35489" y="19354"/>
                    <a:pt x="35991" y="19429"/>
                    <a:pt x="36492" y="19504"/>
                  </a:cubicBezTo>
                  <a:cubicBezTo>
                    <a:pt x="36943" y="19555"/>
                    <a:pt x="37419" y="19630"/>
                    <a:pt x="37895" y="19680"/>
                  </a:cubicBezTo>
                  <a:cubicBezTo>
                    <a:pt x="37770" y="21033"/>
                    <a:pt x="37620" y="22286"/>
                    <a:pt x="37519" y="23540"/>
                  </a:cubicBezTo>
                  <a:cubicBezTo>
                    <a:pt x="37469" y="24392"/>
                    <a:pt x="37469" y="25244"/>
                    <a:pt x="37519" y="26071"/>
                  </a:cubicBezTo>
                  <a:cubicBezTo>
                    <a:pt x="37545" y="26748"/>
                    <a:pt x="37695" y="26823"/>
                    <a:pt x="38347" y="26848"/>
                  </a:cubicBezTo>
                  <a:lnTo>
                    <a:pt x="39424" y="26848"/>
                  </a:lnTo>
                  <a:cubicBezTo>
                    <a:pt x="39073" y="27525"/>
                    <a:pt x="38773" y="28151"/>
                    <a:pt x="38447" y="28728"/>
                  </a:cubicBezTo>
                  <a:cubicBezTo>
                    <a:pt x="38071" y="29354"/>
                    <a:pt x="37695" y="29981"/>
                    <a:pt x="37244" y="30557"/>
                  </a:cubicBezTo>
                  <a:cubicBezTo>
                    <a:pt x="36823" y="31083"/>
                    <a:pt x="36412" y="31329"/>
                    <a:pt x="35934" y="31329"/>
                  </a:cubicBezTo>
                  <a:cubicBezTo>
                    <a:pt x="35614" y="31329"/>
                    <a:pt x="35265" y="31219"/>
                    <a:pt x="34863" y="31008"/>
                  </a:cubicBezTo>
                  <a:cubicBezTo>
                    <a:pt x="34763" y="30958"/>
                    <a:pt x="34662" y="30883"/>
                    <a:pt x="34562" y="30808"/>
                  </a:cubicBezTo>
                  <a:cubicBezTo>
                    <a:pt x="33409" y="30131"/>
                    <a:pt x="32557" y="29129"/>
                    <a:pt x="31755" y="28101"/>
                  </a:cubicBezTo>
                  <a:cubicBezTo>
                    <a:pt x="30978" y="27073"/>
                    <a:pt x="30326" y="26021"/>
                    <a:pt x="29900" y="24793"/>
                  </a:cubicBezTo>
                  <a:cubicBezTo>
                    <a:pt x="29374" y="23339"/>
                    <a:pt x="28697" y="21936"/>
                    <a:pt x="27820" y="20607"/>
                  </a:cubicBezTo>
                  <a:cubicBezTo>
                    <a:pt x="27920" y="20482"/>
                    <a:pt x="27971" y="20382"/>
                    <a:pt x="28046" y="20281"/>
                  </a:cubicBezTo>
                  <a:cubicBezTo>
                    <a:pt x="30226" y="17274"/>
                    <a:pt x="31028" y="13915"/>
                    <a:pt x="30326" y="10281"/>
                  </a:cubicBezTo>
                  <a:cubicBezTo>
                    <a:pt x="29129" y="4081"/>
                    <a:pt x="23754" y="0"/>
                    <a:pt x="17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3"/>
            <p:cNvSpPr/>
            <p:nvPr/>
          </p:nvSpPr>
          <p:spPr>
            <a:xfrm>
              <a:off x="2095375" y="1002525"/>
              <a:ext cx="205550" cy="135725"/>
            </a:xfrm>
            <a:custGeom>
              <a:rect b="b" l="l" r="r" t="t"/>
              <a:pathLst>
                <a:path extrusionOk="0" h="5429" w="8222">
                  <a:moveTo>
                    <a:pt x="7520" y="1028"/>
                  </a:moveTo>
                  <a:lnTo>
                    <a:pt x="7520" y="1028"/>
                  </a:lnTo>
                  <a:cubicBezTo>
                    <a:pt x="7895" y="2532"/>
                    <a:pt x="6993" y="4637"/>
                    <a:pt x="4988" y="4813"/>
                  </a:cubicBezTo>
                  <a:cubicBezTo>
                    <a:pt x="4844" y="4828"/>
                    <a:pt x="4703" y="4835"/>
                    <a:pt x="4564" y="4835"/>
                  </a:cubicBezTo>
                  <a:cubicBezTo>
                    <a:pt x="3302" y="4835"/>
                    <a:pt x="2255" y="4235"/>
                    <a:pt x="1329" y="3309"/>
                  </a:cubicBezTo>
                  <a:lnTo>
                    <a:pt x="1329" y="3309"/>
                  </a:lnTo>
                  <a:cubicBezTo>
                    <a:pt x="1676" y="3344"/>
                    <a:pt x="2017" y="3363"/>
                    <a:pt x="2350" y="3363"/>
                  </a:cubicBezTo>
                  <a:cubicBezTo>
                    <a:pt x="4371" y="3363"/>
                    <a:pt x="6121" y="2685"/>
                    <a:pt x="7520" y="1028"/>
                  </a:cubicBezTo>
                  <a:close/>
                  <a:moveTo>
                    <a:pt x="7645" y="1"/>
                  </a:moveTo>
                  <a:cubicBezTo>
                    <a:pt x="7570" y="1"/>
                    <a:pt x="7394" y="151"/>
                    <a:pt x="7319" y="276"/>
                  </a:cubicBezTo>
                  <a:cubicBezTo>
                    <a:pt x="6191" y="2006"/>
                    <a:pt x="4537" y="2707"/>
                    <a:pt x="2532" y="2758"/>
                  </a:cubicBezTo>
                  <a:cubicBezTo>
                    <a:pt x="2485" y="2759"/>
                    <a:pt x="2439" y="2760"/>
                    <a:pt x="2393" y="2760"/>
                  </a:cubicBezTo>
                  <a:cubicBezTo>
                    <a:pt x="1715" y="2760"/>
                    <a:pt x="1060" y="2593"/>
                    <a:pt x="427" y="2382"/>
                  </a:cubicBezTo>
                  <a:cubicBezTo>
                    <a:pt x="402" y="2372"/>
                    <a:pt x="376" y="2368"/>
                    <a:pt x="348" y="2368"/>
                  </a:cubicBezTo>
                  <a:cubicBezTo>
                    <a:pt x="235" y="2368"/>
                    <a:pt x="102" y="2437"/>
                    <a:pt x="1" y="2457"/>
                  </a:cubicBezTo>
                  <a:cubicBezTo>
                    <a:pt x="26" y="2582"/>
                    <a:pt x="1" y="2732"/>
                    <a:pt x="76" y="2833"/>
                  </a:cubicBezTo>
                  <a:cubicBezTo>
                    <a:pt x="928" y="4011"/>
                    <a:pt x="2031" y="4863"/>
                    <a:pt x="3434" y="5264"/>
                  </a:cubicBezTo>
                  <a:cubicBezTo>
                    <a:pt x="3836" y="5375"/>
                    <a:pt x="4228" y="5429"/>
                    <a:pt x="4605" y="5429"/>
                  </a:cubicBezTo>
                  <a:cubicBezTo>
                    <a:pt x="6346" y="5429"/>
                    <a:pt x="7750" y="4286"/>
                    <a:pt x="8121" y="2432"/>
                  </a:cubicBezTo>
                  <a:cubicBezTo>
                    <a:pt x="8171" y="2131"/>
                    <a:pt x="8196" y="1830"/>
                    <a:pt x="8221" y="1555"/>
                  </a:cubicBezTo>
                  <a:cubicBezTo>
                    <a:pt x="8196" y="1229"/>
                    <a:pt x="8171" y="928"/>
                    <a:pt x="8121" y="627"/>
                  </a:cubicBezTo>
                  <a:cubicBezTo>
                    <a:pt x="8121" y="527"/>
                    <a:pt x="8096" y="402"/>
                    <a:pt x="8046" y="326"/>
                  </a:cubicBezTo>
                  <a:cubicBezTo>
                    <a:pt x="7946" y="201"/>
                    <a:pt x="7795" y="51"/>
                    <a:pt x="76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3"/>
            <p:cNvSpPr/>
            <p:nvPr/>
          </p:nvSpPr>
          <p:spPr>
            <a:xfrm>
              <a:off x="3077225" y="862500"/>
              <a:ext cx="109675" cy="69250"/>
            </a:xfrm>
            <a:custGeom>
              <a:rect b="b" l="l" r="r" t="t"/>
              <a:pathLst>
                <a:path extrusionOk="0" h="2770" w="4387">
                  <a:moveTo>
                    <a:pt x="4014" y="1"/>
                  </a:moveTo>
                  <a:cubicBezTo>
                    <a:pt x="3891" y="1"/>
                    <a:pt x="3754" y="78"/>
                    <a:pt x="3634" y="138"/>
                  </a:cubicBezTo>
                  <a:cubicBezTo>
                    <a:pt x="3609" y="163"/>
                    <a:pt x="3559" y="163"/>
                    <a:pt x="3534" y="188"/>
                  </a:cubicBezTo>
                  <a:cubicBezTo>
                    <a:pt x="2506" y="815"/>
                    <a:pt x="1479" y="1466"/>
                    <a:pt x="451" y="2093"/>
                  </a:cubicBezTo>
                  <a:cubicBezTo>
                    <a:pt x="326" y="2168"/>
                    <a:pt x="201" y="2293"/>
                    <a:pt x="100" y="2419"/>
                  </a:cubicBezTo>
                  <a:cubicBezTo>
                    <a:pt x="0" y="2544"/>
                    <a:pt x="125" y="2770"/>
                    <a:pt x="351" y="2770"/>
                  </a:cubicBezTo>
                  <a:cubicBezTo>
                    <a:pt x="426" y="2719"/>
                    <a:pt x="551" y="2644"/>
                    <a:pt x="677" y="2569"/>
                  </a:cubicBezTo>
                  <a:cubicBezTo>
                    <a:pt x="1754" y="1917"/>
                    <a:pt x="2832" y="1266"/>
                    <a:pt x="3935" y="614"/>
                  </a:cubicBezTo>
                  <a:cubicBezTo>
                    <a:pt x="4110" y="514"/>
                    <a:pt x="4386" y="439"/>
                    <a:pt x="4236" y="138"/>
                  </a:cubicBezTo>
                  <a:cubicBezTo>
                    <a:pt x="4175" y="37"/>
                    <a:pt x="4098" y="1"/>
                    <a:pt x="4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3"/>
            <p:cNvSpPr/>
            <p:nvPr/>
          </p:nvSpPr>
          <p:spPr>
            <a:xfrm>
              <a:off x="2046500" y="987500"/>
              <a:ext cx="40125" cy="45775"/>
            </a:xfrm>
            <a:custGeom>
              <a:rect b="b" l="l" r="r" t="t"/>
              <a:pathLst>
                <a:path extrusionOk="0" h="1831" w="1605">
                  <a:moveTo>
                    <a:pt x="803" y="0"/>
                  </a:moveTo>
                  <a:cubicBezTo>
                    <a:pt x="352" y="0"/>
                    <a:pt x="1" y="351"/>
                    <a:pt x="1" y="802"/>
                  </a:cubicBezTo>
                  <a:cubicBezTo>
                    <a:pt x="25" y="1364"/>
                    <a:pt x="431" y="1831"/>
                    <a:pt x="869" y="1831"/>
                  </a:cubicBezTo>
                  <a:cubicBezTo>
                    <a:pt x="880" y="1831"/>
                    <a:pt x="892" y="1830"/>
                    <a:pt x="903" y="1830"/>
                  </a:cubicBezTo>
                  <a:cubicBezTo>
                    <a:pt x="1279" y="1805"/>
                    <a:pt x="1605" y="1379"/>
                    <a:pt x="1605" y="978"/>
                  </a:cubicBezTo>
                  <a:cubicBezTo>
                    <a:pt x="1605" y="501"/>
                    <a:pt x="1204" y="0"/>
                    <a:pt x="8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3"/>
            <p:cNvSpPr/>
            <p:nvPr/>
          </p:nvSpPr>
          <p:spPr>
            <a:xfrm>
              <a:off x="2253900" y="935475"/>
              <a:ext cx="43875" cy="44050"/>
            </a:xfrm>
            <a:custGeom>
              <a:rect b="b" l="l" r="r" t="t"/>
              <a:pathLst>
                <a:path extrusionOk="0" h="1762" w="1755">
                  <a:moveTo>
                    <a:pt x="803" y="1"/>
                  </a:moveTo>
                  <a:cubicBezTo>
                    <a:pt x="702" y="51"/>
                    <a:pt x="502" y="101"/>
                    <a:pt x="377" y="226"/>
                  </a:cubicBezTo>
                  <a:cubicBezTo>
                    <a:pt x="1" y="653"/>
                    <a:pt x="176" y="1429"/>
                    <a:pt x="677" y="1655"/>
                  </a:cubicBezTo>
                  <a:cubicBezTo>
                    <a:pt x="815" y="1718"/>
                    <a:pt x="959" y="1762"/>
                    <a:pt x="1097" y="1762"/>
                  </a:cubicBezTo>
                  <a:cubicBezTo>
                    <a:pt x="1235" y="1762"/>
                    <a:pt x="1366" y="1718"/>
                    <a:pt x="1479" y="1605"/>
                  </a:cubicBezTo>
                  <a:cubicBezTo>
                    <a:pt x="1755" y="1329"/>
                    <a:pt x="1730" y="978"/>
                    <a:pt x="1630" y="653"/>
                  </a:cubicBezTo>
                  <a:cubicBezTo>
                    <a:pt x="1504" y="302"/>
                    <a:pt x="1304" y="51"/>
                    <a:pt x="8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3"/>
            <p:cNvSpPr/>
            <p:nvPr/>
          </p:nvSpPr>
          <p:spPr>
            <a:xfrm>
              <a:off x="3085350" y="1145375"/>
              <a:ext cx="94650" cy="42025"/>
            </a:xfrm>
            <a:custGeom>
              <a:rect b="b" l="l" r="r" t="t"/>
              <a:pathLst>
                <a:path extrusionOk="0" h="1681" w="3786">
                  <a:moveTo>
                    <a:pt x="327" y="1"/>
                  </a:moveTo>
                  <a:cubicBezTo>
                    <a:pt x="226" y="51"/>
                    <a:pt x="126" y="126"/>
                    <a:pt x="1" y="201"/>
                  </a:cubicBezTo>
                  <a:cubicBezTo>
                    <a:pt x="51" y="302"/>
                    <a:pt x="101" y="402"/>
                    <a:pt x="176" y="477"/>
                  </a:cubicBezTo>
                  <a:cubicBezTo>
                    <a:pt x="252" y="527"/>
                    <a:pt x="377" y="552"/>
                    <a:pt x="452" y="577"/>
                  </a:cubicBezTo>
                  <a:cubicBezTo>
                    <a:pt x="1354" y="903"/>
                    <a:pt x="2231" y="1254"/>
                    <a:pt x="3109" y="1580"/>
                  </a:cubicBezTo>
                  <a:cubicBezTo>
                    <a:pt x="3234" y="1605"/>
                    <a:pt x="3334" y="1680"/>
                    <a:pt x="3460" y="1680"/>
                  </a:cubicBezTo>
                  <a:cubicBezTo>
                    <a:pt x="3535" y="1655"/>
                    <a:pt x="3635" y="1555"/>
                    <a:pt x="3785" y="1455"/>
                  </a:cubicBezTo>
                  <a:cubicBezTo>
                    <a:pt x="3560" y="1279"/>
                    <a:pt x="3409" y="1104"/>
                    <a:pt x="3234" y="1028"/>
                  </a:cubicBezTo>
                  <a:cubicBezTo>
                    <a:pt x="2332" y="678"/>
                    <a:pt x="1404" y="377"/>
                    <a:pt x="502" y="51"/>
                  </a:cubicBezTo>
                  <a:cubicBezTo>
                    <a:pt x="452" y="26"/>
                    <a:pt x="377" y="1"/>
                    <a:pt x="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3"/>
            <p:cNvSpPr/>
            <p:nvPr/>
          </p:nvSpPr>
          <p:spPr>
            <a:xfrm>
              <a:off x="3104150" y="1048625"/>
              <a:ext cx="85875" cy="23125"/>
            </a:xfrm>
            <a:custGeom>
              <a:rect b="b" l="l" r="r" t="t"/>
              <a:pathLst>
                <a:path extrusionOk="0" h="925" w="3435">
                  <a:moveTo>
                    <a:pt x="270" y="1"/>
                  </a:moveTo>
                  <a:cubicBezTo>
                    <a:pt x="131" y="1"/>
                    <a:pt x="1" y="46"/>
                    <a:pt x="1" y="237"/>
                  </a:cubicBezTo>
                  <a:cubicBezTo>
                    <a:pt x="1" y="337"/>
                    <a:pt x="176" y="487"/>
                    <a:pt x="302" y="513"/>
                  </a:cubicBezTo>
                  <a:cubicBezTo>
                    <a:pt x="1154" y="663"/>
                    <a:pt x="2006" y="788"/>
                    <a:pt x="2808" y="914"/>
                  </a:cubicBezTo>
                  <a:cubicBezTo>
                    <a:pt x="2875" y="914"/>
                    <a:pt x="2919" y="925"/>
                    <a:pt x="2964" y="925"/>
                  </a:cubicBezTo>
                  <a:cubicBezTo>
                    <a:pt x="2986" y="925"/>
                    <a:pt x="3008" y="922"/>
                    <a:pt x="3033" y="914"/>
                  </a:cubicBezTo>
                  <a:cubicBezTo>
                    <a:pt x="3209" y="914"/>
                    <a:pt x="3434" y="888"/>
                    <a:pt x="3409" y="663"/>
                  </a:cubicBezTo>
                  <a:cubicBezTo>
                    <a:pt x="3409" y="563"/>
                    <a:pt x="3209" y="437"/>
                    <a:pt x="3083" y="412"/>
                  </a:cubicBezTo>
                  <a:cubicBezTo>
                    <a:pt x="2181" y="262"/>
                    <a:pt x="1304" y="137"/>
                    <a:pt x="402" y="11"/>
                  </a:cubicBezTo>
                  <a:cubicBezTo>
                    <a:pt x="360" y="5"/>
                    <a:pt x="315"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5" name="Shape 2265"/>
        <p:cNvGrpSpPr/>
        <p:nvPr/>
      </p:nvGrpSpPr>
      <p:grpSpPr>
        <a:xfrm>
          <a:off x="0" y="0"/>
          <a:ext cx="0" cy="0"/>
          <a:chOff x="0" y="0"/>
          <a:chExt cx="0" cy="0"/>
        </a:xfrm>
      </p:grpSpPr>
      <p:sp>
        <p:nvSpPr>
          <p:cNvPr id="2266" name="Google Shape;2266;p44"/>
          <p:cNvSpPr/>
          <p:nvPr/>
        </p:nvSpPr>
        <p:spPr>
          <a:xfrm>
            <a:off x="715625" y="543200"/>
            <a:ext cx="7718100" cy="25302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4"/>
          <p:cNvSpPr txBox="1"/>
          <p:nvPr>
            <p:ph type="title"/>
          </p:nvPr>
        </p:nvSpPr>
        <p:spPr>
          <a:xfrm>
            <a:off x="2712400" y="1503900"/>
            <a:ext cx="5465400" cy="86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Teoría Dinámica</a:t>
            </a:r>
            <a:endParaRPr/>
          </a:p>
        </p:txBody>
      </p:sp>
      <p:sp>
        <p:nvSpPr>
          <p:cNvPr id="2268" name="Google Shape;2268;p44"/>
          <p:cNvSpPr txBox="1"/>
          <p:nvPr>
            <p:ph idx="2" type="title"/>
          </p:nvPr>
        </p:nvSpPr>
        <p:spPr>
          <a:xfrm>
            <a:off x="1161900" y="1253400"/>
            <a:ext cx="1436100" cy="136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269" name="Google Shape;2269;p44"/>
          <p:cNvSpPr/>
          <p:nvPr/>
        </p:nvSpPr>
        <p:spPr>
          <a:xfrm>
            <a:off x="5255276" y="2015423"/>
            <a:ext cx="4125" cy="7182"/>
          </a:xfrm>
          <a:custGeom>
            <a:rect b="b" l="l" r="r" t="t"/>
            <a:pathLst>
              <a:path extrusionOk="0" h="101" w="58">
                <a:moveTo>
                  <a:pt x="1" y="0"/>
                </a:moveTo>
                <a:cubicBezTo>
                  <a:pt x="15" y="43"/>
                  <a:pt x="44" y="72"/>
                  <a:pt x="58" y="100"/>
                </a:cubicBezTo>
                <a:cubicBezTo>
                  <a:pt x="44" y="72"/>
                  <a:pt x="15" y="29"/>
                  <a:pt x="1" y="0"/>
                </a:cubicBezTo>
                <a:close/>
              </a:path>
            </a:pathLst>
          </a:custGeom>
          <a:solidFill>
            <a:srgbClr val="4D7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0" name="Google Shape;2270;p44"/>
          <p:cNvGrpSpPr/>
          <p:nvPr/>
        </p:nvGrpSpPr>
        <p:grpSpPr>
          <a:xfrm>
            <a:off x="879258" y="402095"/>
            <a:ext cx="7385477" cy="511271"/>
            <a:chOff x="784421" y="402095"/>
            <a:chExt cx="7385477" cy="511271"/>
          </a:xfrm>
        </p:grpSpPr>
        <p:grpSp>
          <p:nvGrpSpPr>
            <p:cNvPr id="2271" name="Google Shape;2271;p44"/>
            <p:cNvGrpSpPr/>
            <p:nvPr/>
          </p:nvGrpSpPr>
          <p:grpSpPr>
            <a:xfrm>
              <a:off x="784421" y="402095"/>
              <a:ext cx="325269" cy="511271"/>
              <a:chOff x="1471100" y="1593200"/>
              <a:chExt cx="235600" cy="370325"/>
            </a:xfrm>
          </p:grpSpPr>
          <p:sp>
            <p:nvSpPr>
              <p:cNvPr id="2272" name="Google Shape;2272;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5" name="Google Shape;2275;p44"/>
            <p:cNvGrpSpPr/>
            <p:nvPr/>
          </p:nvGrpSpPr>
          <p:grpSpPr>
            <a:xfrm>
              <a:off x="1288721" y="402095"/>
              <a:ext cx="325269" cy="511271"/>
              <a:chOff x="1471100" y="1593200"/>
              <a:chExt cx="235600" cy="370325"/>
            </a:xfrm>
          </p:grpSpPr>
          <p:sp>
            <p:nvSpPr>
              <p:cNvPr id="2276" name="Google Shape;2276;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9" name="Google Shape;2279;p44"/>
            <p:cNvGrpSpPr/>
            <p:nvPr/>
          </p:nvGrpSpPr>
          <p:grpSpPr>
            <a:xfrm>
              <a:off x="1793022" y="402095"/>
              <a:ext cx="325269" cy="511271"/>
              <a:chOff x="1471100" y="1593200"/>
              <a:chExt cx="235600" cy="370325"/>
            </a:xfrm>
          </p:grpSpPr>
          <p:sp>
            <p:nvSpPr>
              <p:cNvPr id="2280" name="Google Shape;2280;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3" name="Google Shape;2283;p44"/>
            <p:cNvGrpSpPr/>
            <p:nvPr/>
          </p:nvGrpSpPr>
          <p:grpSpPr>
            <a:xfrm>
              <a:off x="2297323" y="402095"/>
              <a:ext cx="325269" cy="511271"/>
              <a:chOff x="1471100" y="1593200"/>
              <a:chExt cx="235600" cy="370325"/>
            </a:xfrm>
          </p:grpSpPr>
          <p:sp>
            <p:nvSpPr>
              <p:cNvPr id="2284" name="Google Shape;2284;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7" name="Google Shape;2287;p44"/>
            <p:cNvGrpSpPr/>
            <p:nvPr/>
          </p:nvGrpSpPr>
          <p:grpSpPr>
            <a:xfrm>
              <a:off x="2801624" y="402095"/>
              <a:ext cx="325269" cy="511271"/>
              <a:chOff x="1471100" y="1593200"/>
              <a:chExt cx="235600" cy="370325"/>
            </a:xfrm>
          </p:grpSpPr>
          <p:sp>
            <p:nvSpPr>
              <p:cNvPr id="2288" name="Google Shape;2288;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1" name="Google Shape;2291;p44"/>
            <p:cNvGrpSpPr/>
            <p:nvPr/>
          </p:nvGrpSpPr>
          <p:grpSpPr>
            <a:xfrm>
              <a:off x="3305925" y="402095"/>
              <a:ext cx="325269" cy="511271"/>
              <a:chOff x="1471100" y="1593200"/>
              <a:chExt cx="235600" cy="370325"/>
            </a:xfrm>
          </p:grpSpPr>
          <p:sp>
            <p:nvSpPr>
              <p:cNvPr id="2292" name="Google Shape;2292;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5" name="Google Shape;2295;p44"/>
            <p:cNvGrpSpPr/>
            <p:nvPr/>
          </p:nvGrpSpPr>
          <p:grpSpPr>
            <a:xfrm>
              <a:off x="3810225" y="402095"/>
              <a:ext cx="325269" cy="511271"/>
              <a:chOff x="1471100" y="1593200"/>
              <a:chExt cx="235600" cy="370325"/>
            </a:xfrm>
          </p:grpSpPr>
          <p:sp>
            <p:nvSpPr>
              <p:cNvPr id="2296" name="Google Shape;2296;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9" name="Google Shape;2299;p44"/>
            <p:cNvGrpSpPr/>
            <p:nvPr/>
          </p:nvGrpSpPr>
          <p:grpSpPr>
            <a:xfrm>
              <a:off x="4314526" y="402095"/>
              <a:ext cx="325269" cy="511271"/>
              <a:chOff x="1471100" y="1593200"/>
              <a:chExt cx="235600" cy="370325"/>
            </a:xfrm>
          </p:grpSpPr>
          <p:sp>
            <p:nvSpPr>
              <p:cNvPr id="2300" name="Google Shape;2300;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3" name="Google Shape;2303;p44"/>
            <p:cNvGrpSpPr/>
            <p:nvPr/>
          </p:nvGrpSpPr>
          <p:grpSpPr>
            <a:xfrm>
              <a:off x="4818827" y="402095"/>
              <a:ext cx="325269" cy="511271"/>
              <a:chOff x="1471100" y="1593200"/>
              <a:chExt cx="235600" cy="370325"/>
            </a:xfrm>
          </p:grpSpPr>
          <p:sp>
            <p:nvSpPr>
              <p:cNvPr id="2304" name="Google Shape;2304;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7" name="Google Shape;2307;p44"/>
            <p:cNvGrpSpPr/>
            <p:nvPr/>
          </p:nvGrpSpPr>
          <p:grpSpPr>
            <a:xfrm>
              <a:off x="5323128" y="402095"/>
              <a:ext cx="325269" cy="511271"/>
              <a:chOff x="1471100" y="1593200"/>
              <a:chExt cx="235600" cy="370325"/>
            </a:xfrm>
          </p:grpSpPr>
          <p:sp>
            <p:nvSpPr>
              <p:cNvPr id="2308" name="Google Shape;2308;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1" name="Google Shape;2311;p44"/>
            <p:cNvGrpSpPr/>
            <p:nvPr/>
          </p:nvGrpSpPr>
          <p:grpSpPr>
            <a:xfrm>
              <a:off x="5827429" y="402095"/>
              <a:ext cx="325269" cy="511271"/>
              <a:chOff x="1471100" y="1593200"/>
              <a:chExt cx="235600" cy="370325"/>
            </a:xfrm>
          </p:grpSpPr>
          <p:sp>
            <p:nvSpPr>
              <p:cNvPr id="2312" name="Google Shape;2312;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5" name="Google Shape;2315;p44"/>
            <p:cNvGrpSpPr/>
            <p:nvPr/>
          </p:nvGrpSpPr>
          <p:grpSpPr>
            <a:xfrm>
              <a:off x="6331729" y="402095"/>
              <a:ext cx="325269" cy="511271"/>
              <a:chOff x="1471100" y="1593200"/>
              <a:chExt cx="235600" cy="370325"/>
            </a:xfrm>
          </p:grpSpPr>
          <p:sp>
            <p:nvSpPr>
              <p:cNvPr id="2316" name="Google Shape;2316;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9" name="Google Shape;2319;p44"/>
            <p:cNvGrpSpPr/>
            <p:nvPr/>
          </p:nvGrpSpPr>
          <p:grpSpPr>
            <a:xfrm>
              <a:off x="6836029" y="402095"/>
              <a:ext cx="325269" cy="511271"/>
              <a:chOff x="1471100" y="1593200"/>
              <a:chExt cx="235600" cy="370325"/>
            </a:xfrm>
          </p:grpSpPr>
          <p:sp>
            <p:nvSpPr>
              <p:cNvPr id="2320" name="Google Shape;2320;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3" name="Google Shape;2323;p44"/>
            <p:cNvGrpSpPr/>
            <p:nvPr/>
          </p:nvGrpSpPr>
          <p:grpSpPr>
            <a:xfrm>
              <a:off x="7340329" y="402095"/>
              <a:ext cx="325269" cy="511271"/>
              <a:chOff x="1471100" y="1593200"/>
              <a:chExt cx="235600" cy="370325"/>
            </a:xfrm>
          </p:grpSpPr>
          <p:sp>
            <p:nvSpPr>
              <p:cNvPr id="2324" name="Google Shape;2324;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7" name="Google Shape;2327;p44"/>
            <p:cNvGrpSpPr/>
            <p:nvPr/>
          </p:nvGrpSpPr>
          <p:grpSpPr>
            <a:xfrm>
              <a:off x="7844629" y="402095"/>
              <a:ext cx="325269" cy="511271"/>
              <a:chOff x="1471100" y="1593200"/>
              <a:chExt cx="235600" cy="370325"/>
            </a:xfrm>
          </p:grpSpPr>
          <p:sp>
            <p:nvSpPr>
              <p:cNvPr id="2328" name="Google Shape;2328;p44"/>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4"/>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4"/>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31" name="Google Shape;2331;p44"/>
          <p:cNvSpPr/>
          <p:nvPr/>
        </p:nvSpPr>
        <p:spPr>
          <a:xfrm>
            <a:off x="715625" y="3406900"/>
            <a:ext cx="3073800" cy="13656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4"/>
          <p:cNvSpPr/>
          <p:nvPr/>
        </p:nvSpPr>
        <p:spPr>
          <a:xfrm>
            <a:off x="4399950" y="3406900"/>
            <a:ext cx="4033800" cy="13656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3" name="Google Shape;2333;p44"/>
          <p:cNvGrpSpPr/>
          <p:nvPr/>
        </p:nvGrpSpPr>
        <p:grpSpPr>
          <a:xfrm>
            <a:off x="4031919" y="3569172"/>
            <a:ext cx="531539" cy="1041063"/>
            <a:chOff x="4031919" y="3569172"/>
            <a:chExt cx="531539" cy="1041063"/>
          </a:xfrm>
        </p:grpSpPr>
        <p:grpSp>
          <p:nvGrpSpPr>
            <p:cNvPr id="2334" name="Google Shape;2334;p44"/>
            <p:cNvGrpSpPr/>
            <p:nvPr/>
          </p:nvGrpSpPr>
          <p:grpSpPr>
            <a:xfrm>
              <a:off x="4031919" y="3569172"/>
              <a:ext cx="531539" cy="155710"/>
              <a:chOff x="1780525" y="2859350"/>
              <a:chExt cx="387250" cy="113450"/>
            </a:xfrm>
          </p:grpSpPr>
          <p:sp>
            <p:nvSpPr>
              <p:cNvPr id="2335" name="Google Shape;2335;p4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8" name="Google Shape;2338;p44"/>
            <p:cNvGrpSpPr/>
            <p:nvPr/>
          </p:nvGrpSpPr>
          <p:grpSpPr>
            <a:xfrm>
              <a:off x="4031919" y="3864286"/>
              <a:ext cx="531539" cy="155710"/>
              <a:chOff x="1780525" y="2859350"/>
              <a:chExt cx="387250" cy="113450"/>
            </a:xfrm>
          </p:grpSpPr>
          <p:sp>
            <p:nvSpPr>
              <p:cNvPr id="2339" name="Google Shape;2339;p4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2" name="Google Shape;2342;p44"/>
            <p:cNvGrpSpPr/>
            <p:nvPr/>
          </p:nvGrpSpPr>
          <p:grpSpPr>
            <a:xfrm>
              <a:off x="4031919" y="4159400"/>
              <a:ext cx="531539" cy="155710"/>
              <a:chOff x="1780525" y="2859350"/>
              <a:chExt cx="387250" cy="113450"/>
            </a:xfrm>
          </p:grpSpPr>
          <p:sp>
            <p:nvSpPr>
              <p:cNvPr id="2343" name="Google Shape;2343;p4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6" name="Google Shape;2346;p44"/>
            <p:cNvGrpSpPr/>
            <p:nvPr/>
          </p:nvGrpSpPr>
          <p:grpSpPr>
            <a:xfrm>
              <a:off x="4031919" y="4454525"/>
              <a:ext cx="531539" cy="155710"/>
              <a:chOff x="1780525" y="2859350"/>
              <a:chExt cx="387250" cy="113450"/>
            </a:xfrm>
          </p:grpSpPr>
          <p:sp>
            <p:nvSpPr>
              <p:cNvPr id="2347" name="Google Shape;2347;p4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50" name="Google Shape;2350;p44"/>
          <p:cNvGrpSpPr/>
          <p:nvPr/>
        </p:nvGrpSpPr>
        <p:grpSpPr>
          <a:xfrm>
            <a:off x="1289140" y="3612346"/>
            <a:ext cx="1926766" cy="954720"/>
            <a:chOff x="5010950" y="3680700"/>
            <a:chExt cx="948025" cy="469750"/>
          </a:xfrm>
        </p:grpSpPr>
        <p:sp>
          <p:nvSpPr>
            <p:cNvPr id="2351" name="Google Shape;2351;p44"/>
            <p:cNvSpPr/>
            <p:nvPr/>
          </p:nvSpPr>
          <p:spPr>
            <a:xfrm>
              <a:off x="5490275" y="3680700"/>
              <a:ext cx="468700" cy="464925"/>
            </a:xfrm>
            <a:custGeom>
              <a:rect b="b" l="l" r="r" t="t"/>
              <a:pathLst>
                <a:path extrusionOk="0" h="18597" w="18748">
                  <a:moveTo>
                    <a:pt x="10652" y="624"/>
                  </a:moveTo>
                  <a:cubicBezTo>
                    <a:pt x="11229" y="649"/>
                    <a:pt x="11755" y="800"/>
                    <a:pt x="12306" y="1025"/>
                  </a:cubicBezTo>
                  <a:cubicBezTo>
                    <a:pt x="12206" y="1301"/>
                    <a:pt x="12106" y="1527"/>
                    <a:pt x="12006" y="1752"/>
                  </a:cubicBezTo>
                  <a:cubicBezTo>
                    <a:pt x="11805" y="2228"/>
                    <a:pt x="11855" y="2404"/>
                    <a:pt x="12256" y="2679"/>
                  </a:cubicBezTo>
                  <a:cubicBezTo>
                    <a:pt x="12482" y="2830"/>
                    <a:pt x="12733" y="2980"/>
                    <a:pt x="12983" y="3131"/>
                  </a:cubicBezTo>
                  <a:cubicBezTo>
                    <a:pt x="13153" y="3216"/>
                    <a:pt x="13269" y="3260"/>
                    <a:pt x="13373" y="3260"/>
                  </a:cubicBezTo>
                  <a:cubicBezTo>
                    <a:pt x="13514" y="3260"/>
                    <a:pt x="13633" y="3178"/>
                    <a:pt x="13835" y="3005"/>
                  </a:cubicBezTo>
                  <a:cubicBezTo>
                    <a:pt x="14086" y="2780"/>
                    <a:pt x="14337" y="2529"/>
                    <a:pt x="14637" y="2253"/>
                  </a:cubicBezTo>
                  <a:cubicBezTo>
                    <a:pt x="15063" y="2554"/>
                    <a:pt x="15489" y="2955"/>
                    <a:pt x="15941" y="3431"/>
                  </a:cubicBezTo>
                  <a:cubicBezTo>
                    <a:pt x="15640" y="3707"/>
                    <a:pt x="15389" y="3958"/>
                    <a:pt x="15113" y="4233"/>
                  </a:cubicBezTo>
                  <a:cubicBezTo>
                    <a:pt x="14712" y="4634"/>
                    <a:pt x="14712" y="4735"/>
                    <a:pt x="15063" y="5186"/>
                  </a:cubicBezTo>
                  <a:cubicBezTo>
                    <a:pt x="15239" y="5436"/>
                    <a:pt x="15414" y="5687"/>
                    <a:pt x="15615" y="5913"/>
                  </a:cubicBezTo>
                  <a:cubicBezTo>
                    <a:pt x="15786" y="6115"/>
                    <a:pt x="15890" y="6202"/>
                    <a:pt x="16040" y="6202"/>
                  </a:cubicBezTo>
                  <a:cubicBezTo>
                    <a:pt x="16132" y="6202"/>
                    <a:pt x="16240" y="6170"/>
                    <a:pt x="16392" y="6113"/>
                  </a:cubicBezTo>
                  <a:cubicBezTo>
                    <a:pt x="16718" y="5988"/>
                    <a:pt x="17018" y="5862"/>
                    <a:pt x="17394" y="5712"/>
                  </a:cubicBezTo>
                  <a:cubicBezTo>
                    <a:pt x="17745" y="6364"/>
                    <a:pt x="17921" y="7040"/>
                    <a:pt x="18046" y="7817"/>
                  </a:cubicBezTo>
                  <a:cubicBezTo>
                    <a:pt x="17645" y="7893"/>
                    <a:pt x="17294" y="7943"/>
                    <a:pt x="16918" y="7993"/>
                  </a:cubicBezTo>
                  <a:cubicBezTo>
                    <a:pt x="16392" y="8043"/>
                    <a:pt x="16342" y="8118"/>
                    <a:pt x="16342" y="8644"/>
                  </a:cubicBezTo>
                  <a:cubicBezTo>
                    <a:pt x="16367" y="9096"/>
                    <a:pt x="16367" y="9572"/>
                    <a:pt x="16417" y="10023"/>
                  </a:cubicBezTo>
                  <a:cubicBezTo>
                    <a:pt x="16417" y="10248"/>
                    <a:pt x="16492" y="10474"/>
                    <a:pt x="16517" y="10750"/>
                  </a:cubicBezTo>
                  <a:lnTo>
                    <a:pt x="18096" y="10750"/>
                  </a:lnTo>
                  <a:cubicBezTo>
                    <a:pt x="17946" y="11301"/>
                    <a:pt x="17820" y="11802"/>
                    <a:pt x="17670" y="12404"/>
                  </a:cubicBezTo>
                  <a:cubicBezTo>
                    <a:pt x="17269" y="12203"/>
                    <a:pt x="16968" y="12028"/>
                    <a:pt x="16642" y="11877"/>
                  </a:cubicBezTo>
                  <a:cubicBezTo>
                    <a:pt x="16485" y="11813"/>
                    <a:pt x="16362" y="11775"/>
                    <a:pt x="16256" y="11775"/>
                  </a:cubicBezTo>
                  <a:cubicBezTo>
                    <a:pt x="16076" y="11775"/>
                    <a:pt x="15948" y="11884"/>
                    <a:pt x="15790" y="12153"/>
                  </a:cubicBezTo>
                  <a:cubicBezTo>
                    <a:pt x="15640" y="12479"/>
                    <a:pt x="15464" y="12805"/>
                    <a:pt x="15339" y="13156"/>
                  </a:cubicBezTo>
                  <a:cubicBezTo>
                    <a:pt x="15189" y="13532"/>
                    <a:pt x="15264" y="13732"/>
                    <a:pt x="15615" y="13983"/>
                  </a:cubicBezTo>
                  <a:cubicBezTo>
                    <a:pt x="15865" y="14183"/>
                    <a:pt x="16116" y="14359"/>
                    <a:pt x="16467" y="14584"/>
                  </a:cubicBezTo>
                  <a:cubicBezTo>
                    <a:pt x="16066" y="15035"/>
                    <a:pt x="15715" y="15411"/>
                    <a:pt x="15339" y="15837"/>
                  </a:cubicBezTo>
                  <a:cubicBezTo>
                    <a:pt x="15063" y="15537"/>
                    <a:pt x="14863" y="15311"/>
                    <a:pt x="14637" y="15086"/>
                  </a:cubicBezTo>
                  <a:cubicBezTo>
                    <a:pt x="14421" y="14842"/>
                    <a:pt x="14270" y="14730"/>
                    <a:pt x="14098" y="14730"/>
                  </a:cubicBezTo>
                  <a:cubicBezTo>
                    <a:pt x="13951" y="14730"/>
                    <a:pt x="13790" y="14811"/>
                    <a:pt x="13560" y="14960"/>
                  </a:cubicBezTo>
                  <a:cubicBezTo>
                    <a:pt x="13334" y="15111"/>
                    <a:pt x="13134" y="15261"/>
                    <a:pt x="12908" y="15411"/>
                  </a:cubicBezTo>
                  <a:cubicBezTo>
                    <a:pt x="12482" y="15737"/>
                    <a:pt x="12457" y="15862"/>
                    <a:pt x="12657" y="16339"/>
                  </a:cubicBezTo>
                  <a:cubicBezTo>
                    <a:pt x="12733" y="16489"/>
                    <a:pt x="12808" y="16639"/>
                    <a:pt x="12883" y="16765"/>
                  </a:cubicBezTo>
                  <a:cubicBezTo>
                    <a:pt x="12933" y="16915"/>
                    <a:pt x="13008" y="17065"/>
                    <a:pt x="13083" y="17291"/>
                  </a:cubicBezTo>
                  <a:cubicBezTo>
                    <a:pt x="12457" y="17642"/>
                    <a:pt x="11780" y="17817"/>
                    <a:pt x="11003" y="17968"/>
                  </a:cubicBezTo>
                  <a:cubicBezTo>
                    <a:pt x="10978" y="17642"/>
                    <a:pt x="10953" y="17366"/>
                    <a:pt x="10928" y="17091"/>
                  </a:cubicBezTo>
                  <a:cubicBezTo>
                    <a:pt x="10903" y="16514"/>
                    <a:pt x="10828" y="16439"/>
                    <a:pt x="10251" y="16439"/>
                  </a:cubicBezTo>
                  <a:cubicBezTo>
                    <a:pt x="10118" y="16431"/>
                    <a:pt x="9981" y="16428"/>
                    <a:pt x="9844" y="16428"/>
                  </a:cubicBezTo>
                  <a:cubicBezTo>
                    <a:pt x="9569" y="16428"/>
                    <a:pt x="9291" y="16439"/>
                    <a:pt x="9023" y="16439"/>
                  </a:cubicBezTo>
                  <a:cubicBezTo>
                    <a:pt x="8372" y="16489"/>
                    <a:pt x="8296" y="16564"/>
                    <a:pt x="8221" y="17241"/>
                  </a:cubicBezTo>
                  <a:cubicBezTo>
                    <a:pt x="8171" y="17466"/>
                    <a:pt x="8171" y="17717"/>
                    <a:pt x="8146" y="17993"/>
                  </a:cubicBezTo>
                  <a:cubicBezTo>
                    <a:pt x="8108" y="17994"/>
                    <a:pt x="8069" y="17995"/>
                    <a:pt x="8032" y="17995"/>
                  </a:cubicBezTo>
                  <a:cubicBezTo>
                    <a:pt x="7480" y="17995"/>
                    <a:pt x="7006" y="17828"/>
                    <a:pt x="6467" y="17617"/>
                  </a:cubicBezTo>
                  <a:cubicBezTo>
                    <a:pt x="6567" y="17291"/>
                    <a:pt x="6692" y="16990"/>
                    <a:pt x="6793" y="16690"/>
                  </a:cubicBezTo>
                  <a:cubicBezTo>
                    <a:pt x="6943" y="16213"/>
                    <a:pt x="6918" y="16063"/>
                    <a:pt x="6492" y="15762"/>
                  </a:cubicBezTo>
                  <a:cubicBezTo>
                    <a:pt x="6191" y="15562"/>
                    <a:pt x="5840" y="15386"/>
                    <a:pt x="5514" y="15186"/>
                  </a:cubicBezTo>
                  <a:cubicBezTo>
                    <a:pt x="5409" y="15128"/>
                    <a:pt x="5303" y="15100"/>
                    <a:pt x="5199" y="15100"/>
                  </a:cubicBezTo>
                  <a:cubicBezTo>
                    <a:pt x="5034" y="15100"/>
                    <a:pt x="4876" y="15172"/>
                    <a:pt x="4737" y="15311"/>
                  </a:cubicBezTo>
                  <a:cubicBezTo>
                    <a:pt x="4587" y="15461"/>
                    <a:pt x="4437" y="15587"/>
                    <a:pt x="4286" y="15712"/>
                  </a:cubicBezTo>
                  <a:cubicBezTo>
                    <a:pt x="4161" y="15862"/>
                    <a:pt x="4011" y="15988"/>
                    <a:pt x="3785" y="16188"/>
                  </a:cubicBezTo>
                  <a:cubicBezTo>
                    <a:pt x="3309" y="15687"/>
                    <a:pt x="2858" y="15236"/>
                    <a:pt x="2331" y="14685"/>
                  </a:cubicBezTo>
                  <a:cubicBezTo>
                    <a:pt x="2657" y="14459"/>
                    <a:pt x="2933" y="14284"/>
                    <a:pt x="3184" y="14108"/>
                  </a:cubicBezTo>
                  <a:cubicBezTo>
                    <a:pt x="3560" y="13857"/>
                    <a:pt x="3585" y="13732"/>
                    <a:pt x="3459" y="13306"/>
                  </a:cubicBezTo>
                  <a:cubicBezTo>
                    <a:pt x="3359" y="13055"/>
                    <a:pt x="3284" y="12805"/>
                    <a:pt x="3184" y="12554"/>
                  </a:cubicBezTo>
                  <a:cubicBezTo>
                    <a:pt x="3035" y="12128"/>
                    <a:pt x="2915" y="11976"/>
                    <a:pt x="2629" y="11976"/>
                  </a:cubicBezTo>
                  <a:cubicBezTo>
                    <a:pt x="2528" y="11976"/>
                    <a:pt x="2407" y="11995"/>
                    <a:pt x="2256" y="12028"/>
                  </a:cubicBezTo>
                  <a:cubicBezTo>
                    <a:pt x="1880" y="12128"/>
                    <a:pt x="1504" y="12203"/>
                    <a:pt x="1053" y="12329"/>
                  </a:cubicBezTo>
                  <a:cubicBezTo>
                    <a:pt x="903" y="11702"/>
                    <a:pt x="753" y="11101"/>
                    <a:pt x="577" y="10399"/>
                  </a:cubicBezTo>
                  <a:lnTo>
                    <a:pt x="1504" y="10399"/>
                  </a:lnTo>
                  <a:cubicBezTo>
                    <a:pt x="2081" y="10374"/>
                    <a:pt x="2231" y="10198"/>
                    <a:pt x="2281" y="9647"/>
                  </a:cubicBezTo>
                  <a:cubicBezTo>
                    <a:pt x="2331" y="9171"/>
                    <a:pt x="2382" y="8720"/>
                    <a:pt x="2382" y="8243"/>
                  </a:cubicBezTo>
                  <a:cubicBezTo>
                    <a:pt x="2407" y="7842"/>
                    <a:pt x="2331" y="7767"/>
                    <a:pt x="1905" y="7742"/>
                  </a:cubicBezTo>
                  <a:cubicBezTo>
                    <a:pt x="1529" y="7692"/>
                    <a:pt x="1154" y="7692"/>
                    <a:pt x="753" y="7667"/>
                  </a:cubicBezTo>
                  <a:cubicBezTo>
                    <a:pt x="853" y="6890"/>
                    <a:pt x="1078" y="6213"/>
                    <a:pt x="1429" y="5562"/>
                  </a:cubicBezTo>
                  <a:cubicBezTo>
                    <a:pt x="1730" y="5687"/>
                    <a:pt x="2006" y="5787"/>
                    <a:pt x="2306" y="5887"/>
                  </a:cubicBezTo>
                  <a:cubicBezTo>
                    <a:pt x="2421" y="5928"/>
                    <a:pt x="2530" y="5951"/>
                    <a:pt x="2634" y="5951"/>
                  </a:cubicBezTo>
                  <a:cubicBezTo>
                    <a:pt x="2848" y="5951"/>
                    <a:pt x="3040" y="5856"/>
                    <a:pt x="3209" y="5637"/>
                  </a:cubicBezTo>
                  <a:cubicBezTo>
                    <a:pt x="3484" y="5236"/>
                    <a:pt x="3810" y="4885"/>
                    <a:pt x="4111" y="4509"/>
                  </a:cubicBezTo>
                  <a:cubicBezTo>
                    <a:pt x="4387" y="4158"/>
                    <a:pt x="4387" y="4008"/>
                    <a:pt x="4061" y="3682"/>
                  </a:cubicBezTo>
                  <a:cubicBezTo>
                    <a:pt x="3810" y="3456"/>
                    <a:pt x="3560" y="3231"/>
                    <a:pt x="3259" y="2955"/>
                  </a:cubicBezTo>
                  <a:cubicBezTo>
                    <a:pt x="3610" y="2679"/>
                    <a:pt x="3910" y="2404"/>
                    <a:pt x="4236" y="2128"/>
                  </a:cubicBezTo>
                  <a:cubicBezTo>
                    <a:pt x="4437" y="2429"/>
                    <a:pt x="4612" y="2679"/>
                    <a:pt x="4763" y="2930"/>
                  </a:cubicBezTo>
                  <a:cubicBezTo>
                    <a:pt x="4966" y="3211"/>
                    <a:pt x="5110" y="3337"/>
                    <a:pt x="5306" y="3337"/>
                  </a:cubicBezTo>
                  <a:cubicBezTo>
                    <a:pt x="5424" y="3337"/>
                    <a:pt x="5561" y="3291"/>
                    <a:pt x="5740" y="3206"/>
                  </a:cubicBezTo>
                  <a:cubicBezTo>
                    <a:pt x="6918" y="2679"/>
                    <a:pt x="6943" y="2629"/>
                    <a:pt x="6467" y="1426"/>
                  </a:cubicBezTo>
                  <a:cubicBezTo>
                    <a:pt x="6442" y="1326"/>
                    <a:pt x="6392" y="1226"/>
                    <a:pt x="6342" y="1050"/>
                  </a:cubicBezTo>
                  <a:cubicBezTo>
                    <a:pt x="6692" y="925"/>
                    <a:pt x="7043" y="825"/>
                    <a:pt x="7419" y="699"/>
                  </a:cubicBezTo>
                  <a:cubicBezTo>
                    <a:pt x="7469" y="1050"/>
                    <a:pt x="7494" y="1326"/>
                    <a:pt x="7545" y="1602"/>
                  </a:cubicBezTo>
                  <a:cubicBezTo>
                    <a:pt x="7595" y="1978"/>
                    <a:pt x="7695" y="2103"/>
                    <a:pt x="8096" y="2103"/>
                  </a:cubicBezTo>
                  <a:cubicBezTo>
                    <a:pt x="8773" y="2103"/>
                    <a:pt x="9449" y="2078"/>
                    <a:pt x="10126" y="2028"/>
                  </a:cubicBezTo>
                  <a:cubicBezTo>
                    <a:pt x="10527" y="2003"/>
                    <a:pt x="10602" y="1877"/>
                    <a:pt x="10627" y="1476"/>
                  </a:cubicBezTo>
                  <a:cubicBezTo>
                    <a:pt x="10627" y="1326"/>
                    <a:pt x="10627" y="1201"/>
                    <a:pt x="10627" y="1050"/>
                  </a:cubicBezTo>
                  <a:cubicBezTo>
                    <a:pt x="10627" y="925"/>
                    <a:pt x="10627" y="800"/>
                    <a:pt x="10652" y="624"/>
                  </a:cubicBezTo>
                  <a:close/>
                  <a:moveTo>
                    <a:pt x="10438" y="0"/>
                  </a:moveTo>
                  <a:cubicBezTo>
                    <a:pt x="10189" y="0"/>
                    <a:pt x="10116" y="136"/>
                    <a:pt x="10076" y="499"/>
                  </a:cubicBezTo>
                  <a:cubicBezTo>
                    <a:pt x="10051" y="800"/>
                    <a:pt x="10076" y="1126"/>
                    <a:pt x="10076" y="1476"/>
                  </a:cubicBezTo>
                  <a:cubicBezTo>
                    <a:pt x="9374" y="1527"/>
                    <a:pt x="8722" y="1552"/>
                    <a:pt x="8096" y="1602"/>
                  </a:cubicBezTo>
                  <a:cubicBezTo>
                    <a:pt x="8046" y="1201"/>
                    <a:pt x="7996" y="900"/>
                    <a:pt x="7971" y="574"/>
                  </a:cubicBezTo>
                  <a:cubicBezTo>
                    <a:pt x="7916" y="225"/>
                    <a:pt x="7874" y="105"/>
                    <a:pt x="7678" y="105"/>
                  </a:cubicBezTo>
                  <a:cubicBezTo>
                    <a:pt x="7607" y="105"/>
                    <a:pt x="7515" y="121"/>
                    <a:pt x="7394" y="148"/>
                  </a:cubicBezTo>
                  <a:cubicBezTo>
                    <a:pt x="6993" y="223"/>
                    <a:pt x="6617" y="349"/>
                    <a:pt x="6241" y="474"/>
                  </a:cubicBezTo>
                  <a:cubicBezTo>
                    <a:pt x="5715" y="674"/>
                    <a:pt x="5640" y="850"/>
                    <a:pt x="5865" y="1401"/>
                  </a:cubicBezTo>
                  <a:cubicBezTo>
                    <a:pt x="5991" y="1677"/>
                    <a:pt x="6091" y="1978"/>
                    <a:pt x="6216" y="2304"/>
                  </a:cubicBezTo>
                  <a:cubicBezTo>
                    <a:pt x="5890" y="2479"/>
                    <a:pt x="5640" y="2629"/>
                    <a:pt x="5339" y="2805"/>
                  </a:cubicBezTo>
                  <a:cubicBezTo>
                    <a:pt x="5138" y="2504"/>
                    <a:pt x="4988" y="2278"/>
                    <a:pt x="4838" y="2053"/>
                  </a:cubicBezTo>
                  <a:cubicBezTo>
                    <a:pt x="4631" y="1799"/>
                    <a:pt x="4435" y="1666"/>
                    <a:pt x="4211" y="1666"/>
                  </a:cubicBezTo>
                  <a:cubicBezTo>
                    <a:pt x="4081" y="1666"/>
                    <a:pt x="3941" y="1710"/>
                    <a:pt x="3785" y="1802"/>
                  </a:cubicBezTo>
                  <a:cubicBezTo>
                    <a:pt x="3334" y="2078"/>
                    <a:pt x="2908" y="2429"/>
                    <a:pt x="2582" y="2930"/>
                  </a:cubicBezTo>
                  <a:cubicBezTo>
                    <a:pt x="2933" y="3331"/>
                    <a:pt x="3309" y="3757"/>
                    <a:pt x="3660" y="4158"/>
                  </a:cubicBezTo>
                  <a:cubicBezTo>
                    <a:pt x="3534" y="4309"/>
                    <a:pt x="3409" y="4459"/>
                    <a:pt x="3309" y="4584"/>
                  </a:cubicBezTo>
                  <a:cubicBezTo>
                    <a:pt x="3058" y="4860"/>
                    <a:pt x="2858" y="5261"/>
                    <a:pt x="2582" y="5336"/>
                  </a:cubicBezTo>
                  <a:cubicBezTo>
                    <a:pt x="2534" y="5352"/>
                    <a:pt x="2484" y="5359"/>
                    <a:pt x="2432" y="5359"/>
                  </a:cubicBezTo>
                  <a:cubicBezTo>
                    <a:pt x="2161" y="5359"/>
                    <a:pt x="1849" y="5166"/>
                    <a:pt x="1555" y="5060"/>
                  </a:cubicBezTo>
                  <a:cubicBezTo>
                    <a:pt x="1467" y="5025"/>
                    <a:pt x="1379" y="5005"/>
                    <a:pt x="1296" y="5005"/>
                  </a:cubicBezTo>
                  <a:cubicBezTo>
                    <a:pt x="1143" y="5005"/>
                    <a:pt x="1009" y="5073"/>
                    <a:pt x="928" y="5236"/>
                  </a:cubicBezTo>
                  <a:cubicBezTo>
                    <a:pt x="577" y="5963"/>
                    <a:pt x="226" y="6715"/>
                    <a:pt x="226" y="7567"/>
                  </a:cubicBezTo>
                  <a:cubicBezTo>
                    <a:pt x="226" y="8068"/>
                    <a:pt x="352" y="8168"/>
                    <a:pt x="828" y="8218"/>
                  </a:cubicBezTo>
                  <a:cubicBezTo>
                    <a:pt x="1179" y="8243"/>
                    <a:pt x="1504" y="8243"/>
                    <a:pt x="1880" y="8268"/>
                  </a:cubicBezTo>
                  <a:cubicBezTo>
                    <a:pt x="1805" y="8820"/>
                    <a:pt x="1780" y="9321"/>
                    <a:pt x="1730" y="9822"/>
                  </a:cubicBezTo>
                  <a:cubicBezTo>
                    <a:pt x="1529" y="9847"/>
                    <a:pt x="1379" y="9872"/>
                    <a:pt x="1204" y="9898"/>
                  </a:cubicBezTo>
                  <a:cubicBezTo>
                    <a:pt x="1053" y="9923"/>
                    <a:pt x="903" y="9923"/>
                    <a:pt x="727" y="9948"/>
                  </a:cubicBezTo>
                  <a:cubicBezTo>
                    <a:pt x="176" y="10048"/>
                    <a:pt x="1" y="10273"/>
                    <a:pt x="101" y="10825"/>
                  </a:cubicBezTo>
                  <a:cubicBezTo>
                    <a:pt x="201" y="11301"/>
                    <a:pt x="301" y="11777"/>
                    <a:pt x="452" y="12228"/>
                  </a:cubicBezTo>
                  <a:cubicBezTo>
                    <a:pt x="556" y="12624"/>
                    <a:pt x="643" y="12743"/>
                    <a:pt x="957" y="12743"/>
                  </a:cubicBezTo>
                  <a:cubicBezTo>
                    <a:pt x="1021" y="12743"/>
                    <a:pt x="1094" y="12738"/>
                    <a:pt x="1179" y="12730"/>
                  </a:cubicBezTo>
                  <a:cubicBezTo>
                    <a:pt x="1630" y="12705"/>
                    <a:pt x="2056" y="12629"/>
                    <a:pt x="2582" y="12554"/>
                  </a:cubicBezTo>
                  <a:cubicBezTo>
                    <a:pt x="2707" y="12905"/>
                    <a:pt x="2833" y="13231"/>
                    <a:pt x="2933" y="13532"/>
                  </a:cubicBezTo>
                  <a:cubicBezTo>
                    <a:pt x="2607" y="13807"/>
                    <a:pt x="2331" y="14008"/>
                    <a:pt x="2106" y="14233"/>
                  </a:cubicBezTo>
                  <a:cubicBezTo>
                    <a:pt x="1755" y="14584"/>
                    <a:pt x="1730" y="14810"/>
                    <a:pt x="2056" y="15186"/>
                  </a:cubicBezTo>
                  <a:cubicBezTo>
                    <a:pt x="2432" y="15612"/>
                    <a:pt x="2833" y="16038"/>
                    <a:pt x="3259" y="16439"/>
                  </a:cubicBezTo>
                  <a:cubicBezTo>
                    <a:pt x="3453" y="16621"/>
                    <a:pt x="3600" y="16709"/>
                    <a:pt x="3748" y="16709"/>
                  </a:cubicBezTo>
                  <a:cubicBezTo>
                    <a:pt x="3906" y="16709"/>
                    <a:pt x="4066" y="16608"/>
                    <a:pt x="4286" y="16414"/>
                  </a:cubicBezTo>
                  <a:cubicBezTo>
                    <a:pt x="4587" y="16163"/>
                    <a:pt x="4863" y="15913"/>
                    <a:pt x="5189" y="15662"/>
                  </a:cubicBezTo>
                  <a:cubicBezTo>
                    <a:pt x="5590" y="15862"/>
                    <a:pt x="6016" y="15988"/>
                    <a:pt x="6291" y="16389"/>
                  </a:cubicBezTo>
                  <a:cubicBezTo>
                    <a:pt x="6166" y="16690"/>
                    <a:pt x="6066" y="16990"/>
                    <a:pt x="5966" y="17316"/>
                  </a:cubicBezTo>
                  <a:cubicBezTo>
                    <a:pt x="5790" y="17943"/>
                    <a:pt x="5840" y="18043"/>
                    <a:pt x="6442" y="18243"/>
                  </a:cubicBezTo>
                  <a:cubicBezTo>
                    <a:pt x="6893" y="18369"/>
                    <a:pt x="7344" y="18469"/>
                    <a:pt x="7795" y="18569"/>
                  </a:cubicBezTo>
                  <a:cubicBezTo>
                    <a:pt x="7892" y="18587"/>
                    <a:pt x="7979" y="18596"/>
                    <a:pt x="8057" y="18596"/>
                  </a:cubicBezTo>
                  <a:cubicBezTo>
                    <a:pt x="8422" y="18596"/>
                    <a:pt x="8590" y="18397"/>
                    <a:pt x="8672" y="17943"/>
                  </a:cubicBezTo>
                  <a:cubicBezTo>
                    <a:pt x="8722" y="17642"/>
                    <a:pt x="8748" y="17316"/>
                    <a:pt x="8798" y="16990"/>
                  </a:cubicBezTo>
                  <a:lnTo>
                    <a:pt x="10326" y="16990"/>
                  </a:lnTo>
                  <a:cubicBezTo>
                    <a:pt x="10377" y="17316"/>
                    <a:pt x="10427" y="17642"/>
                    <a:pt x="10477" y="17943"/>
                  </a:cubicBezTo>
                  <a:cubicBezTo>
                    <a:pt x="10553" y="18362"/>
                    <a:pt x="10673" y="18549"/>
                    <a:pt x="10956" y="18549"/>
                  </a:cubicBezTo>
                  <a:cubicBezTo>
                    <a:pt x="11046" y="18549"/>
                    <a:pt x="11152" y="18530"/>
                    <a:pt x="11279" y="18494"/>
                  </a:cubicBezTo>
                  <a:cubicBezTo>
                    <a:pt x="11931" y="18344"/>
                    <a:pt x="12582" y="18118"/>
                    <a:pt x="13209" y="17867"/>
                  </a:cubicBezTo>
                  <a:cubicBezTo>
                    <a:pt x="13685" y="17692"/>
                    <a:pt x="13735" y="17492"/>
                    <a:pt x="13560" y="17015"/>
                  </a:cubicBezTo>
                  <a:cubicBezTo>
                    <a:pt x="13409" y="16664"/>
                    <a:pt x="13259" y="16314"/>
                    <a:pt x="13083" y="15963"/>
                  </a:cubicBezTo>
                  <a:cubicBezTo>
                    <a:pt x="13459" y="15712"/>
                    <a:pt x="13760" y="15512"/>
                    <a:pt x="14086" y="15311"/>
                  </a:cubicBezTo>
                  <a:cubicBezTo>
                    <a:pt x="14362" y="15637"/>
                    <a:pt x="14612" y="15888"/>
                    <a:pt x="14863" y="16163"/>
                  </a:cubicBezTo>
                  <a:cubicBezTo>
                    <a:pt x="15066" y="16367"/>
                    <a:pt x="15199" y="16473"/>
                    <a:pt x="15332" y="16473"/>
                  </a:cubicBezTo>
                  <a:cubicBezTo>
                    <a:pt x="15462" y="16473"/>
                    <a:pt x="15593" y="16373"/>
                    <a:pt x="15790" y="16163"/>
                  </a:cubicBezTo>
                  <a:cubicBezTo>
                    <a:pt x="16166" y="15787"/>
                    <a:pt x="16517" y="15411"/>
                    <a:pt x="16843" y="15010"/>
                  </a:cubicBezTo>
                  <a:cubicBezTo>
                    <a:pt x="17169" y="14584"/>
                    <a:pt x="17169" y="14509"/>
                    <a:pt x="16743" y="14158"/>
                  </a:cubicBezTo>
                  <a:cubicBezTo>
                    <a:pt x="16442" y="13933"/>
                    <a:pt x="16141" y="13707"/>
                    <a:pt x="15815" y="13431"/>
                  </a:cubicBezTo>
                  <a:cubicBezTo>
                    <a:pt x="15966" y="13081"/>
                    <a:pt x="16141" y="12730"/>
                    <a:pt x="16291" y="12404"/>
                  </a:cubicBezTo>
                  <a:cubicBezTo>
                    <a:pt x="16893" y="12579"/>
                    <a:pt x="17394" y="12955"/>
                    <a:pt x="18021" y="12955"/>
                  </a:cubicBezTo>
                  <a:cubicBezTo>
                    <a:pt x="18347" y="12278"/>
                    <a:pt x="18522" y="11552"/>
                    <a:pt x="18647" y="10825"/>
                  </a:cubicBezTo>
                  <a:cubicBezTo>
                    <a:pt x="18723" y="10399"/>
                    <a:pt x="18672" y="10349"/>
                    <a:pt x="18221" y="10273"/>
                  </a:cubicBezTo>
                  <a:cubicBezTo>
                    <a:pt x="17845" y="10223"/>
                    <a:pt x="17444" y="10198"/>
                    <a:pt x="16993" y="10148"/>
                  </a:cubicBezTo>
                  <a:cubicBezTo>
                    <a:pt x="16968" y="9622"/>
                    <a:pt x="16918" y="9096"/>
                    <a:pt x="16893" y="8544"/>
                  </a:cubicBezTo>
                  <a:cubicBezTo>
                    <a:pt x="17369" y="8469"/>
                    <a:pt x="17795" y="8419"/>
                    <a:pt x="18196" y="8369"/>
                  </a:cubicBezTo>
                  <a:cubicBezTo>
                    <a:pt x="18622" y="8294"/>
                    <a:pt x="18748" y="8193"/>
                    <a:pt x="18647" y="7767"/>
                  </a:cubicBezTo>
                  <a:cubicBezTo>
                    <a:pt x="18447" y="7040"/>
                    <a:pt x="18246" y="6339"/>
                    <a:pt x="17996" y="5637"/>
                  </a:cubicBezTo>
                  <a:cubicBezTo>
                    <a:pt x="17892" y="5293"/>
                    <a:pt x="17789" y="5161"/>
                    <a:pt x="17573" y="5161"/>
                  </a:cubicBezTo>
                  <a:cubicBezTo>
                    <a:pt x="17474" y="5161"/>
                    <a:pt x="17351" y="5189"/>
                    <a:pt x="17194" y="5236"/>
                  </a:cubicBezTo>
                  <a:cubicBezTo>
                    <a:pt x="16818" y="5361"/>
                    <a:pt x="16467" y="5486"/>
                    <a:pt x="16091" y="5637"/>
                  </a:cubicBezTo>
                  <a:cubicBezTo>
                    <a:pt x="15840" y="5311"/>
                    <a:pt x="15640" y="5035"/>
                    <a:pt x="15389" y="4735"/>
                  </a:cubicBezTo>
                  <a:cubicBezTo>
                    <a:pt x="15715" y="4409"/>
                    <a:pt x="16016" y="4133"/>
                    <a:pt x="16291" y="3882"/>
                  </a:cubicBezTo>
                  <a:cubicBezTo>
                    <a:pt x="16667" y="3532"/>
                    <a:pt x="16692" y="3381"/>
                    <a:pt x="16342" y="3030"/>
                  </a:cubicBezTo>
                  <a:cubicBezTo>
                    <a:pt x="15966" y="2629"/>
                    <a:pt x="15565" y="2253"/>
                    <a:pt x="15139" y="1902"/>
                  </a:cubicBezTo>
                  <a:cubicBezTo>
                    <a:pt x="14927" y="1726"/>
                    <a:pt x="14776" y="1638"/>
                    <a:pt x="14632" y="1638"/>
                  </a:cubicBezTo>
                  <a:cubicBezTo>
                    <a:pt x="14468" y="1638"/>
                    <a:pt x="14312" y="1751"/>
                    <a:pt x="14086" y="1978"/>
                  </a:cubicBezTo>
                  <a:cubicBezTo>
                    <a:pt x="13835" y="2203"/>
                    <a:pt x="13610" y="2454"/>
                    <a:pt x="13359" y="2730"/>
                  </a:cubicBezTo>
                  <a:cubicBezTo>
                    <a:pt x="13033" y="2504"/>
                    <a:pt x="12758" y="2329"/>
                    <a:pt x="12457" y="2128"/>
                  </a:cubicBezTo>
                  <a:cubicBezTo>
                    <a:pt x="12582" y="1827"/>
                    <a:pt x="12733" y="1577"/>
                    <a:pt x="12833" y="1301"/>
                  </a:cubicBezTo>
                  <a:cubicBezTo>
                    <a:pt x="13033" y="875"/>
                    <a:pt x="12983" y="674"/>
                    <a:pt x="12532" y="524"/>
                  </a:cubicBezTo>
                  <a:cubicBezTo>
                    <a:pt x="11905" y="298"/>
                    <a:pt x="11279" y="148"/>
                    <a:pt x="10652" y="23"/>
                  </a:cubicBezTo>
                  <a:cubicBezTo>
                    <a:pt x="10569" y="8"/>
                    <a:pt x="10498" y="0"/>
                    <a:pt x="10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4"/>
            <p:cNvSpPr/>
            <p:nvPr/>
          </p:nvSpPr>
          <p:spPr>
            <a:xfrm>
              <a:off x="5661950" y="3852925"/>
              <a:ext cx="132250" cy="131000"/>
            </a:xfrm>
            <a:custGeom>
              <a:rect b="b" l="l" r="r" t="t"/>
              <a:pathLst>
                <a:path extrusionOk="0" h="5240" w="5290">
                  <a:moveTo>
                    <a:pt x="2657" y="603"/>
                  </a:moveTo>
                  <a:cubicBezTo>
                    <a:pt x="3810" y="603"/>
                    <a:pt x="4688" y="1505"/>
                    <a:pt x="4688" y="2633"/>
                  </a:cubicBezTo>
                  <a:cubicBezTo>
                    <a:pt x="4688" y="3746"/>
                    <a:pt x="3784" y="4688"/>
                    <a:pt x="2676" y="4688"/>
                  </a:cubicBezTo>
                  <a:cubicBezTo>
                    <a:pt x="2661" y="4688"/>
                    <a:pt x="2647" y="4688"/>
                    <a:pt x="2632" y="4688"/>
                  </a:cubicBezTo>
                  <a:cubicBezTo>
                    <a:pt x="1505" y="4663"/>
                    <a:pt x="602" y="3760"/>
                    <a:pt x="602" y="2633"/>
                  </a:cubicBezTo>
                  <a:cubicBezTo>
                    <a:pt x="602" y="1480"/>
                    <a:pt x="1505" y="603"/>
                    <a:pt x="2657" y="603"/>
                  </a:cubicBezTo>
                  <a:close/>
                  <a:moveTo>
                    <a:pt x="2607" y="1"/>
                  </a:moveTo>
                  <a:cubicBezTo>
                    <a:pt x="1154" y="26"/>
                    <a:pt x="1" y="1204"/>
                    <a:pt x="26" y="2658"/>
                  </a:cubicBezTo>
                  <a:cubicBezTo>
                    <a:pt x="51" y="4096"/>
                    <a:pt x="1179" y="5240"/>
                    <a:pt x="2611" y="5240"/>
                  </a:cubicBezTo>
                  <a:cubicBezTo>
                    <a:pt x="2626" y="5240"/>
                    <a:pt x="2642" y="5239"/>
                    <a:pt x="2657" y="5239"/>
                  </a:cubicBezTo>
                  <a:cubicBezTo>
                    <a:pt x="4111" y="5239"/>
                    <a:pt x="5289" y="4086"/>
                    <a:pt x="5289" y="2633"/>
                  </a:cubicBezTo>
                  <a:cubicBezTo>
                    <a:pt x="5289" y="1154"/>
                    <a:pt x="4086" y="1"/>
                    <a:pt x="2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4"/>
            <p:cNvSpPr/>
            <p:nvPr/>
          </p:nvSpPr>
          <p:spPr>
            <a:xfrm>
              <a:off x="5010950" y="3760875"/>
              <a:ext cx="392250" cy="389575"/>
            </a:xfrm>
            <a:custGeom>
              <a:rect b="b" l="l" r="r" t="t"/>
              <a:pathLst>
                <a:path extrusionOk="0" h="15583" w="15690">
                  <a:moveTo>
                    <a:pt x="8923" y="525"/>
                  </a:moveTo>
                  <a:cubicBezTo>
                    <a:pt x="9399" y="550"/>
                    <a:pt x="9850" y="675"/>
                    <a:pt x="10326" y="876"/>
                  </a:cubicBezTo>
                  <a:cubicBezTo>
                    <a:pt x="10226" y="1102"/>
                    <a:pt x="10126" y="1277"/>
                    <a:pt x="10051" y="1477"/>
                  </a:cubicBezTo>
                  <a:cubicBezTo>
                    <a:pt x="9900" y="1878"/>
                    <a:pt x="9925" y="2029"/>
                    <a:pt x="10276" y="2254"/>
                  </a:cubicBezTo>
                  <a:cubicBezTo>
                    <a:pt x="10452" y="2405"/>
                    <a:pt x="10677" y="2505"/>
                    <a:pt x="10878" y="2630"/>
                  </a:cubicBezTo>
                  <a:cubicBezTo>
                    <a:pt x="11027" y="2705"/>
                    <a:pt x="11122" y="2743"/>
                    <a:pt x="11205" y="2743"/>
                  </a:cubicBezTo>
                  <a:cubicBezTo>
                    <a:pt x="11317" y="2743"/>
                    <a:pt x="11407" y="2674"/>
                    <a:pt x="11580" y="2530"/>
                  </a:cubicBezTo>
                  <a:cubicBezTo>
                    <a:pt x="11805" y="2330"/>
                    <a:pt x="12006" y="2129"/>
                    <a:pt x="12256" y="1904"/>
                  </a:cubicBezTo>
                  <a:cubicBezTo>
                    <a:pt x="12632" y="2154"/>
                    <a:pt x="12983" y="2480"/>
                    <a:pt x="13334" y="2881"/>
                  </a:cubicBezTo>
                  <a:cubicBezTo>
                    <a:pt x="13108" y="3107"/>
                    <a:pt x="12883" y="3332"/>
                    <a:pt x="12657" y="3558"/>
                  </a:cubicBezTo>
                  <a:cubicBezTo>
                    <a:pt x="12331" y="3883"/>
                    <a:pt x="12306" y="3984"/>
                    <a:pt x="12607" y="4360"/>
                  </a:cubicBezTo>
                  <a:cubicBezTo>
                    <a:pt x="12758" y="4560"/>
                    <a:pt x="12908" y="4761"/>
                    <a:pt x="13083" y="4961"/>
                  </a:cubicBezTo>
                  <a:cubicBezTo>
                    <a:pt x="13225" y="5135"/>
                    <a:pt x="13318" y="5209"/>
                    <a:pt x="13448" y="5209"/>
                  </a:cubicBezTo>
                  <a:cubicBezTo>
                    <a:pt x="13524" y="5209"/>
                    <a:pt x="13614" y="5183"/>
                    <a:pt x="13735" y="5137"/>
                  </a:cubicBezTo>
                  <a:cubicBezTo>
                    <a:pt x="14011" y="5036"/>
                    <a:pt x="14261" y="4911"/>
                    <a:pt x="14562" y="4786"/>
                  </a:cubicBezTo>
                  <a:cubicBezTo>
                    <a:pt x="14863" y="5337"/>
                    <a:pt x="15013" y="5914"/>
                    <a:pt x="15113" y="6565"/>
                  </a:cubicBezTo>
                  <a:cubicBezTo>
                    <a:pt x="14788" y="6615"/>
                    <a:pt x="14487" y="6665"/>
                    <a:pt x="14161" y="6716"/>
                  </a:cubicBezTo>
                  <a:cubicBezTo>
                    <a:pt x="13735" y="6766"/>
                    <a:pt x="13685" y="6816"/>
                    <a:pt x="13710" y="7242"/>
                  </a:cubicBezTo>
                  <a:cubicBezTo>
                    <a:pt x="13710" y="7643"/>
                    <a:pt x="13710" y="8019"/>
                    <a:pt x="13735" y="8395"/>
                  </a:cubicBezTo>
                  <a:cubicBezTo>
                    <a:pt x="13760" y="8595"/>
                    <a:pt x="13810" y="8796"/>
                    <a:pt x="13835" y="8996"/>
                  </a:cubicBezTo>
                  <a:lnTo>
                    <a:pt x="15164" y="8996"/>
                  </a:lnTo>
                  <a:cubicBezTo>
                    <a:pt x="15038" y="9472"/>
                    <a:pt x="14938" y="9899"/>
                    <a:pt x="14813" y="10400"/>
                  </a:cubicBezTo>
                  <a:cubicBezTo>
                    <a:pt x="14487" y="10224"/>
                    <a:pt x="14211" y="10099"/>
                    <a:pt x="13936" y="9974"/>
                  </a:cubicBezTo>
                  <a:cubicBezTo>
                    <a:pt x="13807" y="9909"/>
                    <a:pt x="13705" y="9875"/>
                    <a:pt x="13618" y="9875"/>
                  </a:cubicBezTo>
                  <a:cubicBezTo>
                    <a:pt x="13468" y="9875"/>
                    <a:pt x="13361" y="9977"/>
                    <a:pt x="13234" y="10199"/>
                  </a:cubicBezTo>
                  <a:cubicBezTo>
                    <a:pt x="13083" y="10450"/>
                    <a:pt x="12958" y="10751"/>
                    <a:pt x="12858" y="11026"/>
                  </a:cubicBezTo>
                  <a:cubicBezTo>
                    <a:pt x="12732" y="11352"/>
                    <a:pt x="12783" y="11503"/>
                    <a:pt x="13083" y="11728"/>
                  </a:cubicBezTo>
                  <a:cubicBezTo>
                    <a:pt x="13284" y="11879"/>
                    <a:pt x="13509" y="12029"/>
                    <a:pt x="13785" y="12229"/>
                  </a:cubicBezTo>
                  <a:cubicBezTo>
                    <a:pt x="13459" y="12605"/>
                    <a:pt x="13184" y="12931"/>
                    <a:pt x="12858" y="13282"/>
                  </a:cubicBezTo>
                  <a:cubicBezTo>
                    <a:pt x="12632" y="13031"/>
                    <a:pt x="12457" y="12831"/>
                    <a:pt x="12281" y="12630"/>
                  </a:cubicBezTo>
                  <a:cubicBezTo>
                    <a:pt x="12092" y="12441"/>
                    <a:pt x="11962" y="12347"/>
                    <a:pt x="11815" y="12347"/>
                  </a:cubicBezTo>
                  <a:cubicBezTo>
                    <a:pt x="11689" y="12347"/>
                    <a:pt x="11551" y="12416"/>
                    <a:pt x="11354" y="12555"/>
                  </a:cubicBezTo>
                  <a:cubicBezTo>
                    <a:pt x="11179" y="12681"/>
                    <a:pt x="11003" y="12806"/>
                    <a:pt x="10828" y="12931"/>
                  </a:cubicBezTo>
                  <a:cubicBezTo>
                    <a:pt x="10477" y="13207"/>
                    <a:pt x="10452" y="13282"/>
                    <a:pt x="10602" y="13708"/>
                  </a:cubicBezTo>
                  <a:cubicBezTo>
                    <a:pt x="10652" y="13808"/>
                    <a:pt x="10727" y="13934"/>
                    <a:pt x="10778" y="14059"/>
                  </a:cubicBezTo>
                  <a:cubicBezTo>
                    <a:pt x="10828" y="14184"/>
                    <a:pt x="10878" y="14310"/>
                    <a:pt x="10953" y="14485"/>
                  </a:cubicBezTo>
                  <a:cubicBezTo>
                    <a:pt x="10427" y="14786"/>
                    <a:pt x="9850" y="14936"/>
                    <a:pt x="9224" y="15062"/>
                  </a:cubicBezTo>
                  <a:cubicBezTo>
                    <a:pt x="9199" y="14786"/>
                    <a:pt x="9174" y="14560"/>
                    <a:pt x="9149" y="14310"/>
                  </a:cubicBezTo>
                  <a:cubicBezTo>
                    <a:pt x="9123" y="13833"/>
                    <a:pt x="9073" y="13783"/>
                    <a:pt x="8572" y="13783"/>
                  </a:cubicBezTo>
                  <a:cubicBezTo>
                    <a:pt x="8409" y="13771"/>
                    <a:pt x="8240" y="13765"/>
                    <a:pt x="8071" y="13765"/>
                  </a:cubicBezTo>
                  <a:cubicBezTo>
                    <a:pt x="7902" y="13765"/>
                    <a:pt x="7732" y="13771"/>
                    <a:pt x="7570" y="13783"/>
                  </a:cubicBezTo>
                  <a:cubicBezTo>
                    <a:pt x="7018" y="13808"/>
                    <a:pt x="6943" y="13884"/>
                    <a:pt x="6868" y="14435"/>
                  </a:cubicBezTo>
                  <a:cubicBezTo>
                    <a:pt x="6843" y="14635"/>
                    <a:pt x="6843" y="14836"/>
                    <a:pt x="6818" y="15087"/>
                  </a:cubicBezTo>
                  <a:cubicBezTo>
                    <a:pt x="6341" y="15087"/>
                    <a:pt x="5890" y="14936"/>
                    <a:pt x="5414" y="14761"/>
                  </a:cubicBezTo>
                  <a:cubicBezTo>
                    <a:pt x="5514" y="14485"/>
                    <a:pt x="5615" y="14259"/>
                    <a:pt x="5690" y="14009"/>
                  </a:cubicBezTo>
                  <a:cubicBezTo>
                    <a:pt x="5815" y="13583"/>
                    <a:pt x="5790" y="13457"/>
                    <a:pt x="5439" y="13232"/>
                  </a:cubicBezTo>
                  <a:cubicBezTo>
                    <a:pt x="5189" y="13031"/>
                    <a:pt x="4913" y="12881"/>
                    <a:pt x="4612" y="12731"/>
                  </a:cubicBezTo>
                  <a:cubicBezTo>
                    <a:pt x="4527" y="12683"/>
                    <a:pt x="4442" y="12661"/>
                    <a:pt x="4359" y="12661"/>
                  </a:cubicBezTo>
                  <a:cubicBezTo>
                    <a:pt x="4223" y="12661"/>
                    <a:pt x="4095" y="12722"/>
                    <a:pt x="3986" y="12831"/>
                  </a:cubicBezTo>
                  <a:cubicBezTo>
                    <a:pt x="3860" y="12956"/>
                    <a:pt x="3735" y="13056"/>
                    <a:pt x="3610" y="13182"/>
                  </a:cubicBezTo>
                  <a:cubicBezTo>
                    <a:pt x="3484" y="13282"/>
                    <a:pt x="3359" y="13407"/>
                    <a:pt x="3184" y="13558"/>
                  </a:cubicBezTo>
                  <a:cubicBezTo>
                    <a:pt x="2783" y="13157"/>
                    <a:pt x="2407" y="12756"/>
                    <a:pt x="1955" y="12330"/>
                  </a:cubicBezTo>
                  <a:cubicBezTo>
                    <a:pt x="2231" y="12129"/>
                    <a:pt x="2457" y="11979"/>
                    <a:pt x="2657" y="11828"/>
                  </a:cubicBezTo>
                  <a:cubicBezTo>
                    <a:pt x="2983" y="11603"/>
                    <a:pt x="3008" y="11528"/>
                    <a:pt x="2883" y="11152"/>
                  </a:cubicBezTo>
                  <a:cubicBezTo>
                    <a:pt x="2833" y="10951"/>
                    <a:pt x="2757" y="10751"/>
                    <a:pt x="2682" y="10525"/>
                  </a:cubicBezTo>
                  <a:cubicBezTo>
                    <a:pt x="2555" y="10180"/>
                    <a:pt x="2454" y="10045"/>
                    <a:pt x="2217" y="10045"/>
                  </a:cubicBezTo>
                  <a:cubicBezTo>
                    <a:pt x="2127" y="10045"/>
                    <a:pt x="2018" y="10065"/>
                    <a:pt x="1880" y="10099"/>
                  </a:cubicBezTo>
                  <a:cubicBezTo>
                    <a:pt x="1580" y="10149"/>
                    <a:pt x="1254" y="10249"/>
                    <a:pt x="878" y="10325"/>
                  </a:cubicBezTo>
                  <a:cubicBezTo>
                    <a:pt x="752" y="9798"/>
                    <a:pt x="627" y="9297"/>
                    <a:pt x="502" y="8721"/>
                  </a:cubicBezTo>
                  <a:lnTo>
                    <a:pt x="1279" y="8721"/>
                  </a:lnTo>
                  <a:cubicBezTo>
                    <a:pt x="1755" y="8696"/>
                    <a:pt x="1880" y="8570"/>
                    <a:pt x="1905" y="8094"/>
                  </a:cubicBezTo>
                  <a:cubicBezTo>
                    <a:pt x="1955" y="7693"/>
                    <a:pt x="1981" y="7317"/>
                    <a:pt x="2006" y="6916"/>
                  </a:cubicBezTo>
                  <a:cubicBezTo>
                    <a:pt x="2031" y="6565"/>
                    <a:pt x="1955" y="6515"/>
                    <a:pt x="1605" y="6490"/>
                  </a:cubicBezTo>
                  <a:cubicBezTo>
                    <a:pt x="1304" y="6465"/>
                    <a:pt x="978" y="6440"/>
                    <a:pt x="627" y="6440"/>
                  </a:cubicBezTo>
                  <a:cubicBezTo>
                    <a:pt x="702" y="5788"/>
                    <a:pt x="903" y="5212"/>
                    <a:pt x="1179" y="4660"/>
                  </a:cubicBezTo>
                  <a:cubicBezTo>
                    <a:pt x="1454" y="4761"/>
                    <a:pt x="1680" y="4861"/>
                    <a:pt x="1930" y="4936"/>
                  </a:cubicBezTo>
                  <a:cubicBezTo>
                    <a:pt x="2033" y="4979"/>
                    <a:pt x="2129" y="5001"/>
                    <a:pt x="2220" y="5001"/>
                  </a:cubicBezTo>
                  <a:cubicBezTo>
                    <a:pt x="2396" y="5001"/>
                    <a:pt x="2550" y="4917"/>
                    <a:pt x="2682" y="4736"/>
                  </a:cubicBezTo>
                  <a:cubicBezTo>
                    <a:pt x="2933" y="4410"/>
                    <a:pt x="3209" y="4109"/>
                    <a:pt x="3459" y="3783"/>
                  </a:cubicBezTo>
                  <a:cubicBezTo>
                    <a:pt x="3685" y="3508"/>
                    <a:pt x="3660" y="3357"/>
                    <a:pt x="3384" y="3107"/>
                  </a:cubicBezTo>
                  <a:cubicBezTo>
                    <a:pt x="3184" y="2906"/>
                    <a:pt x="2983" y="2706"/>
                    <a:pt x="2732" y="2480"/>
                  </a:cubicBezTo>
                  <a:cubicBezTo>
                    <a:pt x="3008" y="2254"/>
                    <a:pt x="3284" y="2029"/>
                    <a:pt x="3560" y="1803"/>
                  </a:cubicBezTo>
                  <a:cubicBezTo>
                    <a:pt x="3735" y="2054"/>
                    <a:pt x="3860" y="2254"/>
                    <a:pt x="4011" y="2480"/>
                  </a:cubicBezTo>
                  <a:cubicBezTo>
                    <a:pt x="4169" y="2702"/>
                    <a:pt x="4288" y="2804"/>
                    <a:pt x="4455" y="2804"/>
                  </a:cubicBezTo>
                  <a:cubicBezTo>
                    <a:pt x="4552" y="2804"/>
                    <a:pt x="4666" y="2770"/>
                    <a:pt x="4813" y="2706"/>
                  </a:cubicBezTo>
                  <a:cubicBezTo>
                    <a:pt x="5815" y="2254"/>
                    <a:pt x="5815" y="2229"/>
                    <a:pt x="5414" y="1202"/>
                  </a:cubicBezTo>
                  <a:cubicBezTo>
                    <a:pt x="5389" y="1127"/>
                    <a:pt x="5364" y="1026"/>
                    <a:pt x="5314" y="876"/>
                  </a:cubicBezTo>
                  <a:cubicBezTo>
                    <a:pt x="5615" y="801"/>
                    <a:pt x="5890" y="701"/>
                    <a:pt x="6216" y="600"/>
                  </a:cubicBezTo>
                  <a:cubicBezTo>
                    <a:pt x="6266" y="901"/>
                    <a:pt x="6291" y="1127"/>
                    <a:pt x="6316" y="1352"/>
                  </a:cubicBezTo>
                  <a:cubicBezTo>
                    <a:pt x="6367" y="1678"/>
                    <a:pt x="6442" y="1778"/>
                    <a:pt x="6768" y="1778"/>
                  </a:cubicBezTo>
                  <a:cubicBezTo>
                    <a:pt x="7344" y="1778"/>
                    <a:pt x="7920" y="1753"/>
                    <a:pt x="8497" y="1703"/>
                  </a:cubicBezTo>
                  <a:cubicBezTo>
                    <a:pt x="8823" y="1678"/>
                    <a:pt x="8873" y="1603"/>
                    <a:pt x="8898" y="1252"/>
                  </a:cubicBezTo>
                  <a:cubicBezTo>
                    <a:pt x="8898" y="1127"/>
                    <a:pt x="8898" y="1001"/>
                    <a:pt x="8898" y="901"/>
                  </a:cubicBezTo>
                  <a:cubicBezTo>
                    <a:pt x="8898" y="801"/>
                    <a:pt x="8898" y="701"/>
                    <a:pt x="8923" y="525"/>
                  </a:cubicBezTo>
                  <a:close/>
                  <a:moveTo>
                    <a:pt x="8739" y="1"/>
                  </a:moveTo>
                  <a:cubicBezTo>
                    <a:pt x="8535" y="1"/>
                    <a:pt x="8467" y="125"/>
                    <a:pt x="8447" y="425"/>
                  </a:cubicBezTo>
                  <a:cubicBezTo>
                    <a:pt x="8422" y="675"/>
                    <a:pt x="8447" y="951"/>
                    <a:pt x="8447" y="1252"/>
                  </a:cubicBezTo>
                  <a:cubicBezTo>
                    <a:pt x="7845" y="1277"/>
                    <a:pt x="7319" y="1327"/>
                    <a:pt x="6768" y="1352"/>
                  </a:cubicBezTo>
                  <a:cubicBezTo>
                    <a:pt x="6742" y="1026"/>
                    <a:pt x="6692" y="751"/>
                    <a:pt x="6667" y="500"/>
                  </a:cubicBezTo>
                  <a:cubicBezTo>
                    <a:pt x="6629" y="198"/>
                    <a:pt x="6592" y="95"/>
                    <a:pt x="6414" y="95"/>
                  </a:cubicBezTo>
                  <a:cubicBezTo>
                    <a:pt x="6356" y="95"/>
                    <a:pt x="6283" y="106"/>
                    <a:pt x="6191" y="124"/>
                  </a:cubicBezTo>
                  <a:cubicBezTo>
                    <a:pt x="5865" y="199"/>
                    <a:pt x="5539" y="300"/>
                    <a:pt x="5239" y="400"/>
                  </a:cubicBezTo>
                  <a:cubicBezTo>
                    <a:pt x="4788" y="575"/>
                    <a:pt x="4737" y="726"/>
                    <a:pt x="4913" y="1177"/>
                  </a:cubicBezTo>
                  <a:cubicBezTo>
                    <a:pt x="5013" y="1427"/>
                    <a:pt x="5113" y="1678"/>
                    <a:pt x="5214" y="1954"/>
                  </a:cubicBezTo>
                  <a:cubicBezTo>
                    <a:pt x="4938" y="2104"/>
                    <a:pt x="4712" y="2229"/>
                    <a:pt x="4487" y="2355"/>
                  </a:cubicBezTo>
                  <a:cubicBezTo>
                    <a:pt x="4311" y="2129"/>
                    <a:pt x="4186" y="1929"/>
                    <a:pt x="4036" y="1728"/>
                  </a:cubicBezTo>
                  <a:cubicBezTo>
                    <a:pt x="3881" y="1511"/>
                    <a:pt x="3725" y="1399"/>
                    <a:pt x="3547" y="1399"/>
                  </a:cubicBezTo>
                  <a:cubicBezTo>
                    <a:pt x="3436" y="1399"/>
                    <a:pt x="3317" y="1442"/>
                    <a:pt x="3184" y="1528"/>
                  </a:cubicBezTo>
                  <a:cubicBezTo>
                    <a:pt x="2783" y="1753"/>
                    <a:pt x="2432" y="2029"/>
                    <a:pt x="2156" y="2455"/>
                  </a:cubicBezTo>
                  <a:cubicBezTo>
                    <a:pt x="2457" y="2806"/>
                    <a:pt x="2757" y="3157"/>
                    <a:pt x="3058" y="3482"/>
                  </a:cubicBezTo>
                  <a:cubicBezTo>
                    <a:pt x="2958" y="3633"/>
                    <a:pt x="2858" y="3758"/>
                    <a:pt x="2757" y="3858"/>
                  </a:cubicBezTo>
                  <a:cubicBezTo>
                    <a:pt x="2582" y="4084"/>
                    <a:pt x="2407" y="4435"/>
                    <a:pt x="2156" y="4485"/>
                  </a:cubicBezTo>
                  <a:cubicBezTo>
                    <a:pt x="2118" y="4496"/>
                    <a:pt x="2078" y="4502"/>
                    <a:pt x="2037" y="4502"/>
                  </a:cubicBezTo>
                  <a:cubicBezTo>
                    <a:pt x="1807" y="4502"/>
                    <a:pt x="1538" y="4344"/>
                    <a:pt x="1304" y="4259"/>
                  </a:cubicBezTo>
                  <a:cubicBezTo>
                    <a:pt x="1220" y="4222"/>
                    <a:pt x="1143" y="4202"/>
                    <a:pt x="1073" y="4202"/>
                  </a:cubicBezTo>
                  <a:cubicBezTo>
                    <a:pt x="955" y="4202"/>
                    <a:pt x="856" y="4259"/>
                    <a:pt x="778" y="4385"/>
                  </a:cubicBezTo>
                  <a:cubicBezTo>
                    <a:pt x="477" y="5011"/>
                    <a:pt x="201" y="5638"/>
                    <a:pt x="201" y="6365"/>
                  </a:cubicBezTo>
                  <a:cubicBezTo>
                    <a:pt x="201" y="6766"/>
                    <a:pt x="276" y="6841"/>
                    <a:pt x="702" y="6891"/>
                  </a:cubicBezTo>
                  <a:cubicBezTo>
                    <a:pt x="978" y="6916"/>
                    <a:pt x="1254" y="6916"/>
                    <a:pt x="1580" y="6941"/>
                  </a:cubicBezTo>
                  <a:cubicBezTo>
                    <a:pt x="1529" y="7392"/>
                    <a:pt x="1479" y="7818"/>
                    <a:pt x="1454" y="8244"/>
                  </a:cubicBezTo>
                  <a:cubicBezTo>
                    <a:pt x="1279" y="8269"/>
                    <a:pt x="1153" y="8295"/>
                    <a:pt x="1028" y="8295"/>
                  </a:cubicBezTo>
                  <a:cubicBezTo>
                    <a:pt x="878" y="8320"/>
                    <a:pt x="752" y="8320"/>
                    <a:pt x="627" y="8345"/>
                  </a:cubicBezTo>
                  <a:cubicBezTo>
                    <a:pt x="151" y="8420"/>
                    <a:pt x="1" y="8595"/>
                    <a:pt x="101" y="9071"/>
                  </a:cubicBezTo>
                  <a:cubicBezTo>
                    <a:pt x="176" y="9472"/>
                    <a:pt x="276" y="9874"/>
                    <a:pt x="377" y="10249"/>
                  </a:cubicBezTo>
                  <a:cubicBezTo>
                    <a:pt x="485" y="10597"/>
                    <a:pt x="556" y="10681"/>
                    <a:pt x="850" y="10681"/>
                  </a:cubicBezTo>
                  <a:cubicBezTo>
                    <a:pt x="895" y="10681"/>
                    <a:pt x="946" y="10679"/>
                    <a:pt x="1003" y="10676"/>
                  </a:cubicBezTo>
                  <a:cubicBezTo>
                    <a:pt x="1354" y="10650"/>
                    <a:pt x="1730" y="10575"/>
                    <a:pt x="2181" y="10525"/>
                  </a:cubicBezTo>
                  <a:cubicBezTo>
                    <a:pt x="2281" y="10826"/>
                    <a:pt x="2382" y="11102"/>
                    <a:pt x="2457" y="11352"/>
                  </a:cubicBezTo>
                  <a:cubicBezTo>
                    <a:pt x="2206" y="11578"/>
                    <a:pt x="1955" y="11728"/>
                    <a:pt x="1755" y="11929"/>
                  </a:cubicBezTo>
                  <a:cubicBezTo>
                    <a:pt x="1479" y="12229"/>
                    <a:pt x="1454" y="12405"/>
                    <a:pt x="1730" y="12731"/>
                  </a:cubicBezTo>
                  <a:cubicBezTo>
                    <a:pt x="2031" y="13107"/>
                    <a:pt x="2382" y="13457"/>
                    <a:pt x="2732" y="13783"/>
                  </a:cubicBezTo>
                  <a:cubicBezTo>
                    <a:pt x="2901" y="13940"/>
                    <a:pt x="3023" y="14015"/>
                    <a:pt x="3147" y="14015"/>
                  </a:cubicBezTo>
                  <a:cubicBezTo>
                    <a:pt x="3280" y="14015"/>
                    <a:pt x="3414" y="13927"/>
                    <a:pt x="3610" y="13758"/>
                  </a:cubicBezTo>
                  <a:cubicBezTo>
                    <a:pt x="3835" y="13533"/>
                    <a:pt x="4086" y="13332"/>
                    <a:pt x="4336" y="13132"/>
                  </a:cubicBezTo>
                  <a:cubicBezTo>
                    <a:pt x="4687" y="13282"/>
                    <a:pt x="5038" y="13382"/>
                    <a:pt x="5264" y="13733"/>
                  </a:cubicBezTo>
                  <a:cubicBezTo>
                    <a:pt x="5164" y="14009"/>
                    <a:pt x="5088" y="14259"/>
                    <a:pt x="5013" y="14510"/>
                  </a:cubicBezTo>
                  <a:cubicBezTo>
                    <a:pt x="4838" y="15036"/>
                    <a:pt x="4888" y="15137"/>
                    <a:pt x="5389" y="15287"/>
                  </a:cubicBezTo>
                  <a:cubicBezTo>
                    <a:pt x="5765" y="15387"/>
                    <a:pt x="6141" y="15488"/>
                    <a:pt x="6517" y="15563"/>
                  </a:cubicBezTo>
                  <a:cubicBezTo>
                    <a:pt x="6601" y="15576"/>
                    <a:pt x="6675" y="15583"/>
                    <a:pt x="6742" y="15583"/>
                  </a:cubicBezTo>
                  <a:cubicBezTo>
                    <a:pt x="7053" y="15583"/>
                    <a:pt x="7186" y="15429"/>
                    <a:pt x="7269" y="15036"/>
                  </a:cubicBezTo>
                  <a:cubicBezTo>
                    <a:pt x="7294" y="14786"/>
                    <a:pt x="7344" y="14510"/>
                    <a:pt x="7369" y="14234"/>
                  </a:cubicBezTo>
                  <a:lnTo>
                    <a:pt x="8647" y="14234"/>
                  </a:lnTo>
                  <a:cubicBezTo>
                    <a:pt x="8697" y="14535"/>
                    <a:pt x="8722" y="14786"/>
                    <a:pt x="8773" y="15062"/>
                  </a:cubicBezTo>
                  <a:cubicBezTo>
                    <a:pt x="8850" y="15409"/>
                    <a:pt x="8942" y="15548"/>
                    <a:pt x="9186" y="15548"/>
                  </a:cubicBezTo>
                  <a:cubicBezTo>
                    <a:pt x="9259" y="15548"/>
                    <a:pt x="9345" y="15536"/>
                    <a:pt x="9449" y="15513"/>
                  </a:cubicBezTo>
                  <a:cubicBezTo>
                    <a:pt x="10001" y="15362"/>
                    <a:pt x="10552" y="15187"/>
                    <a:pt x="11078" y="14986"/>
                  </a:cubicBezTo>
                  <a:cubicBezTo>
                    <a:pt x="11454" y="14836"/>
                    <a:pt x="11504" y="14660"/>
                    <a:pt x="11354" y="14259"/>
                  </a:cubicBezTo>
                  <a:cubicBezTo>
                    <a:pt x="11229" y="13984"/>
                    <a:pt x="11103" y="13683"/>
                    <a:pt x="10978" y="13382"/>
                  </a:cubicBezTo>
                  <a:cubicBezTo>
                    <a:pt x="11279" y="13182"/>
                    <a:pt x="11529" y="13006"/>
                    <a:pt x="11780" y="12831"/>
                  </a:cubicBezTo>
                  <a:cubicBezTo>
                    <a:pt x="12031" y="13107"/>
                    <a:pt x="12231" y="13332"/>
                    <a:pt x="12457" y="13558"/>
                  </a:cubicBezTo>
                  <a:cubicBezTo>
                    <a:pt x="12623" y="13724"/>
                    <a:pt x="12730" y="13812"/>
                    <a:pt x="12842" y="13812"/>
                  </a:cubicBezTo>
                  <a:cubicBezTo>
                    <a:pt x="12950" y="13812"/>
                    <a:pt x="13062" y="13730"/>
                    <a:pt x="13234" y="13558"/>
                  </a:cubicBezTo>
                  <a:cubicBezTo>
                    <a:pt x="13534" y="13232"/>
                    <a:pt x="13835" y="12906"/>
                    <a:pt x="14111" y="12580"/>
                  </a:cubicBezTo>
                  <a:cubicBezTo>
                    <a:pt x="14387" y="12229"/>
                    <a:pt x="14362" y="12154"/>
                    <a:pt x="14036" y="11879"/>
                  </a:cubicBezTo>
                  <a:cubicBezTo>
                    <a:pt x="13785" y="11678"/>
                    <a:pt x="13534" y="11478"/>
                    <a:pt x="13234" y="11277"/>
                  </a:cubicBezTo>
                  <a:cubicBezTo>
                    <a:pt x="13384" y="10976"/>
                    <a:pt x="13509" y="10676"/>
                    <a:pt x="13635" y="10400"/>
                  </a:cubicBezTo>
                  <a:cubicBezTo>
                    <a:pt x="14161" y="10550"/>
                    <a:pt x="14562" y="10851"/>
                    <a:pt x="15088" y="10851"/>
                  </a:cubicBezTo>
                  <a:cubicBezTo>
                    <a:pt x="15364" y="10275"/>
                    <a:pt x="15514" y="9673"/>
                    <a:pt x="15615" y="9071"/>
                  </a:cubicBezTo>
                  <a:cubicBezTo>
                    <a:pt x="15690" y="8721"/>
                    <a:pt x="15640" y="8670"/>
                    <a:pt x="15264" y="8620"/>
                  </a:cubicBezTo>
                  <a:cubicBezTo>
                    <a:pt x="14938" y="8570"/>
                    <a:pt x="14612" y="8545"/>
                    <a:pt x="14236" y="8520"/>
                  </a:cubicBezTo>
                  <a:cubicBezTo>
                    <a:pt x="14211" y="8069"/>
                    <a:pt x="14186" y="7643"/>
                    <a:pt x="14161" y="7167"/>
                  </a:cubicBezTo>
                  <a:cubicBezTo>
                    <a:pt x="14562" y="7117"/>
                    <a:pt x="14888" y="7066"/>
                    <a:pt x="15239" y="7016"/>
                  </a:cubicBezTo>
                  <a:cubicBezTo>
                    <a:pt x="15615" y="6966"/>
                    <a:pt x="15690" y="6866"/>
                    <a:pt x="15615" y="6515"/>
                  </a:cubicBezTo>
                  <a:cubicBezTo>
                    <a:pt x="15464" y="5914"/>
                    <a:pt x="15289" y="5312"/>
                    <a:pt x="15088" y="4736"/>
                  </a:cubicBezTo>
                  <a:cubicBezTo>
                    <a:pt x="14987" y="4449"/>
                    <a:pt x="14897" y="4344"/>
                    <a:pt x="14720" y="4344"/>
                  </a:cubicBezTo>
                  <a:cubicBezTo>
                    <a:pt x="14633" y="4344"/>
                    <a:pt x="14526" y="4369"/>
                    <a:pt x="14387" y="4410"/>
                  </a:cubicBezTo>
                  <a:cubicBezTo>
                    <a:pt x="14086" y="4510"/>
                    <a:pt x="13785" y="4610"/>
                    <a:pt x="13484" y="4736"/>
                  </a:cubicBezTo>
                  <a:cubicBezTo>
                    <a:pt x="13284" y="4460"/>
                    <a:pt x="13108" y="4234"/>
                    <a:pt x="12908" y="3984"/>
                  </a:cubicBezTo>
                  <a:cubicBezTo>
                    <a:pt x="13184" y="3708"/>
                    <a:pt x="13409" y="3482"/>
                    <a:pt x="13660" y="3257"/>
                  </a:cubicBezTo>
                  <a:cubicBezTo>
                    <a:pt x="13961" y="2981"/>
                    <a:pt x="13986" y="2856"/>
                    <a:pt x="13685" y="2530"/>
                  </a:cubicBezTo>
                  <a:cubicBezTo>
                    <a:pt x="13359" y="2204"/>
                    <a:pt x="13033" y="1904"/>
                    <a:pt x="12682" y="1603"/>
                  </a:cubicBezTo>
                  <a:cubicBezTo>
                    <a:pt x="12508" y="1452"/>
                    <a:pt x="12382" y="1376"/>
                    <a:pt x="12259" y="1376"/>
                  </a:cubicBezTo>
                  <a:cubicBezTo>
                    <a:pt x="12118" y="1376"/>
                    <a:pt x="11981" y="1477"/>
                    <a:pt x="11780" y="1678"/>
                  </a:cubicBezTo>
                  <a:cubicBezTo>
                    <a:pt x="11580" y="1853"/>
                    <a:pt x="11404" y="2079"/>
                    <a:pt x="11179" y="2305"/>
                  </a:cubicBezTo>
                  <a:cubicBezTo>
                    <a:pt x="10903" y="2104"/>
                    <a:pt x="10677" y="1954"/>
                    <a:pt x="10427" y="1778"/>
                  </a:cubicBezTo>
                  <a:cubicBezTo>
                    <a:pt x="10552" y="1528"/>
                    <a:pt x="10652" y="1327"/>
                    <a:pt x="10753" y="1102"/>
                  </a:cubicBezTo>
                  <a:cubicBezTo>
                    <a:pt x="10903" y="751"/>
                    <a:pt x="10878" y="575"/>
                    <a:pt x="10477" y="450"/>
                  </a:cubicBezTo>
                  <a:cubicBezTo>
                    <a:pt x="9976" y="274"/>
                    <a:pt x="9449" y="149"/>
                    <a:pt x="8923" y="24"/>
                  </a:cubicBezTo>
                  <a:cubicBezTo>
                    <a:pt x="8852" y="9"/>
                    <a:pt x="8791" y="1"/>
                    <a:pt x="8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4"/>
            <p:cNvSpPr/>
            <p:nvPr/>
          </p:nvSpPr>
          <p:spPr>
            <a:xfrm>
              <a:off x="5155075" y="3905550"/>
              <a:ext cx="110300" cy="109700"/>
            </a:xfrm>
            <a:custGeom>
              <a:rect b="b" l="l" r="r" t="t"/>
              <a:pathLst>
                <a:path extrusionOk="0" h="4388" w="4412">
                  <a:moveTo>
                    <a:pt x="2185" y="502"/>
                  </a:moveTo>
                  <a:cubicBezTo>
                    <a:pt x="2200" y="502"/>
                    <a:pt x="2215" y="502"/>
                    <a:pt x="2231" y="503"/>
                  </a:cubicBezTo>
                  <a:cubicBezTo>
                    <a:pt x="3183" y="503"/>
                    <a:pt x="3910" y="1254"/>
                    <a:pt x="3935" y="2182"/>
                  </a:cubicBezTo>
                  <a:cubicBezTo>
                    <a:pt x="3935" y="3120"/>
                    <a:pt x="3157" y="3912"/>
                    <a:pt x="2248" y="3912"/>
                  </a:cubicBezTo>
                  <a:cubicBezTo>
                    <a:pt x="2234" y="3912"/>
                    <a:pt x="2220" y="3911"/>
                    <a:pt x="2206" y="3911"/>
                  </a:cubicBezTo>
                  <a:cubicBezTo>
                    <a:pt x="1253" y="3911"/>
                    <a:pt x="501" y="3134"/>
                    <a:pt x="501" y="2207"/>
                  </a:cubicBezTo>
                  <a:cubicBezTo>
                    <a:pt x="477" y="1269"/>
                    <a:pt x="1229" y="502"/>
                    <a:pt x="2185" y="502"/>
                  </a:cubicBezTo>
                  <a:close/>
                  <a:moveTo>
                    <a:pt x="2226" y="1"/>
                  </a:moveTo>
                  <a:cubicBezTo>
                    <a:pt x="2211" y="1"/>
                    <a:pt x="2196" y="1"/>
                    <a:pt x="2180" y="1"/>
                  </a:cubicBezTo>
                  <a:cubicBezTo>
                    <a:pt x="952" y="26"/>
                    <a:pt x="0" y="1004"/>
                    <a:pt x="25" y="2232"/>
                  </a:cubicBezTo>
                  <a:cubicBezTo>
                    <a:pt x="25" y="3420"/>
                    <a:pt x="978" y="4388"/>
                    <a:pt x="2184" y="4388"/>
                  </a:cubicBezTo>
                  <a:cubicBezTo>
                    <a:pt x="2200" y="4388"/>
                    <a:pt x="2215" y="4388"/>
                    <a:pt x="2231" y="4387"/>
                  </a:cubicBezTo>
                  <a:cubicBezTo>
                    <a:pt x="3434" y="4387"/>
                    <a:pt x="4411" y="3410"/>
                    <a:pt x="4411" y="2207"/>
                  </a:cubicBezTo>
                  <a:cubicBezTo>
                    <a:pt x="4411" y="994"/>
                    <a:pt x="3433" y="1"/>
                    <a:pt x="2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5" name="Google Shape;2355;p44"/>
          <p:cNvGrpSpPr/>
          <p:nvPr/>
        </p:nvGrpSpPr>
        <p:grpSpPr>
          <a:xfrm>
            <a:off x="5129281" y="3778810"/>
            <a:ext cx="2575134" cy="621779"/>
            <a:chOff x="2525200" y="826325"/>
            <a:chExt cx="1399225" cy="337850"/>
          </a:xfrm>
        </p:grpSpPr>
        <p:sp>
          <p:nvSpPr>
            <p:cNvPr id="2356" name="Google Shape;2356;p44"/>
            <p:cNvSpPr/>
            <p:nvPr/>
          </p:nvSpPr>
          <p:spPr>
            <a:xfrm>
              <a:off x="2563450" y="898225"/>
              <a:ext cx="1149275" cy="85250"/>
            </a:xfrm>
            <a:custGeom>
              <a:rect b="b" l="l" r="r" t="t"/>
              <a:pathLst>
                <a:path extrusionOk="0" h="3410" w="45971">
                  <a:moveTo>
                    <a:pt x="17256" y="1507"/>
                  </a:moveTo>
                  <a:lnTo>
                    <a:pt x="17256" y="1507"/>
                  </a:lnTo>
                  <a:cubicBezTo>
                    <a:pt x="17256" y="1507"/>
                    <a:pt x="17279" y="1530"/>
                    <a:pt x="17279" y="1530"/>
                  </a:cubicBezTo>
                  <a:cubicBezTo>
                    <a:pt x="17279" y="1507"/>
                    <a:pt x="17256" y="1507"/>
                    <a:pt x="17256" y="1507"/>
                  </a:cubicBezTo>
                  <a:close/>
                  <a:moveTo>
                    <a:pt x="33690" y="2055"/>
                  </a:moveTo>
                  <a:cubicBezTo>
                    <a:pt x="33690" y="2055"/>
                    <a:pt x="33667" y="2055"/>
                    <a:pt x="33667" y="2078"/>
                  </a:cubicBezTo>
                  <a:cubicBezTo>
                    <a:pt x="33690" y="2055"/>
                    <a:pt x="33690" y="2055"/>
                    <a:pt x="33690" y="2055"/>
                  </a:cubicBezTo>
                  <a:close/>
                  <a:moveTo>
                    <a:pt x="32229" y="2580"/>
                  </a:moveTo>
                  <a:cubicBezTo>
                    <a:pt x="32218" y="2580"/>
                    <a:pt x="32212" y="2585"/>
                    <a:pt x="32207" y="2591"/>
                  </a:cubicBezTo>
                  <a:lnTo>
                    <a:pt x="32207" y="2591"/>
                  </a:lnTo>
                  <a:lnTo>
                    <a:pt x="32229" y="2580"/>
                  </a:lnTo>
                  <a:close/>
                  <a:moveTo>
                    <a:pt x="411" y="0"/>
                  </a:moveTo>
                  <a:cubicBezTo>
                    <a:pt x="365" y="0"/>
                    <a:pt x="320" y="0"/>
                    <a:pt x="274" y="23"/>
                  </a:cubicBezTo>
                  <a:cubicBezTo>
                    <a:pt x="183" y="46"/>
                    <a:pt x="114" y="115"/>
                    <a:pt x="69" y="206"/>
                  </a:cubicBezTo>
                  <a:cubicBezTo>
                    <a:pt x="23" y="297"/>
                    <a:pt x="0" y="411"/>
                    <a:pt x="46" y="503"/>
                  </a:cubicBezTo>
                  <a:cubicBezTo>
                    <a:pt x="69" y="617"/>
                    <a:pt x="137" y="662"/>
                    <a:pt x="228" y="731"/>
                  </a:cubicBezTo>
                  <a:cubicBezTo>
                    <a:pt x="685" y="1028"/>
                    <a:pt x="1141" y="1302"/>
                    <a:pt x="1621" y="1530"/>
                  </a:cubicBezTo>
                  <a:cubicBezTo>
                    <a:pt x="2054" y="1758"/>
                    <a:pt x="2511" y="1941"/>
                    <a:pt x="2990" y="2100"/>
                  </a:cubicBezTo>
                  <a:cubicBezTo>
                    <a:pt x="3796" y="2376"/>
                    <a:pt x="4640" y="2514"/>
                    <a:pt x="5506" y="2514"/>
                  </a:cubicBezTo>
                  <a:cubicBezTo>
                    <a:pt x="5573" y="2514"/>
                    <a:pt x="5640" y="2513"/>
                    <a:pt x="5706" y="2511"/>
                  </a:cubicBezTo>
                  <a:cubicBezTo>
                    <a:pt x="6642" y="2488"/>
                    <a:pt x="7578" y="2283"/>
                    <a:pt x="8491" y="2009"/>
                  </a:cubicBezTo>
                  <a:cubicBezTo>
                    <a:pt x="8993" y="1849"/>
                    <a:pt x="9495" y="1644"/>
                    <a:pt x="9975" y="1461"/>
                  </a:cubicBezTo>
                  <a:cubicBezTo>
                    <a:pt x="10477" y="1256"/>
                    <a:pt x="10979" y="1096"/>
                    <a:pt x="11481" y="1005"/>
                  </a:cubicBezTo>
                  <a:cubicBezTo>
                    <a:pt x="11827" y="955"/>
                    <a:pt x="12184" y="918"/>
                    <a:pt x="12536" y="918"/>
                  </a:cubicBezTo>
                  <a:cubicBezTo>
                    <a:pt x="12673" y="918"/>
                    <a:pt x="12808" y="924"/>
                    <a:pt x="12942" y="936"/>
                  </a:cubicBezTo>
                  <a:cubicBezTo>
                    <a:pt x="13558" y="1005"/>
                    <a:pt x="14152" y="1165"/>
                    <a:pt x="14745" y="1370"/>
                  </a:cubicBezTo>
                  <a:cubicBezTo>
                    <a:pt x="14700" y="1347"/>
                    <a:pt x="14677" y="1347"/>
                    <a:pt x="14654" y="1324"/>
                  </a:cubicBezTo>
                  <a:lnTo>
                    <a:pt x="14654" y="1324"/>
                  </a:lnTo>
                  <a:cubicBezTo>
                    <a:pt x="15499" y="1644"/>
                    <a:pt x="16343" y="2009"/>
                    <a:pt x="17210" y="2306"/>
                  </a:cubicBezTo>
                  <a:cubicBezTo>
                    <a:pt x="17690" y="2466"/>
                    <a:pt x="18146" y="2625"/>
                    <a:pt x="18648" y="2694"/>
                  </a:cubicBezTo>
                  <a:cubicBezTo>
                    <a:pt x="18865" y="2717"/>
                    <a:pt x="19082" y="2728"/>
                    <a:pt x="19299" y="2728"/>
                  </a:cubicBezTo>
                  <a:cubicBezTo>
                    <a:pt x="19516" y="2728"/>
                    <a:pt x="19733" y="2717"/>
                    <a:pt x="19949" y="2694"/>
                  </a:cubicBezTo>
                  <a:cubicBezTo>
                    <a:pt x="20771" y="2603"/>
                    <a:pt x="21547" y="2306"/>
                    <a:pt x="22300" y="1986"/>
                  </a:cubicBezTo>
                  <a:cubicBezTo>
                    <a:pt x="23031" y="1690"/>
                    <a:pt x="23784" y="1393"/>
                    <a:pt x="24560" y="1233"/>
                  </a:cubicBezTo>
                  <a:cubicBezTo>
                    <a:pt x="24834" y="1182"/>
                    <a:pt x="25108" y="1156"/>
                    <a:pt x="25382" y="1156"/>
                  </a:cubicBezTo>
                  <a:cubicBezTo>
                    <a:pt x="25473" y="1156"/>
                    <a:pt x="25564" y="1159"/>
                    <a:pt x="25656" y="1165"/>
                  </a:cubicBezTo>
                  <a:cubicBezTo>
                    <a:pt x="25975" y="1210"/>
                    <a:pt x="26318" y="1256"/>
                    <a:pt x="26637" y="1370"/>
                  </a:cubicBezTo>
                  <a:cubicBezTo>
                    <a:pt x="27322" y="1644"/>
                    <a:pt x="27938" y="2055"/>
                    <a:pt x="28577" y="2443"/>
                  </a:cubicBezTo>
                  <a:cubicBezTo>
                    <a:pt x="28897" y="2648"/>
                    <a:pt x="29217" y="2831"/>
                    <a:pt x="29559" y="2991"/>
                  </a:cubicBezTo>
                  <a:cubicBezTo>
                    <a:pt x="29924" y="3150"/>
                    <a:pt x="30335" y="3264"/>
                    <a:pt x="30723" y="3333"/>
                  </a:cubicBezTo>
                  <a:cubicBezTo>
                    <a:pt x="30997" y="3384"/>
                    <a:pt x="31284" y="3410"/>
                    <a:pt x="31564" y="3410"/>
                  </a:cubicBezTo>
                  <a:cubicBezTo>
                    <a:pt x="31657" y="3410"/>
                    <a:pt x="31750" y="3407"/>
                    <a:pt x="31841" y="3401"/>
                  </a:cubicBezTo>
                  <a:cubicBezTo>
                    <a:pt x="32184" y="3379"/>
                    <a:pt x="32503" y="3310"/>
                    <a:pt x="32823" y="3219"/>
                  </a:cubicBezTo>
                  <a:cubicBezTo>
                    <a:pt x="33485" y="3036"/>
                    <a:pt x="34101" y="2694"/>
                    <a:pt x="34695" y="2420"/>
                  </a:cubicBezTo>
                  <a:cubicBezTo>
                    <a:pt x="34672" y="2420"/>
                    <a:pt x="34649" y="2443"/>
                    <a:pt x="34603" y="2443"/>
                  </a:cubicBezTo>
                  <a:cubicBezTo>
                    <a:pt x="34946" y="2306"/>
                    <a:pt x="35288" y="2146"/>
                    <a:pt x="35630" y="2009"/>
                  </a:cubicBezTo>
                  <a:cubicBezTo>
                    <a:pt x="36018" y="1872"/>
                    <a:pt x="36429" y="1758"/>
                    <a:pt x="36863" y="1667"/>
                  </a:cubicBezTo>
                  <a:cubicBezTo>
                    <a:pt x="37310" y="1597"/>
                    <a:pt x="37758" y="1570"/>
                    <a:pt x="38205" y="1570"/>
                  </a:cubicBezTo>
                  <a:cubicBezTo>
                    <a:pt x="38488" y="1570"/>
                    <a:pt x="38771" y="1581"/>
                    <a:pt x="39054" y="1598"/>
                  </a:cubicBezTo>
                  <a:lnTo>
                    <a:pt x="39100" y="1598"/>
                  </a:lnTo>
                  <a:cubicBezTo>
                    <a:pt x="41268" y="1781"/>
                    <a:pt x="43391" y="2443"/>
                    <a:pt x="45605" y="2443"/>
                  </a:cubicBezTo>
                  <a:cubicBezTo>
                    <a:pt x="45811" y="2443"/>
                    <a:pt x="45970" y="2237"/>
                    <a:pt x="45970" y="2032"/>
                  </a:cubicBezTo>
                  <a:cubicBezTo>
                    <a:pt x="45947" y="1826"/>
                    <a:pt x="45765" y="1667"/>
                    <a:pt x="45559" y="1667"/>
                  </a:cubicBezTo>
                  <a:cubicBezTo>
                    <a:pt x="45466" y="1673"/>
                    <a:pt x="45372" y="1676"/>
                    <a:pt x="45279" y="1676"/>
                  </a:cubicBezTo>
                  <a:cubicBezTo>
                    <a:pt x="45053" y="1676"/>
                    <a:pt x="44827" y="1660"/>
                    <a:pt x="44601" y="1644"/>
                  </a:cubicBezTo>
                  <a:lnTo>
                    <a:pt x="44578" y="1644"/>
                  </a:lnTo>
                  <a:cubicBezTo>
                    <a:pt x="43619" y="1553"/>
                    <a:pt x="42683" y="1393"/>
                    <a:pt x="41748" y="1210"/>
                  </a:cubicBezTo>
                  <a:cubicBezTo>
                    <a:pt x="40789" y="1050"/>
                    <a:pt x="39830" y="891"/>
                    <a:pt x="38849" y="822"/>
                  </a:cubicBezTo>
                  <a:cubicBezTo>
                    <a:pt x="38667" y="814"/>
                    <a:pt x="38486" y="809"/>
                    <a:pt x="38305" y="809"/>
                  </a:cubicBezTo>
                  <a:cubicBezTo>
                    <a:pt x="37528" y="809"/>
                    <a:pt x="36754" y="893"/>
                    <a:pt x="35996" y="1096"/>
                  </a:cubicBezTo>
                  <a:cubicBezTo>
                    <a:pt x="35197" y="1302"/>
                    <a:pt x="34444" y="1690"/>
                    <a:pt x="33690" y="2055"/>
                  </a:cubicBezTo>
                  <a:cubicBezTo>
                    <a:pt x="33693" y="2055"/>
                    <a:pt x="33696" y="2054"/>
                    <a:pt x="33699" y="2054"/>
                  </a:cubicBezTo>
                  <a:lnTo>
                    <a:pt x="33699" y="2054"/>
                  </a:lnTo>
                  <a:cubicBezTo>
                    <a:pt x="33687" y="2061"/>
                    <a:pt x="33676" y="2069"/>
                    <a:pt x="33667" y="2078"/>
                  </a:cubicBezTo>
                  <a:cubicBezTo>
                    <a:pt x="33202" y="2299"/>
                    <a:pt x="32714" y="2478"/>
                    <a:pt x="32205" y="2593"/>
                  </a:cubicBezTo>
                  <a:lnTo>
                    <a:pt x="32205" y="2593"/>
                  </a:lnTo>
                  <a:cubicBezTo>
                    <a:pt x="32206" y="2592"/>
                    <a:pt x="32206" y="2592"/>
                    <a:pt x="32207" y="2591"/>
                  </a:cubicBezTo>
                  <a:lnTo>
                    <a:pt x="32207" y="2591"/>
                  </a:lnTo>
                  <a:lnTo>
                    <a:pt x="32202" y="2594"/>
                  </a:lnTo>
                  <a:lnTo>
                    <a:pt x="32202" y="2594"/>
                  </a:lnTo>
                  <a:cubicBezTo>
                    <a:pt x="32188" y="2597"/>
                    <a:pt x="32175" y="2600"/>
                    <a:pt x="32161" y="2603"/>
                  </a:cubicBezTo>
                  <a:cubicBezTo>
                    <a:pt x="31987" y="2629"/>
                    <a:pt x="31806" y="2640"/>
                    <a:pt x="31621" y="2640"/>
                  </a:cubicBezTo>
                  <a:cubicBezTo>
                    <a:pt x="31490" y="2640"/>
                    <a:pt x="31358" y="2635"/>
                    <a:pt x="31225" y="2625"/>
                  </a:cubicBezTo>
                  <a:cubicBezTo>
                    <a:pt x="30860" y="2603"/>
                    <a:pt x="30472" y="2511"/>
                    <a:pt x="30107" y="2397"/>
                  </a:cubicBezTo>
                  <a:cubicBezTo>
                    <a:pt x="29194" y="2055"/>
                    <a:pt x="28440" y="1416"/>
                    <a:pt x="27573" y="959"/>
                  </a:cubicBezTo>
                  <a:cubicBezTo>
                    <a:pt x="27139" y="731"/>
                    <a:pt x="26683" y="571"/>
                    <a:pt x="26204" y="480"/>
                  </a:cubicBezTo>
                  <a:cubicBezTo>
                    <a:pt x="25936" y="426"/>
                    <a:pt x="25669" y="404"/>
                    <a:pt x="25401" y="404"/>
                  </a:cubicBezTo>
                  <a:cubicBezTo>
                    <a:pt x="25212" y="404"/>
                    <a:pt x="25023" y="415"/>
                    <a:pt x="24834" y="434"/>
                  </a:cubicBezTo>
                  <a:cubicBezTo>
                    <a:pt x="23191" y="594"/>
                    <a:pt x="21775" y="1575"/>
                    <a:pt x="20155" y="1895"/>
                  </a:cubicBezTo>
                  <a:cubicBezTo>
                    <a:pt x="19864" y="1946"/>
                    <a:pt x="19586" y="1972"/>
                    <a:pt x="19301" y="1972"/>
                  </a:cubicBezTo>
                  <a:cubicBezTo>
                    <a:pt x="19206" y="1972"/>
                    <a:pt x="19111" y="1969"/>
                    <a:pt x="19014" y="1963"/>
                  </a:cubicBezTo>
                  <a:cubicBezTo>
                    <a:pt x="18420" y="1918"/>
                    <a:pt x="17850" y="1712"/>
                    <a:pt x="17279" y="1530"/>
                  </a:cubicBezTo>
                  <a:lnTo>
                    <a:pt x="17233" y="1507"/>
                  </a:lnTo>
                  <a:lnTo>
                    <a:pt x="17256" y="1507"/>
                  </a:lnTo>
                  <a:cubicBezTo>
                    <a:pt x="16457" y="1233"/>
                    <a:pt x="15681" y="891"/>
                    <a:pt x="14882" y="617"/>
                  </a:cubicBezTo>
                  <a:cubicBezTo>
                    <a:pt x="14517" y="480"/>
                    <a:pt x="14152" y="389"/>
                    <a:pt x="13764" y="297"/>
                  </a:cubicBezTo>
                  <a:cubicBezTo>
                    <a:pt x="13376" y="206"/>
                    <a:pt x="12965" y="160"/>
                    <a:pt x="12577" y="160"/>
                  </a:cubicBezTo>
                  <a:cubicBezTo>
                    <a:pt x="12535" y="159"/>
                    <a:pt x="12494" y="159"/>
                    <a:pt x="12453" y="159"/>
                  </a:cubicBezTo>
                  <a:cubicBezTo>
                    <a:pt x="11514" y="159"/>
                    <a:pt x="10599" y="403"/>
                    <a:pt x="9747" y="731"/>
                  </a:cubicBezTo>
                  <a:cubicBezTo>
                    <a:pt x="9495" y="822"/>
                    <a:pt x="9244" y="936"/>
                    <a:pt x="8993" y="1028"/>
                  </a:cubicBezTo>
                  <a:cubicBezTo>
                    <a:pt x="8742" y="1119"/>
                    <a:pt x="8491" y="1210"/>
                    <a:pt x="8263" y="1279"/>
                  </a:cubicBezTo>
                  <a:cubicBezTo>
                    <a:pt x="7829" y="1416"/>
                    <a:pt x="7373" y="1530"/>
                    <a:pt x="6916" y="1621"/>
                  </a:cubicBezTo>
                  <a:cubicBezTo>
                    <a:pt x="6425" y="1706"/>
                    <a:pt x="5922" y="1753"/>
                    <a:pt x="5424" y="1753"/>
                  </a:cubicBezTo>
                  <a:cubicBezTo>
                    <a:pt x="5251" y="1753"/>
                    <a:pt x="5079" y="1747"/>
                    <a:pt x="4908" y="1735"/>
                  </a:cubicBezTo>
                  <a:cubicBezTo>
                    <a:pt x="4268" y="1667"/>
                    <a:pt x="3652" y="1530"/>
                    <a:pt x="3036" y="1324"/>
                  </a:cubicBezTo>
                  <a:cubicBezTo>
                    <a:pt x="2169" y="1005"/>
                    <a:pt x="1347" y="571"/>
                    <a:pt x="571" y="46"/>
                  </a:cubicBezTo>
                  <a:cubicBezTo>
                    <a:pt x="525" y="23"/>
                    <a:pt x="479" y="0"/>
                    <a:pt x="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4"/>
            <p:cNvSpPr/>
            <p:nvPr/>
          </p:nvSpPr>
          <p:spPr>
            <a:xfrm>
              <a:off x="2525200" y="1008350"/>
              <a:ext cx="1211475" cy="81275"/>
            </a:xfrm>
            <a:custGeom>
              <a:rect b="b" l="l" r="r" t="t"/>
              <a:pathLst>
                <a:path extrusionOk="0" h="3251" w="48459">
                  <a:moveTo>
                    <a:pt x="13947" y="1"/>
                  </a:moveTo>
                  <a:cubicBezTo>
                    <a:pt x="13673" y="1"/>
                    <a:pt x="13422" y="1"/>
                    <a:pt x="13148" y="46"/>
                  </a:cubicBezTo>
                  <a:cubicBezTo>
                    <a:pt x="12623" y="115"/>
                    <a:pt x="12121" y="252"/>
                    <a:pt x="11619" y="434"/>
                  </a:cubicBezTo>
                  <a:cubicBezTo>
                    <a:pt x="10615" y="845"/>
                    <a:pt x="9816" y="1599"/>
                    <a:pt x="8857" y="2078"/>
                  </a:cubicBezTo>
                  <a:cubicBezTo>
                    <a:pt x="8492" y="2238"/>
                    <a:pt x="8127" y="2352"/>
                    <a:pt x="7739" y="2420"/>
                  </a:cubicBezTo>
                  <a:cubicBezTo>
                    <a:pt x="7413" y="2472"/>
                    <a:pt x="7075" y="2497"/>
                    <a:pt x="6734" y="2497"/>
                  </a:cubicBezTo>
                  <a:cubicBezTo>
                    <a:pt x="6620" y="2497"/>
                    <a:pt x="6506" y="2494"/>
                    <a:pt x="6392" y="2489"/>
                  </a:cubicBezTo>
                  <a:cubicBezTo>
                    <a:pt x="5662" y="2420"/>
                    <a:pt x="4931" y="2238"/>
                    <a:pt x="4246" y="1987"/>
                  </a:cubicBezTo>
                  <a:cubicBezTo>
                    <a:pt x="2968" y="1530"/>
                    <a:pt x="1781" y="891"/>
                    <a:pt x="594" y="252"/>
                  </a:cubicBezTo>
                  <a:cubicBezTo>
                    <a:pt x="540" y="225"/>
                    <a:pt x="481" y="212"/>
                    <a:pt x="423" y="212"/>
                  </a:cubicBezTo>
                  <a:cubicBezTo>
                    <a:pt x="288" y="212"/>
                    <a:pt x="156" y="283"/>
                    <a:pt x="92" y="412"/>
                  </a:cubicBezTo>
                  <a:cubicBezTo>
                    <a:pt x="1" y="617"/>
                    <a:pt x="69" y="822"/>
                    <a:pt x="252" y="937"/>
                  </a:cubicBezTo>
                  <a:cubicBezTo>
                    <a:pt x="1165" y="1439"/>
                    <a:pt x="2101" y="1918"/>
                    <a:pt x="3037" y="2329"/>
                  </a:cubicBezTo>
                  <a:cubicBezTo>
                    <a:pt x="4041" y="2763"/>
                    <a:pt x="5091" y="3105"/>
                    <a:pt x="6164" y="3219"/>
                  </a:cubicBezTo>
                  <a:cubicBezTo>
                    <a:pt x="6400" y="3240"/>
                    <a:pt x="6631" y="3251"/>
                    <a:pt x="6860" y="3251"/>
                  </a:cubicBezTo>
                  <a:cubicBezTo>
                    <a:pt x="7140" y="3251"/>
                    <a:pt x="7417" y="3234"/>
                    <a:pt x="7693" y="3196"/>
                  </a:cubicBezTo>
                  <a:cubicBezTo>
                    <a:pt x="7967" y="3173"/>
                    <a:pt x="8241" y="3105"/>
                    <a:pt x="8492" y="3037"/>
                  </a:cubicBezTo>
                  <a:cubicBezTo>
                    <a:pt x="8743" y="2968"/>
                    <a:pt x="8971" y="2854"/>
                    <a:pt x="9199" y="2763"/>
                  </a:cubicBezTo>
                  <a:cubicBezTo>
                    <a:pt x="10090" y="2329"/>
                    <a:pt x="10820" y="1667"/>
                    <a:pt x="11710" y="1233"/>
                  </a:cubicBezTo>
                  <a:cubicBezTo>
                    <a:pt x="12121" y="1051"/>
                    <a:pt x="12555" y="914"/>
                    <a:pt x="13011" y="822"/>
                  </a:cubicBezTo>
                  <a:cubicBezTo>
                    <a:pt x="13306" y="778"/>
                    <a:pt x="13601" y="753"/>
                    <a:pt x="13896" y="753"/>
                  </a:cubicBezTo>
                  <a:cubicBezTo>
                    <a:pt x="14057" y="753"/>
                    <a:pt x="14219" y="761"/>
                    <a:pt x="14381" y="777"/>
                  </a:cubicBezTo>
                  <a:cubicBezTo>
                    <a:pt x="15066" y="822"/>
                    <a:pt x="15727" y="1005"/>
                    <a:pt x="16367" y="1233"/>
                  </a:cubicBezTo>
                  <a:cubicBezTo>
                    <a:pt x="17987" y="1804"/>
                    <a:pt x="19494" y="2648"/>
                    <a:pt x="21206" y="2900"/>
                  </a:cubicBezTo>
                  <a:cubicBezTo>
                    <a:pt x="21515" y="2944"/>
                    <a:pt x="21825" y="2969"/>
                    <a:pt x="22128" y="2969"/>
                  </a:cubicBezTo>
                  <a:cubicBezTo>
                    <a:pt x="22294" y="2969"/>
                    <a:pt x="22459" y="2961"/>
                    <a:pt x="22621" y="2945"/>
                  </a:cubicBezTo>
                  <a:cubicBezTo>
                    <a:pt x="23191" y="2922"/>
                    <a:pt x="23739" y="2808"/>
                    <a:pt x="24264" y="2648"/>
                  </a:cubicBezTo>
                  <a:cubicBezTo>
                    <a:pt x="25337" y="2352"/>
                    <a:pt x="26364" y="1895"/>
                    <a:pt x="27460" y="1690"/>
                  </a:cubicBezTo>
                  <a:cubicBezTo>
                    <a:pt x="27802" y="1638"/>
                    <a:pt x="28132" y="1613"/>
                    <a:pt x="28468" y="1613"/>
                  </a:cubicBezTo>
                  <a:cubicBezTo>
                    <a:pt x="28580" y="1613"/>
                    <a:pt x="28692" y="1616"/>
                    <a:pt x="28806" y="1621"/>
                  </a:cubicBezTo>
                  <a:cubicBezTo>
                    <a:pt x="29651" y="1713"/>
                    <a:pt x="30473" y="1964"/>
                    <a:pt x="31272" y="2215"/>
                  </a:cubicBezTo>
                  <a:cubicBezTo>
                    <a:pt x="31682" y="2329"/>
                    <a:pt x="32093" y="2443"/>
                    <a:pt x="32527" y="2534"/>
                  </a:cubicBezTo>
                  <a:cubicBezTo>
                    <a:pt x="32983" y="2648"/>
                    <a:pt x="33440" y="2694"/>
                    <a:pt x="33896" y="2717"/>
                  </a:cubicBezTo>
                  <a:cubicBezTo>
                    <a:pt x="34764" y="2717"/>
                    <a:pt x="35585" y="2489"/>
                    <a:pt x="36384" y="2169"/>
                  </a:cubicBezTo>
                  <a:cubicBezTo>
                    <a:pt x="37069" y="1872"/>
                    <a:pt x="37731" y="1553"/>
                    <a:pt x="38484" y="1416"/>
                  </a:cubicBezTo>
                  <a:cubicBezTo>
                    <a:pt x="38702" y="1382"/>
                    <a:pt x="38931" y="1361"/>
                    <a:pt x="39164" y="1361"/>
                  </a:cubicBezTo>
                  <a:cubicBezTo>
                    <a:pt x="39249" y="1361"/>
                    <a:pt x="39335" y="1364"/>
                    <a:pt x="39420" y="1370"/>
                  </a:cubicBezTo>
                  <a:cubicBezTo>
                    <a:pt x="39785" y="1393"/>
                    <a:pt x="40173" y="1484"/>
                    <a:pt x="40539" y="1621"/>
                  </a:cubicBezTo>
                  <a:cubicBezTo>
                    <a:pt x="41064" y="1804"/>
                    <a:pt x="41543" y="2055"/>
                    <a:pt x="42068" y="2283"/>
                  </a:cubicBezTo>
                  <a:cubicBezTo>
                    <a:pt x="42342" y="2397"/>
                    <a:pt x="42616" y="2512"/>
                    <a:pt x="42912" y="2580"/>
                  </a:cubicBezTo>
                  <a:cubicBezTo>
                    <a:pt x="43232" y="2671"/>
                    <a:pt x="43552" y="2694"/>
                    <a:pt x="43871" y="2717"/>
                  </a:cubicBezTo>
                  <a:cubicBezTo>
                    <a:pt x="43909" y="2718"/>
                    <a:pt x="43947" y="2719"/>
                    <a:pt x="43986" y="2719"/>
                  </a:cubicBezTo>
                  <a:cubicBezTo>
                    <a:pt x="44698" y="2719"/>
                    <a:pt x="45389" y="2519"/>
                    <a:pt x="46039" y="2238"/>
                  </a:cubicBezTo>
                  <a:cubicBezTo>
                    <a:pt x="46747" y="1941"/>
                    <a:pt x="47409" y="1599"/>
                    <a:pt x="48139" y="1393"/>
                  </a:cubicBezTo>
                  <a:cubicBezTo>
                    <a:pt x="48345" y="1347"/>
                    <a:pt x="48459" y="1119"/>
                    <a:pt x="48390" y="937"/>
                  </a:cubicBezTo>
                  <a:cubicBezTo>
                    <a:pt x="48336" y="772"/>
                    <a:pt x="48192" y="666"/>
                    <a:pt x="48032" y="666"/>
                  </a:cubicBezTo>
                  <a:cubicBezTo>
                    <a:pt x="47992" y="666"/>
                    <a:pt x="47952" y="672"/>
                    <a:pt x="47911" y="686"/>
                  </a:cubicBezTo>
                  <a:cubicBezTo>
                    <a:pt x="46770" y="982"/>
                    <a:pt x="45766" y="1667"/>
                    <a:pt x="44624" y="1895"/>
                  </a:cubicBezTo>
                  <a:cubicBezTo>
                    <a:pt x="44390" y="1929"/>
                    <a:pt x="44156" y="1950"/>
                    <a:pt x="43923" y="1950"/>
                  </a:cubicBezTo>
                  <a:cubicBezTo>
                    <a:pt x="43837" y="1950"/>
                    <a:pt x="43751" y="1947"/>
                    <a:pt x="43666" y="1941"/>
                  </a:cubicBezTo>
                  <a:cubicBezTo>
                    <a:pt x="43346" y="1918"/>
                    <a:pt x="43049" y="1827"/>
                    <a:pt x="42753" y="1735"/>
                  </a:cubicBezTo>
                  <a:cubicBezTo>
                    <a:pt x="42136" y="1507"/>
                    <a:pt x="41589" y="1210"/>
                    <a:pt x="40995" y="982"/>
                  </a:cubicBezTo>
                  <a:cubicBezTo>
                    <a:pt x="40653" y="845"/>
                    <a:pt x="40287" y="731"/>
                    <a:pt x="39922" y="663"/>
                  </a:cubicBezTo>
                  <a:cubicBezTo>
                    <a:pt x="39672" y="618"/>
                    <a:pt x="39421" y="593"/>
                    <a:pt x="39164" y="593"/>
                  </a:cubicBezTo>
                  <a:cubicBezTo>
                    <a:pt x="39024" y="593"/>
                    <a:pt x="38881" y="601"/>
                    <a:pt x="38735" y="617"/>
                  </a:cubicBezTo>
                  <a:cubicBezTo>
                    <a:pt x="38051" y="663"/>
                    <a:pt x="37389" y="914"/>
                    <a:pt x="36750" y="1188"/>
                  </a:cubicBezTo>
                  <a:cubicBezTo>
                    <a:pt x="36088" y="1462"/>
                    <a:pt x="35449" y="1735"/>
                    <a:pt x="34741" y="1872"/>
                  </a:cubicBezTo>
                  <a:cubicBezTo>
                    <a:pt x="34433" y="1924"/>
                    <a:pt x="34125" y="1949"/>
                    <a:pt x="33817" y="1949"/>
                  </a:cubicBezTo>
                  <a:cubicBezTo>
                    <a:pt x="33714" y="1949"/>
                    <a:pt x="33611" y="1947"/>
                    <a:pt x="33508" y="1941"/>
                  </a:cubicBezTo>
                  <a:cubicBezTo>
                    <a:pt x="32664" y="1850"/>
                    <a:pt x="31865" y="1599"/>
                    <a:pt x="31066" y="1347"/>
                  </a:cubicBezTo>
                  <a:cubicBezTo>
                    <a:pt x="30655" y="1233"/>
                    <a:pt x="30222" y="1119"/>
                    <a:pt x="29811" y="1005"/>
                  </a:cubicBezTo>
                  <a:cubicBezTo>
                    <a:pt x="29377" y="914"/>
                    <a:pt x="28920" y="868"/>
                    <a:pt x="28487" y="845"/>
                  </a:cubicBezTo>
                  <a:cubicBezTo>
                    <a:pt x="28448" y="844"/>
                    <a:pt x="28409" y="844"/>
                    <a:pt x="28370" y="844"/>
                  </a:cubicBezTo>
                  <a:cubicBezTo>
                    <a:pt x="27496" y="844"/>
                    <a:pt x="26624" y="1085"/>
                    <a:pt x="25793" y="1347"/>
                  </a:cubicBezTo>
                  <a:cubicBezTo>
                    <a:pt x="24949" y="1621"/>
                    <a:pt x="24104" y="1964"/>
                    <a:pt x="23214" y="2123"/>
                  </a:cubicBezTo>
                  <a:cubicBezTo>
                    <a:pt x="22864" y="2184"/>
                    <a:pt x="22524" y="2205"/>
                    <a:pt x="22188" y="2205"/>
                  </a:cubicBezTo>
                  <a:cubicBezTo>
                    <a:pt x="22020" y="2205"/>
                    <a:pt x="21852" y="2200"/>
                    <a:pt x="21685" y="2192"/>
                  </a:cubicBezTo>
                  <a:cubicBezTo>
                    <a:pt x="20977" y="2123"/>
                    <a:pt x="20293" y="1941"/>
                    <a:pt x="19608" y="1713"/>
                  </a:cubicBezTo>
                  <a:cubicBezTo>
                    <a:pt x="17964" y="1096"/>
                    <a:pt x="16367" y="206"/>
                    <a:pt x="14586" y="24"/>
                  </a:cubicBezTo>
                  <a:cubicBezTo>
                    <a:pt x="14381" y="1"/>
                    <a:pt x="14153" y="1"/>
                    <a:pt x="13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4"/>
            <p:cNvSpPr/>
            <p:nvPr/>
          </p:nvSpPr>
          <p:spPr>
            <a:xfrm>
              <a:off x="2525200" y="902800"/>
              <a:ext cx="113025" cy="133025"/>
            </a:xfrm>
            <a:custGeom>
              <a:rect b="b" l="l" r="r" t="t"/>
              <a:pathLst>
                <a:path extrusionOk="0" h="5321" w="4521">
                  <a:moveTo>
                    <a:pt x="1827" y="0"/>
                  </a:moveTo>
                  <a:cubicBezTo>
                    <a:pt x="1758" y="0"/>
                    <a:pt x="1690" y="0"/>
                    <a:pt x="1621" y="46"/>
                  </a:cubicBezTo>
                  <a:cubicBezTo>
                    <a:pt x="1462" y="160"/>
                    <a:pt x="1393" y="411"/>
                    <a:pt x="1530" y="571"/>
                  </a:cubicBezTo>
                  <a:cubicBezTo>
                    <a:pt x="2261" y="1621"/>
                    <a:pt x="2831" y="2762"/>
                    <a:pt x="3493" y="3858"/>
                  </a:cubicBezTo>
                  <a:cubicBezTo>
                    <a:pt x="2397" y="4017"/>
                    <a:pt x="1302" y="4109"/>
                    <a:pt x="275" y="4588"/>
                  </a:cubicBezTo>
                  <a:cubicBezTo>
                    <a:pt x="183" y="4634"/>
                    <a:pt x="115" y="4679"/>
                    <a:pt x="69" y="4771"/>
                  </a:cubicBezTo>
                  <a:cubicBezTo>
                    <a:pt x="24" y="4862"/>
                    <a:pt x="1" y="4953"/>
                    <a:pt x="46" y="5067"/>
                  </a:cubicBezTo>
                  <a:cubicBezTo>
                    <a:pt x="69" y="5159"/>
                    <a:pt x="138" y="5227"/>
                    <a:pt x="229" y="5273"/>
                  </a:cubicBezTo>
                  <a:cubicBezTo>
                    <a:pt x="271" y="5301"/>
                    <a:pt x="340" y="5320"/>
                    <a:pt x="402" y="5320"/>
                  </a:cubicBezTo>
                  <a:cubicBezTo>
                    <a:pt x="441" y="5320"/>
                    <a:pt x="477" y="5313"/>
                    <a:pt x="503" y="5296"/>
                  </a:cubicBezTo>
                  <a:cubicBezTo>
                    <a:pt x="1051" y="5067"/>
                    <a:pt x="1599" y="4908"/>
                    <a:pt x="2192" y="4816"/>
                  </a:cubicBezTo>
                  <a:lnTo>
                    <a:pt x="2078" y="4816"/>
                  </a:lnTo>
                  <a:cubicBezTo>
                    <a:pt x="2763" y="4702"/>
                    <a:pt x="3470" y="4656"/>
                    <a:pt x="4155" y="4542"/>
                  </a:cubicBezTo>
                  <a:cubicBezTo>
                    <a:pt x="4224" y="4542"/>
                    <a:pt x="4292" y="4519"/>
                    <a:pt x="4338" y="4474"/>
                  </a:cubicBezTo>
                  <a:cubicBezTo>
                    <a:pt x="4406" y="4428"/>
                    <a:pt x="4452" y="4383"/>
                    <a:pt x="4475" y="4337"/>
                  </a:cubicBezTo>
                  <a:cubicBezTo>
                    <a:pt x="4520" y="4200"/>
                    <a:pt x="4520" y="4063"/>
                    <a:pt x="4452" y="3949"/>
                  </a:cubicBezTo>
                  <a:cubicBezTo>
                    <a:pt x="3653" y="2716"/>
                    <a:pt x="3014" y="1370"/>
                    <a:pt x="2146" y="160"/>
                  </a:cubicBezTo>
                  <a:cubicBezTo>
                    <a:pt x="2078" y="46"/>
                    <a:pt x="1964" y="0"/>
                    <a:pt x="1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4"/>
            <p:cNvSpPr/>
            <p:nvPr/>
          </p:nvSpPr>
          <p:spPr>
            <a:xfrm>
              <a:off x="3687025" y="827475"/>
              <a:ext cx="26275" cy="133125"/>
            </a:xfrm>
            <a:custGeom>
              <a:rect b="b" l="l" r="r" t="t"/>
              <a:pathLst>
                <a:path extrusionOk="0" h="5325" w="1051">
                  <a:moveTo>
                    <a:pt x="365" y="0"/>
                  </a:moveTo>
                  <a:cubicBezTo>
                    <a:pt x="183" y="0"/>
                    <a:pt x="0" y="183"/>
                    <a:pt x="0" y="388"/>
                  </a:cubicBezTo>
                  <a:cubicBezTo>
                    <a:pt x="137" y="1917"/>
                    <a:pt x="274" y="3447"/>
                    <a:pt x="206" y="4976"/>
                  </a:cubicBezTo>
                  <a:cubicBezTo>
                    <a:pt x="206" y="5067"/>
                    <a:pt x="274" y="5159"/>
                    <a:pt x="343" y="5227"/>
                  </a:cubicBezTo>
                  <a:cubicBezTo>
                    <a:pt x="399" y="5283"/>
                    <a:pt x="471" y="5324"/>
                    <a:pt x="558" y="5324"/>
                  </a:cubicBezTo>
                  <a:cubicBezTo>
                    <a:pt x="577" y="5324"/>
                    <a:pt x="596" y="5322"/>
                    <a:pt x="616" y="5318"/>
                  </a:cubicBezTo>
                  <a:cubicBezTo>
                    <a:pt x="708" y="5318"/>
                    <a:pt x="799" y="5273"/>
                    <a:pt x="868" y="5204"/>
                  </a:cubicBezTo>
                  <a:cubicBezTo>
                    <a:pt x="936" y="5113"/>
                    <a:pt x="959" y="5022"/>
                    <a:pt x="959" y="4930"/>
                  </a:cubicBezTo>
                  <a:cubicBezTo>
                    <a:pt x="1050" y="3401"/>
                    <a:pt x="913" y="1872"/>
                    <a:pt x="776" y="365"/>
                  </a:cubicBezTo>
                  <a:cubicBezTo>
                    <a:pt x="753" y="160"/>
                    <a:pt x="594" y="0"/>
                    <a:pt x="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4"/>
            <p:cNvSpPr/>
            <p:nvPr/>
          </p:nvSpPr>
          <p:spPr>
            <a:xfrm>
              <a:off x="3713825" y="1022625"/>
              <a:ext cx="21150" cy="136450"/>
            </a:xfrm>
            <a:custGeom>
              <a:rect b="b" l="l" r="r" t="t"/>
              <a:pathLst>
                <a:path extrusionOk="0" h="5458" w="846">
                  <a:moveTo>
                    <a:pt x="366" y="0"/>
                  </a:moveTo>
                  <a:cubicBezTo>
                    <a:pt x="161" y="0"/>
                    <a:pt x="1" y="183"/>
                    <a:pt x="1" y="388"/>
                  </a:cubicBezTo>
                  <a:cubicBezTo>
                    <a:pt x="24" y="1963"/>
                    <a:pt x="24" y="3538"/>
                    <a:pt x="92" y="5113"/>
                  </a:cubicBezTo>
                  <a:cubicBezTo>
                    <a:pt x="92" y="5306"/>
                    <a:pt x="252" y="5458"/>
                    <a:pt x="441" y="5458"/>
                  </a:cubicBezTo>
                  <a:cubicBezTo>
                    <a:pt x="454" y="5458"/>
                    <a:pt x="467" y="5457"/>
                    <a:pt x="480" y="5456"/>
                  </a:cubicBezTo>
                  <a:cubicBezTo>
                    <a:pt x="686" y="5456"/>
                    <a:pt x="845" y="5273"/>
                    <a:pt x="845" y="5068"/>
                  </a:cubicBezTo>
                  <a:cubicBezTo>
                    <a:pt x="777" y="3493"/>
                    <a:pt x="777" y="1918"/>
                    <a:pt x="777" y="366"/>
                  </a:cubicBezTo>
                  <a:cubicBezTo>
                    <a:pt x="777" y="160"/>
                    <a:pt x="572"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4"/>
            <p:cNvSpPr/>
            <p:nvPr/>
          </p:nvSpPr>
          <p:spPr>
            <a:xfrm>
              <a:off x="3684725" y="826325"/>
              <a:ext cx="239700" cy="337850"/>
            </a:xfrm>
            <a:custGeom>
              <a:rect b="b" l="l" r="r" t="t"/>
              <a:pathLst>
                <a:path extrusionOk="0" h="13514" w="9588">
                  <a:moveTo>
                    <a:pt x="4249" y="2831"/>
                  </a:moveTo>
                  <a:cubicBezTo>
                    <a:pt x="4271" y="2846"/>
                    <a:pt x="4293" y="2861"/>
                    <a:pt x="4315" y="2876"/>
                  </a:cubicBezTo>
                  <a:cubicBezTo>
                    <a:pt x="4293" y="2855"/>
                    <a:pt x="4271" y="2833"/>
                    <a:pt x="4249" y="2831"/>
                  </a:cubicBezTo>
                  <a:close/>
                  <a:moveTo>
                    <a:pt x="412" y="0"/>
                  </a:moveTo>
                  <a:cubicBezTo>
                    <a:pt x="320" y="0"/>
                    <a:pt x="206" y="23"/>
                    <a:pt x="138" y="115"/>
                  </a:cubicBezTo>
                  <a:cubicBezTo>
                    <a:pt x="1" y="274"/>
                    <a:pt x="1" y="525"/>
                    <a:pt x="161" y="662"/>
                  </a:cubicBezTo>
                  <a:cubicBezTo>
                    <a:pt x="2717" y="2922"/>
                    <a:pt x="5707" y="4634"/>
                    <a:pt x="8515" y="6529"/>
                  </a:cubicBezTo>
                  <a:lnTo>
                    <a:pt x="8606" y="6597"/>
                  </a:lnTo>
                  <a:cubicBezTo>
                    <a:pt x="8378" y="6802"/>
                    <a:pt x="8149" y="7008"/>
                    <a:pt x="7898" y="7213"/>
                  </a:cubicBezTo>
                  <a:cubicBezTo>
                    <a:pt x="5707" y="9108"/>
                    <a:pt x="3288" y="10774"/>
                    <a:pt x="1256" y="12897"/>
                  </a:cubicBezTo>
                  <a:cubicBezTo>
                    <a:pt x="1119" y="13034"/>
                    <a:pt x="1142" y="13285"/>
                    <a:pt x="1279" y="13422"/>
                  </a:cubicBezTo>
                  <a:cubicBezTo>
                    <a:pt x="1352" y="13485"/>
                    <a:pt x="1445" y="13514"/>
                    <a:pt x="1537" y="13514"/>
                  </a:cubicBezTo>
                  <a:cubicBezTo>
                    <a:pt x="1645" y="13514"/>
                    <a:pt x="1753" y="13473"/>
                    <a:pt x="1827" y="13399"/>
                  </a:cubicBezTo>
                  <a:cubicBezTo>
                    <a:pt x="2466" y="12737"/>
                    <a:pt x="3128" y="12121"/>
                    <a:pt x="3813" y="11527"/>
                  </a:cubicBezTo>
                  <a:lnTo>
                    <a:pt x="3813" y="11527"/>
                  </a:lnTo>
                  <a:cubicBezTo>
                    <a:pt x="3790" y="11550"/>
                    <a:pt x="3767" y="11573"/>
                    <a:pt x="3744" y="11596"/>
                  </a:cubicBezTo>
                  <a:cubicBezTo>
                    <a:pt x="5639" y="9975"/>
                    <a:pt x="7670" y="8514"/>
                    <a:pt x="9496" y="6802"/>
                  </a:cubicBezTo>
                  <a:cubicBezTo>
                    <a:pt x="9565" y="6734"/>
                    <a:pt x="9587" y="6620"/>
                    <a:pt x="9587" y="6529"/>
                  </a:cubicBezTo>
                  <a:cubicBezTo>
                    <a:pt x="9587" y="6437"/>
                    <a:pt x="9542" y="6323"/>
                    <a:pt x="9473" y="6255"/>
                  </a:cubicBezTo>
                  <a:cubicBezTo>
                    <a:pt x="7739" y="5068"/>
                    <a:pt x="5958" y="3995"/>
                    <a:pt x="4246" y="2831"/>
                  </a:cubicBezTo>
                  <a:cubicBezTo>
                    <a:pt x="4247" y="2831"/>
                    <a:pt x="4248" y="2831"/>
                    <a:pt x="4249" y="2831"/>
                  </a:cubicBezTo>
                  <a:lnTo>
                    <a:pt x="4249" y="2831"/>
                  </a:lnTo>
                  <a:cubicBezTo>
                    <a:pt x="3016" y="1977"/>
                    <a:pt x="1807" y="1079"/>
                    <a:pt x="663" y="92"/>
                  </a:cubicBezTo>
                  <a:cubicBezTo>
                    <a:pt x="594" y="23"/>
                    <a:pt x="503"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4"/>
            <p:cNvSpPr/>
            <p:nvPr/>
          </p:nvSpPr>
          <p:spPr>
            <a:xfrm>
              <a:off x="2796825" y="1068850"/>
              <a:ext cx="130700" cy="39125"/>
            </a:xfrm>
            <a:custGeom>
              <a:rect b="b" l="l" r="r" t="t"/>
              <a:pathLst>
                <a:path extrusionOk="0" h="1565" w="5228">
                  <a:moveTo>
                    <a:pt x="2489" y="0"/>
                  </a:moveTo>
                  <a:cubicBezTo>
                    <a:pt x="2078" y="0"/>
                    <a:pt x="1644" y="69"/>
                    <a:pt x="1279" y="251"/>
                  </a:cubicBezTo>
                  <a:cubicBezTo>
                    <a:pt x="822" y="434"/>
                    <a:pt x="434" y="731"/>
                    <a:pt x="92" y="1096"/>
                  </a:cubicBezTo>
                  <a:cubicBezTo>
                    <a:pt x="1" y="1210"/>
                    <a:pt x="23" y="1393"/>
                    <a:pt x="138" y="1507"/>
                  </a:cubicBezTo>
                  <a:cubicBezTo>
                    <a:pt x="188" y="1547"/>
                    <a:pt x="246" y="1565"/>
                    <a:pt x="306" y="1565"/>
                  </a:cubicBezTo>
                  <a:cubicBezTo>
                    <a:pt x="383" y="1565"/>
                    <a:pt x="462" y="1535"/>
                    <a:pt x="526" y="1484"/>
                  </a:cubicBezTo>
                  <a:cubicBezTo>
                    <a:pt x="617" y="1370"/>
                    <a:pt x="708" y="1301"/>
                    <a:pt x="800" y="1210"/>
                  </a:cubicBezTo>
                  <a:cubicBezTo>
                    <a:pt x="1005" y="1050"/>
                    <a:pt x="1210" y="913"/>
                    <a:pt x="1439" y="799"/>
                  </a:cubicBezTo>
                  <a:cubicBezTo>
                    <a:pt x="1644" y="708"/>
                    <a:pt x="1827" y="639"/>
                    <a:pt x="2032" y="594"/>
                  </a:cubicBezTo>
                  <a:cubicBezTo>
                    <a:pt x="2210" y="578"/>
                    <a:pt x="2387" y="561"/>
                    <a:pt x="2557" y="561"/>
                  </a:cubicBezTo>
                  <a:cubicBezTo>
                    <a:pt x="2627" y="561"/>
                    <a:pt x="2696" y="564"/>
                    <a:pt x="2763" y="571"/>
                  </a:cubicBezTo>
                  <a:cubicBezTo>
                    <a:pt x="3128" y="617"/>
                    <a:pt x="3493" y="685"/>
                    <a:pt x="3835" y="799"/>
                  </a:cubicBezTo>
                  <a:cubicBezTo>
                    <a:pt x="4155" y="913"/>
                    <a:pt x="4452" y="1050"/>
                    <a:pt x="4771" y="1187"/>
                  </a:cubicBezTo>
                  <a:cubicBezTo>
                    <a:pt x="4814" y="1208"/>
                    <a:pt x="4858" y="1219"/>
                    <a:pt x="4902" y="1219"/>
                  </a:cubicBezTo>
                  <a:cubicBezTo>
                    <a:pt x="4998" y="1219"/>
                    <a:pt x="5089" y="1168"/>
                    <a:pt x="5136" y="1073"/>
                  </a:cubicBezTo>
                  <a:cubicBezTo>
                    <a:pt x="5228" y="936"/>
                    <a:pt x="5159" y="753"/>
                    <a:pt x="5022" y="685"/>
                  </a:cubicBezTo>
                  <a:cubicBezTo>
                    <a:pt x="4223" y="297"/>
                    <a:pt x="3402" y="0"/>
                    <a:pt x="2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4"/>
            <p:cNvSpPr/>
            <p:nvPr/>
          </p:nvSpPr>
          <p:spPr>
            <a:xfrm>
              <a:off x="3256750" y="1076250"/>
              <a:ext cx="182075" cy="46825"/>
            </a:xfrm>
            <a:custGeom>
              <a:rect b="b" l="l" r="r" t="t"/>
              <a:pathLst>
                <a:path extrusionOk="0" h="1873" w="7283">
                  <a:moveTo>
                    <a:pt x="298" y="1"/>
                  </a:moveTo>
                  <a:cubicBezTo>
                    <a:pt x="183" y="1"/>
                    <a:pt x="92" y="69"/>
                    <a:pt x="24" y="161"/>
                  </a:cubicBezTo>
                  <a:cubicBezTo>
                    <a:pt x="1" y="229"/>
                    <a:pt x="1" y="321"/>
                    <a:pt x="24" y="389"/>
                  </a:cubicBezTo>
                  <a:cubicBezTo>
                    <a:pt x="47" y="457"/>
                    <a:pt x="92" y="503"/>
                    <a:pt x="161" y="549"/>
                  </a:cubicBezTo>
                  <a:cubicBezTo>
                    <a:pt x="1188" y="1188"/>
                    <a:pt x="2329" y="1667"/>
                    <a:pt x="3539" y="1827"/>
                  </a:cubicBezTo>
                  <a:cubicBezTo>
                    <a:pt x="3836" y="1850"/>
                    <a:pt x="4132" y="1873"/>
                    <a:pt x="4429" y="1873"/>
                  </a:cubicBezTo>
                  <a:cubicBezTo>
                    <a:pt x="4726" y="1850"/>
                    <a:pt x="5045" y="1804"/>
                    <a:pt x="5342" y="1758"/>
                  </a:cubicBezTo>
                  <a:cubicBezTo>
                    <a:pt x="5981" y="1644"/>
                    <a:pt x="6575" y="1370"/>
                    <a:pt x="7100" y="1051"/>
                  </a:cubicBezTo>
                  <a:cubicBezTo>
                    <a:pt x="7236" y="960"/>
                    <a:pt x="7282" y="777"/>
                    <a:pt x="7191" y="640"/>
                  </a:cubicBezTo>
                  <a:cubicBezTo>
                    <a:pt x="7133" y="568"/>
                    <a:pt x="7039" y="523"/>
                    <a:pt x="6948" y="523"/>
                  </a:cubicBezTo>
                  <a:cubicBezTo>
                    <a:pt x="6896" y="523"/>
                    <a:pt x="6845" y="538"/>
                    <a:pt x="6803" y="572"/>
                  </a:cubicBezTo>
                  <a:cubicBezTo>
                    <a:pt x="6643" y="663"/>
                    <a:pt x="6460" y="754"/>
                    <a:pt x="6301" y="845"/>
                  </a:cubicBezTo>
                  <a:cubicBezTo>
                    <a:pt x="5935" y="1005"/>
                    <a:pt x="5525" y="1142"/>
                    <a:pt x="5114" y="1234"/>
                  </a:cubicBezTo>
                  <a:cubicBezTo>
                    <a:pt x="4839" y="1277"/>
                    <a:pt x="4564" y="1293"/>
                    <a:pt x="4295" y="1293"/>
                  </a:cubicBezTo>
                  <a:cubicBezTo>
                    <a:pt x="4139" y="1293"/>
                    <a:pt x="3986" y="1288"/>
                    <a:pt x="3836" y="1279"/>
                  </a:cubicBezTo>
                  <a:cubicBezTo>
                    <a:pt x="3288" y="1234"/>
                    <a:pt x="2763" y="1097"/>
                    <a:pt x="2261" y="937"/>
                  </a:cubicBezTo>
                  <a:lnTo>
                    <a:pt x="2238" y="937"/>
                  </a:lnTo>
                  <a:cubicBezTo>
                    <a:pt x="2215" y="914"/>
                    <a:pt x="2215" y="914"/>
                    <a:pt x="2192" y="914"/>
                  </a:cubicBezTo>
                  <a:lnTo>
                    <a:pt x="2238" y="937"/>
                  </a:lnTo>
                  <a:cubicBezTo>
                    <a:pt x="1599" y="686"/>
                    <a:pt x="982" y="389"/>
                    <a:pt x="412" y="47"/>
                  </a:cubicBezTo>
                  <a:cubicBezTo>
                    <a:pt x="389" y="24"/>
                    <a:pt x="343"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4"/>
            <p:cNvSpPr/>
            <p:nvPr/>
          </p:nvSpPr>
          <p:spPr>
            <a:xfrm>
              <a:off x="2976575" y="878250"/>
              <a:ext cx="149525" cy="42675"/>
            </a:xfrm>
            <a:custGeom>
              <a:rect b="b" l="l" r="r" t="t"/>
              <a:pathLst>
                <a:path extrusionOk="0" h="1707" w="5981">
                  <a:moveTo>
                    <a:pt x="5661" y="1"/>
                  </a:moveTo>
                  <a:cubicBezTo>
                    <a:pt x="5638" y="1"/>
                    <a:pt x="5616" y="23"/>
                    <a:pt x="5593" y="23"/>
                  </a:cubicBezTo>
                  <a:cubicBezTo>
                    <a:pt x="5342" y="138"/>
                    <a:pt x="5091" y="252"/>
                    <a:pt x="4840" y="389"/>
                  </a:cubicBezTo>
                  <a:cubicBezTo>
                    <a:pt x="4223" y="663"/>
                    <a:pt x="3607" y="959"/>
                    <a:pt x="2922" y="1096"/>
                  </a:cubicBezTo>
                  <a:cubicBezTo>
                    <a:pt x="2717" y="1142"/>
                    <a:pt x="2489" y="1142"/>
                    <a:pt x="2238" y="1142"/>
                  </a:cubicBezTo>
                  <a:cubicBezTo>
                    <a:pt x="2055" y="1119"/>
                    <a:pt x="1872" y="1073"/>
                    <a:pt x="1690" y="1005"/>
                  </a:cubicBezTo>
                  <a:cubicBezTo>
                    <a:pt x="1484" y="936"/>
                    <a:pt x="1302" y="822"/>
                    <a:pt x="1119" y="708"/>
                  </a:cubicBezTo>
                  <a:cubicBezTo>
                    <a:pt x="891" y="548"/>
                    <a:pt x="685" y="389"/>
                    <a:pt x="503" y="183"/>
                  </a:cubicBezTo>
                  <a:cubicBezTo>
                    <a:pt x="453" y="143"/>
                    <a:pt x="390" y="125"/>
                    <a:pt x="327" y="125"/>
                  </a:cubicBezTo>
                  <a:cubicBezTo>
                    <a:pt x="246" y="125"/>
                    <a:pt x="166" y="155"/>
                    <a:pt x="115" y="206"/>
                  </a:cubicBezTo>
                  <a:cubicBezTo>
                    <a:pt x="1" y="343"/>
                    <a:pt x="23" y="503"/>
                    <a:pt x="138" y="617"/>
                  </a:cubicBezTo>
                  <a:cubicBezTo>
                    <a:pt x="503" y="1005"/>
                    <a:pt x="936" y="1324"/>
                    <a:pt x="1416" y="1530"/>
                  </a:cubicBezTo>
                  <a:cubicBezTo>
                    <a:pt x="1744" y="1651"/>
                    <a:pt x="2073" y="1706"/>
                    <a:pt x="2411" y="1706"/>
                  </a:cubicBezTo>
                  <a:cubicBezTo>
                    <a:pt x="2519" y="1706"/>
                    <a:pt x="2629" y="1701"/>
                    <a:pt x="2740" y="1690"/>
                  </a:cubicBezTo>
                  <a:cubicBezTo>
                    <a:pt x="3173" y="1644"/>
                    <a:pt x="3630" y="1530"/>
                    <a:pt x="4041" y="1347"/>
                  </a:cubicBezTo>
                  <a:cubicBezTo>
                    <a:pt x="4520" y="1165"/>
                    <a:pt x="4999" y="936"/>
                    <a:pt x="5456" y="708"/>
                  </a:cubicBezTo>
                  <a:lnTo>
                    <a:pt x="5456" y="708"/>
                  </a:lnTo>
                  <a:cubicBezTo>
                    <a:pt x="5456" y="708"/>
                    <a:pt x="5456" y="708"/>
                    <a:pt x="5433" y="731"/>
                  </a:cubicBezTo>
                  <a:cubicBezTo>
                    <a:pt x="5547" y="663"/>
                    <a:pt x="5661" y="617"/>
                    <a:pt x="5775" y="571"/>
                  </a:cubicBezTo>
                  <a:cubicBezTo>
                    <a:pt x="5844" y="526"/>
                    <a:pt x="5890" y="503"/>
                    <a:pt x="5935" y="434"/>
                  </a:cubicBezTo>
                  <a:cubicBezTo>
                    <a:pt x="5981" y="366"/>
                    <a:pt x="5981" y="274"/>
                    <a:pt x="5958" y="206"/>
                  </a:cubicBezTo>
                  <a:cubicBezTo>
                    <a:pt x="5935" y="138"/>
                    <a:pt x="5867" y="69"/>
                    <a:pt x="5798" y="46"/>
                  </a:cubicBezTo>
                  <a:cubicBezTo>
                    <a:pt x="5775" y="23"/>
                    <a:pt x="5730" y="1"/>
                    <a:pt x="5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4"/>
            <p:cNvSpPr/>
            <p:nvPr/>
          </p:nvSpPr>
          <p:spPr>
            <a:xfrm>
              <a:off x="3380575" y="878825"/>
              <a:ext cx="261375" cy="56875"/>
            </a:xfrm>
            <a:custGeom>
              <a:rect b="b" l="l" r="r" t="t"/>
              <a:pathLst>
                <a:path extrusionOk="0" h="2275" w="10455">
                  <a:moveTo>
                    <a:pt x="9907" y="525"/>
                  </a:moveTo>
                  <a:cubicBezTo>
                    <a:pt x="9892" y="525"/>
                    <a:pt x="9877" y="525"/>
                    <a:pt x="9861" y="532"/>
                  </a:cubicBezTo>
                  <a:lnTo>
                    <a:pt x="9861" y="532"/>
                  </a:lnTo>
                  <a:cubicBezTo>
                    <a:pt x="9877" y="530"/>
                    <a:pt x="9892" y="528"/>
                    <a:pt x="9907" y="525"/>
                  </a:cubicBezTo>
                  <a:close/>
                  <a:moveTo>
                    <a:pt x="5502" y="0"/>
                  </a:moveTo>
                  <a:cubicBezTo>
                    <a:pt x="5137" y="0"/>
                    <a:pt x="4794" y="23"/>
                    <a:pt x="4452" y="69"/>
                  </a:cubicBezTo>
                  <a:cubicBezTo>
                    <a:pt x="2900" y="274"/>
                    <a:pt x="1462" y="936"/>
                    <a:pt x="161" y="1758"/>
                  </a:cubicBezTo>
                  <a:cubicBezTo>
                    <a:pt x="24" y="1826"/>
                    <a:pt x="1" y="2009"/>
                    <a:pt x="69" y="2146"/>
                  </a:cubicBezTo>
                  <a:cubicBezTo>
                    <a:pt x="128" y="2234"/>
                    <a:pt x="224" y="2275"/>
                    <a:pt x="322" y="2275"/>
                  </a:cubicBezTo>
                  <a:cubicBezTo>
                    <a:pt x="376" y="2275"/>
                    <a:pt x="431" y="2262"/>
                    <a:pt x="480" y="2237"/>
                  </a:cubicBezTo>
                  <a:cubicBezTo>
                    <a:pt x="937" y="1941"/>
                    <a:pt x="1393" y="1667"/>
                    <a:pt x="1895" y="1438"/>
                  </a:cubicBezTo>
                  <a:cubicBezTo>
                    <a:pt x="2626" y="1096"/>
                    <a:pt x="3379" y="845"/>
                    <a:pt x="4178" y="685"/>
                  </a:cubicBezTo>
                  <a:cubicBezTo>
                    <a:pt x="4599" y="607"/>
                    <a:pt x="5031" y="572"/>
                    <a:pt x="5459" y="572"/>
                  </a:cubicBezTo>
                  <a:cubicBezTo>
                    <a:pt x="5657" y="572"/>
                    <a:pt x="5855" y="579"/>
                    <a:pt x="6050" y="594"/>
                  </a:cubicBezTo>
                  <a:cubicBezTo>
                    <a:pt x="6369" y="617"/>
                    <a:pt x="6689" y="662"/>
                    <a:pt x="7008" y="731"/>
                  </a:cubicBezTo>
                  <a:cubicBezTo>
                    <a:pt x="7374" y="822"/>
                    <a:pt x="7739" y="936"/>
                    <a:pt x="8104" y="1005"/>
                  </a:cubicBezTo>
                  <a:cubicBezTo>
                    <a:pt x="8424" y="1096"/>
                    <a:pt x="8766" y="1142"/>
                    <a:pt x="9108" y="1165"/>
                  </a:cubicBezTo>
                  <a:cubicBezTo>
                    <a:pt x="9496" y="1165"/>
                    <a:pt x="9861" y="1119"/>
                    <a:pt x="10227" y="1028"/>
                  </a:cubicBezTo>
                  <a:cubicBezTo>
                    <a:pt x="10386" y="1005"/>
                    <a:pt x="10455" y="822"/>
                    <a:pt x="10409" y="685"/>
                  </a:cubicBezTo>
                  <a:cubicBezTo>
                    <a:pt x="10373" y="558"/>
                    <a:pt x="10264" y="489"/>
                    <a:pt x="10152" y="489"/>
                  </a:cubicBezTo>
                  <a:cubicBezTo>
                    <a:pt x="10124" y="489"/>
                    <a:pt x="10095" y="493"/>
                    <a:pt x="10067" y="503"/>
                  </a:cubicBezTo>
                  <a:cubicBezTo>
                    <a:pt x="9998" y="503"/>
                    <a:pt x="9907" y="525"/>
                    <a:pt x="9839" y="548"/>
                  </a:cubicBezTo>
                  <a:cubicBezTo>
                    <a:pt x="9846" y="541"/>
                    <a:pt x="9854" y="536"/>
                    <a:pt x="9861" y="532"/>
                  </a:cubicBezTo>
                  <a:lnTo>
                    <a:pt x="9861" y="532"/>
                  </a:lnTo>
                  <a:cubicBezTo>
                    <a:pt x="9658" y="562"/>
                    <a:pt x="9444" y="580"/>
                    <a:pt x="9228" y="580"/>
                  </a:cubicBezTo>
                  <a:cubicBezTo>
                    <a:pt x="9143" y="580"/>
                    <a:pt x="9057" y="577"/>
                    <a:pt x="8971" y="571"/>
                  </a:cubicBezTo>
                  <a:cubicBezTo>
                    <a:pt x="8606" y="548"/>
                    <a:pt x="8241" y="457"/>
                    <a:pt x="7876" y="366"/>
                  </a:cubicBezTo>
                  <a:cubicBezTo>
                    <a:pt x="7488" y="274"/>
                    <a:pt x="7122" y="160"/>
                    <a:pt x="6712" y="115"/>
                  </a:cubicBezTo>
                  <a:cubicBezTo>
                    <a:pt x="6324" y="23"/>
                    <a:pt x="5913" y="0"/>
                    <a:pt x="5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9" name="Shape 2369"/>
        <p:cNvGrpSpPr/>
        <p:nvPr/>
      </p:nvGrpSpPr>
      <p:grpSpPr>
        <a:xfrm>
          <a:off x="0" y="0"/>
          <a:ext cx="0" cy="0"/>
          <a:chOff x="0" y="0"/>
          <a:chExt cx="0" cy="0"/>
        </a:xfrm>
      </p:grpSpPr>
      <p:sp>
        <p:nvSpPr>
          <p:cNvPr id="2370" name="Google Shape;2370;p45"/>
          <p:cNvSpPr/>
          <p:nvPr/>
        </p:nvSpPr>
        <p:spPr>
          <a:xfrm>
            <a:off x="3402200" y="1449325"/>
            <a:ext cx="4808700" cy="30915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5"/>
          <p:cNvSpPr txBox="1"/>
          <p:nvPr>
            <p:ph idx="9"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Teoría Dinámica</a:t>
            </a:r>
            <a:endParaRPr/>
          </a:p>
        </p:txBody>
      </p:sp>
      <p:grpSp>
        <p:nvGrpSpPr>
          <p:cNvPr id="2372" name="Google Shape;2372;p45"/>
          <p:cNvGrpSpPr/>
          <p:nvPr/>
        </p:nvGrpSpPr>
        <p:grpSpPr>
          <a:xfrm flipH="1">
            <a:off x="415757" y="1449335"/>
            <a:ext cx="531539" cy="3091388"/>
            <a:chOff x="8167932" y="1504647"/>
            <a:chExt cx="531539" cy="3091388"/>
          </a:xfrm>
        </p:grpSpPr>
        <p:grpSp>
          <p:nvGrpSpPr>
            <p:cNvPr id="2373" name="Google Shape;2373;p45"/>
            <p:cNvGrpSpPr/>
            <p:nvPr/>
          </p:nvGrpSpPr>
          <p:grpSpPr>
            <a:xfrm flipH="1">
              <a:off x="8167932" y="1504647"/>
              <a:ext cx="531539" cy="155710"/>
              <a:chOff x="1780525" y="2859350"/>
              <a:chExt cx="387250" cy="113450"/>
            </a:xfrm>
          </p:grpSpPr>
          <p:sp>
            <p:nvSpPr>
              <p:cNvPr id="2374" name="Google Shape;2374;p4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4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7" name="Google Shape;2377;p45"/>
            <p:cNvGrpSpPr/>
            <p:nvPr/>
          </p:nvGrpSpPr>
          <p:grpSpPr>
            <a:xfrm flipH="1">
              <a:off x="8167932" y="1798215"/>
              <a:ext cx="531539" cy="155710"/>
              <a:chOff x="1780525" y="2859350"/>
              <a:chExt cx="387250" cy="113450"/>
            </a:xfrm>
          </p:grpSpPr>
          <p:sp>
            <p:nvSpPr>
              <p:cNvPr id="2378" name="Google Shape;2378;p4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1" name="Google Shape;2381;p45"/>
            <p:cNvGrpSpPr/>
            <p:nvPr/>
          </p:nvGrpSpPr>
          <p:grpSpPr>
            <a:xfrm flipH="1">
              <a:off x="8167932" y="2091783"/>
              <a:ext cx="531539" cy="155710"/>
              <a:chOff x="1780525" y="2859350"/>
              <a:chExt cx="387250" cy="113450"/>
            </a:xfrm>
          </p:grpSpPr>
          <p:sp>
            <p:nvSpPr>
              <p:cNvPr id="2382" name="Google Shape;2382;p4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45"/>
            <p:cNvGrpSpPr/>
            <p:nvPr/>
          </p:nvGrpSpPr>
          <p:grpSpPr>
            <a:xfrm flipH="1">
              <a:off x="8167932" y="2385351"/>
              <a:ext cx="531539" cy="155710"/>
              <a:chOff x="1780525" y="2859350"/>
              <a:chExt cx="387250" cy="113450"/>
            </a:xfrm>
          </p:grpSpPr>
          <p:sp>
            <p:nvSpPr>
              <p:cNvPr id="2386" name="Google Shape;2386;p4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9" name="Google Shape;2389;p45"/>
            <p:cNvGrpSpPr/>
            <p:nvPr/>
          </p:nvGrpSpPr>
          <p:grpSpPr>
            <a:xfrm flipH="1">
              <a:off x="8167932" y="2678918"/>
              <a:ext cx="531539" cy="155710"/>
              <a:chOff x="1780525" y="2859350"/>
              <a:chExt cx="387250" cy="113450"/>
            </a:xfrm>
          </p:grpSpPr>
          <p:sp>
            <p:nvSpPr>
              <p:cNvPr id="2390" name="Google Shape;2390;p4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3" name="Google Shape;2393;p45"/>
            <p:cNvGrpSpPr/>
            <p:nvPr/>
          </p:nvGrpSpPr>
          <p:grpSpPr>
            <a:xfrm flipH="1">
              <a:off x="8167932" y="2972486"/>
              <a:ext cx="531539" cy="155710"/>
              <a:chOff x="1780525" y="2859350"/>
              <a:chExt cx="387250" cy="113450"/>
            </a:xfrm>
          </p:grpSpPr>
          <p:sp>
            <p:nvSpPr>
              <p:cNvPr id="2394" name="Google Shape;2394;p4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7" name="Google Shape;2397;p45"/>
            <p:cNvGrpSpPr/>
            <p:nvPr/>
          </p:nvGrpSpPr>
          <p:grpSpPr>
            <a:xfrm flipH="1">
              <a:off x="8167932" y="3266054"/>
              <a:ext cx="531539" cy="155710"/>
              <a:chOff x="1780525" y="2859350"/>
              <a:chExt cx="387250" cy="113450"/>
            </a:xfrm>
          </p:grpSpPr>
          <p:sp>
            <p:nvSpPr>
              <p:cNvPr id="2398" name="Google Shape;2398;p4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1" name="Google Shape;2401;p45"/>
            <p:cNvGrpSpPr/>
            <p:nvPr/>
          </p:nvGrpSpPr>
          <p:grpSpPr>
            <a:xfrm flipH="1">
              <a:off x="8167932" y="3559622"/>
              <a:ext cx="531539" cy="155710"/>
              <a:chOff x="1780525" y="2859350"/>
              <a:chExt cx="387250" cy="113450"/>
            </a:xfrm>
          </p:grpSpPr>
          <p:sp>
            <p:nvSpPr>
              <p:cNvPr id="2402" name="Google Shape;2402;p4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5" name="Google Shape;2405;p45"/>
            <p:cNvGrpSpPr/>
            <p:nvPr/>
          </p:nvGrpSpPr>
          <p:grpSpPr>
            <a:xfrm flipH="1">
              <a:off x="8167932" y="3853189"/>
              <a:ext cx="531539" cy="155710"/>
              <a:chOff x="1780525" y="2859350"/>
              <a:chExt cx="387250" cy="113450"/>
            </a:xfrm>
          </p:grpSpPr>
          <p:sp>
            <p:nvSpPr>
              <p:cNvPr id="2406" name="Google Shape;2406;p4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9" name="Google Shape;2409;p45"/>
            <p:cNvGrpSpPr/>
            <p:nvPr/>
          </p:nvGrpSpPr>
          <p:grpSpPr>
            <a:xfrm flipH="1">
              <a:off x="8167932" y="4146757"/>
              <a:ext cx="531539" cy="155710"/>
              <a:chOff x="1780525" y="2859350"/>
              <a:chExt cx="387250" cy="113450"/>
            </a:xfrm>
          </p:grpSpPr>
          <p:sp>
            <p:nvSpPr>
              <p:cNvPr id="2410" name="Google Shape;2410;p4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3" name="Google Shape;2413;p45"/>
            <p:cNvGrpSpPr/>
            <p:nvPr/>
          </p:nvGrpSpPr>
          <p:grpSpPr>
            <a:xfrm flipH="1">
              <a:off x="8167932" y="4440325"/>
              <a:ext cx="531539" cy="155710"/>
              <a:chOff x="1780525" y="2859350"/>
              <a:chExt cx="387250" cy="113450"/>
            </a:xfrm>
          </p:grpSpPr>
          <p:sp>
            <p:nvSpPr>
              <p:cNvPr id="2414" name="Google Shape;2414;p4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417" name="Google Shape;2417;p45"/>
          <p:cNvPicPr preferRelativeResize="0"/>
          <p:nvPr/>
        </p:nvPicPr>
        <p:blipFill>
          <a:blip r:embed="rId3">
            <a:alphaModFix/>
          </a:blip>
          <a:stretch>
            <a:fillRect/>
          </a:stretch>
        </p:blipFill>
        <p:spPr>
          <a:xfrm>
            <a:off x="1064025" y="1761361"/>
            <a:ext cx="2130425" cy="2345413"/>
          </a:xfrm>
          <a:prstGeom prst="rect">
            <a:avLst/>
          </a:prstGeom>
          <a:noFill/>
          <a:ln>
            <a:noFill/>
          </a:ln>
        </p:spPr>
      </p:pic>
      <p:sp>
        <p:nvSpPr>
          <p:cNvPr id="2418" name="Google Shape;2418;p45"/>
          <p:cNvSpPr txBox="1"/>
          <p:nvPr/>
        </p:nvSpPr>
        <p:spPr>
          <a:xfrm>
            <a:off x="3462475" y="1516175"/>
            <a:ext cx="4688100" cy="2763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1. Descripción Inicial</a:t>
            </a:r>
            <a:endParaRPr sz="1100">
              <a:solidFill>
                <a:schemeClr val="dk1"/>
              </a:solidFill>
              <a:latin typeface="Nunito Medium"/>
              <a:ea typeface="Nunito Medium"/>
              <a:cs typeface="Nunito Medium"/>
              <a:sym typeface="Nunito Medium"/>
            </a:endParaRPr>
          </a:p>
          <a:p>
            <a:pPr indent="-298450" lvl="0" marL="457200" rtl="0" algn="just">
              <a:lnSpc>
                <a:spcPct val="115000"/>
              </a:lnSpc>
              <a:spcBef>
                <a:spcPts val="1200"/>
              </a:spcBef>
              <a:spcAft>
                <a:spcPts val="0"/>
              </a:spcAft>
              <a:buClr>
                <a:schemeClr val="dk1"/>
              </a:buClr>
              <a:buSzPts val="1100"/>
              <a:buChar char="●"/>
            </a:pPr>
            <a:r>
              <a:rPr lang="en" sz="1100">
                <a:solidFill>
                  <a:schemeClr val="dk1"/>
                </a:solidFill>
                <a:latin typeface="Nunito Medium"/>
                <a:ea typeface="Nunito Medium"/>
                <a:cs typeface="Nunito Medium"/>
                <a:sym typeface="Nunito Medium"/>
              </a:rPr>
              <a:t>Los actores están involucrados en actividades que generan beneficios netos. Cada uno de ellos enfocado en sus beneficios personales.</a:t>
            </a:r>
            <a:endParaRPr sz="1100">
              <a:solidFill>
                <a:schemeClr val="dk1"/>
              </a:solidFill>
              <a:latin typeface="Nunito Medium"/>
              <a:ea typeface="Nunito Medium"/>
              <a:cs typeface="Nunito Medium"/>
              <a:sym typeface="Nunito Medium"/>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latin typeface="Nunito Medium"/>
                <a:ea typeface="Nunito Medium"/>
                <a:cs typeface="Nunito Medium"/>
                <a:sym typeface="Nunito Medium"/>
              </a:rPr>
              <a:t>La ganancia que cada actor depende del estado del recurso. Si el recurso es abundante, las ganancias son altas.</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2. Bucles de Retroalimentación Reforzadores (R)</a:t>
            </a:r>
            <a:endParaRPr sz="1100">
              <a:solidFill>
                <a:schemeClr val="dk1"/>
              </a:solidFill>
              <a:latin typeface="Nunito Medium"/>
              <a:ea typeface="Nunito Medium"/>
              <a:cs typeface="Nunito Medium"/>
              <a:sym typeface="Nunito Medium"/>
            </a:endParaRPr>
          </a:p>
          <a:p>
            <a:pPr indent="-298450" lvl="0" marL="457200" rtl="0" algn="just">
              <a:lnSpc>
                <a:spcPct val="115000"/>
              </a:lnSpc>
              <a:spcBef>
                <a:spcPts val="1200"/>
              </a:spcBef>
              <a:spcAft>
                <a:spcPts val="0"/>
              </a:spcAft>
              <a:buClr>
                <a:schemeClr val="dk1"/>
              </a:buClr>
              <a:buSzPts val="1100"/>
              <a:buChar char="●"/>
            </a:pPr>
            <a:r>
              <a:rPr lang="en" sz="1100">
                <a:solidFill>
                  <a:schemeClr val="dk1"/>
                </a:solidFill>
                <a:latin typeface="Nunito Medium"/>
                <a:ea typeface="Nunito Medium"/>
                <a:cs typeface="Nunito Medium"/>
                <a:sym typeface="Nunito Medium"/>
              </a:rPr>
              <a:t>Cuando aumenta la actividad, se obtienen más ganancias netas.</a:t>
            </a:r>
            <a:endParaRPr sz="1100">
              <a:solidFill>
                <a:schemeClr val="dk1"/>
              </a:solidFill>
              <a:latin typeface="Nunito Medium"/>
              <a:ea typeface="Nunito Medium"/>
              <a:cs typeface="Nunito Medium"/>
              <a:sym typeface="Nunito Medium"/>
            </a:endParaRPr>
          </a:p>
          <a:p>
            <a:pPr indent="-298450" lvl="0" marL="457200" rtl="0" algn="just">
              <a:lnSpc>
                <a:spcPct val="115000"/>
              </a:lnSpc>
              <a:spcBef>
                <a:spcPts val="0"/>
              </a:spcBef>
              <a:spcAft>
                <a:spcPts val="0"/>
              </a:spcAft>
              <a:buSzPts val="1100"/>
              <a:buChar char="●"/>
            </a:pPr>
            <a:r>
              <a:rPr lang="en" sz="1100">
                <a:solidFill>
                  <a:schemeClr val="dk1"/>
                </a:solidFill>
                <a:latin typeface="Nunito Medium"/>
                <a:ea typeface="Nunito Medium"/>
                <a:cs typeface="Nunito Medium"/>
                <a:sym typeface="Nunito Medium"/>
              </a:rPr>
              <a:t>Estos bucles impulsan a los actores a explotar el recurso, maximizando sus beneficios, sin considerar el impacto a largo plazo en el recurso</a:t>
            </a:r>
            <a:r>
              <a:rPr lang="en" sz="1100">
                <a:solidFill>
                  <a:schemeClr val="dk1"/>
                </a:solidFill>
              </a:rPr>
              <a:t>.</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2" name="Shape 2422"/>
        <p:cNvGrpSpPr/>
        <p:nvPr/>
      </p:nvGrpSpPr>
      <p:grpSpPr>
        <a:xfrm>
          <a:off x="0" y="0"/>
          <a:ext cx="0" cy="0"/>
          <a:chOff x="0" y="0"/>
          <a:chExt cx="0" cy="0"/>
        </a:xfrm>
      </p:grpSpPr>
      <p:sp>
        <p:nvSpPr>
          <p:cNvPr id="2423" name="Google Shape;2423;p46"/>
          <p:cNvSpPr txBox="1"/>
          <p:nvPr>
            <p:ph idx="9"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Teoría </a:t>
            </a:r>
            <a:r>
              <a:rPr lang="en"/>
              <a:t>Dinámica</a:t>
            </a:r>
            <a:endParaRPr/>
          </a:p>
        </p:txBody>
      </p:sp>
      <p:grpSp>
        <p:nvGrpSpPr>
          <p:cNvPr id="2424" name="Google Shape;2424;p46"/>
          <p:cNvGrpSpPr/>
          <p:nvPr/>
        </p:nvGrpSpPr>
        <p:grpSpPr>
          <a:xfrm flipH="1">
            <a:off x="415757" y="1449335"/>
            <a:ext cx="531539" cy="3091388"/>
            <a:chOff x="8167932" y="1504647"/>
            <a:chExt cx="531539" cy="3091388"/>
          </a:xfrm>
        </p:grpSpPr>
        <p:grpSp>
          <p:nvGrpSpPr>
            <p:cNvPr id="2425" name="Google Shape;2425;p46"/>
            <p:cNvGrpSpPr/>
            <p:nvPr/>
          </p:nvGrpSpPr>
          <p:grpSpPr>
            <a:xfrm flipH="1">
              <a:off x="8167932" y="1504647"/>
              <a:ext cx="531539" cy="155710"/>
              <a:chOff x="1780525" y="2859350"/>
              <a:chExt cx="387250" cy="113450"/>
            </a:xfrm>
          </p:grpSpPr>
          <p:sp>
            <p:nvSpPr>
              <p:cNvPr id="2426" name="Google Shape;2426;p4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9" name="Google Shape;2429;p46"/>
            <p:cNvGrpSpPr/>
            <p:nvPr/>
          </p:nvGrpSpPr>
          <p:grpSpPr>
            <a:xfrm flipH="1">
              <a:off x="8167932" y="1798215"/>
              <a:ext cx="531539" cy="155710"/>
              <a:chOff x="1780525" y="2859350"/>
              <a:chExt cx="387250" cy="113450"/>
            </a:xfrm>
          </p:grpSpPr>
          <p:sp>
            <p:nvSpPr>
              <p:cNvPr id="2430" name="Google Shape;2430;p4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3" name="Google Shape;2433;p46"/>
            <p:cNvGrpSpPr/>
            <p:nvPr/>
          </p:nvGrpSpPr>
          <p:grpSpPr>
            <a:xfrm flipH="1">
              <a:off x="8167932" y="2091783"/>
              <a:ext cx="531539" cy="155710"/>
              <a:chOff x="1780525" y="2859350"/>
              <a:chExt cx="387250" cy="113450"/>
            </a:xfrm>
          </p:grpSpPr>
          <p:sp>
            <p:nvSpPr>
              <p:cNvPr id="2434" name="Google Shape;2434;p4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7" name="Google Shape;2437;p46"/>
            <p:cNvGrpSpPr/>
            <p:nvPr/>
          </p:nvGrpSpPr>
          <p:grpSpPr>
            <a:xfrm flipH="1">
              <a:off x="8167932" y="2385351"/>
              <a:ext cx="531539" cy="155710"/>
              <a:chOff x="1780525" y="2859350"/>
              <a:chExt cx="387250" cy="113450"/>
            </a:xfrm>
          </p:grpSpPr>
          <p:sp>
            <p:nvSpPr>
              <p:cNvPr id="2438" name="Google Shape;2438;p4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1" name="Google Shape;2441;p46"/>
            <p:cNvGrpSpPr/>
            <p:nvPr/>
          </p:nvGrpSpPr>
          <p:grpSpPr>
            <a:xfrm flipH="1">
              <a:off x="8167932" y="2678918"/>
              <a:ext cx="531539" cy="155710"/>
              <a:chOff x="1780525" y="2859350"/>
              <a:chExt cx="387250" cy="113450"/>
            </a:xfrm>
          </p:grpSpPr>
          <p:sp>
            <p:nvSpPr>
              <p:cNvPr id="2442" name="Google Shape;2442;p4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5" name="Google Shape;2445;p46"/>
            <p:cNvGrpSpPr/>
            <p:nvPr/>
          </p:nvGrpSpPr>
          <p:grpSpPr>
            <a:xfrm flipH="1">
              <a:off x="8167932" y="2972486"/>
              <a:ext cx="531539" cy="155710"/>
              <a:chOff x="1780525" y="2859350"/>
              <a:chExt cx="387250" cy="113450"/>
            </a:xfrm>
          </p:grpSpPr>
          <p:sp>
            <p:nvSpPr>
              <p:cNvPr id="2446" name="Google Shape;2446;p4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9" name="Google Shape;2449;p46"/>
            <p:cNvGrpSpPr/>
            <p:nvPr/>
          </p:nvGrpSpPr>
          <p:grpSpPr>
            <a:xfrm flipH="1">
              <a:off x="8167932" y="3266054"/>
              <a:ext cx="531539" cy="155710"/>
              <a:chOff x="1780525" y="2859350"/>
              <a:chExt cx="387250" cy="113450"/>
            </a:xfrm>
          </p:grpSpPr>
          <p:sp>
            <p:nvSpPr>
              <p:cNvPr id="2450" name="Google Shape;2450;p4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3" name="Google Shape;2453;p46"/>
            <p:cNvGrpSpPr/>
            <p:nvPr/>
          </p:nvGrpSpPr>
          <p:grpSpPr>
            <a:xfrm flipH="1">
              <a:off x="8167932" y="3559622"/>
              <a:ext cx="531539" cy="155710"/>
              <a:chOff x="1780525" y="2859350"/>
              <a:chExt cx="387250" cy="113450"/>
            </a:xfrm>
          </p:grpSpPr>
          <p:sp>
            <p:nvSpPr>
              <p:cNvPr id="2454" name="Google Shape;2454;p4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7" name="Google Shape;2457;p46"/>
            <p:cNvGrpSpPr/>
            <p:nvPr/>
          </p:nvGrpSpPr>
          <p:grpSpPr>
            <a:xfrm flipH="1">
              <a:off x="8167932" y="3853189"/>
              <a:ext cx="531539" cy="155710"/>
              <a:chOff x="1780525" y="2859350"/>
              <a:chExt cx="387250" cy="113450"/>
            </a:xfrm>
          </p:grpSpPr>
          <p:sp>
            <p:nvSpPr>
              <p:cNvPr id="2458" name="Google Shape;2458;p4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1" name="Google Shape;2461;p46"/>
            <p:cNvGrpSpPr/>
            <p:nvPr/>
          </p:nvGrpSpPr>
          <p:grpSpPr>
            <a:xfrm flipH="1">
              <a:off x="8167932" y="4146757"/>
              <a:ext cx="531539" cy="155710"/>
              <a:chOff x="1780525" y="2859350"/>
              <a:chExt cx="387250" cy="113450"/>
            </a:xfrm>
          </p:grpSpPr>
          <p:sp>
            <p:nvSpPr>
              <p:cNvPr id="2462" name="Google Shape;2462;p4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5" name="Google Shape;2465;p46"/>
            <p:cNvGrpSpPr/>
            <p:nvPr/>
          </p:nvGrpSpPr>
          <p:grpSpPr>
            <a:xfrm flipH="1">
              <a:off x="8167932" y="4440325"/>
              <a:ext cx="531539" cy="155710"/>
              <a:chOff x="1780525" y="2859350"/>
              <a:chExt cx="387250" cy="113450"/>
            </a:xfrm>
          </p:grpSpPr>
          <p:sp>
            <p:nvSpPr>
              <p:cNvPr id="2466" name="Google Shape;2466;p4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69" name="Google Shape;2469;p46"/>
          <p:cNvSpPr/>
          <p:nvPr/>
        </p:nvSpPr>
        <p:spPr>
          <a:xfrm>
            <a:off x="1174638" y="1321475"/>
            <a:ext cx="2090400" cy="20955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6"/>
          <p:cNvSpPr/>
          <p:nvPr/>
        </p:nvSpPr>
        <p:spPr>
          <a:xfrm>
            <a:off x="3510925" y="2445225"/>
            <a:ext cx="2268000" cy="20955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6"/>
          <p:cNvSpPr/>
          <p:nvPr/>
        </p:nvSpPr>
        <p:spPr>
          <a:xfrm>
            <a:off x="6024800" y="1321475"/>
            <a:ext cx="2239500" cy="29781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5. Evolución temporal</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Inicialmente, hay </a:t>
            </a:r>
            <a:r>
              <a:rPr b="1" i="1" lang="en" sz="1100">
                <a:solidFill>
                  <a:schemeClr val="dk1"/>
                </a:solidFill>
                <a:latin typeface="Nunito"/>
                <a:ea typeface="Nunito"/>
                <a:cs typeface="Nunito"/>
                <a:sym typeface="Nunito"/>
              </a:rPr>
              <a:t>crecimiento</a:t>
            </a:r>
            <a:r>
              <a:rPr lang="en" sz="1100">
                <a:solidFill>
                  <a:schemeClr val="dk1"/>
                </a:solidFill>
                <a:latin typeface="Nunito Medium"/>
                <a:ea typeface="Nunito Medium"/>
                <a:cs typeface="Nunito Medium"/>
                <a:sym typeface="Nunito Medium"/>
              </a:rPr>
              <a:t> en las ganancias y lleva a una mayor explotación del recurso.</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Si se sobreexplota, llega el </a:t>
            </a:r>
            <a:r>
              <a:rPr b="1" i="1" lang="en" sz="1100">
                <a:solidFill>
                  <a:schemeClr val="dk1"/>
                </a:solidFill>
                <a:latin typeface="Nunito"/>
                <a:ea typeface="Nunito"/>
                <a:cs typeface="Nunito"/>
                <a:sym typeface="Nunito"/>
              </a:rPr>
              <a:t>estancamiento</a:t>
            </a:r>
            <a:r>
              <a:rPr lang="en" sz="1100">
                <a:solidFill>
                  <a:schemeClr val="dk1"/>
                </a:solidFill>
                <a:latin typeface="Nunito Medium"/>
                <a:ea typeface="Nunito Medium"/>
                <a:cs typeface="Nunito Medium"/>
                <a:sym typeface="Nunito Medium"/>
              </a:rPr>
              <a:t>. Aumentar la actividad ya no es rentable.</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1200"/>
              </a:spcAft>
              <a:buNone/>
            </a:pPr>
            <a:r>
              <a:rPr lang="en" sz="1100">
                <a:solidFill>
                  <a:schemeClr val="dk1"/>
                </a:solidFill>
                <a:latin typeface="Nunito Medium"/>
                <a:ea typeface="Nunito Medium"/>
                <a:cs typeface="Nunito Medium"/>
                <a:sym typeface="Nunito Medium"/>
              </a:rPr>
              <a:t>Si los actores no reducen su actividad, el sistema </a:t>
            </a:r>
            <a:r>
              <a:rPr b="1" i="1" lang="en" sz="1100">
                <a:solidFill>
                  <a:schemeClr val="dk1"/>
                </a:solidFill>
                <a:latin typeface="Nunito"/>
                <a:ea typeface="Nunito"/>
                <a:cs typeface="Nunito"/>
                <a:sym typeface="Nunito"/>
              </a:rPr>
              <a:t>colapsa</a:t>
            </a:r>
            <a:r>
              <a:rPr lang="en" sz="1100">
                <a:solidFill>
                  <a:schemeClr val="dk1"/>
                </a:solidFill>
                <a:latin typeface="Nunito Medium"/>
                <a:ea typeface="Nunito Medium"/>
                <a:cs typeface="Nunito Medium"/>
                <a:sym typeface="Nunito Medium"/>
              </a:rPr>
              <a:t>, con una disminución drástica en las ganancias.</a:t>
            </a:r>
            <a:endParaRPr sz="1100">
              <a:solidFill>
                <a:schemeClr val="dk1"/>
              </a:solidFill>
              <a:latin typeface="Nunito Medium"/>
              <a:ea typeface="Nunito Medium"/>
              <a:cs typeface="Nunito Medium"/>
              <a:sym typeface="Nunito Medium"/>
            </a:endParaRPr>
          </a:p>
        </p:txBody>
      </p:sp>
      <p:sp>
        <p:nvSpPr>
          <p:cNvPr id="2472" name="Google Shape;2472;p46"/>
          <p:cNvSpPr txBox="1"/>
          <p:nvPr/>
        </p:nvSpPr>
        <p:spPr>
          <a:xfrm>
            <a:off x="1238688" y="1351450"/>
            <a:ext cx="1962300" cy="2024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3. Dinámica del Recurso</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Existe un </a:t>
            </a:r>
            <a:r>
              <a:rPr b="1" i="1" lang="en" sz="1100">
                <a:solidFill>
                  <a:schemeClr val="dk1"/>
                </a:solidFill>
                <a:latin typeface="Nunito"/>
                <a:ea typeface="Nunito"/>
                <a:cs typeface="Nunito"/>
                <a:sym typeface="Nunito"/>
              </a:rPr>
              <a:t>límite del recurso. </a:t>
            </a:r>
            <a:r>
              <a:rPr lang="en" sz="1100">
                <a:solidFill>
                  <a:schemeClr val="dk1"/>
                </a:solidFill>
                <a:latin typeface="Nunito Medium"/>
                <a:ea typeface="Nunito Medium"/>
                <a:cs typeface="Nunito Medium"/>
                <a:sym typeface="Nunito Medium"/>
              </a:rPr>
              <a:t>Cuando se incrementa una actividad, se acerca a este límite.</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1200"/>
              </a:spcAft>
              <a:buNone/>
            </a:pPr>
            <a:r>
              <a:rPr b="1" lang="en" sz="1100">
                <a:solidFill>
                  <a:schemeClr val="dk1"/>
                </a:solidFill>
                <a:latin typeface="Nunito"/>
                <a:ea typeface="Nunito"/>
                <a:cs typeface="Nunito"/>
                <a:sym typeface="Nunito"/>
              </a:rPr>
              <a:t>Los actores no perciben inmediatamente el impacto en el recurso.</a:t>
            </a:r>
            <a:endParaRPr sz="1100">
              <a:solidFill>
                <a:schemeClr val="dk1"/>
              </a:solidFill>
              <a:latin typeface="Nunito Medium"/>
              <a:ea typeface="Nunito Medium"/>
              <a:cs typeface="Nunito Medium"/>
              <a:sym typeface="Nunito Medium"/>
            </a:endParaRPr>
          </a:p>
        </p:txBody>
      </p:sp>
      <p:sp>
        <p:nvSpPr>
          <p:cNvPr id="2473" name="Google Shape;2473;p46"/>
          <p:cNvSpPr txBox="1"/>
          <p:nvPr/>
        </p:nvSpPr>
        <p:spPr>
          <a:xfrm>
            <a:off x="3542688" y="2475200"/>
            <a:ext cx="2206200" cy="2024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4. Bucles Balanceadores (B)</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Si se acerca al límite del recurso, la ganancia por actividad individual disminuye.</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1200"/>
              </a:spcAft>
              <a:buNone/>
            </a:pPr>
            <a:r>
              <a:rPr lang="en" sz="1100">
                <a:solidFill>
                  <a:schemeClr val="dk1"/>
                </a:solidFill>
                <a:latin typeface="Nunito Medium"/>
                <a:ea typeface="Nunito Medium"/>
                <a:cs typeface="Nunito Medium"/>
                <a:sym typeface="Nunito Medium"/>
              </a:rPr>
              <a:t>Genera una retroalimentación negativa y reduce la realización de la actividad. Ayuda a </a:t>
            </a:r>
            <a:r>
              <a:rPr lang="en" sz="1100">
                <a:solidFill>
                  <a:schemeClr val="dk1"/>
                </a:solidFill>
                <a:latin typeface="Nunito Medium"/>
                <a:ea typeface="Nunito Medium"/>
                <a:cs typeface="Nunito Medium"/>
                <a:sym typeface="Nunito Medium"/>
              </a:rPr>
              <a:t>mitigar</a:t>
            </a:r>
            <a:r>
              <a:rPr lang="en" sz="1100">
                <a:solidFill>
                  <a:schemeClr val="dk1"/>
                </a:solidFill>
                <a:latin typeface="Nunito Medium"/>
                <a:ea typeface="Nunito Medium"/>
                <a:cs typeface="Nunito Medium"/>
                <a:sym typeface="Nunito Medium"/>
              </a:rPr>
              <a:t> la sobreexplotación.</a:t>
            </a:r>
            <a:endParaRPr sz="1100">
              <a:solidFill>
                <a:schemeClr val="dk1"/>
              </a:solidFill>
              <a:latin typeface="Nunito Medium"/>
              <a:ea typeface="Nunito Medium"/>
              <a:cs typeface="Nunito Medium"/>
              <a:sym typeface="Nunito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7" name="Shape 2477"/>
        <p:cNvGrpSpPr/>
        <p:nvPr/>
      </p:nvGrpSpPr>
      <p:grpSpPr>
        <a:xfrm>
          <a:off x="0" y="0"/>
          <a:ext cx="0" cy="0"/>
          <a:chOff x="0" y="0"/>
          <a:chExt cx="0" cy="0"/>
        </a:xfrm>
      </p:grpSpPr>
      <p:sp>
        <p:nvSpPr>
          <p:cNvPr id="2478" name="Google Shape;2478;p47"/>
          <p:cNvSpPr txBox="1"/>
          <p:nvPr>
            <p:ph idx="9"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Teoría Dinámica</a:t>
            </a:r>
            <a:endParaRPr/>
          </a:p>
        </p:txBody>
      </p:sp>
      <p:sp>
        <p:nvSpPr>
          <p:cNvPr id="2479" name="Google Shape;2479;p47"/>
          <p:cNvSpPr/>
          <p:nvPr/>
        </p:nvSpPr>
        <p:spPr>
          <a:xfrm>
            <a:off x="6605900" y="1729675"/>
            <a:ext cx="2130900" cy="23682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0" name="Google Shape;2480;p47"/>
          <p:cNvGrpSpPr/>
          <p:nvPr/>
        </p:nvGrpSpPr>
        <p:grpSpPr>
          <a:xfrm>
            <a:off x="6891298" y="2103270"/>
            <a:ext cx="1560078" cy="1620571"/>
            <a:chOff x="929375" y="3503438"/>
            <a:chExt cx="1046400" cy="1086975"/>
          </a:xfrm>
        </p:grpSpPr>
        <p:sp>
          <p:nvSpPr>
            <p:cNvPr id="2481" name="Google Shape;2481;p47"/>
            <p:cNvSpPr/>
            <p:nvPr/>
          </p:nvSpPr>
          <p:spPr>
            <a:xfrm>
              <a:off x="1716350" y="4406188"/>
              <a:ext cx="59525" cy="28225"/>
            </a:xfrm>
            <a:custGeom>
              <a:rect b="b" l="l" r="r" t="t"/>
              <a:pathLst>
                <a:path extrusionOk="0" h="1129" w="2381">
                  <a:moveTo>
                    <a:pt x="1779" y="0"/>
                  </a:moveTo>
                  <a:cubicBezTo>
                    <a:pt x="1504" y="25"/>
                    <a:pt x="1253" y="50"/>
                    <a:pt x="977" y="100"/>
                  </a:cubicBezTo>
                  <a:cubicBezTo>
                    <a:pt x="677" y="251"/>
                    <a:pt x="351" y="401"/>
                    <a:pt x="0" y="526"/>
                  </a:cubicBezTo>
                  <a:lnTo>
                    <a:pt x="1253" y="1053"/>
                  </a:lnTo>
                  <a:cubicBezTo>
                    <a:pt x="1364" y="1104"/>
                    <a:pt x="1483" y="1129"/>
                    <a:pt x="1600" y="1129"/>
                  </a:cubicBezTo>
                  <a:cubicBezTo>
                    <a:pt x="1828" y="1129"/>
                    <a:pt x="2048" y="1034"/>
                    <a:pt x="2180" y="852"/>
                  </a:cubicBezTo>
                  <a:cubicBezTo>
                    <a:pt x="2381" y="602"/>
                    <a:pt x="2281" y="251"/>
                    <a:pt x="1955" y="100"/>
                  </a:cubicBezTo>
                  <a:lnTo>
                    <a:pt x="1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7"/>
            <p:cNvSpPr/>
            <p:nvPr/>
          </p:nvSpPr>
          <p:spPr>
            <a:xfrm>
              <a:off x="1635500" y="4425588"/>
              <a:ext cx="151050" cy="70725"/>
            </a:xfrm>
            <a:custGeom>
              <a:rect b="b" l="l" r="r" t="t"/>
              <a:pathLst>
                <a:path extrusionOk="0" h="2829" w="6042">
                  <a:moveTo>
                    <a:pt x="2432" y="1"/>
                  </a:moveTo>
                  <a:cubicBezTo>
                    <a:pt x="2006" y="126"/>
                    <a:pt x="1580" y="227"/>
                    <a:pt x="1154" y="302"/>
                  </a:cubicBezTo>
                  <a:cubicBezTo>
                    <a:pt x="778" y="402"/>
                    <a:pt x="402" y="502"/>
                    <a:pt x="1" y="602"/>
                  </a:cubicBezTo>
                  <a:lnTo>
                    <a:pt x="4913" y="2758"/>
                  </a:lnTo>
                  <a:cubicBezTo>
                    <a:pt x="5018" y="2806"/>
                    <a:pt x="5132" y="2829"/>
                    <a:pt x="5247" y="2829"/>
                  </a:cubicBezTo>
                  <a:cubicBezTo>
                    <a:pt x="5489" y="2829"/>
                    <a:pt x="5729" y="2728"/>
                    <a:pt x="5866" y="2557"/>
                  </a:cubicBezTo>
                  <a:cubicBezTo>
                    <a:pt x="6041" y="2307"/>
                    <a:pt x="5966" y="1956"/>
                    <a:pt x="5640" y="1780"/>
                  </a:cubicBezTo>
                  <a:lnTo>
                    <a:pt x="24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7"/>
            <p:cNvSpPr/>
            <p:nvPr/>
          </p:nvSpPr>
          <p:spPr>
            <a:xfrm>
              <a:off x="1148050" y="4386238"/>
              <a:ext cx="632850" cy="204175"/>
            </a:xfrm>
            <a:custGeom>
              <a:rect b="b" l="l" r="r" t="t"/>
              <a:pathLst>
                <a:path extrusionOk="0" h="8167" w="25314">
                  <a:moveTo>
                    <a:pt x="1303" y="1"/>
                  </a:moveTo>
                  <a:cubicBezTo>
                    <a:pt x="1069" y="1"/>
                    <a:pt x="846" y="101"/>
                    <a:pt x="727" y="272"/>
                  </a:cubicBezTo>
                  <a:cubicBezTo>
                    <a:pt x="526" y="522"/>
                    <a:pt x="602" y="848"/>
                    <a:pt x="902" y="1024"/>
                  </a:cubicBezTo>
                  <a:lnTo>
                    <a:pt x="6341" y="4106"/>
                  </a:lnTo>
                  <a:lnTo>
                    <a:pt x="6341" y="4106"/>
                  </a:lnTo>
                  <a:lnTo>
                    <a:pt x="1429" y="2252"/>
                  </a:lnTo>
                  <a:cubicBezTo>
                    <a:pt x="1334" y="2215"/>
                    <a:pt x="1234" y="2198"/>
                    <a:pt x="1136" y="2198"/>
                  </a:cubicBezTo>
                  <a:cubicBezTo>
                    <a:pt x="898" y="2198"/>
                    <a:pt x="668" y="2300"/>
                    <a:pt x="526" y="2477"/>
                  </a:cubicBezTo>
                  <a:cubicBezTo>
                    <a:pt x="351" y="2728"/>
                    <a:pt x="426" y="3054"/>
                    <a:pt x="727" y="3229"/>
                  </a:cubicBezTo>
                  <a:lnTo>
                    <a:pt x="3734" y="5034"/>
                  </a:lnTo>
                  <a:lnTo>
                    <a:pt x="3734" y="5034"/>
                  </a:lnTo>
                  <a:lnTo>
                    <a:pt x="1078" y="4081"/>
                  </a:lnTo>
                  <a:cubicBezTo>
                    <a:pt x="992" y="4055"/>
                    <a:pt x="903" y="4042"/>
                    <a:pt x="815" y="4042"/>
                  </a:cubicBezTo>
                  <a:cubicBezTo>
                    <a:pt x="568" y="4042"/>
                    <a:pt x="330" y="4141"/>
                    <a:pt x="201" y="4307"/>
                  </a:cubicBezTo>
                  <a:cubicBezTo>
                    <a:pt x="0" y="4557"/>
                    <a:pt x="75" y="4858"/>
                    <a:pt x="351" y="5059"/>
                  </a:cubicBezTo>
                  <a:lnTo>
                    <a:pt x="1479" y="5786"/>
                  </a:lnTo>
                  <a:lnTo>
                    <a:pt x="1479" y="5786"/>
                  </a:lnTo>
                  <a:lnTo>
                    <a:pt x="1228" y="5710"/>
                  </a:lnTo>
                  <a:cubicBezTo>
                    <a:pt x="1151" y="5691"/>
                    <a:pt x="1071" y="5682"/>
                    <a:pt x="992" y="5682"/>
                  </a:cubicBezTo>
                  <a:cubicBezTo>
                    <a:pt x="760" y="5682"/>
                    <a:pt x="532" y="5762"/>
                    <a:pt x="401" y="5911"/>
                  </a:cubicBezTo>
                  <a:cubicBezTo>
                    <a:pt x="201" y="6111"/>
                    <a:pt x="226" y="6412"/>
                    <a:pt x="426" y="6588"/>
                  </a:cubicBezTo>
                  <a:lnTo>
                    <a:pt x="1554" y="7740"/>
                  </a:lnTo>
                  <a:cubicBezTo>
                    <a:pt x="1697" y="7870"/>
                    <a:pt x="1907" y="7941"/>
                    <a:pt x="2116" y="7941"/>
                  </a:cubicBezTo>
                  <a:cubicBezTo>
                    <a:pt x="2272" y="7941"/>
                    <a:pt x="2428" y="7901"/>
                    <a:pt x="2556" y="7816"/>
                  </a:cubicBezTo>
                  <a:cubicBezTo>
                    <a:pt x="2707" y="7715"/>
                    <a:pt x="2782" y="7565"/>
                    <a:pt x="2807" y="7415"/>
                  </a:cubicBezTo>
                  <a:lnTo>
                    <a:pt x="5038" y="8116"/>
                  </a:lnTo>
                  <a:cubicBezTo>
                    <a:pt x="5113" y="8141"/>
                    <a:pt x="5188" y="8166"/>
                    <a:pt x="5288" y="8166"/>
                  </a:cubicBezTo>
                  <a:cubicBezTo>
                    <a:pt x="5514" y="8166"/>
                    <a:pt x="5765" y="8066"/>
                    <a:pt x="5890" y="7866"/>
                  </a:cubicBezTo>
                  <a:cubicBezTo>
                    <a:pt x="6065" y="7640"/>
                    <a:pt x="5990" y="7339"/>
                    <a:pt x="5739" y="7164"/>
                  </a:cubicBezTo>
                  <a:lnTo>
                    <a:pt x="5113" y="6738"/>
                  </a:lnTo>
                  <a:lnTo>
                    <a:pt x="8797" y="8041"/>
                  </a:lnTo>
                  <a:cubicBezTo>
                    <a:pt x="8883" y="8068"/>
                    <a:pt x="8972" y="8080"/>
                    <a:pt x="9060" y="8080"/>
                  </a:cubicBezTo>
                  <a:cubicBezTo>
                    <a:pt x="9307" y="8080"/>
                    <a:pt x="9545" y="7982"/>
                    <a:pt x="9674" y="7816"/>
                  </a:cubicBezTo>
                  <a:cubicBezTo>
                    <a:pt x="9850" y="7565"/>
                    <a:pt x="9775" y="7239"/>
                    <a:pt x="9499" y="7064"/>
                  </a:cubicBezTo>
                  <a:lnTo>
                    <a:pt x="7068" y="5610"/>
                  </a:lnTo>
                  <a:lnTo>
                    <a:pt x="12983" y="7841"/>
                  </a:lnTo>
                  <a:cubicBezTo>
                    <a:pt x="13078" y="7877"/>
                    <a:pt x="13179" y="7895"/>
                    <a:pt x="13280" y="7895"/>
                  </a:cubicBezTo>
                  <a:cubicBezTo>
                    <a:pt x="13523" y="7895"/>
                    <a:pt x="13761" y="7793"/>
                    <a:pt x="13885" y="7615"/>
                  </a:cubicBezTo>
                  <a:cubicBezTo>
                    <a:pt x="14060" y="7364"/>
                    <a:pt x="13985" y="7039"/>
                    <a:pt x="13684" y="6863"/>
                  </a:cubicBezTo>
                  <a:lnTo>
                    <a:pt x="9900" y="4733"/>
                  </a:lnTo>
                  <a:lnTo>
                    <a:pt x="17444" y="7841"/>
                  </a:lnTo>
                  <a:cubicBezTo>
                    <a:pt x="17539" y="7877"/>
                    <a:pt x="17640" y="7895"/>
                    <a:pt x="17742" y="7895"/>
                  </a:cubicBezTo>
                  <a:cubicBezTo>
                    <a:pt x="17987" y="7895"/>
                    <a:pt x="18229" y="7793"/>
                    <a:pt x="18371" y="7615"/>
                  </a:cubicBezTo>
                  <a:cubicBezTo>
                    <a:pt x="18572" y="7364"/>
                    <a:pt x="18471" y="7039"/>
                    <a:pt x="18171" y="6863"/>
                  </a:cubicBezTo>
                  <a:lnTo>
                    <a:pt x="11454" y="3054"/>
                  </a:lnTo>
                  <a:lnTo>
                    <a:pt x="22256" y="7665"/>
                  </a:lnTo>
                  <a:cubicBezTo>
                    <a:pt x="22368" y="7713"/>
                    <a:pt x="22486" y="7736"/>
                    <a:pt x="22600" y="7736"/>
                  </a:cubicBezTo>
                  <a:cubicBezTo>
                    <a:pt x="22843" y="7736"/>
                    <a:pt x="23072" y="7635"/>
                    <a:pt x="23208" y="7465"/>
                  </a:cubicBezTo>
                  <a:cubicBezTo>
                    <a:pt x="23384" y="7189"/>
                    <a:pt x="23283" y="6863"/>
                    <a:pt x="22983" y="6688"/>
                  </a:cubicBezTo>
                  <a:lnTo>
                    <a:pt x="15790" y="2903"/>
                  </a:lnTo>
                  <a:lnTo>
                    <a:pt x="24186" y="6487"/>
                  </a:lnTo>
                  <a:cubicBezTo>
                    <a:pt x="24290" y="6535"/>
                    <a:pt x="24402" y="6558"/>
                    <a:pt x="24513" y="6558"/>
                  </a:cubicBezTo>
                  <a:cubicBezTo>
                    <a:pt x="24748" y="6558"/>
                    <a:pt x="24977" y="6457"/>
                    <a:pt x="25113" y="6287"/>
                  </a:cubicBezTo>
                  <a:cubicBezTo>
                    <a:pt x="25314" y="6036"/>
                    <a:pt x="25213" y="5685"/>
                    <a:pt x="24912" y="5535"/>
                  </a:cubicBezTo>
                  <a:lnTo>
                    <a:pt x="18973" y="2277"/>
                  </a:lnTo>
                  <a:cubicBezTo>
                    <a:pt x="18333" y="2397"/>
                    <a:pt x="17701" y="2453"/>
                    <a:pt x="17072" y="2453"/>
                  </a:cubicBezTo>
                  <a:cubicBezTo>
                    <a:pt x="16518" y="2453"/>
                    <a:pt x="15966" y="2409"/>
                    <a:pt x="15414" y="2327"/>
                  </a:cubicBezTo>
                  <a:cubicBezTo>
                    <a:pt x="14545" y="2594"/>
                    <a:pt x="13620" y="2739"/>
                    <a:pt x="12670" y="2739"/>
                  </a:cubicBezTo>
                  <a:cubicBezTo>
                    <a:pt x="12195" y="2739"/>
                    <a:pt x="11713" y="2703"/>
                    <a:pt x="11228" y="2628"/>
                  </a:cubicBezTo>
                  <a:cubicBezTo>
                    <a:pt x="9775" y="2377"/>
                    <a:pt x="8321" y="2001"/>
                    <a:pt x="6917" y="1500"/>
                  </a:cubicBezTo>
                  <a:cubicBezTo>
                    <a:pt x="6642" y="1475"/>
                    <a:pt x="6341" y="1425"/>
                    <a:pt x="6065" y="1349"/>
                  </a:cubicBezTo>
                  <a:lnTo>
                    <a:pt x="6065" y="1349"/>
                  </a:lnTo>
                  <a:lnTo>
                    <a:pt x="9374" y="3229"/>
                  </a:lnTo>
                  <a:lnTo>
                    <a:pt x="1629" y="71"/>
                  </a:lnTo>
                  <a:cubicBezTo>
                    <a:pt x="1525" y="23"/>
                    <a:pt x="1413"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7"/>
            <p:cNvSpPr/>
            <p:nvPr/>
          </p:nvSpPr>
          <p:spPr>
            <a:xfrm>
              <a:off x="1068475" y="3503438"/>
              <a:ext cx="755650" cy="1019500"/>
            </a:xfrm>
            <a:custGeom>
              <a:rect b="b" l="l" r="r" t="t"/>
              <a:pathLst>
                <a:path extrusionOk="0" h="40780" w="30226">
                  <a:moveTo>
                    <a:pt x="15034" y="601"/>
                  </a:moveTo>
                  <a:cubicBezTo>
                    <a:pt x="18532" y="601"/>
                    <a:pt x="21610" y="1833"/>
                    <a:pt x="24161" y="4406"/>
                  </a:cubicBezTo>
                  <a:cubicBezTo>
                    <a:pt x="26341" y="6586"/>
                    <a:pt x="27419" y="9243"/>
                    <a:pt x="27444" y="12050"/>
                  </a:cubicBezTo>
                  <a:cubicBezTo>
                    <a:pt x="27419" y="15007"/>
                    <a:pt x="26542" y="17338"/>
                    <a:pt x="24913" y="19443"/>
                  </a:cubicBezTo>
                  <a:cubicBezTo>
                    <a:pt x="24537" y="19945"/>
                    <a:pt x="24060" y="20270"/>
                    <a:pt x="23459" y="20521"/>
                  </a:cubicBezTo>
                  <a:cubicBezTo>
                    <a:pt x="20978" y="21523"/>
                    <a:pt x="18522" y="22551"/>
                    <a:pt x="16040" y="23579"/>
                  </a:cubicBezTo>
                  <a:cubicBezTo>
                    <a:pt x="15849" y="23667"/>
                    <a:pt x="15667" y="23703"/>
                    <a:pt x="15478" y="23703"/>
                  </a:cubicBezTo>
                  <a:cubicBezTo>
                    <a:pt x="15345" y="23703"/>
                    <a:pt x="15208" y="23685"/>
                    <a:pt x="15063" y="23654"/>
                  </a:cubicBezTo>
                  <a:cubicBezTo>
                    <a:pt x="12532" y="22977"/>
                    <a:pt x="9975" y="22351"/>
                    <a:pt x="7444" y="21724"/>
                  </a:cubicBezTo>
                  <a:cubicBezTo>
                    <a:pt x="7118" y="21624"/>
                    <a:pt x="6842" y="21523"/>
                    <a:pt x="6642" y="21248"/>
                  </a:cubicBezTo>
                  <a:cubicBezTo>
                    <a:pt x="6466" y="21047"/>
                    <a:pt x="6241" y="20897"/>
                    <a:pt x="6065" y="20721"/>
                  </a:cubicBezTo>
                  <a:cubicBezTo>
                    <a:pt x="1078" y="16035"/>
                    <a:pt x="1153" y="8416"/>
                    <a:pt x="6266" y="3854"/>
                  </a:cubicBezTo>
                  <a:cubicBezTo>
                    <a:pt x="8421" y="1924"/>
                    <a:pt x="10978" y="847"/>
                    <a:pt x="13860" y="646"/>
                  </a:cubicBezTo>
                  <a:cubicBezTo>
                    <a:pt x="14256" y="616"/>
                    <a:pt x="14648" y="601"/>
                    <a:pt x="15034" y="601"/>
                  </a:cubicBezTo>
                  <a:close/>
                  <a:moveTo>
                    <a:pt x="1556" y="27887"/>
                  </a:moveTo>
                  <a:cubicBezTo>
                    <a:pt x="1733" y="27887"/>
                    <a:pt x="1896" y="28007"/>
                    <a:pt x="2005" y="28240"/>
                  </a:cubicBezTo>
                  <a:cubicBezTo>
                    <a:pt x="2130" y="28466"/>
                    <a:pt x="2156" y="28691"/>
                    <a:pt x="2206" y="28942"/>
                  </a:cubicBezTo>
                  <a:cubicBezTo>
                    <a:pt x="2231" y="29443"/>
                    <a:pt x="1980" y="29794"/>
                    <a:pt x="1654" y="30095"/>
                  </a:cubicBezTo>
                  <a:cubicBezTo>
                    <a:pt x="1522" y="30214"/>
                    <a:pt x="1404" y="30277"/>
                    <a:pt x="1288" y="30277"/>
                  </a:cubicBezTo>
                  <a:cubicBezTo>
                    <a:pt x="1185" y="30277"/>
                    <a:pt x="1084" y="30227"/>
                    <a:pt x="978" y="30120"/>
                  </a:cubicBezTo>
                  <a:cubicBezTo>
                    <a:pt x="877" y="30020"/>
                    <a:pt x="777" y="29894"/>
                    <a:pt x="752" y="29769"/>
                  </a:cubicBezTo>
                  <a:cubicBezTo>
                    <a:pt x="602" y="29168"/>
                    <a:pt x="702" y="28616"/>
                    <a:pt x="1103" y="28140"/>
                  </a:cubicBezTo>
                  <a:cubicBezTo>
                    <a:pt x="1251" y="27970"/>
                    <a:pt x="1409" y="27887"/>
                    <a:pt x="1556" y="27887"/>
                  </a:cubicBezTo>
                  <a:close/>
                  <a:moveTo>
                    <a:pt x="28629" y="28229"/>
                  </a:moveTo>
                  <a:cubicBezTo>
                    <a:pt x="28817" y="28229"/>
                    <a:pt x="28990" y="28349"/>
                    <a:pt x="29098" y="28591"/>
                  </a:cubicBezTo>
                  <a:cubicBezTo>
                    <a:pt x="29223" y="28867"/>
                    <a:pt x="29299" y="29168"/>
                    <a:pt x="29374" y="29443"/>
                  </a:cubicBezTo>
                  <a:cubicBezTo>
                    <a:pt x="29273" y="29769"/>
                    <a:pt x="29198" y="30095"/>
                    <a:pt x="29073" y="30371"/>
                  </a:cubicBezTo>
                  <a:cubicBezTo>
                    <a:pt x="28967" y="30582"/>
                    <a:pt x="28800" y="30682"/>
                    <a:pt x="28624" y="30682"/>
                  </a:cubicBezTo>
                  <a:cubicBezTo>
                    <a:pt x="28466" y="30682"/>
                    <a:pt x="28301" y="30600"/>
                    <a:pt x="28171" y="30446"/>
                  </a:cubicBezTo>
                  <a:cubicBezTo>
                    <a:pt x="27820" y="29995"/>
                    <a:pt x="27820" y="28942"/>
                    <a:pt x="28146" y="28491"/>
                  </a:cubicBezTo>
                  <a:cubicBezTo>
                    <a:pt x="28296" y="28317"/>
                    <a:pt x="28468" y="28229"/>
                    <a:pt x="28629" y="28229"/>
                  </a:cubicBezTo>
                  <a:close/>
                  <a:moveTo>
                    <a:pt x="2882" y="21148"/>
                  </a:moveTo>
                  <a:cubicBezTo>
                    <a:pt x="7043" y="22200"/>
                    <a:pt x="11178" y="23253"/>
                    <a:pt x="15263" y="24305"/>
                  </a:cubicBezTo>
                  <a:cubicBezTo>
                    <a:pt x="15238" y="28917"/>
                    <a:pt x="15188" y="33478"/>
                    <a:pt x="15138" y="38115"/>
                  </a:cubicBezTo>
                  <a:cubicBezTo>
                    <a:pt x="10702" y="36962"/>
                    <a:pt x="6291" y="35834"/>
                    <a:pt x="1855" y="34681"/>
                  </a:cubicBezTo>
                  <a:cubicBezTo>
                    <a:pt x="1855" y="33854"/>
                    <a:pt x="1855" y="33052"/>
                    <a:pt x="1855" y="32250"/>
                  </a:cubicBezTo>
                  <a:cubicBezTo>
                    <a:pt x="1855" y="32025"/>
                    <a:pt x="1880" y="31774"/>
                    <a:pt x="1880" y="31524"/>
                  </a:cubicBezTo>
                  <a:cubicBezTo>
                    <a:pt x="1880" y="31022"/>
                    <a:pt x="1980" y="30596"/>
                    <a:pt x="2281" y="30145"/>
                  </a:cubicBezTo>
                  <a:cubicBezTo>
                    <a:pt x="2782" y="29443"/>
                    <a:pt x="2757" y="28616"/>
                    <a:pt x="2356" y="27839"/>
                  </a:cubicBezTo>
                  <a:cubicBezTo>
                    <a:pt x="2256" y="27664"/>
                    <a:pt x="2156" y="27438"/>
                    <a:pt x="2181" y="27238"/>
                  </a:cubicBezTo>
                  <a:cubicBezTo>
                    <a:pt x="2381" y="25258"/>
                    <a:pt x="2582" y="23303"/>
                    <a:pt x="2807" y="21348"/>
                  </a:cubicBezTo>
                  <a:cubicBezTo>
                    <a:pt x="2807" y="21298"/>
                    <a:pt x="2832" y="21273"/>
                    <a:pt x="2882" y="21148"/>
                  </a:cubicBezTo>
                  <a:close/>
                  <a:moveTo>
                    <a:pt x="27920" y="19318"/>
                  </a:moveTo>
                  <a:cubicBezTo>
                    <a:pt x="27945" y="19518"/>
                    <a:pt x="27995" y="19669"/>
                    <a:pt x="27995" y="19844"/>
                  </a:cubicBezTo>
                  <a:cubicBezTo>
                    <a:pt x="28045" y="21022"/>
                    <a:pt x="28070" y="22175"/>
                    <a:pt x="28121" y="23353"/>
                  </a:cubicBezTo>
                  <a:cubicBezTo>
                    <a:pt x="28146" y="24581"/>
                    <a:pt x="28196" y="25809"/>
                    <a:pt x="28246" y="27037"/>
                  </a:cubicBezTo>
                  <a:cubicBezTo>
                    <a:pt x="28246" y="27363"/>
                    <a:pt x="28196" y="27639"/>
                    <a:pt x="27945" y="27915"/>
                  </a:cubicBezTo>
                  <a:cubicBezTo>
                    <a:pt x="27469" y="28441"/>
                    <a:pt x="27319" y="29118"/>
                    <a:pt x="27369" y="29819"/>
                  </a:cubicBezTo>
                  <a:cubicBezTo>
                    <a:pt x="27394" y="30471"/>
                    <a:pt x="27770" y="30897"/>
                    <a:pt x="28321" y="31223"/>
                  </a:cubicBezTo>
                  <a:lnTo>
                    <a:pt x="28321" y="36010"/>
                  </a:lnTo>
                  <a:cubicBezTo>
                    <a:pt x="27945" y="36110"/>
                    <a:pt x="27544" y="36235"/>
                    <a:pt x="27143" y="36336"/>
                  </a:cubicBezTo>
                  <a:cubicBezTo>
                    <a:pt x="24136" y="37012"/>
                    <a:pt x="21103" y="37539"/>
                    <a:pt x="18045" y="37915"/>
                  </a:cubicBezTo>
                  <a:cubicBezTo>
                    <a:pt x="17318" y="37990"/>
                    <a:pt x="16617" y="38115"/>
                    <a:pt x="15815" y="38240"/>
                  </a:cubicBezTo>
                  <a:cubicBezTo>
                    <a:pt x="15790" y="37814"/>
                    <a:pt x="15765" y="37463"/>
                    <a:pt x="15740" y="37087"/>
                  </a:cubicBezTo>
                  <a:cubicBezTo>
                    <a:pt x="15740" y="35208"/>
                    <a:pt x="15714" y="33303"/>
                    <a:pt x="15714" y="31423"/>
                  </a:cubicBezTo>
                  <a:cubicBezTo>
                    <a:pt x="15740" y="29243"/>
                    <a:pt x="15815" y="27062"/>
                    <a:pt x="15840" y="24882"/>
                  </a:cubicBezTo>
                  <a:cubicBezTo>
                    <a:pt x="15840" y="24456"/>
                    <a:pt x="15965" y="24205"/>
                    <a:pt x="16416" y="24030"/>
                  </a:cubicBezTo>
                  <a:cubicBezTo>
                    <a:pt x="20100" y="22526"/>
                    <a:pt x="23785" y="20997"/>
                    <a:pt x="27469" y="19468"/>
                  </a:cubicBezTo>
                  <a:cubicBezTo>
                    <a:pt x="27594" y="19418"/>
                    <a:pt x="27720" y="19368"/>
                    <a:pt x="27920" y="19318"/>
                  </a:cubicBezTo>
                  <a:close/>
                  <a:moveTo>
                    <a:pt x="14960" y="1"/>
                  </a:moveTo>
                  <a:cubicBezTo>
                    <a:pt x="11674" y="1"/>
                    <a:pt x="8374" y="1158"/>
                    <a:pt x="5815" y="3503"/>
                  </a:cubicBezTo>
                  <a:cubicBezTo>
                    <a:pt x="3359" y="5759"/>
                    <a:pt x="1955" y="8566"/>
                    <a:pt x="1830" y="11899"/>
                  </a:cubicBezTo>
                  <a:cubicBezTo>
                    <a:pt x="1679" y="15283"/>
                    <a:pt x="2857" y="18190"/>
                    <a:pt x="5188" y="20671"/>
                  </a:cubicBezTo>
                  <a:cubicBezTo>
                    <a:pt x="5338" y="20822"/>
                    <a:pt x="5489" y="20972"/>
                    <a:pt x="5739" y="21223"/>
                  </a:cubicBezTo>
                  <a:cubicBezTo>
                    <a:pt x="5464" y="21173"/>
                    <a:pt x="5313" y="21173"/>
                    <a:pt x="5188" y="21122"/>
                  </a:cubicBezTo>
                  <a:cubicBezTo>
                    <a:pt x="4461" y="20947"/>
                    <a:pt x="3709" y="20747"/>
                    <a:pt x="2958" y="20571"/>
                  </a:cubicBezTo>
                  <a:cubicBezTo>
                    <a:pt x="2845" y="20546"/>
                    <a:pt x="2751" y="20532"/>
                    <a:pt x="2672" y="20532"/>
                  </a:cubicBezTo>
                  <a:cubicBezTo>
                    <a:pt x="2437" y="20532"/>
                    <a:pt x="2343" y="20659"/>
                    <a:pt x="2306" y="20997"/>
                  </a:cubicBezTo>
                  <a:cubicBezTo>
                    <a:pt x="2181" y="21774"/>
                    <a:pt x="2105" y="22551"/>
                    <a:pt x="2005" y="23328"/>
                  </a:cubicBezTo>
                  <a:cubicBezTo>
                    <a:pt x="1880" y="24531"/>
                    <a:pt x="1755" y="25734"/>
                    <a:pt x="1629" y="26937"/>
                  </a:cubicBezTo>
                  <a:cubicBezTo>
                    <a:pt x="1629" y="27112"/>
                    <a:pt x="1604" y="27288"/>
                    <a:pt x="1379" y="27363"/>
                  </a:cubicBezTo>
                  <a:cubicBezTo>
                    <a:pt x="602" y="27614"/>
                    <a:pt x="301" y="28215"/>
                    <a:pt x="176" y="28942"/>
                  </a:cubicBezTo>
                  <a:cubicBezTo>
                    <a:pt x="0" y="29744"/>
                    <a:pt x="276" y="30621"/>
                    <a:pt x="1203" y="30872"/>
                  </a:cubicBezTo>
                  <a:cubicBezTo>
                    <a:pt x="1228" y="30872"/>
                    <a:pt x="1253" y="30922"/>
                    <a:pt x="1303" y="30947"/>
                  </a:cubicBezTo>
                  <a:cubicBezTo>
                    <a:pt x="1303" y="31097"/>
                    <a:pt x="1328" y="31248"/>
                    <a:pt x="1303" y="31423"/>
                  </a:cubicBezTo>
                  <a:cubicBezTo>
                    <a:pt x="1278" y="32476"/>
                    <a:pt x="1253" y="33504"/>
                    <a:pt x="1203" y="34556"/>
                  </a:cubicBezTo>
                  <a:cubicBezTo>
                    <a:pt x="1203" y="35108"/>
                    <a:pt x="1203" y="35108"/>
                    <a:pt x="1729" y="35258"/>
                  </a:cubicBezTo>
                  <a:cubicBezTo>
                    <a:pt x="2331" y="35408"/>
                    <a:pt x="2958" y="35559"/>
                    <a:pt x="3559" y="35734"/>
                  </a:cubicBezTo>
                  <a:cubicBezTo>
                    <a:pt x="3684" y="35759"/>
                    <a:pt x="3835" y="35834"/>
                    <a:pt x="3985" y="35884"/>
                  </a:cubicBezTo>
                  <a:cubicBezTo>
                    <a:pt x="3960" y="36060"/>
                    <a:pt x="3935" y="36210"/>
                    <a:pt x="3935" y="36336"/>
                  </a:cubicBezTo>
                  <a:cubicBezTo>
                    <a:pt x="3810" y="37438"/>
                    <a:pt x="3684" y="38541"/>
                    <a:pt x="3584" y="39644"/>
                  </a:cubicBezTo>
                  <a:cubicBezTo>
                    <a:pt x="3561" y="40118"/>
                    <a:pt x="3641" y="40328"/>
                    <a:pt x="3822" y="40328"/>
                  </a:cubicBezTo>
                  <a:cubicBezTo>
                    <a:pt x="3842" y="40328"/>
                    <a:pt x="3863" y="40326"/>
                    <a:pt x="3885" y="40321"/>
                  </a:cubicBezTo>
                  <a:cubicBezTo>
                    <a:pt x="4261" y="40245"/>
                    <a:pt x="4110" y="39920"/>
                    <a:pt x="4135" y="39669"/>
                  </a:cubicBezTo>
                  <a:cubicBezTo>
                    <a:pt x="4236" y="38566"/>
                    <a:pt x="4336" y="37488"/>
                    <a:pt x="4461" y="36386"/>
                  </a:cubicBezTo>
                  <a:cubicBezTo>
                    <a:pt x="4461" y="36260"/>
                    <a:pt x="4536" y="36135"/>
                    <a:pt x="4587" y="36010"/>
                  </a:cubicBezTo>
                  <a:cubicBezTo>
                    <a:pt x="4837" y="36060"/>
                    <a:pt x="5038" y="36110"/>
                    <a:pt x="5213" y="36160"/>
                  </a:cubicBezTo>
                  <a:cubicBezTo>
                    <a:pt x="7995" y="36862"/>
                    <a:pt x="10777" y="37539"/>
                    <a:pt x="13534" y="38316"/>
                  </a:cubicBezTo>
                  <a:cubicBezTo>
                    <a:pt x="14361" y="38538"/>
                    <a:pt x="15178" y="38710"/>
                    <a:pt x="16004" y="38710"/>
                  </a:cubicBezTo>
                  <a:cubicBezTo>
                    <a:pt x="16480" y="38710"/>
                    <a:pt x="16959" y="38653"/>
                    <a:pt x="17444" y="38516"/>
                  </a:cubicBezTo>
                  <a:lnTo>
                    <a:pt x="17569" y="38516"/>
                  </a:lnTo>
                  <a:cubicBezTo>
                    <a:pt x="20527" y="38215"/>
                    <a:pt x="23459" y="37714"/>
                    <a:pt x="26366" y="37087"/>
                  </a:cubicBezTo>
                  <a:cubicBezTo>
                    <a:pt x="26542" y="37062"/>
                    <a:pt x="26692" y="37062"/>
                    <a:pt x="26867" y="37037"/>
                  </a:cubicBezTo>
                  <a:cubicBezTo>
                    <a:pt x="27143" y="38040"/>
                    <a:pt x="27243" y="39042"/>
                    <a:pt x="27268" y="40045"/>
                  </a:cubicBezTo>
                  <a:cubicBezTo>
                    <a:pt x="27268" y="40170"/>
                    <a:pt x="27268" y="40321"/>
                    <a:pt x="27268" y="40471"/>
                  </a:cubicBezTo>
                  <a:cubicBezTo>
                    <a:pt x="27291" y="40605"/>
                    <a:pt x="27333" y="40780"/>
                    <a:pt x="27485" y="40780"/>
                  </a:cubicBezTo>
                  <a:cubicBezTo>
                    <a:pt x="27503" y="40780"/>
                    <a:pt x="27523" y="40777"/>
                    <a:pt x="27544" y="40772"/>
                  </a:cubicBezTo>
                  <a:cubicBezTo>
                    <a:pt x="27644" y="40747"/>
                    <a:pt x="27745" y="40596"/>
                    <a:pt x="27795" y="40496"/>
                  </a:cubicBezTo>
                  <a:cubicBezTo>
                    <a:pt x="27845" y="40371"/>
                    <a:pt x="27820" y="40245"/>
                    <a:pt x="27820" y="40120"/>
                  </a:cubicBezTo>
                  <a:cubicBezTo>
                    <a:pt x="27745" y="39393"/>
                    <a:pt x="27669" y="38641"/>
                    <a:pt x="27594" y="37915"/>
                  </a:cubicBezTo>
                  <a:cubicBezTo>
                    <a:pt x="27569" y="37564"/>
                    <a:pt x="27469" y="37238"/>
                    <a:pt x="27419" y="36887"/>
                  </a:cubicBezTo>
                  <a:cubicBezTo>
                    <a:pt x="27694" y="36787"/>
                    <a:pt x="27920" y="36737"/>
                    <a:pt x="28146" y="36661"/>
                  </a:cubicBezTo>
                  <a:cubicBezTo>
                    <a:pt x="28847" y="36436"/>
                    <a:pt x="28898" y="36386"/>
                    <a:pt x="28898" y="35659"/>
                  </a:cubicBezTo>
                  <a:cubicBezTo>
                    <a:pt x="28898" y="34356"/>
                    <a:pt x="28923" y="33077"/>
                    <a:pt x="28898" y="31774"/>
                  </a:cubicBezTo>
                  <a:cubicBezTo>
                    <a:pt x="28898" y="31423"/>
                    <a:pt x="28973" y="31173"/>
                    <a:pt x="29273" y="30897"/>
                  </a:cubicBezTo>
                  <a:cubicBezTo>
                    <a:pt x="30226" y="30070"/>
                    <a:pt x="30101" y="28416"/>
                    <a:pt x="29023" y="27714"/>
                  </a:cubicBezTo>
                  <a:cubicBezTo>
                    <a:pt x="28797" y="27589"/>
                    <a:pt x="28797" y="27413"/>
                    <a:pt x="28797" y="27213"/>
                  </a:cubicBezTo>
                  <a:cubicBezTo>
                    <a:pt x="28747" y="26135"/>
                    <a:pt x="28697" y="25032"/>
                    <a:pt x="28672" y="23955"/>
                  </a:cubicBezTo>
                  <a:cubicBezTo>
                    <a:pt x="28597" y="22451"/>
                    <a:pt x="28572" y="20922"/>
                    <a:pt x="28497" y="19418"/>
                  </a:cubicBezTo>
                  <a:cubicBezTo>
                    <a:pt x="28465" y="18835"/>
                    <a:pt x="28433" y="18608"/>
                    <a:pt x="28202" y="18608"/>
                  </a:cubicBezTo>
                  <a:cubicBezTo>
                    <a:pt x="28066" y="18608"/>
                    <a:pt x="27860" y="18687"/>
                    <a:pt x="27544" y="18817"/>
                  </a:cubicBezTo>
                  <a:cubicBezTo>
                    <a:pt x="26918" y="19067"/>
                    <a:pt x="26291" y="19343"/>
                    <a:pt x="25664" y="19594"/>
                  </a:cubicBezTo>
                  <a:cubicBezTo>
                    <a:pt x="25639" y="19569"/>
                    <a:pt x="25614" y="19544"/>
                    <a:pt x="25614" y="19518"/>
                  </a:cubicBezTo>
                  <a:cubicBezTo>
                    <a:pt x="25715" y="19343"/>
                    <a:pt x="25815" y="19193"/>
                    <a:pt x="25915" y="19017"/>
                  </a:cubicBezTo>
                  <a:cubicBezTo>
                    <a:pt x="27143" y="17213"/>
                    <a:pt x="27870" y="15233"/>
                    <a:pt x="27995" y="13052"/>
                  </a:cubicBezTo>
                  <a:cubicBezTo>
                    <a:pt x="28196" y="9669"/>
                    <a:pt x="27093" y="6711"/>
                    <a:pt x="24787" y="4205"/>
                  </a:cubicBezTo>
                  <a:cubicBezTo>
                    <a:pt x="22208" y="1415"/>
                    <a:pt x="18592" y="1"/>
                    <a:pt x="14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47"/>
            <p:cNvSpPr/>
            <p:nvPr/>
          </p:nvSpPr>
          <p:spPr>
            <a:xfrm>
              <a:off x="935625" y="3705038"/>
              <a:ext cx="119075" cy="47450"/>
            </a:xfrm>
            <a:custGeom>
              <a:rect b="b" l="l" r="r" t="t"/>
              <a:pathLst>
                <a:path extrusionOk="0" h="1898" w="4763">
                  <a:moveTo>
                    <a:pt x="226" y="1"/>
                  </a:moveTo>
                  <a:cubicBezTo>
                    <a:pt x="151" y="51"/>
                    <a:pt x="26" y="101"/>
                    <a:pt x="26" y="151"/>
                  </a:cubicBezTo>
                  <a:cubicBezTo>
                    <a:pt x="1" y="251"/>
                    <a:pt x="51" y="402"/>
                    <a:pt x="101" y="452"/>
                  </a:cubicBezTo>
                  <a:cubicBezTo>
                    <a:pt x="201" y="552"/>
                    <a:pt x="352" y="602"/>
                    <a:pt x="502" y="627"/>
                  </a:cubicBezTo>
                  <a:cubicBezTo>
                    <a:pt x="1680" y="1028"/>
                    <a:pt x="2858" y="1404"/>
                    <a:pt x="4036" y="1805"/>
                  </a:cubicBezTo>
                  <a:cubicBezTo>
                    <a:pt x="4159" y="1833"/>
                    <a:pt x="4305" y="1897"/>
                    <a:pt x="4428" y="1897"/>
                  </a:cubicBezTo>
                  <a:cubicBezTo>
                    <a:pt x="4530" y="1897"/>
                    <a:pt x="4617" y="1853"/>
                    <a:pt x="4662" y="1705"/>
                  </a:cubicBezTo>
                  <a:cubicBezTo>
                    <a:pt x="4763" y="1354"/>
                    <a:pt x="4437" y="1329"/>
                    <a:pt x="4211" y="1254"/>
                  </a:cubicBezTo>
                  <a:cubicBezTo>
                    <a:pt x="2983" y="853"/>
                    <a:pt x="1730" y="477"/>
                    <a:pt x="477" y="76"/>
                  </a:cubicBezTo>
                  <a:cubicBezTo>
                    <a:pt x="402" y="51"/>
                    <a:pt x="327" y="26"/>
                    <a:pt x="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7"/>
            <p:cNvSpPr/>
            <p:nvPr/>
          </p:nvSpPr>
          <p:spPr>
            <a:xfrm>
              <a:off x="1855425" y="3689113"/>
              <a:ext cx="120350" cy="29750"/>
            </a:xfrm>
            <a:custGeom>
              <a:rect b="b" l="l" r="r" t="t"/>
              <a:pathLst>
                <a:path extrusionOk="0" h="1190" w="4814">
                  <a:moveTo>
                    <a:pt x="4446" y="1"/>
                  </a:moveTo>
                  <a:cubicBezTo>
                    <a:pt x="4349" y="1"/>
                    <a:pt x="4243" y="19"/>
                    <a:pt x="4136" y="36"/>
                  </a:cubicBezTo>
                  <a:cubicBezTo>
                    <a:pt x="3610" y="111"/>
                    <a:pt x="3059" y="162"/>
                    <a:pt x="2532" y="262"/>
                  </a:cubicBezTo>
                  <a:cubicBezTo>
                    <a:pt x="1805" y="387"/>
                    <a:pt x="1079" y="512"/>
                    <a:pt x="352" y="663"/>
                  </a:cubicBezTo>
                  <a:cubicBezTo>
                    <a:pt x="176" y="688"/>
                    <a:pt x="1" y="763"/>
                    <a:pt x="76" y="989"/>
                  </a:cubicBezTo>
                  <a:cubicBezTo>
                    <a:pt x="101" y="1089"/>
                    <a:pt x="252" y="1139"/>
                    <a:pt x="302" y="1189"/>
                  </a:cubicBezTo>
                  <a:cubicBezTo>
                    <a:pt x="427" y="1189"/>
                    <a:pt x="452" y="1164"/>
                    <a:pt x="502" y="1164"/>
                  </a:cubicBezTo>
                  <a:cubicBezTo>
                    <a:pt x="1755" y="964"/>
                    <a:pt x="3034" y="788"/>
                    <a:pt x="4312" y="588"/>
                  </a:cubicBezTo>
                  <a:cubicBezTo>
                    <a:pt x="4437" y="563"/>
                    <a:pt x="4562" y="563"/>
                    <a:pt x="4663" y="487"/>
                  </a:cubicBezTo>
                  <a:cubicBezTo>
                    <a:pt x="4738" y="437"/>
                    <a:pt x="4813" y="287"/>
                    <a:pt x="4813" y="212"/>
                  </a:cubicBezTo>
                  <a:cubicBezTo>
                    <a:pt x="4788" y="137"/>
                    <a:pt x="4663" y="36"/>
                    <a:pt x="4562" y="11"/>
                  </a:cubicBezTo>
                  <a:cubicBezTo>
                    <a:pt x="4526" y="4"/>
                    <a:pt x="4487" y="1"/>
                    <a:pt x="44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7"/>
            <p:cNvSpPr/>
            <p:nvPr/>
          </p:nvSpPr>
          <p:spPr>
            <a:xfrm>
              <a:off x="1007700" y="3553288"/>
              <a:ext cx="94625" cy="80425"/>
            </a:xfrm>
            <a:custGeom>
              <a:rect b="b" l="l" r="r" t="t"/>
              <a:pathLst>
                <a:path extrusionOk="0" h="3217" w="3785">
                  <a:moveTo>
                    <a:pt x="386" y="1"/>
                  </a:moveTo>
                  <a:cubicBezTo>
                    <a:pt x="336" y="1"/>
                    <a:pt x="283" y="23"/>
                    <a:pt x="226" y="81"/>
                  </a:cubicBezTo>
                  <a:cubicBezTo>
                    <a:pt x="0" y="306"/>
                    <a:pt x="201" y="482"/>
                    <a:pt x="351" y="657"/>
                  </a:cubicBezTo>
                  <a:cubicBezTo>
                    <a:pt x="351" y="657"/>
                    <a:pt x="376" y="682"/>
                    <a:pt x="401" y="682"/>
                  </a:cubicBezTo>
                  <a:cubicBezTo>
                    <a:pt x="1278" y="1459"/>
                    <a:pt x="2155" y="2236"/>
                    <a:pt x="3033" y="2988"/>
                  </a:cubicBezTo>
                  <a:cubicBezTo>
                    <a:pt x="3158" y="3088"/>
                    <a:pt x="3308" y="3189"/>
                    <a:pt x="3434" y="3214"/>
                  </a:cubicBezTo>
                  <a:cubicBezTo>
                    <a:pt x="3442" y="3216"/>
                    <a:pt x="3451" y="3217"/>
                    <a:pt x="3461" y="3217"/>
                  </a:cubicBezTo>
                  <a:cubicBezTo>
                    <a:pt x="3556" y="3217"/>
                    <a:pt x="3670" y="3105"/>
                    <a:pt x="3785" y="3013"/>
                  </a:cubicBezTo>
                  <a:cubicBezTo>
                    <a:pt x="3659" y="2888"/>
                    <a:pt x="3609" y="2788"/>
                    <a:pt x="3509" y="2712"/>
                  </a:cubicBezTo>
                  <a:cubicBezTo>
                    <a:pt x="2581" y="1885"/>
                    <a:pt x="1654" y="1058"/>
                    <a:pt x="727" y="231"/>
                  </a:cubicBezTo>
                  <a:cubicBezTo>
                    <a:pt x="619" y="142"/>
                    <a:pt x="51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7"/>
            <p:cNvSpPr/>
            <p:nvPr/>
          </p:nvSpPr>
          <p:spPr>
            <a:xfrm>
              <a:off x="1859200" y="3807188"/>
              <a:ext cx="109050" cy="41375"/>
            </a:xfrm>
            <a:custGeom>
              <a:rect b="b" l="l" r="r" t="t"/>
              <a:pathLst>
                <a:path extrusionOk="0" h="1655" w="4362">
                  <a:moveTo>
                    <a:pt x="251" y="0"/>
                  </a:moveTo>
                  <a:cubicBezTo>
                    <a:pt x="176" y="0"/>
                    <a:pt x="50" y="75"/>
                    <a:pt x="25" y="150"/>
                  </a:cubicBezTo>
                  <a:cubicBezTo>
                    <a:pt x="0" y="226"/>
                    <a:pt x="50" y="351"/>
                    <a:pt x="101" y="401"/>
                  </a:cubicBezTo>
                  <a:cubicBezTo>
                    <a:pt x="151" y="476"/>
                    <a:pt x="226" y="501"/>
                    <a:pt x="301" y="526"/>
                  </a:cubicBezTo>
                  <a:cubicBezTo>
                    <a:pt x="1479" y="877"/>
                    <a:pt x="2657" y="1253"/>
                    <a:pt x="3835" y="1604"/>
                  </a:cubicBezTo>
                  <a:cubicBezTo>
                    <a:pt x="3885" y="1604"/>
                    <a:pt x="3935" y="1629"/>
                    <a:pt x="4111" y="1654"/>
                  </a:cubicBezTo>
                  <a:cubicBezTo>
                    <a:pt x="4161" y="1579"/>
                    <a:pt x="4311" y="1504"/>
                    <a:pt x="4336" y="1378"/>
                  </a:cubicBezTo>
                  <a:cubicBezTo>
                    <a:pt x="4361" y="1328"/>
                    <a:pt x="4211" y="1178"/>
                    <a:pt x="4136" y="1103"/>
                  </a:cubicBezTo>
                  <a:cubicBezTo>
                    <a:pt x="4086" y="1053"/>
                    <a:pt x="4010" y="1078"/>
                    <a:pt x="3960" y="1053"/>
                  </a:cubicBezTo>
                  <a:cubicBezTo>
                    <a:pt x="2858" y="752"/>
                    <a:pt x="1755" y="426"/>
                    <a:pt x="652" y="100"/>
                  </a:cubicBezTo>
                  <a:cubicBezTo>
                    <a:pt x="527" y="50"/>
                    <a:pt x="3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7"/>
            <p:cNvSpPr/>
            <p:nvPr/>
          </p:nvSpPr>
          <p:spPr>
            <a:xfrm>
              <a:off x="929375" y="3858913"/>
              <a:ext cx="113425" cy="14700"/>
            </a:xfrm>
            <a:custGeom>
              <a:rect b="b" l="l" r="r" t="t"/>
              <a:pathLst>
                <a:path extrusionOk="0" h="588" w="4537">
                  <a:moveTo>
                    <a:pt x="4059" y="0"/>
                  </a:moveTo>
                  <a:cubicBezTo>
                    <a:pt x="4024" y="0"/>
                    <a:pt x="3985" y="11"/>
                    <a:pt x="3935" y="11"/>
                  </a:cubicBezTo>
                  <a:cubicBezTo>
                    <a:pt x="2832" y="11"/>
                    <a:pt x="1730" y="36"/>
                    <a:pt x="627" y="61"/>
                  </a:cubicBezTo>
                  <a:cubicBezTo>
                    <a:pt x="451" y="61"/>
                    <a:pt x="301" y="61"/>
                    <a:pt x="151" y="111"/>
                  </a:cubicBezTo>
                  <a:cubicBezTo>
                    <a:pt x="75" y="137"/>
                    <a:pt x="0" y="262"/>
                    <a:pt x="0" y="337"/>
                  </a:cubicBezTo>
                  <a:cubicBezTo>
                    <a:pt x="0" y="412"/>
                    <a:pt x="75" y="538"/>
                    <a:pt x="151" y="563"/>
                  </a:cubicBezTo>
                  <a:cubicBezTo>
                    <a:pt x="251" y="588"/>
                    <a:pt x="401" y="588"/>
                    <a:pt x="501" y="588"/>
                  </a:cubicBezTo>
                  <a:lnTo>
                    <a:pt x="2156" y="588"/>
                  </a:lnTo>
                  <a:lnTo>
                    <a:pt x="2156" y="563"/>
                  </a:lnTo>
                  <a:lnTo>
                    <a:pt x="4136" y="563"/>
                  </a:lnTo>
                  <a:cubicBezTo>
                    <a:pt x="4336" y="563"/>
                    <a:pt x="4537" y="487"/>
                    <a:pt x="4461" y="237"/>
                  </a:cubicBezTo>
                  <a:cubicBezTo>
                    <a:pt x="4436" y="137"/>
                    <a:pt x="4236" y="61"/>
                    <a:pt x="4110" y="11"/>
                  </a:cubicBezTo>
                  <a:cubicBezTo>
                    <a:pt x="4094" y="3"/>
                    <a:pt x="4077" y="0"/>
                    <a:pt x="40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7"/>
            <p:cNvSpPr/>
            <p:nvPr/>
          </p:nvSpPr>
          <p:spPr>
            <a:xfrm>
              <a:off x="1818475" y="3564063"/>
              <a:ext cx="73325" cy="68325"/>
            </a:xfrm>
            <a:custGeom>
              <a:rect b="b" l="l" r="r" t="t"/>
              <a:pathLst>
                <a:path extrusionOk="0" h="2733" w="2933">
                  <a:moveTo>
                    <a:pt x="2557" y="1"/>
                  </a:moveTo>
                  <a:cubicBezTo>
                    <a:pt x="2507" y="26"/>
                    <a:pt x="2456" y="76"/>
                    <a:pt x="2406" y="126"/>
                  </a:cubicBezTo>
                  <a:cubicBezTo>
                    <a:pt x="1679" y="753"/>
                    <a:pt x="953" y="1404"/>
                    <a:pt x="251" y="2056"/>
                  </a:cubicBezTo>
                  <a:cubicBezTo>
                    <a:pt x="151" y="2131"/>
                    <a:pt x="50" y="2256"/>
                    <a:pt x="25" y="2382"/>
                  </a:cubicBezTo>
                  <a:cubicBezTo>
                    <a:pt x="0" y="2482"/>
                    <a:pt x="126" y="2607"/>
                    <a:pt x="201" y="2732"/>
                  </a:cubicBezTo>
                  <a:cubicBezTo>
                    <a:pt x="351" y="2632"/>
                    <a:pt x="451" y="2557"/>
                    <a:pt x="552" y="2482"/>
                  </a:cubicBezTo>
                  <a:cubicBezTo>
                    <a:pt x="1278" y="1855"/>
                    <a:pt x="2005" y="1229"/>
                    <a:pt x="2732" y="577"/>
                  </a:cubicBezTo>
                  <a:cubicBezTo>
                    <a:pt x="2782" y="527"/>
                    <a:pt x="2882" y="477"/>
                    <a:pt x="2882" y="427"/>
                  </a:cubicBezTo>
                  <a:cubicBezTo>
                    <a:pt x="2933" y="276"/>
                    <a:pt x="2933" y="126"/>
                    <a:pt x="29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7"/>
            <p:cNvSpPr/>
            <p:nvPr/>
          </p:nvSpPr>
          <p:spPr>
            <a:xfrm>
              <a:off x="1340400" y="3875438"/>
              <a:ext cx="228725" cy="95300"/>
            </a:xfrm>
            <a:custGeom>
              <a:rect b="b" l="l" r="r" t="t"/>
              <a:pathLst>
                <a:path extrusionOk="0" h="3812" w="9149">
                  <a:moveTo>
                    <a:pt x="8761" y="0"/>
                  </a:moveTo>
                  <a:cubicBezTo>
                    <a:pt x="8475" y="0"/>
                    <a:pt x="8521" y="286"/>
                    <a:pt x="8497" y="503"/>
                  </a:cubicBezTo>
                  <a:cubicBezTo>
                    <a:pt x="8371" y="1856"/>
                    <a:pt x="7569" y="2633"/>
                    <a:pt x="6341" y="3034"/>
                  </a:cubicBezTo>
                  <a:cubicBezTo>
                    <a:pt x="5896" y="3176"/>
                    <a:pt x="5436" y="3243"/>
                    <a:pt x="4978" y="3243"/>
                  </a:cubicBezTo>
                  <a:cubicBezTo>
                    <a:pt x="3094" y="3243"/>
                    <a:pt x="1252" y="2116"/>
                    <a:pt x="627" y="503"/>
                  </a:cubicBezTo>
                  <a:cubicBezTo>
                    <a:pt x="602" y="428"/>
                    <a:pt x="577" y="328"/>
                    <a:pt x="527" y="278"/>
                  </a:cubicBezTo>
                  <a:cubicBezTo>
                    <a:pt x="445" y="216"/>
                    <a:pt x="331" y="139"/>
                    <a:pt x="237" y="139"/>
                  </a:cubicBezTo>
                  <a:cubicBezTo>
                    <a:pt x="215" y="139"/>
                    <a:pt x="195" y="143"/>
                    <a:pt x="176" y="152"/>
                  </a:cubicBezTo>
                  <a:cubicBezTo>
                    <a:pt x="101" y="177"/>
                    <a:pt x="0" y="403"/>
                    <a:pt x="25" y="478"/>
                  </a:cubicBezTo>
                  <a:cubicBezTo>
                    <a:pt x="201" y="879"/>
                    <a:pt x="351" y="1280"/>
                    <a:pt x="577" y="1606"/>
                  </a:cubicBezTo>
                  <a:cubicBezTo>
                    <a:pt x="1655" y="3085"/>
                    <a:pt x="3158" y="3736"/>
                    <a:pt x="4687" y="3811"/>
                  </a:cubicBezTo>
                  <a:cubicBezTo>
                    <a:pt x="5965" y="3811"/>
                    <a:pt x="6918" y="3586"/>
                    <a:pt x="7720" y="2959"/>
                  </a:cubicBezTo>
                  <a:cubicBezTo>
                    <a:pt x="8522" y="2383"/>
                    <a:pt x="8998" y="1581"/>
                    <a:pt x="9048" y="578"/>
                  </a:cubicBezTo>
                  <a:cubicBezTo>
                    <a:pt x="9073" y="353"/>
                    <a:pt x="9148" y="27"/>
                    <a:pt x="8797" y="2"/>
                  </a:cubicBezTo>
                  <a:cubicBezTo>
                    <a:pt x="8785" y="1"/>
                    <a:pt x="8772" y="0"/>
                    <a:pt x="8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7"/>
            <p:cNvSpPr/>
            <p:nvPr/>
          </p:nvSpPr>
          <p:spPr>
            <a:xfrm>
              <a:off x="1546550" y="3799613"/>
              <a:ext cx="38225" cy="40175"/>
            </a:xfrm>
            <a:custGeom>
              <a:rect b="b" l="l" r="r" t="t"/>
              <a:pathLst>
                <a:path extrusionOk="0" h="1607" w="1529">
                  <a:moveTo>
                    <a:pt x="842" y="1"/>
                  </a:moveTo>
                  <a:cubicBezTo>
                    <a:pt x="829" y="1"/>
                    <a:pt x="816" y="1"/>
                    <a:pt x="802" y="2"/>
                  </a:cubicBezTo>
                  <a:cubicBezTo>
                    <a:pt x="376" y="2"/>
                    <a:pt x="0" y="353"/>
                    <a:pt x="0" y="754"/>
                  </a:cubicBezTo>
                  <a:cubicBezTo>
                    <a:pt x="0" y="1180"/>
                    <a:pt x="376" y="1606"/>
                    <a:pt x="777" y="1606"/>
                  </a:cubicBezTo>
                  <a:cubicBezTo>
                    <a:pt x="1153" y="1606"/>
                    <a:pt x="1529" y="1180"/>
                    <a:pt x="1504" y="729"/>
                  </a:cubicBezTo>
                  <a:cubicBezTo>
                    <a:pt x="1504" y="342"/>
                    <a:pt x="1223" y="1"/>
                    <a:pt x="8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7"/>
            <p:cNvSpPr/>
            <p:nvPr/>
          </p:nvSpPr>
          <p:spPr>
            <a:xfrm>
              <a:off x="1315950" y="3802163"/>
              <a:ext cx="33250" cy="38250"/>
            </a:xfrm>
            <a:custGeom>
              <a:rect b="b" l="l" r="r" t="t"/>
              <a:pathLst>
                <a:path extrusionOk="0" h="1530" w="1330">
                  <a:moveTo>
                    <a:pt x="627" y="1"/>
                  </a:moveTo>
                  <a:cubicBezTo>
                    <a:pt x="277" y="26"/>
                    <a:pt x="26" y="351"/>
                    <a:pt x="26" y="777"/>
                  </a:cubicBezTo>
                  <a:cubicBezTo>
                    <a:pt x="1" y="1204"/>
                    <a:pt x="277" y="1529"/>
                    <a:pt x="627" y="1529"/>
                  </a:cubicBezTo>
                  <a:cubicBezTo>
                    <a:pt x="1028" y="1529"/>
                    <a:pt x="1329" y="1178"/>
                    <a:pt x="1329" y="777"/>
                  </a:cubicBezTo>
                  <a:cubicBezTo>
                    <a:pt x="1329" y="351"/>
                    <a:pt x="1003" y="1"/>
                    <a:pt x="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4" name="Google Shape;2494;p47"/>
          <p:cNvGrpSpPr/>
          <p:nvPr/>
        </p:nvGrpSpPr>
        <p:grpSpPr>
          <a:xfrm flipH="1">
            <a:off x="415757" y="1449335"/>
            <a:ext cx="531539" cy="3091388"/>
            <a:chOff x="8167932" y="1504647"/>
            <a:chExt cx="531539" cy="3091388"/>
          </a:xfrm>
        </p:grpSpPr>
        <p:grpSp>
          <p:nvGrpSpPr>
            <p:cNvPr id="2495" name="Google Shape;2495;p47"/>
            <p:cNvGrpSpPr/>
            <p:nvPr/>
          </p:nvGrpSpPr>
          <p:grpSpPr>
            <a:xfrm flipH="1">
              <a:off x="8167932" y="1504647"/>
              <a:ext cx="531539" cy="155710"/>
              <a:chOff x="1780525" y="2859350"/>
              <a:chExt cx="387250" cy="113450"/>
            </a:xfrm>
          </p:grpSpPr>
          <p:sp>
            <p:nvSpPr>
              <p:cNvPr id="2496" name="Google Shape;2496;p4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9" name="Google Shape;2499;p47"/>
            <p:cNvGrpSpPr/>
            <p:nvPr/>
          </p:nvGrpSpPr>
          <p:grpSpPr>
            <a:xfrm flipH="1">
              <a:off x="8167932" y="1798215"/>
              <a:ext cx="531539" cy="155710"/>
              <a:chOff x="1780525" y="2859350"/>
              <a:chExt cx="387250" cy="113450"/>
            </a:xfrm>
          </p:grpSpPr>
          <p:sp>
            <p:nvSpPr>
              <p:cNvPr id="2500" name="Google Shape;2500;p4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3" name="Google Shape;2503;p47"/>
            <p:cNvGrpSpPr/>
            <p:nvPr/>
          </p:nvGrpSpPr>
          <p:grpSpPr>
            <a:xfrm flipH="1">
              <a:off x="8167932" y="2091783"/>
              <a:ext cx="531539" cy="155710"/>
              <a:chOff x="1780525" y="2859350"/>
              <a:chExt cx="387250" cy="113450"/>
            </a:xfrm>
          </p:grpSpPr>
          <p:sp>
            <p:nvSpPr>
              <p:cNvPr id="2504" name="Google Shape;2504;p4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7" name="Google Shape;2507;p47"/>
            <p:cNvGrpSpPr/>
            <p:nvPr/>
          </p:nvGrpSpPr>
          <p:grpSpPr>
            <a:xfrm flipH="1">
              <a:off x="8167932" y="2385351"/>
              <a:ext cx="531539" cy="155710"/>
              <a:chOff x="1780525" y="2859350"/>
              <a:chExt cx="387250" cy="113450"/>
            </a:xfrm>
          </p:grpSpPr>
          <p:sp>
            <p:nvSpPr>
              <p:cNvPr id="2508" name="Google Shape;2508;p4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1" name="Google Shape;2511;p47"/>
            <p:cNvGrpSpPr/>
            <p:nvPr/>
          </p:nvGrpSpPr>
          <p:grpSpPr>
            <a:xfrm flipH="1">
              <a:off x="8167932" y="2678918"/>
              <a:ext cx="531539" cy="155710"/>
              <a:chOff x="1780525" y="2859350"/>
              <a:chExt cx="387250" cy="113450"/>
            </a:xfrm>
          </p:grpSpPr>
          <p:sp>
            <p:nvSpPr>
              <p:cNvPr id="2512" name="Google Shape;2512;p4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5" name="Google Shape;2515;p47"/>
            <p:cNvGrpSpPr/>
            <p:nvPr/>
          </p:nvGrpSpPr>
          <p:grpSpPr>
            <a:xfrm flipH="1">
              <a:off x="8167932" y="2972486"/>
              <a:ext cx="531539" cy="155710"/>
              <a:chOff x="1780525" y="2859350"/>
              <a:chExt cx="387250" cy="113450"/>
            </a:xfrm>
          </p:grpSpPr>
          <p:sp>
            <p:nvSpPr>
              <p:cNvPr id="2516" name="Google Shape;2516;p4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9" name="Google Shape;2519;p47"/>
            <p:cNvGrpSpPr/>
            <p:nvPr/>
          </p:nvGrpSpPr>
          <p:grpSpPr>
            <a:xfrm flipH="1">
              <a:off x="8167932" y="3266054"/>
              <a:ext cx="531539" cy="155710"/>
              <a:chOff x="1780525" y="2859350"/>
              <a:chExt cx="387250" cy="113450"/>
            </a:xfrm>
          </p:grpSpPr>
          <p:sp>
            <p:nvSpPr>
              <p:cNvPr id="2520" name="Google Shape;2520;p4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3" name="Google Shape;2523;p47"/>
            <p:cNvGrpSpPr/>
            <p:nvPr/>
          </p:nvGrpSpPr>
          <p:grpSpPr>
            <a:xfrm flipH="1">
              <a:off x="8167932" y="3559622"/>
              <a:ext cx="531539" cy="155710"/>
              <a:chOff x="1780525" y="2859350"/>
              <a:chExt cx="387250" cy="113450"/>
            </a:xfrm>
          </p:grpSpPr>
          <p:sp>
            <p:nvSpPr>
              <p:cNvPr id="2524" name="Google Shape;2524;p4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7" name="Google Shape;2527;p47"/>
            <p:cNvGrpSpPr/>
            <p:nvPr/>
          </p:nvGrpSpPr>
          <p:grpSpPr>
            <a:xfrm flipH="1">
              <a:off x="8167932" y="3853189"/>
              <a:ext cx="531539" cy="155710"/>
              <a:chOff x="1780525" y="2859350"/>
              <a:chExt cx="387250" cy="113450"/>
            </a:xfrm>
          </p:grpSpPr>
          <p:sp>
            <p:nvSpPr>
              <p:cNvPr id="2528" name="Google Shape;2528;p4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4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1" name="Google Shape;2531;p47"/>
            <p:cNvGrpSpPr/>
            <p:nvPr/>
          </p:nvGrpSpPr>
          <p:grpSpPr>
            <a:xfrm flipH="1">
              <a:off x="8167932" y="4146757"/>
              <a:ext cx="531539" cy="155710"/>
              <a:chOff x="1780525" y="2859350"/>
              <a:chExt cx="387250" cy="113450"/>
            </a:xfrm>
          </p:grpSpPr>
          <p:sp>
            <p:nvSpPr>
              <p:cNvPr id="2532" name="Google Shape;2532;p4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4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4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5" name="Google Shape;2535;p47"/>
            <p:cNvGrpSpPr/>
            <p:nvPr/>
          </p:nvGrpSpPr>
          <p:grpSpPr>
            <a:xfrm flipH="1">
              <a:off x="8167932" y="4440325"/>
              <a:ext cx="531539" cy="155710"/>
              <a:chOff x="1780525" y="2859350"/>
              <a:chExt cx="387250" cy="113450"/>
            </a:xfrm>
          </p:grpSpPr>
          <p:sp>
            <p:nvSpPr>
              <p:cNvPr id="2536" name="Google Shape;2536;p4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4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4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39" name="Google Shape;2539;p47"/>
          <p:cNvSpPr/>
          <p:nvPr/>
        </p:nvSpPr>
        <p:spPr>
          <a:xfrm>
            <a:off x="1331600" y="1855663"/>
            <a:ext cx="4890000" cy="21162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47"/>
          <p:cNvSpPr txBox="1"/>
          <p:nvPr/>
        </p:nvSpPr>
        <p:spPr>
          <a:xfrm>
            <a:off x="1409925" y="1956388"/>
            <a:ext cx="4738200" cy="217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500">
                <a:solidFill>
                  <a:schemeClr val="dk1"/>
                </a:solidFill>
                <a:latin typeface="Nunito Medium"/>
                <a:ea typeface="Nunito Medium"/>
                <a:cs typeface="Nunito Medium"/>
                <a:sym typeface="Nunito Medium"/>
              </a:rPr>
              <a:t>6. Puntos de Apalancamiento</a:t>
            </a:r>
            <a:endParaRPr sz="15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0"/>
              </a:spcAft>
              <a:buNone/>
            </a:pPr>
            <a:r>
              <a:rPr lang="en" sz="1500">
                <a:solidFill>
                  <a:schemeClr val="dk1"/>
                </a:solidFill>
                <a:latin typeface="Nunito Medium"/>
                <a:ea typeface="Nunito Medium"/>
                <a:cs typeface="Nunito Medium"/>
                <a:sym typeface="Nunito Medium"/>
              </a:rPr>
              <a:t>Identificar el momento</a:t>
            </a:r>
            <a:r>
              <a:rPr lang="en" sz="1500">
                <a:solidFill>
                  <a:schemeClr val="dk1"/>
                </a:solidFill>
                <a:latin typeface="Nunito Medium"/>
                <a:ea typeface="Nunito Medium"/>
                <a:cs typeface="Nunito Medium"/>
                <a:sym typeface="Nunito Medium"/>
              </a:rPr>
              <a:t> </a:t>
            </a:r>
            <a:r>
              <a:rPr lang="en" sz="1500">
                <a:solidFill>
                  <a:schemeClr val="dk1"/>
                </a:solidFill>
                <a:latin typeface="Nunito Medium"/>
                <a:ea typeface="Nunito Medium"/>
                <a:cs typeface="Nunito Medium"/>
                <a:sym typeface="Nunito Medium"/>
              </a:rPr>
              <a:t>en que los bucles balanceadores comienzan a actuar puede ser clave para intervenir antes de que el recurso se agote. Esto podría implicar la introducción de regulaciones o la implementación de límites en la actividad.</a:t>
            </a:r>
            <a:endParaRPr sz="1500">
              <a:solidFill>
                <a:schemeClr val="dk1"/>
              </a:solidFill>
              <a:latin typeface="Nunito Medium"/>
              <a:ea typeface="Nunito Medium"/>
              <a:cs typeface="Nunito Medium"/>
              <a:sym typeface="Nunito Medium"/>
            </a:endParaRPr>
          </a:p>
          <a:p>
            <a:pPr indent="0" lvl="0" marL="0" rtl="0" algn="l">
              <a:lnSpc>
                <a:spcPct val="135714"/>
              </a:lnSpc>
              <a:spcBef>
                <a:spcPts val="1200"/>
              </a:spcBef>
              <a:spcAft>
                <a:spcPts val="0"/>
              </a:spcAft>
              <a:buNone/>
            </a:pPr>
            <a:r>
              <a:t/>
            </a:r>
            <a:endParaRPr sz="6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4" name="Shape 2544"/>
        <p:cNvGrpSpPr/>
        <p:nvPr/>
      </p:nvGrpSpPr>
      <p:grpSpPr>
        <a:xfrm>
          <a:off x="0" y="0"/>
          <a:ext cx="0" cy="0"/>
          <a:chOff x="0" y="0"/>
          <a:chExt cx="0" cy="0"/>
        </a:xfrm>
      </p:grpSpPr>
      <p:sp>
        <p:nvSpPr>
          <p:cNvPr id="2545" name="Google Shape;2545;p48"/>
          <p:cNvSpPr/>
          <p:nvPr/>
        </p:nvSpPr>
        <p:spPr>
          <a:xfrm>
            <a:off x="715625" y="543200"/>
            <a:ext cx="7718100" cy="25302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48"/>
          <p:cNvSpPr txBox="1"/>
          <p:nvPr>
            <p:ph type="title"/>
          </p:nvPr>
        </p:nvSpPr>
        <p:spPr>
          <a:xfrm>
            <a:off x="2712400" y="1503900"/>
            <a:ext cx="5639100" cy="86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Acción Prescriptiva</a:t>
            </a:r>
            <a:endParaRPr sz="5000"/>
          </a:p>
        </p:txBody>
      </p:sp>
      <p:sp>
        <p:nvSpPr>
          <p:cNvPr id="2547" name="Google Shape;2547;p48"/>
          <p:cNvSpPr txBox="1"/>
          <p:nvPr>
            <p:ph idx="2" type="title"/>
          </p:nvPr>
        </p:nvSpPr>
        <p:spPr>
          <a:xfrm>
            <a:off x="1161900" y="1253400"/>
            <a:ext cx="1436100" cy="136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548" name="Google Shape;2548;p48"/>
          <p:cNvSpPr/>
          <p:nvPr/>
        </p:nvSpPr>
        <p:spPr>
          <a:xfrm>
            <a:off x="5255276" y="2015423"/>
            <a:ext cx="4125" cy="7182"/>
          </a:xfrm>
          <a:custGeom>
            <a:rect b="b" l="l" r="r" t="t"/>
            <a:pathLst>
              <a:path extrusionOk="0" h="101" w="58">
                <a:moveTo>
                  <a:pt x="1" y="0"/>
                </a:moveTo>
                <a:cubicBezTo>
                  <a:pt x="15" y="43"/>
                  <a:pt x="44" y="72"/>
                  <a:pt x="58" y="100"/>
                </a:cubicBezTo>
                <a:cubicBezTo>
                  <a:pt x="44" y="72"/>
                  <a:pt x="15" y="29"/>
                  <a:pt x="1" y="0"/>
                </a:cubicBezTo>
                <a:close/>
              </a:path>
            </a:pathLst>
          </a:custGeom>
          <a:solidFill>
            <a:srgbClr val="4D7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9" name="Google Shape;2549;p48"/>
          <p:cNvGrpSpPr/>
          <p:nvPr/>
        </p:nvGrpSpPr>
        <p:grpSpPr>
          <a:xfrm>
            <a:off x="879258" y="402095"/>
            <a:ext cx="7385477" cy="511271"/>
            <a:chOff x="784421" y="402095"/>
            <a:chExt cx="7385477" cy="511271"/>
          </a:xfrm>
        </p:grpSpPr>
        <p:grpSp>
          <p:nvGrpSpPr>
            <p:cNvPr id="2550" name="Google Shape;2550;p48"/>
            <p:cNvGrpSpPr/>
            <p:nvPr/>
          </p:nvGrpSpPr>
          <p:grpSpPr>
            <a:xfrm>
              <a:off x="784421" y="402095"/>
              <a:ext cx="325269" cy="511271"/>
              <a:chOff x="1471100" y="1593200"/>
              <a:chExt cx="235600" cy="370325"/>
            </a:xfrm>
          </p:grpSpPr>
          <p:sp>
            <p:nvSpPr>
              <p:cNvPr id="2551" name="Google Shape;2551;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4" name="Google Shape;2554;p48"/>
            <p:cNvGrpSpPr/>
            <p:nvPr/>
          </p:nvGrpSpPr>
          <p:grpSpPr>
            <a:xfrm>
              <a:off x="1288721" y="402095"/>
              <a:ext cx="325269" cy="511271"/>
              <a:chOff x="1471100" y="1593200"/>
              <a:chExt cx="235600" cy="370325"/>
            </a:xfrm>
          </p:grpSpPr>
          <p:sp>
            <p:nvSpPr>
              <p:cNvPr id="2555" name="Google Shape;2555;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8" name="Google Shape;2558;p48"/>
            <p:cNvGrpSpPr/>
            <p:nvPr/>
          </p:nvGrpSpPr>
          <p:grpSpPr>
            <a:xfrm>
              <a:off x="1793022" y="402095"/>
              <a:ext cx="325269" cy="511271"/>
              <a:chOff x="1471100" y="1593200"/>
              <a:chExt cx="235600" cy="370325"/>
            </a:xfrm>
          </p:grpSpPr>
          <p:sp>
            <p:nvSpPr>
              <p:cNvPr id="2559" name="Google Shape;2559;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2" name="Google Shape;2562;p48"/>
            <p:cNvGrpSpPr/>
            <p:nvPr/>
          </p:nvGrpSpPr>
          <p:grpSpPr>
            <a:xfrm>
              <a:off x="2297323" y="402095"/>
              <a:ext cx="325269" cy="511271"/>
              <a:chOff x="1471100" y="1593200"/>
              <a:chExt cx="235600" cy="370325"/>
            </a:xfrm>
          </p:grpSpPr>
          <p:sp>
            <p:nvSpPr>
              <p:cNvPr id="2563" name="Google Shape;2563;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6" name="Google Shape;2566;p48"/>
            <p:cNvGrpSpPr/>
            <p:nvPr/>
          </p:nvGrpSpPr>
          <p:grpSpPr>
            <a:xfrm>
              <a:off x="2801624" y="402095"/>
              <a:ext cx="325269" cy="511271"/>
              <a:chOff x="1471100" y="1593200"/>
              <a:chExt cx="235600" cy="370325"/>
            </a:xfrm>
          </p:grpSpPr>
          <p:sp>
            <p:nvSpPr>
              <p:cNvPr id="2567" name="Google Shape;2567;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0" name="Google Shape;2570;p48"/>
            <p:cNvGrpSpPr/>
            <p:nvPr/>
          </p:nvGrpSpPr>
          <p:grpSpPr>
            <a:xfrm>
              <a:off x="3305925" y="402095"/>
              <a:ext cx="325269" cy="511271"/>
              <a:chOff x="1471100" y="1593200"/>
              <a:chExt cx="235600" cy="370325"/>
            </a:xfrm>
          </p:grpSpPr>
          <p:sp>
            <p:nvSpPr>
              <p:cNvPr id="2571" name="Google Shape;2571;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4" name="Google Shape;2574;p48"/>
            <p:cNvGrpSpPr/>
            <p:nvPr/>
          </p:nvGrpSpPr>
          <p:grpSpPr>
            <a:xfrm>
              <a:off x="3810225" y="402095"/>
              <a:ext cx="325269" cy="511271"/>
              <a:chOff x="1471100" y="1593200"/>
              <a:chExt cx="235600" cy="370325"/>
            </a:xfrm>
          </p:grpSpPr>
          <p:sp>
            <p:nvSpPr>
              <p:cNvPr id="2575" name="Google Shape;2575;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8" name="Google Shape;2578;p48"/>
            <p:cNvGrpSpPr/>
            <p:nvPr/>
          </p:nvGrpSpPr>
          <p:grpSpPr>
            <a:xfrm>
              <a:off x="4314526" y="402095"/>
              <a:ext cx="325269" cy="511271"/>
              <a:chOff x="1471100" y="1593200"/>
              <a:chExt cx="235600" cy="370325"/>
            </a:xfrm>
          </p:grpSpPr>
          <p:sp>
            <p:nvSpPr>
              <p:cNvPr id="2579" name="Google Shape;2579;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2" name="Google Shape;2582;p48"/>
            <p:cNvGrpSpPr/>
            <p:nvPr/>
          </p:nvGrpSpPr>
          <p:grpSpPr>
            <a:xfrm>
              <a:off x="4818827" y="402095"/>
              <a:ext cx="325269" cy="511271"/>
              <a:chOff x="1471100" y="1593200"/>
              <a:chExt cx="235600" cy="370325"/>
            </a:xfrm>
          </p:grpSpPr>
          <p:sp>
            <p:nvSpPr>
              <p:cNvPr id="2583" name="Google Shape;2583;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6" name="Google Shape;2586;p48"/>
            <p:cNvGrpSpPr/>
            <p:nvPr/>
          </p:nvGrpSpPr>
          <p:grpSpPr>
            <a:xfrm>
              <a:off x="5323128" y="402095"/>
              <a:ext cx="325269" cy="511271"/>
              <a:chOff x="1471100" y="1593200"/>
              <a:chExt cx="235600" cy="370325"/>
            </a:xfrm>
          </p:grpSpPr>
          <p:sp>
            <p:nvSpPr>
              <p:cNvPr id="2587" name="Google Shape;2587;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0" name="Google Shape;2590;p48"/>
            <p:cNvGrpSpPr/>
            <p:nvPr/>
          </p:nvGrpSpPr>
          <p:grpSpPr>
            <a:xfrm>
              <a:off x="5827429" y="402095"/>
              <a:ext cx="325269" cy="511271"/>
              <a:chOff x="1471100" y="1593200"/>
              <a:chExt cx="235600" cy="370325"/>
            </a:xfrm>
          </p:grpSpPr>
          <p:sp>
            <p:nvSpPr>
              <p:cNvPr id="2591" name="Google Shape;2591;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4" name="Google Shape;2594;p48"/>
            <p:cNvGrpSpPr/>
            <p:nvPr/>
          </p:nvGrpSpPr>
          <p:grpSpPr>
            <a:xfrm>
              <a:off x="6331729" y="402095"/>
              <a:ext cx="325269" cy="511271"/>
              <a:chOff x="1471100" y="1593200"/>
              <a:chExt cx="235600" cy="370325"/>
            </a:xfrm>
          </p:grpSpPr>
          <p:sp>
            <p:nvSpPr>
              <p:cNvPr id="2595" name="Google Shape;2595;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8" name="Google Shape;2598;p48"/>
            <p:cNvGrpSpPr/>
            <p:nvPr/>
          </p:nvGrpSpPr>
          <p:grpSpPr>
            <a:xfrm>
              <a:off x="6836029" y="402095"/>
              <a:ext cx="325269" cy="511271"/>
              <a:chOff x="1471100" y="1593200"/>
              <a:chExt cx="235600" cy="370325"/>
            </a:xfrm>
          </p:grpSpPr>
          <p:sp>
            <p:nvSpPr>
              <p:cNvPr id="2599" name="Google Shape;2599;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2" name="Google Shape;2602;p48"/>
            <p:cNvGrpSpPr/>
            <p:nvPr/>
          </p:nvGrpSpPr>
          <p:grpSpPr>
            <a:xfrm>
              <a:off x="7340329" y="402095"/>
              <a:ext cx="325269" cy="511271"/>
              <a:chOff x="1471100" y="1593200"/>
              <a:chExt cx="235600" cy="370325"/>
            </a:xfrm>
          </p:grpSpPr>
          <p:sp>
            <p:nvSpPr>
              <p:cNvPr id="2603" name="Google Shape;2603;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6" name="Google Shape;2606;p48"/>
            <p:cNvGrpSpPr/>
            <p:nvPr/>
          </p:nvGrpSpPr>
          <p:grpSpPr>
            <a:xfrm>
              <a:off x="7844629" y="402095"/>
              <a:ext cx="325269" cy="511271"/>
              <a:chOff x="1471100" y="1593200"/>
              <a:chExt cx="235600" cy="370325"/>
            </a:xfrm>
          </p:grpSpPr>
          <p:sp>
            <p:nvSpPr>
              <p:cNvPr id="2607" name="Google Shape;2607;p48"/>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8"/>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8"/>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10" name="Google Shape;2610;p48"/>
          <p:cNvSpPr/>
          <p:nvPr/>
        </p:nvSpPr>
        <p:spPr>
          <a:xfrm>
            <a:off x="715625" y="3406900"/>
            <a:ext cx="3073800" cy="13656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8"/>
          <p:cNvSpPr/>
          <p:nvPr/>
        </p:nvSpPr>
        <p:spPr>
          <a:xfrm>
            <a:off x="4399950" y="3406900"/>
            <a:ext cx="4033800" cy="13656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2" name="Google Shape;2612;p48"/>
          <p:cNvGrpSpPr/>
          <p:nvPr/>
        </p:nvGrpSpPr>
        <p:grpSpPr>
          <a:xfrm>
            <a:off x="4031919" y="3569172"/>
            <a:ext cx="531539" cy="1041063"/>
            <a:chOff x="4031919" y="3569172"/>
            <a:chExt cx="531539" cy="1041063"/>
          </a:xfrm>
        </p:grpSpPr>
        <p:grpSp>
          <p:nvGrpSpPr>
            <p:cNvPr id="2613" name="Google Shape;2613;p48"/>
            <p:cNvGrpSpPr/>
            <p:nvPr/>
          </p:nvGrpSpPr>
          <p:grpSpPr>
            <a:xfrm>
              <a:off x="4031919" y="3569172"/>
              <a:ext cx="531539" cy="155710"/>
              <a:chOff x="1780525" y="2859350"/>
              <a:chExt cx="387250" cy="113450"/>
            </a:xfrm>
          </p:grpSpPr>
          <p:sp>
            <p:nvSpPr>
              <p:cNvPr id="2614" name="Google Shape;2614;p48"/>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8"/>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8"/>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7" name="Google Shape;2617;p48"/>
            <p:cNvGrpSpPr/>
            <p:nvPr/>
          </p:nvGrpSpPr>
          <p:grpSpPr>
            <a:xfrm>
              <a:off x="4031919" y="3864286"/>
              <a:ext cx="531539" cy="155710"/>
              <a:chOff x="1780525" y="2859350"/>
              <a:chExt cx="387250" cy="113450"/>
            </a:xfrm>
          </p:grpSpPr>
          <p:sp>
            <p:nvSpPr>
              <p:cNvPr id="2618" name="Google Shape;2618;p48"/>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8"/>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8"/>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1" name="Google Shape;2621;p48"/>
            <p:cNvGrpSpPr/>
            <p:nvPr/>
          </p:nvGrpSpPr>
          <p:grpSpPr>
            <a:xfrm>
              <a:off x="4031919" y="4159400"/>
              <a:ext cx="531539" cy="155710"/>
              <a:chOff x="1780525" y="2859350"/>
              <a:chExt cx="387250" cy="113450"/>
            </a:xfrm>
          </p:grpSpPr>
          <p:sp>
            <p:nvSpPr>
              <p:cNvPr id="2622" name="Google Shape;2622;p48"/>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8"/>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8"/>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5" name="Google Shape;2625;p48"/>
            <p:cNvGrpSpPr/>
            <p:nvPr/>
          </p:nvGrpSpPr>
          <p:grpSpPr>
            <a:xfrm>
              <a:off x="4031919" y="4454525"/>
              <a:ext cx="531539" cy="155710"/>
              <a:chOff x="1780525" y="2859350"/>
              <a:chExt cx="387250" cy="113450"/>
            </a:xfrm>
          </p:grpSpPr>
          <p:sp>
            <p:nvSpPr>
              <p:cNvPr id="2626" name="Google Shape;2626;p48"/>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8"/>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8"/>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29" name="Google Shape;2629;p48"/>
          <p:cNvGrpSpPr/>
          <p:nvPr/>
        </p:nvGrpSpPr>
        <p:grpSpPr>
          <a:xfrm>
            <a:off x="1289140" y="3612346"/>
            <a:ext cx="1926766" cy="954720"/>
            <a:chOff x="5010950" y="3680700"/>
            <a:chExt cx="948025" cy="469750"/>
          </a:xfrm>
        </p:grpSpPr>
        <p:sp>
          <p:nvSpPr>
            <p:cNvPr id="2630" name="Google Shape;2630;p48"/>
            <p:cNvSpPr/>
            <p:nvPr/>
          </p:nvSpPr>
          <p:spPr>
            <a:xfrm>
              <a:off x="5490275" y="3680700"/>
              <a:ext cx="468700" cy="464925"/>
            </a:xfrm>
            <a:custGeom>
              <a:rect b="b" l="l" r="r" t="t"/>
              <a:pathLst>
                <a:path extrusionOk="0" h="18597" w="18748">
                  <a:moveTo>
                    <a:pt x="10652" y="624"/>
                  </a:moveTo>
                  <a:cubicBezTo>
                    <a:pt x="11229" y="649"/>
                    <a:pt x="11755" y="800"/>
                    <a:pt x="12306" y="1025"/>
                  </a:cubicBezTo>
                  <a:cubicBezTo>
                    <a:pt x="12206" y="1301"/>
                    <a:pt x="12106" y="1527"/>
                    <a:pt x="12006" y="1752"/>
                  </a:cubicBezTo>
                  <a:cubicBezTo>
                    <a:pt x="11805" y="2228"/>
                    <a:pt x="11855" y="2404"/>
                    <a:pt x="12256" y="2679"/>
                  </a:cubicBezTo>
                  <a:cubicBezTo>
                    <a:pt x="12482" y="2830"/>
                    <a:pt x="12733" y="2980"/>
                    <a:pt x="12983" y="3131"/>
                  </a:cubicBezTo>
                  <a:cubicBezTo>
                    <a:pt x="13153" y="3216"/>
                    <a:pt x="13269" y="3260"/>
                    <a:pt x="13373" y="3260"/>
                  </a:cubicBezTo>
                  <a:cubicBezTo>
                    <a:pt x="13514" y="3260"/>
                    <a:pt x="13633" y="3178"/>
                    <a:pt x="13835" y="3005"/>
                  </a:cubicBezTo>
                  <a:cubicBezTo>
                    <a:pt x="14086" y="2780"/>
                    <a:pt x="14337" y="2529"/>
                    <a:pt x="14637" y="2253"/>
                  </a:cubicBezTo>
                  <a:cubicBezTo>
                    <a:pt x="15063" y="2554"/>
                    <a:pt x="15489" y="2955"/>
                    <a:pt x="15941" y="3431"/>
                  </a:cubicBezTo>
                  <a:cubicBezTo>
                    <a:pt x="15640" y="3707"/>
                    <a:pt x="15389" y="3958"/>
                    <a:pt x="15113" y="4233"/>
                  </a:cubicBezTo>
                  <a:cubicBezTo>
                    <a:pt x="14712" y="4634"/>
                    <a:pt x="14712" y="4735"/>
                    <a:pt x="15063" y="5186"/>
                  </a:cubicBezTo>
                  <a:cubicBezTo>
                    <a:pt x="15239" y="5436"/>
                    <a:pt x="15414" y="5687"/>
                    <a:pt x="15615" y="5913"/>
                  </a:cubicBezTo>
                  <a:cubicBezTo>
                    <a:pt x="15786" y="6115"/>
                    <a:pt x="15890" y="6202"/>
                    <a:pt x="16040" y="6202"/>
                  </a:cubicBezTo>
                  <a:cubicBezTo>
                    <a:pt x="16132" y="6202"/>
                    <a:pt x="16240" y="6170"/>
                    <a:pt x="16392" y="6113"/>
                  </a:cubicBezTo>
                  <a:cubicBezTo>
                    <a:pt x="16718" y="5988"/>
                    <a:pt x="17018" y="5862"/>
                    <a:pt x="17394" y="5712"/>
                  </a:cubicBezTo>
                  <a:cubicBezTo>
                    <a:pt x="17745" y="6364"/>
                    <a:pt x="17921" y="7040"/>
                    <a:pt x="18046" y="7817"/>
                  </a:cubicBezTo>
                  <a:cubicBezTo>
                    <a:pt x="17645" y="7893"/>
                    <a:pt x="17294" y="7943"/>
                    <a:pt x="16918" y="7993"/>
                  </a:cubicBezTo>
                  <a:cubicBezTo>
                    <a:pt x="16392" y="8043"/>
                    <a:pt x="16342" y="8118"/>
                    <a:pt x="16342" y="8644"/>
                  </a:cubicBezTo>
                  <a:cubicBezTo>
                    <a:pt x="16367" y="9096"/>
                    <a:pt x="16367" y="9572"/>
                    <a:pt x="16417" y="10023"/>
                  </a:cubicBezTo>
                  <a:cubicBezTo>
                    <a:pt x="16417" y="10248"/>
                    <a:pt x="16492" y="10474"/>
                    <a:pt x="16517" y="10750"/>
                  </a:cubicBezTo>
                  <a:lnTo>
                    <a:pt x="18096" y="10750"/>
                  </a:lnTo>
                  <a:cubicBezTo>
                    <a:pt x="17946" y="11301"/>
                    <a:pt x="17820" y="11802"/>
                    <a:pt x="17670" y="12404"/>
                  </a:cubicBezTo>
                  <a:cubicBezTo>
                    <a:pt x="17269" y="12203"/>
                    <a:pt x="16968" y="12028"/>
                    <a:pt x="16642" y="11877"/>
                  </a:cubicBezTo>
                  <a:cubicBezTo>
                    <a:pt x="16485" y="11813"/>
                    <a:pt x="16362" y="11775"/>
                    <a:pt x="16256" y="11775"/>
                  </a:cubicBezTo>
                  <a:cubicBezTo>
                    <a:pt x="16076" y="11775"/>
                    <a:pt x="15948" y="11884"/>
                    <a:pt x="15790" y="12153"/>
                  </a:cubicBezTo>
                  <a:cubicBezTo>
                    <a:pt x="15640" y="12479"/>
                    <a:pt x="15464" y="12805"/>
                    <a:pt x="15339" y="13156"/>
                  </a:cubicBezTo>
                  <a:cubicBezTo>
                    <a:pt x="15189" y="13532"/>
                    <a:pt x="15264" y="13732"/>
                    <a:pt x="15615" y="13983"/>
                  </a:cubicBezTo>
                  <a:cubicBezTo>
                    <a:pt x="15865" y="14183"/>
                    <a:pt x="16116" y="14359"/>
                    <a:pt x="16467" y="14584"/>
                  </a:cubicBezTo>
                  <a:cubicBezTo>
                    <a:pt x="16066" y="15035"/>
                    <a:pt x="15715" y="15411"/>
                    <a:pt x="15339" y="15837"/>
                  </a:cubicBezTo>
                  <a:cubicBezTo>
                    <a:pt x="15063" y="15537"/>
                    <a:pt x="14863" y="15311"/>
                    <a:pt x="14637" y="15086"/>
                  </a:cubicBezTo>
                  <a:cubicBezTo>
                    <a:pt x="14421" y="14842"/>
                    <a:pt x="14270" y="14730"/>
                    <a:pt x="14098" y="14730"/>
                  </a:cubicBezTo>
                  <a:cubicBezTo>
                    <a:pt x="13951" y="14730"/>
                    <a:pt x="13790" y="14811"/>
                    <a:pt x="13560" y="14960"/>
                  </a:cubicBezTo>
                  <a:cubicBezTo>
                    <a:pt x="13334" y="15111"/>
                    <a:pt x="13134" y="15261"/>
                    <a:pt x="12908" y="15411"/>
                  </a:cubicBezTo>
                  <a:cubicBezTo>
                    <a:pt x="12482" y="15737"/>
                    <a:pt x="12457" y="15862"/>
                    <a:pt x="12657" y="16339"/>
                  </a:cubicBezTo>
                  <a:cubicBezTo>
                    <a:pt x="12733" y="16489"/>
                    <a:pt x="12808" y="16639"/>
                    <a:pt x="12883" y="16765"/>
                  </a:cubicBezTo>
                  <a:cubicBezTo>
                    <a:pt x="12933" y="16915"/>
                    <a:pt x="13008" y="17065"/>
                    <a:pt x="13083" y="17291"/>
                  </a:cubicBezTo>
                  <a:cubicBezTo>
                    <a:pt x="12457" y="17642"/>
                    <a:pt x="11780" y="17817"/>
                    <a:pt x="11003" y="17968"/>
                  </a:cubicBezTo>
                  <a:cubicBezTo>
                    <a:pt x="10978" y="17642"/>
                    <a:pt x="10953" y="17366"/>
                    <a:pt x="10928" y="17091"/>
                  </a:cubicBezTo>
                  <a:cubicBezTo>
                    <a:pt x="10903" y="16514"/>
                    <a:pt x="10828" y="16439"/>
                    <a:pt x="10251" y="16439"/>
                  </a:cubicBezTo>
                  <a:cubicBezTo>
                    <a:pt x="10118" y="16431"/>
                    <a:pt x="9981" y="16428"/>
                    <a:pt x="9844" y="16428"/>
                  </a:cubicBezTo>
                  <a:cubicBezTo>
                    <a:pt x="9569" y="16428"/>
                    <a:pt x="9291" y="16439"/>
                    <a:pt x="9023" y="16439"/>
                  </a:cubicBezTo>
                  <a:cubicBezTo>
                    <a:pt x="8372" y="16489"/>
                    <a:pt x="8296" y="16564"/>
                    <a:pt x="8221" y="17241"/>
                  </a:cubicBezTo>
                  <a:cubicBezTo>
                    <a:pt x="8171" y="17466"/>
                    <a:pt x="8171" y="17717"/>
                    <a:pt x="8146" y="17993"/>
                  </a:cubicBezTo>
                  <a:cubicBezTo>
                    <a:pt x="8108" y="17994"/>
                    <a:pt x="8069" y="17995"/>
                    <a:pt x="8032" y="17995"/>
                  </a:cubicBezTo>
                  <a:cubicBezTo>
                    <a:pt x="7480" y="17995"/>
                    <a:pt x="7006" y="17828"/>
                    <a:pt x="6467" y="17617"/>
                  </a:cubicBezTo>
                  <a:cubicBezTo>
                    <a:pt x="6567" y="17291"/>
                    <a:pt x="6692" y="16990"/>
                    <a:pt x="6793" y="16690"/>
                  </a:cubicBezTo>
                  <a:cubicBezTo>
                    <a:pt x="6943" y="16213"/>
                    <a:pt x="6918" y="16063"/>
                    <a:pt x="6492" y="15762"/>
                  </a:cubicBezTo>
                  <a:cubicBezTo>
                    <a:pt x="6191" y="15562"/>
                    <a:pt x="5840" y="15386"/>
                    <a:pt x="5514" y="15186"/>
                  </a:cubicBezTo>
                  <a:cubicBezTo>
                    <a:pt x="5409" y="15128"/>
                    <a:pt x="5303" y="15100"/>
                    <a:pt x="5199" y="15100"/>
                  </a:cubicBezTo>
                  <a:cubicBezTo>
                    <a:pt x="5034" y="15100"/>
                    <a:pt x="4876" y="15172"/>
                    <a:pt x="4737" y="15311"/>
                  </a:cubicBezTo>
                  <a:cubicBezTo>
                    <a:pt x="4587" y="15461"/>
                    <a:pt x="4437" y="15587"/>
                    <a:pt x="4286" y="15712"/>
                  </a:cubicBezTo>
                  <a:cubicBezTo>
                    <a:pt x="4161" y="15862"/>
                    <a:pt x="4011" y="15988"/>
                    <a:pt x="3785" y="16188"/>
                  </a:cubicBezTo>
                  <a:cubicBezTo>
                    <a:pt x="3309" y="15687"/>
                    <a:pt x="2858" y="15236"/>
                    <a:pt x="2331" y="14685"/>
                  </a:cubicBezTo>
                  <a:cubicBezTo>
                    <a:pt x="2657" y="14459"/>
                    <a:pt x="2933" y="14284"/>
                    <a:pt x="3184" y="14108"/>
                  </a:cubicBezTo>
                  <a:cubicBezTo>
                    <a:pt x="3560" y="13857"/>
                    <a:pt x="3585" y="13732"/>
                    <a:pt x="3459" y="13306"/>
                  </a:cubicBezTo>
                  <a:cubicBezTo>
                    <a:pt x="3359" y="13055"/>
                    <a:pt x="3284" y="12805"/>
                    <a:pt x="3184" y="12554"/>
                  </a:cubicBezTo>
                  <a:cubicBezTo>
                    <a:pt x="3035" y="12128"/>
                    <a:pt x="2915" y="11976"/>
                    <a:pt x="2629" y="11976"/>
                  </a:cubicBezTo>
                  <a:cubicBezTo>
                    <a:pt x="2528" y="11976"/>
                    <a:pt x="2407" y="11995"/>
                    <a:pt x="2256" y="12028"/>
                  </a:cubicBezTo>
                  <a:cubicBezTo>
                    <a:pt x="1880" y="12128"/>
                    <a:pt x="1504" y="12203"/>
                    <a:pt x="1053" y="12329"/>
                  </a:cubicBezTo>
                  <a:cubicBezTo>
                    <a:pt x="903" y="11702"/>
                    <a:pt x="753" y="11101"/>
                    <a:pt x="577" y="10399"/>
                  </a:cubicBezTo>
                  <a:lnTo>
                    <a:pt x="1504" y="10399"/>
                  </a:lnTo>
                  <a:cubicBezTo>
                    <a:pt x="2081" y="10374"/>
                    <a:pt x="2231" y="10198"/>
                    <a:pt x="2281" y="9647"/>
                  </a:cubicBezTo>
                  <a:cubicBezTo>
                    <a:pt x="2331" y="9171"/>
                    <a:pt x="2382" y="8720"/>
                    <a:pt x="2382" y="8243"/>
                  </a:cubicBezTo>
                  <a:cubicBezTo>
                    <a:pt x="2407" y="7842"/>
                    <a:pt x="2331" y="7767"/>
                    <a:pt x="1905" y="7742"/>
                  </a:cubicBezTo>
                  <a:cubicBezTo>
                    <a:pt x="1529" y="7692"/>
                    <a:pt x="1154" y="7692"/>
                    <a:pt x="753" y="7667"/>
                  </a:cubicBezTo>
                  <a:cubicBezTo>
                    <a:pt x="853" y="6890"/>
                    <a:pt x="1078" y="6213"/>
                    <a:pt x="1429" y="5562"/>
                  </a:cubicBezTo>
                  <a:cubicBezTo>
                    <a:pt x="1730" y="5687"/>
                    <a:pt x="2006" y="5787"/>
                    <a:pt x="2306" y="5887"/>
                  </a:cubicBezTo>
                  <a:cubicBezTo>
                    <a:pt x="2421" y="5928"/>
                    <a:pt x="2530" y="5951"/>
                    <a:pt x="2634" y="5951"/>
                  </a:cubicBezTo>
                  <a:cubicBezTo>
                    <a:pt x="2848" y="5951"/>
                    <a:pt x="3040" y="5856"/>
                    <a:pt x="3209" y="5637"/>
                  </a:cubicBezTo>
                  <a:cubicBezTo>
                    <a:pt x="3484" y="5236"/>
                    <a:pt x="3810" y="4885"/>
                    <a:pt x="4111" y="4509"/>
                  </a:cubicBezTo>
                  <a:cubicBezTo>
                    <a:pt x="4387" y="4158"/>
                    <a:pt x="4387" y="4008"/>
                    <a:pt x="4061" y="3682"/>
                  </a:cubicBezTo>
                  <a:cubicBezTo>
                    <a:pt x="3810" y="3456"/>
                    <a:pt x="3560" y="3231"/>
                    <a:pt x="3259" y="2955"/>
                  </a:cubicBezTo>
                  <a:cubicBezTo>
                    <a:pt x="3610" y="2679"/>
                    <a:pt x="3910" y="2404"/>
                    <a:pt x="4236" y="2128"/>
                  </a:cubicBezTo>
                  <a:cubicBezTo>
                    <a:pt x="4437" y="2429"/>
                    <a:pt x="4612" y="2679"/>
                    <a:pt x="4763" y="2930"/>
                  </a:cubicBezTo>
                  <a:cubicBezTo>
                    <a:pt x="4966" y="3211"/>
                    <a:pt x="5110" y="3337"/>
                    <a:pt x="5306" y="3337"/>
                  </a:cubicBezTo>
                  <a:cubicBezTo>
                    <a:pt x="5424" y="3337"/>
                    <a:pt x="5561" y="3291"/>
                    <a:pt x="5740" y="3206"/>
                  </a:cubicBezTo>
                  <a:cubicBezTo>
                    <a:pt x="6918" y="2679"/>
                    <a:pt x="6943" y="2629"/>
                    <a:pt x="6467" y="1426"/>
                  </a:cubicBezTo>
                  <a:cubicBezTo>
                    <a:pt x="6442" y="1326"/>
                    <a:pt x="6392" y="1226"/>
                    <a:pt x="6342" y="1050"/>
                  </a:cubicBezTo>
                  <a:cubicBezTo>
                    <a:pt x="6692" y="925"/>
                    <a:pt x="7043" y="825"/>
                    <a:pt x="7419" y="699"/>
                  </a:cubicBezTo>
                  <a:cubicBezTo>
                    <a:pt x="7469" y="1050"/>
                    <a:pt x="7494" y="1326"/>
                    <a:pt x="7545" y="1602"/>
                  </a:cubicBezTo>
                  <a:cubicBezTo>
                    <a:pt x="7595" y="1978"/>
                    <a:pt x="7695" y="2103"/>
                    <a:pt x="8096" y="2103"/>
                  </a:cubicBezTo>
                  <a:cubicBezTo>
                    <a:pt x="8773" y="2103"/>
                    <a:pt x="9449" y="2078"/>
                    <a:pt x="10126" y="2028"/>
                  </a:cubicBezTo>
                  <a:cubicBezTo>
                    <a:pt x="10527" y="2003"/>
                    <a:pt x="10602" y="1877"/>
                    <a:pt x="10627" y="1476"/>
                  </a:cubicBezTo>
                  <a:cubicBezTo>
                    <a:pt x="10627" y="1326"/>
                    <a:pt x="10627" y="1201"/>
                    <a:pt x="10627" y="1050"/>
                  </a:cubicBezTo>
                  <a:cubicBezTo>
                    <a:pt x="10627" y="925"/>
                    <a:pt x="10627" y="800"/>
                    <a:pt x="10652" y="624"/>
                  </a:cubicBezTo>
                  <a:close/>
                  <a:moveTo>
                    <a:pt x="10438" y="0"/>
                  </a:moveTo>
                  <a:cubicBezTo>
                    <a:pt x="10189" y="0"/>
                    <a:pt x="10116" y="136"/>
                    <a:pt x="10076" y="499"/>
                  </a:cubicBezTo>
                  <a:cubicBezTo>
                    <a:pt x="10051" y="800"/>
                    <a:pt x="10076" y="1126"/>
                    <a:pt x="10076" y="1476"/>
                  </a:cubicBezTo>
                  <a:cubicBezTo>
                    <a:pt x="9374" y="1527"/>
                    <a:pt x="8722" y="1552"/>
                    <a:pt x="8096" y="1602"/>
                  </a:cubicBezTo>
                  <a:cubicBezTo>
                    <a:pt x="8046" y="1201"/>
                    <a:pt x="7996" y="900"/>
                    <a:pt x="7971" y="574"/>
                  </a:cubicBezTo>
                  <a:cubicBezTo>
                    <a:pt x="7916" y="225"/>
                    <a:pt x="7874" y="105"/>
                    <a:pt x="7678" y="105"/>
                  </a:cubicBezTo>
                  <a:cubicBezTo>
                    <a:pt x="7607" y="105"/>
                    <a:pt x="7515" y="121"/>
                    <a:pt x="7394" y="148"/>
                  </a:cubicBezTo>
                  <a:cubicBezTo>
                    <a:pt x="6993" y="223"/>
                    <a:pt x="6617" y="349"/>
                    <a:pt x="6241" y="474"/>
                  </a:cubicBezTo>
                  <a:cubicBezTo>
                    <a:pt x="5715" y="674"/>
                    <a:pt x="5640" y="850"/>
                    <a:pt x="5865" y="1401"/>
                  </a:cubicBezTo>
                  <a:cubicBezTo>
                    <a:pt x="5991" y="1677"/>
                    <a:pt x="6091" y="1978"/>
                    <a:pt x="6216" y="2304"/>
                  </a:cubicBezTo>
                  <a:cubicBezTo>
                    <a:pt x="5890" y="2479"/>
                    <a:pt x="5640" y="2629"/>
                    <a:pt x="5339" y="2805"/>
                  </a:cubicBezTo>
                  <a:cubicBezTo>
                    <a:pt x="5138" y="2504"/>
                    <a:pt x="4988" y="2278"/>
                    <a:pt x="4838" y="2053"/>
                  </a:cubicBezTo>
                  <a:cubicBezTo>
                    <a:pt x="4631" y="1799"/>
                    <a:pt x="4435" y="1666"/>
                    <a:pt x="4211" y="1666"/>
                  </a:cubicBezTo>
                  <a:cubicBezTo>
                    <a:pt x="4081" y="1666"/>
                    <a:pt x="3941" y="1710"/>
                    <a:pt x="3785" y="1802"/>
                  </a:cubicBezTo>
                  <a:cubicBezTo>
                    <a:pt x="3334" y="2078"/>
                    <a:pt x="2908" y="2429"/>
                    <a:pt x="2582" y="2930"/>
                  </a:cubicBezTo>
                  <a:cubicBezTo>
                    <a:pt x="2933" y="3331"/>
                    <a:pt x="3309" y="3757"/>
                    <a:pt x="3660" y="4158"/>
                  </a:cubicBezTo>
                  <a:cubicBezTo>
                    <a:pt x="3534" y="4309"/>
                    <a:pt x="3409" y="4459"/>
                    <a:pt x="3309" y="4584"/>
                  </a:cubicBezTo>
                  <a:cubicBezTo>
                    <a:pt x="3058" y="4860"/>
                    <a:pt x="2858" y="5261"/>
                    <a:pt x="2582" y="5336"/>
                  </a:cubicBezTo>
                  <a:cubicBezTo>
                    <a:pt x="2534" y="5352"/>
                    <a:pt x="2484" y="5359"/>
                    <a:pt x="2432" y="5359"/>
                  </a:cubicBezTo>
                  <a:cubicBezTo>
                    <a:pt x="2161" y="5359"/>
                    <a:pt x="1849" y="5166"/>
                    <a:pt x="1555" y="5060"/>
                  </a:cubicBezTo>
                  <a:cubicBezTo>
                    <a:pt x="1467" y="5025"/>
                    <a:pt x="1379" y="5005"/>
                    <a:pt x="1296" y="5005"/>
                  </a:cubicBezTo>
                  <a:cubicBezTo>
                    <a:pt x="1143" y="5005"/>
                    <a:pt x="1009" y="5073"/>
                    <a:pt x="928" y="5236"/>
                  </a:cubicBezTo>
                  <a:cubicBezTo>
                    <a:pt x="577" y="5963"/>
                    <a:pt x="226" y="6715"/>
                    <a:pt x="226" y="7567"/>
                  </a:cubicBezTo>
                  <a:cubicBezTo>
                    <a:pt x="226" y="8068"/>
                    <a:pt x="352" y="8168"/>
                    <a:pt x="828" y="8218"/>
                  </a:cubicBezTo>
                  <a:cubicBezTo>
                    <a:pt x="1179" y="8243"/>
                    <a:pt x="1504" y="8243"/>
                    <a:pt x="1880" y="8268"/>
                  </a:cubicBezTo>
                  <a:cubicBezTo>
                    <a:pt x="1805" y="8820"/>
                    <a:pt x="1780" y="9321"/>
                    <a:pt x="1730" y="9822"/>
                  </a:cubicBezTo>
                  <a:cubicBezTo>
                    <a:pt x="1529" y="9847"/>
                    <a:pt x="1379" y="9872"/>
                    <a:pt x="1204" y="9898"/>
                  </a:cubicBezTo>
                  <a:cubicBezTo>
                    <a:pt x="1053" y="9923"/>
                    <a:pt x="903" y="9923"/>
                    <a:pt x="727" y="9948"/>
                  </a:cubicBezTo>
                  <a:cubicBezTo>
                    <a:pt x="176" y="10048"/>
                    <a:pt x="1" y="10273"/>
                    <a:pt x="101" y="10825"/>
                  </a:cubicBezTo>
                  <a:cubicBezTo>
                    <a:pt x="201" y="11301"/>
                    <a:pt x="301" y="11777"/>
                    <a:pt x="452" y="12228"/>
                  </a:cubicBezTo>
                  <a:cubicBezTo>
                    <a:pt x="556" y="12624"/>
                    <a:pt x="643" y="12743"/>
                    <a:pt x="957" y="12743"/>
                  </a:cubicBezTo>
                  <a:cubicBezTo>
                    <a:pt x="1021" y="12743"/>
                    <a:pt x="1094" y="12738"/>
                    <a:pt x="1179" y="12730"/>
                  </a:cubicBezTo>
                  <a:cubicBezTo>
                    <a:pt x="1630" y="12705"/>
                    <a:pt x="2056" y="12629"/>
                    <a:pt x="2582" y="12554"/>
                  </a:cubicBezTo>
                  <a:cubicBezTo>
                    <a:pt x="2707" y="12905"/>
                    <a:pt x="2833" y="13231"/>
                    <a:pt x="2933" y="13532"/>
                  </a:cubicBezTo>
                  <a:cubicBezTo>
                    <a:pt x="2607" y="13807"/>
                    <a:pt x="2331" y="14008"/>
                    <a:pt x="2106" y="14233"/>
                  </a:cubicBezTo>
                  <a:cubicBezTo>
                    <a:pt x="1755" y="14584"/>
                    <a:pt x="1730" y="14810"/>
                    <a:pt x="2056" y="15186"/>
                  </a:cubicBezTo>
                  <a:cubicBezTo>
                    <a:pt x="2432" y="15612"/>
                    <a:pt x="2833" y="16038"/>
                    <a:pt x="3259" y="16439"/>
                  </a:cubicBezTo>
                  <a:cubicBezTo>
                    <a:pt x="3453" y="16621"/>
                    <a:pt x="3600" y="16709"/>
                    <a:pt x="3748" y="16709"/>
                  </a:cubicBezTo>
                  <a:cubicBezTo>
                    <a:pt x="3906" y="16709"/>
                    <a:pt x="4066" y="16608"/>
                    <a:pt x="4286" y="16414"/>
                  </a:cubicBezTo>
                  <a:cubicBezTo>
                    <a:pt x="4587" y="16163"/>
                    <a:pt x="4863" y="15913"/>
                    <a:pt x="5189" y="15662"/>
                  </a:cubicBezTo>
                  <a:cubicBezTo>
                    <a:pt x="5590" y="15862"/>
                    <a:pt x="6016" y="15988"/>
                    <a:pt x="6291" y="16389"/>
                  </a:cubicBezTo>
                  <a:cubicBezTo>
                    <a:pt x="6166" y="16690"/>
                    <a:pt x="6066" y="16990"/>
                    <a:pt x="5966" y="17316"/>
                  </a:cubicBezTo>
                  <a:cubicBezTo>
                    <a:pt x="5790" y="17943"/>
                    <a:pt x="5840" y="18043"/>
                    <a:pt x="6442" y="18243"/>
                  </a:cubicBezTo>
                  <a:cubicBezTo>
                    <a:pt x="6893" y="18369"/>
                    <a:pt x="7344" y="18469"/>
                    <a:pt x="7795" y="18569"/>
                  </a:cubicBezTo>
                  <a:cubicBezTo>
                    <a:pt x="7892" y="18587"/>
                    <a:pt x="7979" y="18596"/>
                    <a:pt x="8057" y="18596"/>
                  </a:cubicBezTo>
                  <a:cubicBezTo>
                    <a:pt x="8422" y="18596"/>
                    <a:pt x="8590" y="18397"/>
                    <a:pt x="8672" y="17943"/>
                  </a:cubicBezTo>
                  <a:cubicBezTo>
                    <a:pt x="8722" y="17642"/>
                    <a:pt x="8748" y="17316"/>
                    <a:pt x="8798" y="16990"/>
                  </a:cubicBezTo>
                  <a:lnTo>
                    <a:pt x="10326" y="16990"/>
                  </a:lnTo>
                  <a:cubicBezTo>
                    <a:pt x="10377" y="17316"/>
                    <a:pt x="10427" y="17642"/>
                    <a:pt x="10477" y="17943"/>
                  </a:cubicBezTo>
                  <a:cubicBezTo>
                    <a:pt x="10553" y="18362"/>
                    <a:pt x="10673" y="18549"/>
                    <a:pt x="10956" y="18549"/>
                  </a:cubicBezTo>
                  <a:cubicBezTo>
                    <a:pt x="11046" y="18549"/>
                    <a:pt x="11152" y="18530"/>
                    <a:pt x="11279" y="18494"/>
                  </a:cubicBezTo>
                  <a:cubicBezTo>
                    <a:pt x="11931" y="18344"/>
                    <a:pt x="12582" y="18118"/>
                    <a:pt x="13209" y="17867"/>
                  </a:cubicBezTo>
                  <a:cubicBezTo>
                    <a:pt x="13685" y="17692"/>
                    <a:pt x="13735" y="17492"/>
                    <a:pt x="13560" y="17015"/>
                  </a:cubicBezTo>
                  <a:cubicBezTo>
                    <a:pt x="13409" y="16664"/>
                    <a:pt x="13259" y="16314"/>
                    <a:pt x="13083" y="15963"/>
                  </a:cubicBezTo>
                  <a:cubicBezTo>
                    <a:pt x="13459" y="15712"/>
                    <a:pt x="13760" y="15512"/>
                    <a:pt x="14086" y="15311"/>
                  </a:cubicBezTo>
                  <a:cubicBezTo>
                    <a:pt x="14362" y="15637"/>
                    <a:pt x="14612" y="15888"/>
                    <a:pt x="14863" y="16163"/>
                  </a:cubicBezTo>
                  <a:cubicBezTo>
                    <a:pt x="15066" y="16367"/>
                    <a:pt x="15199" y="16473"/>
                    <a:pt x="15332" y="16473"/>
                  </a:cubicBezTo>
                  <a:cubicBezTo>
                    <a:pt x="15462" y="16473"/>
                    <a:pt x="15593" y="16373"/>
                    <a:pt x="15790" y="16163"/>
                  </a:cubicBezTo>
                  <a:cubicBezTo>
                    <a:pt x="16166" y="15787"/>
                    <a:pt x="16517" y="15411"/>
                    <a:pt x="16843" y="15010"/>
                  </a:cubicBezTo>
                  <a:cubicBezTo>
                    <a:pt x="17169" y="14584"/>
                    <a:pt x="17169" y="14509"/>
                    <a:pt x="16743" y="14158"/>
                  </a:cubicBezTo>
                  <a:cubicBezTo>
                    <a:pt x="16442" y="13933"/>
                    <a:pt x="16141" y="13707"/>
                    <a:pt x="15815" y="13431"/>
                  </a:cubicBezTo>
                  <a:cubicBezTo>
                    <a:pt x="15966" y="13081"/>
                    <a:pt x="16141" y="12730"/>
                    <a:pt x="16291" y="12404"/>
                  </a:cubicBezTo>
                  <a:cubicBezTo>
                    <a:pt x="16893" y="12579"/>
                    <a:pt x="17394" y="12955"/>
                    <a:pt x="18021" y="12955"/>
                  </a:cubicBezTo>
                  <a:cubicBezTo>
                    <a:pt x="18347" y="12278"/>
                    <a:pt x="18522" y="11552"/>
                    <a:pt x="18647" y="10825"/>
                  </a:cubicBezTo>
                  <a:cubicBezTo>
                    <a:pt x="18723" y="10399"/>
                    <a:pt x="18672" y="10349"/>
                    <a:pt x="18221" y="10273"/>
                  </a:cubicBezTo>
                  <a:cubicBezTo>
                    <a:pt x="17845" y="10223"/>
                    <a:pt x="17444" y="10198"/>
                    <a:pt x="16993" y="10148"/>
                  </a:cubicBezTo>
                  <a:cubicBezTo>
                    <a:pt x="16968" y="9622"/>
                    <a:pt x="16918" y="9096"/>
                    <a:pt x="16893" y="8544"/>
                  </a:cubicBezTo>
                  <a:cubicBezTo>
                    <a:pt x="17369" y="8469"/>
                    <a:pt x="17795" y="8419"/>
                    <a:pt x="18196" y="8369"/>
                  </a:cubicBezTo>
                  <a:cubicBezTo>
                    <a:pt x="18622" y="8294"/>
                    <a:pt x="18748" y="8193"/>
                    <a:pt x="18647" y="7767"/>
                  </a:cubicBezTo>
                  <a:cubicBezTo>
                    <a:pt x="18447" y="7040"/>
                    <a:pt x="18246" y="6339"/>
                    <a:pt x="17996" y="5637"/>
                  </a:cubicBezTo>
                  <a:cubicBezTo>
                    <a:pt x="17892" y="5293"/>
                    <a:pt x="17789" y="5161"/>
                    <a:pt x="17573" y="5161"/>
                  </a:cubicBezTo>
                  <a:cubicBezTo>
                    <a:pt x="17474" y="5161"/>
                    <a:pt x="17351" y="5189"/>
                    <a:pt x="17194" y="5236"/>
                  </a:cubicBezTo>
                  <a:cubicBezTo>
                    <a:pt x="16818" y="5361"/>
                    <a:pt x="16467" y="5486"/>
                    <a:pt x="16091" y="5637"/>
                  </a:cubicBezTo>
                  <a:cubicBezTo>
                    <a:pt x="15840" y="5311"/>
                    <a:pt x="15640" y="5035"/>
                    <a:pt x="15389" y="4735"/>
                  </a:cubicBezTo>
                  <a:cubicBezTo>
                    <a:pt x="15715" y="4409"/>
                    <a:pt x="16016" y="4133"/>
                    <a:pt x="16291" y="3882"/>
                  </a:cubicBezTo>
                  <a:cubicBezTo>
                    <a:pt x="16667" y="3532"/>
                    <a:pt x="16692" y="3381"/>
                    <a:pt x="16342" y="3030"/>
                  </a:cubicBezTo>
                  <a:cubicBezTo>
                    <a:pt x="15966" y="2629"/>
                    <a:pt x="15565" y="2253"/>
                    <a:pt x="15139" y="1902"/>
                  </a:cubicBezTo>
                  <a:cubicBezTo>
                    <a:pt x="14927" y="1726"/>
                    <a:pt x="14776" y="1638"/>
                    <a:pt x="14632" y="1638"/>
                  </a:cubicBezTo>
                  <a:cubicBezTo>
                    <a:pt x="14468" y="1638"/>
                    <a:pt x="14312" y="1751"/>
                    <a:pt x="14086" y="1978"/>
                  </a:cubicBezTo>
                  <a:cubicBezTo>
                    <a:pt x="13835" y="2203"/>
                    <a:pt x="13610" y="2454"/>
                    <a:pt x="13359" y="2730"/>
                  </a:cubicBezTo>
                  <a:cubicBezTo>
                    <a:pt x="13033" y="2504"/>
                    <a:pt x="12758" y="2329"/>
                    <a:pt x="12457" y="2128"/>
                  </a:cubicBezTo>
                  <a:cubicBezTo>
                    <a:pt x="12582" y="1827"/>
                    <a:pt x="12733" y="1577"/>
                    <a:pt x="12833" y="1301"/>
                  </a:cubicBezTo>
                  <a:cubicBezTo>
                    <a:pt x="13033" y="875"/>
                    <a:pt x="12983" y="674"/>
                    <a:pt x="12532" y="524"/>
                  </a:cubicBezTo>
                  <a:cubicBezTo>
                    <a:pt x="11905" y="298"/>
                    <a:pt x="11279" y="148"/>
                    <a:pt x="10652" y="23"/>
                  </a:cubicBezTo>
                  <a:cubicBezTo>
                    <a:pt x="10569" y="8"/>
                    <a:pt x="10498" y="0"/>
                    <a:pt x="10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8"/>
            <p:cNvSpPr/>
            <p:nvPr/>
          </p:nvSpPr>
          <p:spPr>
            <a:xfrm>
              <a:off x="5661950" y="3852925"/>
              <a:ext cx="132250" cy="131000"/>
            </a:xfrm>
            <a:custGeom>
              <a:rect b="b" l="l" r="r" t="t"/>
              <a:pathLst>
                <a:path extrusionOk="0" h="5240" w="5290">
                  <a:moveTo>
                    <a:pt x="2657" y="603"/>
                  </a:moveTo>
                  <a:cubicBezTo>
                    <a:pt x="3810" y="603"/>
                    <a:pt x="4688" y="1505"/>
                    <a:pt x="4688" y="2633"/>
                  </a:cubicBezTo>
                  <a:cubicBezTo>
                    <a:pt x="4688" y="3746"/>
                    <a:pt x="3784" y="4688"/>
                    <a:pt x="2676" y="4688"/>
                  </a:cubicBezTo>
                  <a:cubicBezTo>
                    <a:pt x="2661" y="4688"/>
                    <a:pt x="2647" y="4688"/>
                    <a:pt x="2632" y="4688"/>
                  </a:cubicBezTo>
                  <a:cubicBezTo>
                    <a:pt x="1505" y="4663"/>
                    <a:pt x="602" y="3760"/>
                    <a:pt x="602" y="2633"/>
                  </a:cubicBezTo>
                  <a:cubicBezTo>
                    <a:pt x="602" y="1480"/>
                    <a:pt x="1505" y="603"/>
                    <a:pt x="2657" y="603"/>
                  </a:cubicBezTo>
                  <a:close/>
                  <a:moveTo>
                    <a:pt x="2607" y="1"/>
                  </a:moveTo>
                  <a:cubicBezTo>
                    <a:pt x="1154" y="26"/>
                    <a:pt x="1" y="1204"/>
                    <a:pt x="26" y="2658"/>
                  </a:cubicBezTo>
                  <a:cubicBezTo>
                    <a:pt x="51" y="4096"/>
                    <a:pt x="1179" y="5240"/>
                    <a:pt x="2611" y="5240"/>
                  </a:cubicBezTo>
                  <a:cubicBezTo>
                    <a:pt x="2626" y="5240"/>
                    <a:pt x="2642" y="5239"/>
                    <a:pt x="2657" y="5239"/>
                  </a:cubicBezTo>
                  <a:cubicBezTo>
                    <a:pt x="4111" y="5239"/>
                    <a:pt x="5289" y="4086"/>
                    <a:pt x="5289" y="2633"/>
                  </a:cubicBezTo>
                  <a:cubicBezTo>
                    <a:pt x="5289" y="1154"/>
                    <a:pt x="4086" y="1"/>
                    <a:pt x="2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8"/>
            <p:cNvSpPr/>
            <p:nvPr/>
          </p:nvSpPr>
          <p:spPr>
            <a:xfrm>
              <a:off x="5010950" y="3760875"/>
              <a:ext cx="392250" cy="389575"/>
            </a:xfrm>
            <a:custGeom>
              <a:rect b="b" l="l" r="r" t="t"/>
              <a:pathLst>
                <a:path extrusionOk="0" h="15583" w="15690">
                  <a:moveTo>
                    <a:pt x="8923" y="525"/>
                  </a:moveTo>
                  <a:cubicBezTo>
                    <a:pt x="9399" y="550"/>
                    <a:pt x="9850" y="675"/>
                    <a:pt x="10326" y="876"/>
                  </a:cubicBezTo>
                  <a:cubicBezTo>
                    <a:pt x="10226" y="1102"/>
                    <a:pt x="10126" y="1277"/>
                    <a:pt x="10051" y="1477"/>
                  </a:cubicBezTo>
                  <a:cubicBezTo>
                    <a:pt x="9900" y="1878"/>
                    <a:pt x="9925" y="2029"/>
                    <a:pt x="10276" y="2254"/>
                  </a:cubicBezTo>
                  <a:cubicBezTo>
                    <a:pt x="10452" y="2405"/>
                    <a:pt x="10677" y="2505"/>
                    <a:pt x="10878" y="2630"/>
                  </a:cubicBezTo>
                  <a:cubicBezTo>
                    <a:pt x="11027" y="2705"/>
                    <a:pt x="11122" y="2743"/>
                    <a:pt x="11205" y="2743"/>
                  </a:cubicBezTo>
                  <a:cubicBezTo>
                    <a:pt x="11317" y="2743"/>
                    <a:pt x="11407" y="2674"/>
                    <a:pt x="11580" y="2530"/>
                  </a:cubicBezTo>
                  <a:cubicBezTo>
                    <a:pt x="11805" y="2330"/>
                    <a:pt x="12006" y="2129"/>
                    <a:pt x="12256" y="1904"/>
                  </a:cubicBezTo>
                  <a:cubicBezTo>
                    <a:pt x="12632" y="2154"/>
                    <a:pt x="12983" y="2480"/>
                    <a:pt x="13334" y="2881"/>
                  </a:cubicBezTo>
                  <a:cubicBezTo>
                    <a:pt x="13108" y="3107"/>
                    <a:pt x="12883" y="3332"/>
                    <a:pt x="12657" y="3558"/>
                  </a:cubicBezTo>
                  <a:cubicBezTo>
                    <a:pt x="12331" y="3883"/>
                    <a:pt x="12306" y="3984"/>
                    <a:pt x="12607" y="4360"/>
                  </a:cubicBezTo>
                  <a:cubicBezTo>
                    <a:pt x="12758" y="4560"/>
                    <a:pt x="12908" y="4761"/>
                    <a:pt x="13083" y="4961"/>
                  </a:cubicBezTo>
                  <a:cubicBezTo>
                    <a:pt x="13225" y="5135"/>
                    <a:pt x="13318" y="5209"/>
                    <a:pt x="13448" y="5209"/>
                  </a:cubicBezTo>
                  <a:cubicBezTo>
                    <a:pt x="13524" y="5209"/>
                    <a:pt x="13614" y="5183"/>
                    <a:pt x="13735" y="5137"/>
                  </a:cubicBezTo>
                  <a:cubicBezTo>
                    <a:pt x="14011" y="5036"/>
                    <a:pt x="14261" y="4911"/>
                    <a:pt x="14562" y="4786"/>
                  </a:cubicBezTo>
                  <a:cubicBezTo>
                    <a:pt x="14863" y="5337"/>
                    <a:pt x="15013" y="5914"/>
                    <a:pt x="15113" y="6565"/>
                  </a:cubicBezTo>
                  <a:cubicBezTo>
                    <a:pt x="14788" y="6615"/>
                    <a:pt x="14487" y="6665"/>
                    <a:pt x="14161" y="6716"/>
                  </a:cubicBezTo>
                  <a:cubicBezTo>
                    <a:pt x="13735" y="6766"/>
                    <a:pt x="13685" y="6816"/>
                    <a:pt x="13710" y="7242"/>
                  </a:cubicBezTo>
                  <a:cubicBezTo>
                    <a:pt x="13710" y="7643"/>
                    <a:pt x="13710" y="8019"/>
                    <a:pt x="13735" y="8395"/>
                  </a:cubicBezTo>
                  <a:cubicBezTo>
                    <a:pt x="13760" y="8595"/>
                    <a:pt x="13810" y="8796"/>
                    <a:pt x="13835" y="8996"/>
                  </a:cubicBezTo>
                  <a:lnTo>
                    <a:pt x="15164" y="8996"/>
                  </a:lnTo>
                  <a:cubicBezTo>
                    <a:pt x="15038" y="9472"/>
                    <a:pt x="14938" y="9899"/>
                    <a:pt x="14813" y="10400"/>
                  </a:cubicBezTo>
                  <a:cubicBezTo>
                    <a:pt x="14487" y="10224"/>
                    <a:pt x="14211" y="10099"/>
                    <a:pt x="13936" y="9974"/>
                  </a:cubicBezTo>
                  <a:cubicBezTo>
                    <a:pt x="13807" y="9909"/>
                    <a:pt x="13705" y="9875"/>
                    <a:pt x="13618" y="9875"/>
                  </a:cubicBezTo>
                  <a:cubicBezTo>
                    <a:pt x="13468" y="9875"/>
                    <a:pt x="13361" y="9977"/>
                    <a:pt x="13234" y="10199"/>
                  </a:cubicBezTo>
                  <a:cubicBezTo>
                    <a:pt x="13083" y="10450"/>
                    <a:pt x="12958" y="10751"/>
                    <a:pt x="12858" y="11026"/>
                  </a:cubicBezTo>
                  <a:cubicBezTo>
                    <a:pt x="12732" y="11352"/>
                    <a:pt x="12783" y="11503"/>
                    <a:pt x="13083" y="11728"/>
                  </a:cubicBezTo>
                  <a:cubicBezTo>
                    <a:pt x="13284" y="11879"/>
                    <a:pt x="13509" y="12029"/>
                    <a:pt x="13785" y="12229"/>
                  </a:cubicBezTo>
                  <a:cubicBezTo>
                    <a:pt x="13459" y="12605"/>
                    <a:pt x="13184" y="12931"/>
                    <a:pt x="12858" y="13282"/>
                  </a:cubicBezTo>
                  <a:cubicBezTo>
                    <a:pt x="12632" y="13031"/>
                    <a:pt x="12457" y="12831"/>
                    <a:pt x="12281" y="12630"/>
                  </a:cubicBezTo>
                  <a:cubicBezTo>
                    <a:pt x="12092" y="12441"/>
                    <a:pt x="11962" y="12347"/>
                    <a:pt x="11815" y="12347"/>
                  </a:cubicBezTo>
                  <a:cubicBezTo>
                    <a:pt x="11689" y="12347"/>
                    <a:pt x="11551" y="12416"/>
                    <a:pt x="11354" y="12555"/>
                  </a:cubicBezTo>
                  <a:cubicBezTo>
                    <a:pt x="11179" y="12681"/>
                    <a:pt x="11003" y="12806"/>
                    <a:pt x="10828" y="12931"/>
                  </a:cubicBezTo>
                  <a:cubicBezTo>
                    <a:pt x="10477" y="13207"/>
                    <a:pt x="10452" y="13282"/>
                    <a:pt x="10602" y="13708"/>
                  </a:cubicBezTo>
                  <a:cubicBezTo>
                    <a:pt x="10652" y="13808"/>
                    <a:pt x="10727" y="13934"/>
                    <a:pt x="10778" y="14059"/>
                  </a:cubicBezTo>
                  <a:cubicBezTo>
                    <a:pt x="10828" y="14184"/>
                    <a:pt x="10878" y="14310"/>
                    <a:pt x="10953" y="14485"/>
                  </a:cubicBezTo>
                  <a:cubicBezTo>
                    <a:pt x="10427" y="14786"/>
                    <a:pt x="9850" y="14936"/>
                    <a:pt x="9224" y="15062"/>
                  </a:cubicBezTo>
                  <a:cubicBezTo>
                    <a:pt x="9199" y="14786"/>
                    <a:pt x="9174" y="14560"/>
                    <a:pt x="9149" y="14310"/>
                  </a:cubicBezTo>
                  <a:cubicBezTo>
                    <a:pt x="9123" y="13833"/>
                    <a:pt x="9073" y="13783"/>
                    <a:pt x="8572" y="13783"/>
                  </a:cubicBezTo>
                  <a:cubicBezTo>
                    <a:pt x="8409" y="13771"/>
                    <a:pt x="8240" y="13765"/>
                    <a:pt x="8071" y="13765"/>
                  </a:cubicBezTo>
                  <a:cubicBezTo>
                    <a:pt x="7902" y="13765"/>
                    <a:pt x="7732" y="13771"/>
                    <a:pt x="7570" y="13783"/>
                  </a:cubicBezTo>
                  <a:cubicBezTo>
                    <a:pt x="7018" y="13808"/>
                    <a:pt x="6943" y="13884"/>
                    <a:pt x="6868" y="14435"/>
                  </a:cubicBezTo>
                  <a:cubicBezTo>
                    <a:pt x="6843" y="14635"/>
                    <a:pt x="6843" y="14836"/>
                    <a:pt x="6818" y="15087"/>
                  </a:cubicBezTo>
                  <a:cubicBezTo>
                    <a:pt x="6341" y="15087"/>
                    <a:pt x="5890" y="14936"/>
                    <a:pt x="5414" y="14761"/>
                  </a:cubicBezTo>
                  <a:cubicBezTo>
                    <a:pt x="5514" y="14485"/>
                    <a:pt x="5615" y="14259"/>
                    <a:pt x="5690" y="14009"/>
                  </a:cubicBezTo>
                  <a:cubicBezTo>
                    <a:pt x="5815" y="13583"/>
                    <a:pt x="5790" y="13457"/>
                    <a:pt x="5439" y="13232"/>
                  </a:cubicBezTo>
                  <a:cubicBezTo>
                    <a:pt x="5189" y="13031"/>
                    <a:pt x="4913" y="12881"/>
                    <a:pt x="4612" y="12731"/>
                  </a:cubicBezTo>
                  <a:cubicBezTo>
                    <a:pt x="4527" y="12683"/>
                    <a:pt x="4442" y="12661"/>
                    <a:pt x="4359" y="12661"/>
                  </a:cubicBezTo>
                  <a:cubicBezTo>
                    <a:pt x="4223" y="12661"/>
                    <a:pt x="4095" y="12722"/>
                    <a:pt x="3986" y="12831"/>
                  </a:cubicBezTo>
                  <a:cubicBezTo>
                    <a:pt x="3860" y="12956"/>
                    <a:pt x="3735" y="13056"/>
                    <a:pt x="3610" y="13182"/>
                  </a:cubicBezTo>
                  <a:cubicBezTo>
                    <a:pt x="3484" y="13282"/>
                    <a:pt x="3359" y="13407"/>
                    <a:pt x="3184" y="13558"/>
                  </a:cubicBezTo>
                  <a:cubicBezTo>
                    <a:pt x="2783" y="13157"/>
                    <a:pt x="2407" y="12756"/>
                    <a:pt x="1955" y="12330"/>
                  </a:cubicBezTo>
                  <a:cubicBezTo>
                    <a:pt x="2231" y="12129"/>
                    <a:pt x="2457" y="11979"/>
                    <a:pt x="2657" y="11828"/>
                  </a:cubicBezTo>
                  <a:cubicBezTo>
                    <a:pt x="2983" y="11603"/>
                    <a:pt x="3008" y="11528"/>
                    <a:pt x="2883" y="11152"/>
                  </a:cubicBezTo>
                  <a:cubicBezTo>
                    <a:pt x="2833" y="10951"/>
                    <a:pt x="2757" y="10751"/>
                    <a:pt x="2682" y="10525"/>
                  </a:cubicBezTo>
                  <a:cubicBezTo>
                    <a:pt x="2555" y="10180"/>
                    <a:pt x="2454" y="10045"/>
                    <a:pt x="2217" y="10045"/>
                  </a:cubicBezTo>
                  <a:cubicBezTo>
                    <a:pt x="2127" y="10045"/>
                    <a:pt x="2018" y="10065"/>
                    <a:pt x="1880" y="10099"/>
                  </a:cubicBezTo>
                  <a:cubicBezTo>
                    <a:pt x="1580" y="10149"/>
                    <a:pt x="1254" y="10249"/>
                    <a:pt x="878" y="10325"/>
                  </a:cubicBezTo>
                  <a:cubicBezTo>
                    <a:pt x="752" y="9798"/>
                    <a:pt x="627" y="9297"/>
                    <a:pt x="502" y="8721"/>
                  </a:cubicBezTo>
                  <a:lnTo>
                    <a:pt x="1279" y="8721"/>
                  </a:lnTo>
                  <a:cubicBezTo>
                    <a:pt x="1755" y="8696"/>
                    <a:pt x="1880" y="8570"/>
                    <a:pt x="1905" y="8094"/>
                  </a:cubicBezTo>
                  <a:cubicBezTo>
                    <a:pt x="1955" y="7693"/>
                    <a:pt x="1981" y="7317"/>
                    <a:pt x="2006" y="6916"/>
                  </a:cubicBezTo>
                  <a:cubicBezTo>
                    <a:pt x="2031" y="6565"/>
                    <a:pt x="1955" y="6515"/>
                    <a:pt x="1605" y="6490"/>
                  </a:cubicBezTo>
                  <a:cubicBezTo>
                    <a:pt x="1304" y="6465"/>
                    <a:pt x="978" y="6440"/>
                    <a:pt x="627" y="6440"/>
                  </a:cubicBezTo>
                  <a:cubicBezTo>
                    <a:pt x="702" y="5788"/>
                    <a:pt x="903" y="5212"/>
                    <a:pt x="1179" y="4660"/>
                  </a:cubicBezTo>
                  <a:cubicBezTo>
                    <a:pt x="1454" y="4761"/>
                    <a:pt x="1680" y="4861"/>
                    <a:pt x="1930" y="4936"/>
                  </a:cubicBezTo>
                  <a:cubicBezTo>
                    <a:pt x="2033" y="4979"/>
                    <a:pt x="2129" y="5001"/>
                    <a:pt x="2220" y="5001"/>
                  </a:cubicBezTo>
                  <a:cubicBezTo>
                    <a:pt x="2396" y="5001"/>
                    <a:pt x="2550" y="4917"/>
                    <a:pt x="2682" y="4736"/>
                  </a:cubicBezTo>
                  <a:cubicBezTo>
                    <a:pt x="2933" y="4410"/>
                    <a:pt x="3209" y="4109"/>
                    <a:pt x="3459" y="3783"/>
                  </a:cubicBezTo>
                  <a:cubicBezTo>
                    <a:pt x="3685" y="3508"/>
                    <a:pt x="3660" y="3357"/>
                    <a:pt x="3384" y="3107"/>
                  </a:cubicBezTo>
                  <a:cubicBezTo>
                    <a:pt x="3184" y="2906"/>
                    <a:pt x="2983" y="2706"/>
                    <a:pt x="2732" y="2480"/>
                  </a:cubicBezTo>
                  <a:cubicBezTo>
                    <a:pt x="3008" y="2254"/>
                    <a:pt x="3284" y="2029"/>
                    <a:pt x="3560" y="1803"/>
                  </a:cubicBezTo>
                  <a:cubicBezTo>
                    <a:pt x="3735" y="2054"/>
                    <a:pt x="3860" y="2254"/>
                    <a:pt x="4011" y="2480"/>
                  </a:cubicBezTo>
                  <a:cubicBezTo>
                    <a:pt x="4169" y="2702"/>
                    <a:pt x="4288" y="2804"/>
                    <a:pt x="4455" y="2804"/>
                  </a:cubicBezTo>
                  <a:cubicBezTo>
                    <a:pt x="4552" y="2804"/>
                    <a:pt x="4666" y="2770"/>
                    <a:pt x="4813" y="2706"/>
                  </a:cubicBezTo>
                  <a:cubicBezTo>
                    <a:pt x="5815" y="2254"/>
                    <a:pt x="5815" y="2229"/>
                    <a:pt x="5414" y="1202"/>
                  </a:cubicBezTo>
                  <a:cubicBezTo>
                    <a:pt x="5389" y="1127"/>
                    <a:pt x="5364" y="1026"/>
                    <a:pt x="5314" y="876"/>
                  </a:cubicBezTo>
                  <a:cubicBezTo>
                    <a:pt x="5615" y="801"/>
                    <a:pt x="5890" y="701"/>
                    <a:pt x="6216" y="600"/>
                  </a:cubicBezTo>
                  <a:cubicBezTo>
                    <a:pt x="6266" y="901"/>
                    <a:pt x="6291" y="1127"/>
                    <a:pt x="6316" y="1352"/>
                  </a:cubicBezTo>
                  <a:cubicBezTo>
                    <a:pt x="6367" y="1678"/>
                    <a:pt x="6442" y="1778"/>
                    <a:pt x="6768" y="1778"/>
                  </a:cubicBezTo>
                  <a:cubicBezTo>
                    <a:pt x="7344" y="1778"/>
                    <a:pt x="7920" y="1753"/>
                    <a:pt x="8497" y="1703"/>
                  </a:cubicBezTo>
                  <a:cubicBezTo>
                    <a:pt x="8823" y="1678"/>
                    <a:pt x="8873" y="1603"/>
                    <a:pt x="8898" y="1252"/>
                  </a:cubicBezTo>
                  <a:cubicBezTo>
                    <a:pt x="8898" y="1127"/>
                    <a:pt x="8898" y="1001"/>
                    <a:pt x="8898" y="901"/>
                  </a:cubicBezTo>
                  <a:cubicBezTo>
                    <a:pt x="8898" y="801"/>
                    <a:pt x="8898" y="701"/>
                    <a:pt x="8923" y="525"/>
                  </a:cubicBezTo>
                  <a:close/>
                  <a:moveTo>
                    <a:pt x="8739" y="1"/>
                  </a:moveTo>
                  <a:cubicBezTo>
                    <a:pt x="8535" y="1"/>
                    <a:pt x="8467" y="125"/>
                    <a:pt x="8447" y="425"/>
                  </a:cubicBezTo>
                  <a:cubicBezTo>
                    <a:pt x="8422" y="675"/>
                    <a:pt x="8447" y="951"/>
                    <a:pt x="8447" y="1252"/>
                  </a:cubicBezTo>
                  <a:cubicBezTo>
                    <a:pt x="7845" y="1277"/>
                    <a:pt x="7319" y="1327"/>
                    <a:pt x="6768" y="1352"/>
                  </a:cubicBezTo>
                  <a:cubicBezTo>
                    <a:pt x="6742" y="1026"/>
                    <a:pt x="6692" y="751"/>
                    <a:pt x="6667" y="500"/>
                  </a:cubicBezTo>
                  <a:cubicBezTo>
                    <a:pt x="6629" y="198"/>
                    <a:pt x="6592" y="95"/>
                    <a:pt x="6414" y="95"/>
                  </a:cubicBezTo>
                  <a:cubicBezTo>
                    <a:pt x="6356" y="95"/>
                    <a:pt x="6283" y="106"/>
                    <a:pt x="6191" y="124"/>
                  </a:cubicBezTo>
                  <a:cubicBezTo>
                    <a:pt x="5865" y="199"/>
                    <a:pt x="5539" y="300"/>
                    <a:pt x="5239" y="400"/>
                  </a:cubicBezTo>
                  <a:cubicBezTo>
                    <a:pt x="4788" y="575"/>
                    <a:pt x="4737" y="726"/>
                    <a:pt x="4913" y="1177"/>
                  </a:cubicBezTo>
                  <a:cubicBezTo>
                    <a:pt x="5013" y="1427"/>
                    <a:pt x="5113" y="1678"/>
                    <a:pt x="5214" y="1954"/>
                  </a:cubicBezTo>
                  <a:cubicBezTo>
                    <a:pt x="4938" y="2104"/>
                    <a:pt x="4712" y="2229"/>
                    <a:pt x="4487" y="2355"/>
                  </a:cubicBezTo>
                  <a:cubicBezTo>
                    <a:pt x="4311" y="2129"/>
                    <a:pt x="4186" y="1929"/>
                    <a:pt x="4036" y="1728"/>
                  </a:cubicBezTo>
                  <a:cubicBezTo>
                    <a:pt x="3881" y="1511"/>
                    <a:pt x="3725" y="1399"/>
                    <a:pt x="3547" y="1399"/>
                  </a:cubicBezTo>
                  <a:cubicBezTo>
                    <a:pt x="3436" y="1399"/>
                    <a:pt x="3317" y="1442"/>
                    <a:pt x="3184" y="1528"/>
                  </a:cubicBezTo>
                  <a:cubicBezTo>
                    <a:pt x="2783" y="1753"/>
                    <a:pt x="2432" y="2029"/>
                    <a:pt x="2156" y="2455"/>
                  </a:cubicBezTo>
                  <a:cubicBezTo>
                    <a:pt x="2457" y="2806"/>
                    <a:pt x="2757" y="3157"/>
                    <a:pt x="3058" y="3482"/>
                  </a:cubicBezTo>
                  <a:cubicBezTo>
                    <a:pt x="2958" y="3633"/>
                    <a:pt x="2858" y="3758"/>
                    <a:pt x="2757" y="3858"/>
                  </a:cubicBezTo>
                  <a:cubicBezTo>
                    <a:pt x="2582" y="4084"/>
                    <a:pt x="2407" y="4435"/>
                    <a:pt x="2156" y="4485"/>
                  </a:cubicBezTo>
                  <a:cubicBezTo>
                    <a:pt x="2118" y="4496"/>
                    <a:pt x="2078" y="4502"/>
                    <a:pt x="2037" y="4502"/>
                  </a:cubicBezTo>
                  <a:cubicBezTo>
                    <a:pt x="1807" y="4502"/>
                    <a:pt x="1538" y="4344"/>
                    <a:pt x="1304" y="4259"/>
                  </a:cubicBezTo>
                  <a:cubicBezTo>
                    <a:pt x="1220" y="4222"/>
                    <a:pt x="1143" y="4202"/>
                    <a:pt x="1073" y="4202"/>
                  </a:cubicBezTo>
                  <a:cubicBezTo>
                    <a:pt x="955" y="4202"/>
                    <a:pt x="856" y="4259"/>
                    <a:pt x="778" y="4385"/>
                  </a:cubicBezTo>
                  <a:cubicBezTo>
                    <a:pt x="477" y="5011"/>
                    <a:pt x="201" y="5638"/>
                    <a:pt x="201" y="6365"/>
                  </a:cubicBezTo>
                  <a:cubicBezTo>
                    <a:pt x="201" y="6766"/>
                    <a:pt x="276" y="6841"/>
                    <a:pt x="702" y="6891"/>
                  </a:cubicBezTo>
                  <a:cubicBezTo>
                    <a:pt x="978" y="6916"/>
                    <a:pt x="1254" y="6916"/>
                    <a:pt x="1580" y="6941"/>
                  </a:cubicBezTo>
                  <a:cubicBezTo>
                    <a:pt x="1529" y="7392"/>
                    <a:pt x="1479" y="7818"/>
                    <a:pt x="1454" y="8244"/>
                  </a:cubicBezTo>
                  <a:cubicBezTo>
                    <a:pt x="1279" y="8269"/>
                    <a:pt x="1153" y="8295"/>
                    <a:pt x="1028" y="8295"/>
                  </a:cubicBezTo>
                  <a:cubicBezTo>
                    <a:pt x="878" y="8320"/>
                    <a:pt x="752" y="8320"/>
                    <a:pt x="627" y="8345"/>
                  </a:cubicBezTo>
                  <a:cubicBezTo>
                    <a:pt x="151" y="8420"/>
                    <a:pt x="1" y="8595"/>
                    <a:pt x="101" y="9071"/>
                  </a:cubicBezTo>
                  <a:cubicBezTo>
                    <a:pt x="176" y="9472"/>
                    <a:pt x="276" y="9874"/>
                    <a:pt x="377" y="10249"/>
                  </a:cubicBezTo>
                  <a:cubicBezTo>
                    <a:pt x="485" y="10597"/>
                    <a:pt x="556" y="10681"/>
                    <a:pt x="850" y="10681"/>
                  </a:cubicBezTo>
                  <a:cubicBezTo>
                    <a:pt x="895" y="10681"/>
                    <a:pt x="946" y="10679"/>
                    <a:pt x="1003" y="10676"/>
                  </a:cubicBezTo>
                  <a:cubicBezTo>
                    <a:pt x="1354" y="10650"/>
                    <a:pt x="1730" y="10575"/>
                    <a:pt x="2181" y="10525"/>
                  </a:cubicBezTo>
                  <a:cubicBezTo>
                    <a:pt x="2281" y="10826"/>
                    <a:pt x="2382" y="11102"/>
                    <a:pt x="2457" y="11352"/>
                  </a:cubicBezTo>
                  <a:cubicBezTo>
                    <a:pt x="2206" y="11578"/>
                    <a:pt x="1955" y="11728"/>
                    <a:pt x="1755" y="11929"/>
                  </a:cubicBezTo>
                  <a:cubicBezTo>
                    <a:pt x="1479" y="12229"/>
                    <a:pt x="1454" y="12405"/>
                    <a:pt x="1730" y="12731"/>
                  </a:cubicBezTo>
                  <a:cubicBezTo>
                    <a:pt x="2031" y="13107"/>
                    <a:pt x="2382" y="13457"/>
                    <a:pt x="2732" y="13783"/>
                  </a:cubicBezTo>
                  <a:cubicBezTo>
                    <a:pt x="2901" y="13940"/>
                    <a:pt x="3023" y="14015"/>
                    <a:pt x="3147" y="14015"/>
                  </a:cubicBezTo>
                  <a:cubicBezTo>
                    <a:pt x="3280" y="14015"/>
                    <a:pt x="3414" y="13927"/>
                    <a:pt x="3610" y="13758"/>
                  </a:cubicBezTo>
                  <a:cubicBezTo>
                    <a:pt x="3835" y="13533"/>
                    <a:pt x="4086" y="13332"/>
                    <a:pt x="4336" y="13132"/>
                  </a:cubicBezTo>
                  <a:cubicBezTo>
                    <a:pt x="4687" y="13282"/>
                    <a:pt x="5038" y="13382"/>
                    <a:pt x="5264" y="13733"/>
                  </a:cubicBezTo>
                  <a:cubicBezTo>
                    <a:pt x="5164" y="14009"/>
                    <a:pt x="5088" y="14259"/>
                    <a:pt x="5013" y="14510"/>
                  </a:cubicBezTo>
                  <a:cubicBezTo>
                    <a:pt x="4838" y="15036"/>
                    <a:pt x="4888" y="15137"/>
                    <a:pt x="5389" y="15287"/>
                  </a:cubicBezTo>
                  <a:cubicBezTo>
                    <a:pt x="5765" y="15387"/>
                    <a:pt x="6141" y="15488"/>
                    <a:pt x="6517" y="15563"/>
                  </a:cubicBezTo>
                  <a:cubicBezTo>
                    <a:pt x="6601" y="15576"/>
                    <a:pt x="6675" y="15583"/>
                    <a:pt x="6742" y="15583"/>
                  </a:cubicBezTo>
                  <a:cubicBezTo>
                    <a:pt x="7053" y="15583"/>
                    <a:pt x="7186" y="15429"/>
                    <a:pt x="7269" y="15036"/>
                  </a:cubicBezTo>
                  <a:cubicBezTo>
                    <a:pt x="7294" y="14786"/>
                    <a:pt x="7344" y="14510"/>
                    <a:pt x="7369" y="14234"/>
                  </a:cubicBezTo>
                  <a:lnTo>
                    <a:pt x="8647" y="14234"/>
                  </a:lnTo>
                  <a:cubicBezTo>
                    <a:pt x="8697" y="14535"/>
                    <a:pt x="8722" y="14786"/>
                    <a:pt x="8773" y="15062"/>
                  </a:cubicBezTo>
                  <a:cubicBezTo>
                    <a:pt x="8850" y="15409"/>
                    <a:pt x="8942" y="15548"/>
                    <a:pt x="9186" y="15548"/>
                  </a:cubicBezTo>
                  <a:cubicBezTo>
                    <a:pt x="9259" y="15548"/>
                    <a:pt x="9345" y="15536"/>
                    <a:pt x="9449" y="15513"/>
                  </a:cubicBezTo>
                  <a:cubicBezTo>
                    <a:pt x="10001" y="15362"/>
                    <a:pt x="10552" y="15187"/>
                    <a:pt x="11078" y="14986"/>
                  </a:cubicBezTo>
                  <a:cubicBezTo>
                    <a:pt x="11454" y="14836"/>
                    <a:pt x="11504" y="14660"/>
                    <a:pt x="11354" y="14259"/>
                  </a:cubicBezTo>
                  <a:cubicBezTo>
                    <a:pt x="11229" y="13984"/>
                    <a:pt x="11103" y="13683"/>
                    <a:pt x="10978" y="13382"/>
                  </a:cubicBezTo>
                  <a:cubicBezTo>
                    <a:pt x="11279" y="13182"/>
                    <a:pt x="11529" y="13006"/>
                    <a:pt x="11780" y="12831"/>
                  </a:cubicBezTo>
                  <a:cubicBezTo>
                    <a:pt x="12031" y="13107"/>
                    <a:pt x="12231" y="13332"/>
                    <a:pt x="12457" y="13558"/>
                  </a:cubicBezTo>
                  <a:cubicBezTo>
                    <a:pt x="12623" y="13724"/>
                    <a:pt x="12730" y="13812"/>
                    <a:pt x="12842" y="13812"/>
                  </a:cubicBezTo>
                  <a:cubicBezTo>
                    <a:pt x="12950" y="13812"/>
                    <a:pt x="13062" y="13730"/>
                    <a:pt x="13234" y="13558"/>
                  </a:cubicBezTo>
                  <a:cubicBezTo>
                    <a:pt x="13534" y="13232"/>
                    <a:pt x="13835" y="12906"/>
                    <a:pt x="14111" y="12580"/>
                  </a:cubicBezTo>
                  <a:cubicBezTo>
                    <a:pt x="14387" y="12229"/>
                    <a:pt x="14362" y="12154"/>
                    <a:pt x="14036" y="11879"/>
                  </a:cubicBezTo>
                  <a:cubicBezTo>
                    <a:pt x="13785" y="11678"/>
                    <a:pt x="13534" y="11478"/>
                    <a:pt x="13234" y="11277"/>
                  </a:cubicBezTo>
                  <a:cubicBezTo>
                    <a:pt x="13384" y="10976"/>
                    <a:pt x="13509" y="10676"/>
                    <a:pt x="13635" y="10400"/>
                  </a:cubicBezTo>
                  <a:cubicBezTo>
                    <a:pt x="14161" y="10550"/>
                    <a:pt x="14562" y="10851"/>
                    <a:pt x="15088" y="10851"/>
                  </a:cubicBezTo>
                  <a:cubicBezTo>
                    <a:pt x="15364" y="10275"/>
                    <a:pt x="15514" y="9673"/>
                    <a:pt x="15615" y="9071"/>
                  </a:cubicBezTo>
                  <a:cubicBezTo>
                    <a:pt x="15690" y="8721"/>
                    <a:pt x="15640" y="8670"/>
                    <a:pt x="15264" y="8620"/>
                  </a:cubicBezTo>
                  <a:cubicBezTo>
                    <a:pt x="14938" y="8570"/>
                    <a:pt x="14612" y="8545"/>
                    <a:pt x="14236" y="8520"/>
                  </a:cubicBezTo>
                  <a:cubicBezTo>
                    <a:pt x="14211" y="8069"/>
                    <a:pt x="14186" y="7643"/>
                    <a:pt x="14161" y="7167"/>
                  </a:cubicBezTo>
                  <a:cubicBezTo>
                    <a:pt x="14562" y="7117"/>
                    <a:pt x="14888" y="7066"/>
                    <a:pt x="15239" y="7016"/>
                  </a:cubicBezTo>
                  <a:cubicBezTo>
                    <a:pt x="15615" y="6966"/>
                    <a:pt x="15690" y="6866"/>
                    <a:pt x="15615" y="6515"/>
                  </a:cubicBezTo>
                  <a:cubicBezTo>
                    <a:pt x="15464" y="5914"/>
                    <a:pt x="15289" y="5312"/>
                    <a:pt x="15088" y="4736"/>
                  </a:cubicBezTo>
                  <a:cubicBezTo>
                    <a:pt x="14987" y="4449"/>
                    <a:pt x="14897" y="4344"/>
                    <a:pt x="14720" y="4344"/>
                  </a:cubicBezTo>
                  <a:cubicBezTo>
                    <a:pt x="14633" y="4344"/>
                    <a:pt x="14526" y="4369"/>
                    <a:pt x="14387" y="4410"/>
                  </a:cubicBezTo>
                  <a:cubicBezTo>
                    <a:pt x="14086" y="4510"/>
                    <a:pt x="13785" y="4610"/>
                    <a:pt x="13484" y="4736"/>
                  </a:cubicBezTo>
                  <a:cubicBezTo>
                    <a:pt x="13284" y="4460"/>
                    <a:pt x="13108" y="4234"/>
                    <a:pt x="12908" y="3984"/>
                  </a:cubicBezTo>
                  <a:cubicBezTo>
                    <a:pt x="13184" y="3708"/>
                    <a:pt x="13409" y="3482"/>
                    <a:pt x="13660" y="3257"/>
                  </a:cubicBezTo>
                  <a:cubicBezTo>
                    <a:pt x="13961" y="2981"/>
                    <a:pt x="13986" y="2856"/>
                    <a:pt x="13685" y="2530"/>
                  </a:cubicBezTo>
                  <a:cubicBezTo>
                    <a:pt x="13359" y="2204"/>
                    <a:pt x="13033" y="1904"/>
                    <a:pt x="12682" y="1603"/>
                  </a:cubicBezTo>
                  <a:cubicBezTo>
                    <a:pt x="12508" y="1452"/>
                    <a:pt x="12382" y="1376"/>
                    <a:pt x="12259" y="1376"/>
                  </a:cubicBezTo>
                  <a:cubicBezTo>
                    <a:pt x="12118" y="1376"/>
                    <a:pt x="11981" y="1477"/>
                    <a:pt x="11780" y="1678"/>
                  </a:cubicBezTo>
                  <a:cubicBezTo>
                    <a:pt x="11580" y="1853"/>
                    <a:pt x="11404" y="2079"/>
                    <a:pt x="11179" y="2305"/>
                  </a:cubicBezTo>
                  <a:cubicBezTo>
                    <a:pt x="10903" y="2104"/>
                    <a:pt x="10677" y="1954"/>
                    <a:pt x="10427" y="1778"/>
                  </a:cubicBezTo>
                  <a:cubicBezTo>
                    <a:pt x="10552" y="1528"/>
                    <a:pt x="10652" y="1327"/>
                    <a:pt x="10753" y="1102"/>
                  </a:cubicBezTo>
                  <a:cubicBezTo>
                    <a:pt x="10903" y="751"/>
                    <a:pt x="10878" y="575"/>
                    <a:pt x="10477" y="450"/>
                  </a:cubicBezTo>
                  <a:cubicBezTo>
                    <a:pt x="9976" y="274"/>
                    <a:pt x="9449" y="149"/>
                    <a:pt x="8923" y="24"/>
                  </a:cubicBezTo>
                  <a:cubicBezTo>
                    <a:pt x="8852" y="9"/>
                    <a:pt x="8791" y="1"/>
                    <a:pt x="8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8"/>
            <p:cNvSpPr/>
            <p:nvPr/>
          </p:nvSpPr>
          <p:spPr>
            <a:xfrm>
              <a:off x="5155075" y="3905550"/>
              <a:ext cx="110300" cy="109700"/>
            </a:xfrm>
            <a:custGeom>
              <a:rect b="b" l="l" r="r" t="t"/>
              <a:pathLst>
                <a:path extrusionOk="0" h="4388" w="4412">
                  <a:moveTo>
                    <a:pt x="2185" y="502"/>
                  </a:moveTo>
                  <a:cubicBezTo>
                    <a:pt x="2200" y="502"/>
                    <a:pt x="2215" y="502"/>
                    <a:pt x="2231" y="503"/>
                  </a:cubicBezTo>
                  <a:cubicBezTo>
                    <a:pt x="3183" y="503"/>
                    <a:pt x="3910" y="1254"/>
                    <a:pt x="3935" y="2182"/>
                  </a:cubicBezTo>
                  <a:cubicBezTo>
                    <a:pt x="3935" y="3120"/>
                    <a:pt x="3157" y="3912"/>
                    <a:pt x="2248" y="3912"/>
                  </a:cubicBezTo>
                  <a:cubicBezTo>
                    <a:pt x="2234" y="3912"/>
                    <a:pt x="2220" y="3911"/>
                    <a:pt x="2206" y="3911"/>
                  </a:cubicBezTo>
                  <a:cubicBezTo>
                    <a:pt x="1253" y="3911"/>
                    <a:pt x="501" y="3134"/>
                    <a:pt x="501" y="2207"/>
                  </a:cubicBezTo>
                  <a:cubicBezTo>
                    <a:pt x="477" y="1269"/>
                    <a:pt x="1229" y="502"/>
                    <a:pt x="2185" y="502"/>
                  </a:cubicBezTo>
                  <a:close/>
                  <a:moveTo>
                    <a:pt x="2226" y="1"/>
                  </a:moveTo>
                  <a:cubicBezTo>
                    <a:pt x="2211" y="1"/>
                    <a:pt x="2196" y="1"/>
                    <a:pt x="2180" y="1"/>
                  </a:cubicBezTo>
                  <a:cubicBezTo>
                    <a:pt x="952" y="26"/>
                    <a:pt x="0" y="1004"/>
                    <a:pt x="25" y="2232"/>
                  </a:cubicBezTo>
                  <a:cubicBezTo>
                    <a:pt x="25" y="3420"/>
                    <a:pt x="978" y="4388"/>
                    <a:pt x="2184" y="4388"/>
                  </a:cubicBezTo>
                  <a:cubicBezTo>
                    <a:pt x="2200" y="4388"/>
                    <a:pt x="2215" y="4388"/>
                    <a:pt x="2231" y="4387"/>
                  </a:cubicBezTo>
                  <a:cubicBezTo>
                    <a:pt x="3434" y="4387"/>
                    <a:pt x="4411" y="3410"/>
                    <a:pt x="4411" y="2207"/>
                  </a:cubicBezTo>
                  <a:cubicBezTo>
                    <a:pt x="4411" y="994"/>
                    <a:pt x="3433" y="1"/>
                    <a:pt x="2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4" name="Google Shape;2634;p48"/>
          <p:cNvGrpSpPr/>
          <p:nvPr/>
        </p:nvGrpSpPr>
        <p:grpSpPr>
          <a:xfrm>
            <a:off x="5129281" y="3778810"/>
            <a:ext cx="2575134" cy="621779"/>
            <a:chOff x="2525200" y="826325"/>
            <a:chExt cx="1399225" cy="337850"/>
          </a:xfrm>
        </p:grpSpPr>
        <p:sp>
          <p:nvSpPr>
            <p:cNvPr id="2635" name="Google Shape;2635;p48"/>
            <p:cNvSpPr/>
            <p:nvPr/>
          </p:nvSpPr>
          <p:spPr>
            <a:xfrm>
              <a:off x="2563450" y="898225"/>
              <a:ext cx="1149275" cy="85250"/>
            </a:xfrm>
            <a:custGeom>
              <a:rect b="b" l="l" r="r" t="t"/>
              <a:pathLst>
                <a:path extrusionOk="0" h="3410" w="45971">
                  <a:moveTo>
                    <a:pt x="17256" y="1507"/>
                  </a:moveTo>
                  <a:lnTo>
                    <a:pt x="17256" y="1507"/>
                  </a:lnTo>
                  <a:cubicBezTo>
                    <a:pt x="17256" y="1507"/>
                    <a:pt x="17279" y="1530"/>
                    <a:pt x="17279" y="1530"/>
                  </a:cubicBezTo>
                  <a:cubicBezTo>
                    <a:pt x="17279" y="1507"/>
                    <a:pt x="17256" y="1507"/>
                    <a:pt x="17256" y="1507"/>
                  </a:cubicBezTo>
                  <a:close/>
                  <a:moveTo>
                    <a:pt x="33690" y="2055"/>
                  </a:moveTo>
                  <a:cubicBezTo>
                    <a:pt x="33690" y="2055"/>
                    <a:pt x="33667" y="2055"/>
                    <a:pt x="33667" y="2078"/>
                  </a:cubicBezTo>
                  <a:cubicBezTo>
                    <a:pt x="33690" y="2055"/>
                    <a:pt x="33690" y="2055"/>
                    <a:pt x="33690" y="2055"/>
                  </a:cubicBezTo>
                  <a:close/>
                  <a:moveTo>
                    <a:pt x="32229" y="2580"/>
                  </a:moveTo>
                  <a:cubicBezTo>
                    <a:pt x="32218" y="2580"/>
                    <a:pt x="32212" y="2585"/>
                    <a:pt x="32207" y="2591"/>
                  </a:cubicBezTo>
                  <a:lnTo>
                    <a:pt x="32207" y="2591"/>
                  </a:lnTo>
                  <a:lnTo>
                    <a:pt x="32229" y="2580"/>
                  </a:lnTo>
                  <a:close/>
                  <a:moveTo>
                    <a:pt x="411" y="0"/>
                  </a:moveTo>
                  <a:cubicBezTo>
                    <a:pt x="365" y="0"/>
                    <a:pt x="320" y="0"/>
                    <a:pt x="274" y="23"/>
                  </a:cubicBezTo>
                  <a:cubicBezTo>
                    <a:pt x="183" y="46"/>
                    <a:pt x="114" y="115"/>
                    <a:pt x="69" y="206"/>
                  </a:cubicBezTo>
                  <a:cubicBezTo>
                    <a:pt x="23" y="297"/>
                    <a:pt x="0" y="411"/>
                    <a:pt x="46" y="503"/>
                  </a:cubicBezTo>
                  <a:cubicBezTo>
                    <a:pt x="69" y="617"/>
                    <a:pt x="137" y="662"/>
                    <a:pt x="228" y="731"/>
                  </a:cubicBezTo>
                  <a:cubicBezTo>
                    <a:pt x="685" y="1028"/>
                    <a:pt x="1141" y="1302"/>
                    <a:pt x="1621" y="1530"/>
                  </a:cubicBezTo>
                  <a:cubicBezTo>
                    <a:pt x="2054" y="1758"/>
                    <a:pt x="2511" y="1941"/>
                    <a:pt x="2990" y="2100"/>
                  </a:cubicBezTo>
                  <a:cubicBezTo>
                    <a:pt x="3796" y="2376"/>
                    <a:pt x="4640" y="2514"/>
                    <a:pt x="5506" y="2514"/>
                  </a:cubicBezTo>
                  <a:cubicBezTo>
                    <a:pt x="5573" y="2514"/>
                    <a:pt x="5640" y="2513"/>
                    <a:pt x="5706" y="2511"/>
                  </a:cubicBezTo>
                  <a:cubicBezTo>
                    <a:pt x="6642" y="2488"/>
                    <a:pt x="7578" y="2283"/>
                    <a:pt x="8491" y="2009"/>
                  </a:cubicBezTo>
                  <a:cubicBezTo>
                    <a:pt x="8993" y="1849"/>
                    <a:pt x="9495" y="1644"/>
                    <a:pt x="9975" y="1461"/>
                  </a:cubicBezTo>
                  <a:cubicBezTo>
                    <a:pt x="10477" y="1256"/>
                    <a:pt x="10979" y="1096"/>
                    <a:pt x="11481" y="1005"/>
                  </a:cubicBezTo>
                  <a:cubicBezTo>
                    <a:pt x="11827" y="955"/>
                    <a:pt x="12184" y="918"/>
                    <a:pt x="12536" y="918"/>
                  </a:cubicBezTo>
                  <a:cubicBezTo>
                    <a:pt x="12673" y="918"/>
                    <a:pt x="12808" y="924"/>
                    <a:pt x="12942" y="936"/>
                  </a:cubicBezTo>
                  <a:cubicBezTo>
                    <a:pt x="13558" y="1005"/>
                    <a:pt x="14152" y="1165"/>
                    <a:pt x="14745" y="1370"/>
                  </a:cubicBezTo>
                  <a:cubicBezTo>
                    <a:pt x="14700" y="1347"/>
                    <a:pt x="14677" y="1347"/>
                    <a:pt x="14654" y="1324"/>
                  </a:cubicBezTo>
                  <a:lnTo>
                    <a:pt x="14654" y="1324"/>
                  </a:lnTo>
                  <a:cubicBezTo>
                    <a:pt x="15499" y="1644"/>
                    <a:pt x="16343" y="2009"/>
                    <a:pt x="17210" y="2306"/>
                  </a:cubicBezTo>
                  <a:cubicBezTo>
                    <a:pt x="17690" y="2466"/>
                    <a:pt x="18146" y="2625"/>
                    <a:pt x="18648" y="2694"/>
                  </a:cubicBezTo>
                  <a:cubicBezTo>
                    <a:pt x="18865" y="2717"/>
                    <a:pt x="19082" y="2728"/>
                    <a:pt x="19299" y="2728"/>
                  </a:cubicBezTo>
                  <a:cubicBezTo>
                    <a:pt x="19516" y="2728"/>
                    <a:pt x="19733" y="2717"/>
                    <a:pt x="19949" y="2694"/>
                  </a:cubicBezTo>
                  <a:cubicBezTo>
                    <a:pt x="20771" y="2603"/>
                    <a:pt x="21547" y="2306"/>
                    <a:pt x="22300" y="1986"/>
                  </a:cubicBezTo>
                  <a:cubicBezTo>
                    <a:pt x="23031" y="1690"/>
                    <a:pt x="23784" y="1393"/>
                    <a:pt x="24560" y="1233"/>
                  </a:cubicBezTo>
                  <a:cubicBezTo>
                    <a:pt x="24834" y="1182"/>
                    <a:pt x="25108" y="1156"/>
                    <a:pt x="25382" y="1156"/>
                  </a:cubicBezTo>
                  <a:cubicBezTo>
                    <a:pt x="25473" y="1156"/>
                    <a:pt x="25564" y="1159"/>
                    <a:pt x="25656" y="1165"/>
                  </a:cubicBezTo>
                  <a:cubicBezTo>
                    <a:pt x="25975" y="1210"/>
                    <a:pt x="26318" y="1256"/>
                    <a:pt x="26637" y="1370"/>
                  </a:cubicBezTo>
                  <a:cubicBezTo>
                    <a:pt x="27322" y="1644"/>
                    <a:pt x="27938" y="2055"/>
                    <a:pt x="28577" y="2443"/>
                  </a:cubicBezTo>
                  <a:cubicBezTo>
                    <a:pt x="28897" y="2648"/>
                    <a:pt x="29217" y="2831"/>
                    <a:pt x="29559" y="2991"/>
                  </a:cubicBezTo>
                  <a:cubicBezTo>
                    <a:pt x="29924" y="3150"/>
                    <a:pt x="30335" y="3264"/>
                    <a:pt x="30723" y="3333"/>
                  </a:cubicBezTo>
                  <a:cubicBezTo>
                    <a:pt x="30997" y="3384"/>
                    <a:pt x="31284" y="3410"/>
                    <a:pt x="31564" y="3410"/>
                  </a:cubicBezTo>
                  <a:cubicBezTo>
                    <a:pt x="31657" y="3410"/>
                    <a:pt x="31750" y="3407"/>
                    <a:pt x="31841" y="3401"/>
                  </a:cubicBezTo>
                  <a:cubicBezTo>
                    <a:pt x="32184" y="3379"/>
                    <a:pt x="32503" y="3310"/>
                    <a:pt x="32823" y="3219"/>
                  </a:cubicBezTo>
                  <a:cubicBezTo>
                    <a:pt x="33485" y="3036"/>
                    <a:pt x="34101" y="2694"/>
                    <a:pt x="34695" y="2420"/>
                  </a:cubicBezTo>
                  <a:cubicBezTo>
                    <a:pt x="34672" y="2420"/>
                    <a:pt x="34649" y="2443"/>
                    <a:pt x="34603" y="2443"/>
                  </a:cubicBezTo>
                  <a:cubicBezTo>
                    <a:pt x="34946" y="2306"/>
                    <a:pt x="35288" y="2146"/>
                    <a:pt x="35630" y="2009"/>
                  </a:cubicBezTo>
                  <a:cubicBezTo>
                    <a:pt x="36018" y="1872"/>
                    <a:pt x="36429" y="1758"/>
                    <a:pt x="36863" y="1667"/>
                  </a:cubicBezTo>
                  <a:cubicBezTo>
                    <a:pt x="37310" y="1597"/>
                    <a:pt x="37758" y="1570"/>
                    <a:pt x="38205" y="1570"/>
                  </a:cubicBezTo>
                  <a:cubicBezTo>
                    <a:pt x="38488" y="1570"/>
                    <a:pt x="38771" y="1581"/>
                    <a:pt x="39054" y="1598"/>
                  </a:cubicBezTo>
                  <a:lnTo>
                    <a:pt x="39100" y="1598"/>
                  </a:lnTo>
                  <a:cubicBezTo>
                    <a:pt x="41268" y="1781"/>
                    <a:pt x="43391" y="2443"/>
                    <a:pt x="45605" y="2443"/>
                  </a:cubicBezTo>
                  <a:cubicBezTo>
                    <a:pt x="45811" y="2443"/>
                    <a:pt x="45970" y="2237"/>
                    <a:pt x="45970" y="2032"/>
                  </a:cubicBezTo>
                  <a:cubicBezTo>
                    <a:pt x="45947" y="1826"/>
                    <a:pt x="45765" y="1667"/>
                    <a:pt x="45559" y="1667"/>
                  </a:cubicBezTo>
                  <a:cubicBezTo>
                    <a:pt x="45466" y="1673"/>
                    <a:pt x="45372" y="1676"/>
                    <a:pt x="45279" y="1676"/>
                  </a:cubicBezTo>
                  <a:cubicBezTo>
                    <a:pt x="45053" y="1676"/>
                    <a:pt x="44827" y="1660"/>
                    <a:pt x="44601" y="1644"/>
                  </a:cubicBezTo>
                  <a:lnTo>
                    <a:pt x="44578" y="1644"/>
                  </a:lnTo>
                  <a:cubicBezTo>
                    <a:pt x="43619" y="1553"/>
                    <a:pt x="42683" y="1393"/>
                    <a:pt x="41748" y="1210"/>
                  </a:cubicBezTo>
                  <a:cubicBezTo>
                    <a:pt x="40789" y="1050"/>
                    <a:pt x="39830" y="891"/>
                    <a:pt x="38849" y="822"/>
                  </a:cubicBezTo>
                  <a:cubicBezTo>
                    <a:pt x="38667" y="814"/>
                    <a:pt x="38486" y="809"/>
                    <a:pt x="38305" y="809"/>
                  </a:cubicBezTo>
                  <a:cubicBezTo>
                    <a:pt x="37528" y="809"/>
                    <a:pt x="36754" y="893"/>
                    <a:pt x="35996" y="1096"/>
                  </a:cubicBezTo>
                  <a:cubicBezTo>
                    <a:pt x="35197" y="1302"/>
                    <a:pt x="34444" y="1690"/>
                    <a:pt x="33690" y="2055"/>
                  </a:cubicBezTo>
                  <a:cubicBezTo>
                    <a:pt x="33693" y="2055"/>
                    <a:pt x="33696" y="2054"/>
                    <a:pt x="33699" y="2054"/>
                  </a:cubicBezTo>
                  <a:lnTo>
                    <a:pt x="33699" y="2054"/>
                  </a:lnTo>
                  <a:cubicBezTo>
                    <a:pt x="33687" y="2061"/>
                    <a:pt x="33676" y="2069"/>
                    <a:pt x="33667" y="2078"/>
                  </a:cubicBezTo>
                  <a:cubicBezTo>
                    <a:pt x="33202" y="2299"/>
                    <a:pt x="32714" y="2478"/>
                    <a:pt x="32205" y="2593"/>
                  </a:cubicBezTo>
                  <a:lnTo>
                    <a:pt x="32205" y="2593"/>
                  </a:lnTo>
                  <a:cubicBezTo>
                    <a:pt x="32206" y="2592"/>
                    <a:pt x="32206" y="2592"/>
                    <a:pt x="32207" y="2591"/>
                  </a:cubicBezTo>
                  <a:lnTo>
                    <a:pt x="32207" y="2591"/>
                  </a:lnTo>
                  <a:lnTo>
                    <a:pt x="32202" y="2594"/>
                  </a:lnTo>
                  <a:lnTo>
                    <a:pt x="32202" y="2594"/>
                  </a:lnTo>
                  <a:cubicBezTo>
                    <a:pt x="32188" y="2597"/>
                    <a:pt x="32175" y="2600"/>
                    <a:pt x="32161" y="2603"/>
                  </a:cubicBezTo>
                  <a:cubicBezTo>
                    <a:pt x="31987" y="2629"/>
                    <a:pt x="31806" y="2640"/>
                    <a:pt x="31621" y="2640"/>
                  </a:cubicBezTo>
                  <a:cubicBezTo>
                    <a:pt x="31490" y="2640"/>
                    <a:pt x="31358" y="2635"/>
                    <a:pt x="31225" y="2625"/>
                  </a:cubicBezTo>
                  <a:cubicBezTo>
                    <a:pt x="30860" y="2603"/>
                    <a:pt x="30472" y="2511"/>
                    <a:pt x="30107" y="2397"/>
                  </a:cubicBezTo>
                  <a:cubicBezTo>
                    <a:pt x="29194" y="2055"/>
                    <a:pt x="28440" y="1416"/>
                    <a:pt x="27573" y="959"/>
                  </a:cubicBezTo>
                  <a:cubicBezTo>
                    <a:pt x="27139" y="731"/>
                    <a:pt x="26683" y="571"/>
                    <a:pt x="26204" y="480"/>
                  </a:cubicBezTo>
                  <a:cubicBezTo>
                    <a:pt x="25936" y="426"/>
                    <a:pt x="25669" y="404"/>
                    <a:pt x="25401" y="404"/>
                  </a:cubicBezTo>
                  <a:cubicBezTo>
                    <a:pt x="25212" y="404"/>
                    <a:pt x="25023" y="415"/>
                    <a:pt x="24834" y="434"/>
                  </a:cubicBezTo>
                  <a:cubicBezTo>
                    <a:pt x="23191" y="594"/>
                    <a:pt x="21775" y="1575"/>
                    <a:pt x="20155" y="1895"/>
                  </a:cubicBezTo>
                  <a:cubicBezTo>
                    <a:pt x="19864" y="1946"/>
                    <a:pt x="19586" y="1972"/>
                    <a:pt x="19301" y="1972"/>
                  </a:cubicBezTo>
                  <a:cubicBezTo>
                    <a:pt x="19206" y="1972"/>
                    <a:pt x="19111" y="1969"/>
                    <a:pt x="19014" y="1963"/>
                  </a:cubicBezTo>
                  <a:cubicBezTo>
                    <a:pt x="18420" y="1918"/>
                    <a:pt x="17850" y="1712"/>
                    <a:pt x="17279" y="1530"/>
                  </a:cubicBezTo>
                  <a:lnTo>
                    <a:pt x="17233" y="1507"/>
                  </a:lnTo>
                  <a:lnTo>
                    <a:pt x="17256" y="1507"/>
                  </a:lnTo>
                  <a:cubicBezTo>
                    <a:pt x="16457" y="1233"/>
                    <a:pt x="15681" y="891"/>
                    <a:pt x="14882" y="617"/>
                  </a:cubicBezTo>
                  <a:cubicBezTo>
                    <a:pt x="14517" y="480"/>
                    <a:pt x="14152" y="389"/>
                    <a:pt x="13764" y="297"/>
                  </a:cubicBezTo>
                  <a:cubicBezTo>
                    <a:pt x="13376" y="206"/>
                    <a:pt x="12965" y="160"/>
                    <a:pt x="12577" y="160"/>
                  </a:cubicBezTo>
                  <a:cubicBezTo>
                    <a:pt x="12535" y="159"/>
                    <a:pt x="12494" y="159"/>
                    <a:pt x="12453" y="159"/>
                  </a:cubicBezTo>
                  <a:cubicBezTo>
                    <a:pt x="11514" y="159"/>
                    <a:pt x="10599" y="403"/>
                    <a:pt x="9747" y="731"/>
                  </a:cubicBezTo>
                  <a:cubicBezTo>
                    <a:pt x="9495" y="822"/>
                    <a:pt x="9244" y="936"/>
                    <a:pt x="8993" y="1028"/>
                  </a:cubicBezTo>
                  <a:cubicBezTo>
                    <a:pt x="8742" y="1119"/>
                    <a:pt x="8491" y="1210"/>
                    <a:pt x="8263" y="1279"/>
                  </a:cubicBezTo>
                  <a:cubicBezTo>
                    <a:pt x="7829" y="1416"/>
                    <a:pt x="7373" y="1530"/>
                    <a:pt x="6916" y="1621"/>
                  </a:cubicBezTo>
                  <a:cubicBezTo>
                    <a:pt x="6425" y="1706"/>
                    <a:pt x="5922" y="1753"/>
                    <a:pt x="5424" y="1753"/>
                  </a:cubicBezTo>
                  <a:cubicBezTo>
                    <a:pt x="5251" y="1753"/>
                    <a:pt x="5079" y="1747"/>
                    <a:pt x="4908" y="1735"/>
                  </a:cubicBezTo>
                  <a:cubicBezTo>
                    <a:pt x="4268" y="1667"/>
                    <a:pt x="3652" y="1530"/>
                    <a:pt x="3036" y="1324"/>
                  </a:cubicBezTo>
                  <a:cubicBezTo>
                    <a:pt x="2169" y="1005"/>
                    <a:pt x="1347" y="571"/>
                    <a:pt x="571" y="46"/>
                  </a:cubicBezTo>
                  <a:cubicBezTo>
                    <a:pt x="525" y="23"/>
                    <a:pt x="479" y="0"/>
                    <a:pt x="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8"/>
            <p:cNvSpPr/>
            <p:nvPr/>
          </p:nvSpPr>
          <p:spPr>
            <a:xfrm>
              <a:off x="2525200" y="1008350"/>
              <a:ext cx="1211475" cy="81275"/>
            </a:xfrm>
            <a:custGeom>
              <a:rect b="b" l="l" r="r" t="t"/>
              <a:pathLst>
                <a:path extrusionOk="0" h="3251" w="48459">
                  <a:moveTo>
                    <a:pt x="13947" y="1"/>
                  </a:moveTo>
                  <a:cubicBezTo>
                    <a:pt x="13673" y="1"/>
                    <a:pt x="13422" y="1"/>
                    <a:pt x="13148" y="46"/>
                  </a:cubicBezTo>
                  <a:cubicBezTo>
                    <a:pt x="12623" y="115"/>
                    <a:pt x="12121" y="252"/>
                    <a:pt x="11619" y="434"/>
                  </a:cubicBezTo>
                  <a:cubicBezTo>
                    <a:pt x="10615" y="845"/>
                    <a:pt x="9816" y="1599"/>
                    <a:pt x="8857" y="2078"/>
                  </a:cubicBezTo>
                  <a:cubicBezTo>
                    <a:pt x="8492" y="2238"/>
                    <a:pt x="8127" y="2352"/>
                    <a:pt x="7739" y="2420"/>
                  </a:cubicBezTo>
                  <a:cubicBezTo>
                    <a:pt x="7413" y="2472"/>
                    <a:pt x="7075" y="2497"/>
                    <a:pt x="6734" y="2497"/>
                  </a:cubicBezTo>
                  <a:cubicBezTo>
                    <a:pt x="6620" y="2497"/>
                    <a:pt x="6506" y="2494"/>
                    <a:pt x="6392" y="2489"/>
                  </a:cubicBezTo>
                  <a:cubicBezTo>
                    <a:pt x="5662" y="2420"/>
                    <a:pt x="4931" y="2238"/>
                    <a:pt x="4246" y="1987"/>
                  </a:cubicBezTo>
                  <a:cubicBezTo>
                    <a:pt x="2968" y="1530"/>
                    <a:pt x="1781" y="891"/>
                    <a:pt x="594" y="252"/>
                  </a:cubicBezTo>
                  <a:cubicBezTo>
                    <a:pt x="540" y="225"/>
                    <a:pt x="481" y="212"/>
                    <a:pt x="423" y="212"/>
                  </a:cubicBezTo>
                  <a:cubicBezTo>
                    <a:pt x="288" y="212"/>
                    <a:pt x="156" y="283"/>
                    <a:pt x="92" y="412"/>
                  </a:cubicBezTo>
                  <a:cubicBezTo>
                    <a:pt x="1" y="617"/>
                    <a:pt x="69" y="822"/>
                    <a:pt x="252" y="937"/>
                  </a:cubicBezTo>
                  <a:cubicBezTo>
                    <a:pt x="1165" y="1439"/>
                    <a:pt x="2101" y="1918"/>
                    <a:pt x="3037" y="2329"/>
                  </a:cubicBezTo>
                  <a:cubicBezTo>
                    <a:pt x="4041" y="2763"/>
                    <a:pt x="5091" y="3105"/>
                    <a:pt x="6164" y="3219"/>
                  </a:cubicBezTo>
                  <a:cubicBezTo>
                    <a:pt x="6400" y="3240"/>
                    <a:pt x="6631" y="3251"/>
                    <a:pt x="6860" y="3251"/>
                  </a:cubicBezTo>
                  <a:cubicBezTo>
                    <a:pt x="7140" y="3251"/>
                    <a:pt x="7417" y="3234"/>
                    <a:pt x="7693" y="3196"/>
                  </a:cubicBezTo>
                  <a:cubicBezTo>
                    <a:pt x="7967" y="3173"/>
                    <a:pt x="8241" y="3105"/>
                    <a:pt x="8492" y="3037"/>
                  </a:cubicBezTo>
                  <a:cubicBezTo>
                    <a:pt x="8743" y="2968"/>
                    <a:pt x="8971" y="2854"/>
                    <a:pt x="9199" y="2763"/>
                  </a:cubicBezTo>
                  <a:cubicBezTo>
                    <a:pt x="10090" y="2329"/>
                    <a:pt x="10820" y="1667"/>
                    <a:pt x="11710" y="1233"/>
                  </a:cubicBezTo>
                  <a:cubicBezTo>
                    <a:pt x="12121" y="1051"/>
                    <a:pt x="12555" y="914"/>
                    <a:pt x="13011" y="822"/>
                  </a:cubicBezTo>
                  <a:cubicBezTo>
                    <a:pt x="13306" y="778"/>
                    <a:pt x="13601" y="753"/>
                    <a:pt x="13896" y="753"/>
                  </a:cubicBezTo>
                  <a:cubicBezTo>
                    <a:pt x="14057" y="753"/>
                    <a:pt x="14219" y="761"/>
                    <a:pt x="14381" y="777"/>
                  </a:cubicBezTo>
                  <a:cubicBezTo>
                    <a:pt x="15066" y="822"/>
                    <a:pt x="15727" y="1005"/>
                    <a:pt x="16367" y="1233"/>
                  </a:cubicBezTo>
                  <a:cubicBezTo>
                    <a:pt x="17987" y="1804"/>
                    <a:pt x="19494" y="2648"/>
                    <a:pt x="21206" y="2900"/>
                  </a:cubicBezTo>
                  <a:cubicBezTo>
                    <a:pt x="21515" y="2944"/>
                    <a:pt x="21825" y="2969"/>
                    <a:pt x="22128" y="2969"/>
                  </a:cubicBezTo>
                  <a:cubicBezTo>
                    <a:pt x="22294" y="2969"/>
                    <a:pt x="22459" y="2961"/>
                    <a:pt x="22621" y="2945"/>
                  </a:cubicBezTo>
                  <a:cubicBezTo>
                    <a:pt x="23191" y="2922"/>
                    <a:pt x="23739" y="2808"/>
                    <a:pt x="24264" y="2648"/>
                  </a:cubicBezTo>
                  <a:cubicBezTo>
                    <a:pt x="25337" y="2352"/>
                    <a:pt x="26364" y="1895"/>
                    <a:pt x="27460" y="1690"/>
                  </a:cubicBezTo>
                  <a:cubicBezTo>
                    <a:pt x="27802" y="1638"/>
                    <a:pt x="28132" y="1613"/>
                    <a:pt x="28468" y="1613"/>
                  </a:cubicBezTo>
                  <a:cubicBezTo>
                    <a:pt x="28580" y="1613"/>
                    <a:pt x="28692" y="1616"/>
                    <a:pt x="28806" y="1621"/>
                  </a:cubicBezTo>
                  <a:cubicBezTo>
                    <a:pt x="29651" y="1713"/>
                    <a:pt x="30473" y="1964"/>
                    <a:pt x="31272" y="2215"/>
                  </a:cubicBezTo>
                  <a:cubicBezTo>
                    <a:pt x="31682" y="2329"/>
                    <a:pt x="32093" y="2443"/>
                    <a:pt x="32527" y="2534"/>
                  </a:cubicBezTo>
                  <a:cubicBezTo>
                    <a:pt x="32983" y="2648"/>
                    <a:pt x="33440" y="2694"/>
                    <a:pt x="33896" y="2717"/>
                  </a:cubicBezTo>
                  <a:cubicBezTo>
                    <a:pt x="34764" y="2717"/>
                    <a:pt x="35585" y="2489"/>
                    <a:pt x="36384" y="2169"/>
                  </a:cubicBezTo>
                  <a:cubicBezTo>
                    <a:pt x="37069" y="1872"/>
                    <a:pt x="37731" y="1553"/>
                    <a:pt x="38484" y="1416"/>
                  </a:cubicBezTo>
                  <a:cubicBezTo>
                    <a:pt x="38702" y="1382"/>
                    <a:pt x="38931" y="1361"/>
                    <a:pt x="39164" y="1361"/>
                  </a:cubicBezTo>
                  <a:cubicBezTo>
                    <a:pt x="39249" y="1361"/>
                    <a:pt x="39335" y="1364"/>
                    <a:pt x="39420" y="1370"/>
                  </a:cubicBezTo>
                  <a:cubicBezTo>
                    <a:pt x="39785" y="1393"/>
                    <a:pt x="40173" y="1484"/>
                    <a:pt x="40539" y="1621"/>
                  </a:cubicBezTo>
                  <a:cubicBezTo>
                    <a:pt x="41064" y="1804"/>
                    <a:pt x="41543" y="2055"/>
                    <a:pt x="42068" y="2283"/>
                  </a:cubicBezTo>
                  <a:cubicBezTo>
                    <a:pt x="42342" y="2397"/>
                    <a:pt x="42616" y="2512"/>
                    <a:pt x="42912" y="2580"/>
                  </a:cubicBezTo>
                  <a:cubicBezTo>
                    <a:pt x="43232" y="2671"/>
                    <a:pt x="43552" y="2694"/>
                    <a:pt x="43871" y="2717"/>
                  </a:cubicBezTo>
                  <a:cubicBezTo>
                    <a:pt x="43909" y="2718"/>
                    <a:pt x="43947" y="2719"/>
                    <a:pt x="43986" y="2719"/>
                  </a:cubicBezTo>
                  <a:cubicBezTo>
                    <a:pt x="44698" y="2719"/>
                    <a:pt x="45389" y="2519"/>
                    <a:pt x="46039" y="2238"/>
                  </a:cubicBezTo>
                  <a:cubicBezTo>
                    <a:pt x="46747" y="1941"/>
                    <a:pt x="47409" y="1599"/>
                    <a:pt x="48139" y="1393"/>
                  </a:cubicBezTo>
                  <a:cubicBezTo>
                    <a:pt x="48345" y="1347"/>
                    <a:pt x="48459" y="1119"/>
                    <a:pt x="48390" y="937"/>
                  </a:cubicBezTo>
                  <a:cubicBezTo>
                    <a:pt x="48336" y="772"/>
                    <a:pt x="48192" y="666"/>
                    <a:pt x="48032" y="666"/>
                  </a:cubicBezTo>
                  <a:cubicBezTo>
                    <a:pt x="47992" y="666"/>
                    <a:pt x="47952" y="672"/>
                    <a:pt x="47911" y="686"/>
                  </a:cubicBezTo>
                  <a:cubicBezTo>
                    <a:pt x="46770" y="982"/>
                    <a:pt x="45766" y="1667"/>
                    <a:pt x="44624" y="1895"/>
                  </a:cubicBezTo>
                  <a:cubicBezTo>
                    <a:pt x="44390" y="1929"/>
                    <a:pt x="44156" y="1950"/>
                    <a:pt x="43923" y="1950"/>
                  </a:cubicBezTo>
                  <a:cubicBezTo>
                    <a:pt x="43837" y="1950"/>
                    <a:pt x="43751" y="1947"/>
                    <a:pt x="43666" y="1941"/>
                  </a:cubicBezTo>
                  <a:cubicBezTo>
                    <a:pt x="43346" y="1918"/>
                    <a:pt x="43049" y="1827"/>
                    <a:pt x="42753" y="1735"/>
                  </a:cubicBezTo>
                  <a:cubicBezTo>
                    <a:pt x="42136" y="1507"/>
                    <a:pt x="41589" y="1210"/>
                    <a:pt x="40995" y="982"/>
                  </a:cubicBezTo>
                  <a:cubicBezTo>
                    <a:pt x="40653" y="845"/>
                    <a:pt x="40287" y="731"/>
                    <a:pt x="39922" y="663"/>
                  </a:cubicBezTo>
                  <a:cubicBezTo>
                    <a:pt x="39672" y="618"/>
                    <a:pt x="39421" y="593"/>
                    <a:pt x="39164" y="593"/>
                  </a:cubicBezTo>
                  <a:cubicBezTo>
                    <a:pt x="39024" y="593"/>
                    <a:pt x="38881" y="601"/>
                    <a:pt x="38735" y="617"/>
                  </a:cubicBezTo>
                  <a:cubicBezTo>
                    <a:pt x="38051" y="663"/>
                    <a:pt x="37389" y="914"/>
                    <a:pt x="36750" y="1188"/>
                  </a:cubicBezTo>
                  <a:cubicBezTo>
                    <a:pt x="36088" y="1462"/>
                    <a:pt x="35449" y="1735"/>
                    <a:pt x="34741" y="1872"/>
                  </a:cubicBezTo>
                  <a:cubicBezTo>
                    <a:pt x="34433" y="1924"/>
                    <a:pt x="34125" y="1949"/>
                    <a:pt x="33817" y="1949"/>
                  </a:cubicBezTo>
                  <a:cubicBezTo>
                    <a:pt x="33714" y="1949"/>
                    <a:pt x="33611" y="1947"/>
                    <a:pt x="33508" y="1941"/>
                  </a:cubicBezTo>
                  <a:cubicBezTo>
                    <a:pt x="32664" y="1850"/>
                    <a:pt x="31865" y="1599"/>
                    <a:pt x="31066" y="1347"/>
                  </a:cubicBezTo>
                  <a:cubicBezTo>
                    <a:pt x="30655" y="1233"/>
                    <a:pt x="30222" y="1119"/>
                    <a:pt x="29811" y="1005"/>
                  </a:cubicBezTo>
                  <a:cubicBezTo>
                    <a:pt x="29377" y="914"/>
                    <a:pt x="28920" y="868"/>
                    <a:pt x="28487" y="845"/>
                  </a:cubicBezTo>
                  <a:cubicBezTo>
                    <a:pt x="28448" y="844"/>
                    <a:pt x="28409" y="844"/>
                    <a:pt x="28370" y="844"/>
                  </a:cubicBezTo>
                  <a:cubicBezTo>
                    <a:pt x="27496" y="844"/>
                    <a:pt x="26624" y="1085"/>
                    <a:pt x="25793" y="1347"/>
                  </a:cubicBezTo>
                  <a:cubicBezTo>
                    <a:pt x="24949" y="1621"/>
                    <a:pt x="24104" y="1964"/>
                    <a:pt x="23214" y="2123"/>
                  </a:cubicBezTo>
                  <a:cubicBezTo>
                    <a:pt x="22864" y="2184"/>
                    <a:pt x="22524" y="2205"/>
                    <a:pt x="22188" y="2205"/>
                  </a:cubicBezTo>
                  <a:cubicBezTo>
                    <a:pt x="22020" y="2205"/>
                    <a:pt x="21852" y="2200"/>
                    <a:pt x="21685" y="2192"/>
                  </a:cubicBezTo>
                  <a:cubicBezTo>
                    <a:pt x="20977" y="2123"/>
                    <a:pt x="20293" y="1941"/>
                    <a:pt x="19608" y="1713"/>
                  </a:cubicBezTo>
                  <a:cubicBezTo>
                    <a:pt x="17964" y="1096"/>
                    <a:pt x="16367" y="206"/>
                    <a:pt x="14586" y="24"/>
                  </a:cubicBezTo>
                  <a:cubicBezTo>
                    <a:pt x="14381" y="1"/>
                    <a:pt x="14153" y="1"/>
                    <a:pt x="13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8"/>
            <p:cNvSpPr/>
            <p:nvPr/>
          </p:nvSpPr>
          <p:spPr>
            <a:xfrm>
              <a:off x="2525200" y="902800"/>
              <a:ext cx="113025" cy="133025"/>
            </a:xfrm>
            <a:custGeom>
              <a:rect b="b" l="l" r="r" t="t"/>
              <a:pathLst>
                <a:path extrusionOk="0" h="5321" w="4521">
                  <a:moveTo>
                    <a:pt x="1827" y="0"/>
                  </a:moveTo>
                  <a:cubicBezTo>
                    <a:pt x="1758" y="0"/>
                    <a:pt x="1690" y="0"/>
                    <a:pt x="1621" y="46"/>
                  </a:cubicBezTo>
                  <a:cubicBezTo>
                    <a:pt x="1462" y="160"/>
                    <a:pt x="1393" y="411"/>
                    <a:pt x="1530" y="571"/>
                  </a:cubicBezTo>
                  <a:cubicBezTo>
                    <a:pt x="2261" y="1621"/>
                    <a:pt x="2831" y="2762"/>
                    <a:pt x="3493" y="3858"/>
                  </a:cubicBezTo>
                  <a:cubicBezTo>
                    <a:pt x="2397" y="4017"/>
                    <a:pt x="1302" y="4109"/>
                    <a:pt x="275" y="4588"/>
                  </a:cubicBezTo>
                  <a:cubicBezTo>
                    <a:pt x="183" y="4634"/>
                    <a:pt x="115" y="4679"/>
                    <a:pt x="69" y="4771"/>
                  </a:cubicBezTo>
                  <a:cubicBezTo>
                    <a:pt x="24" y="4862"/>
                    <a:pt x="1" y="4953"/>
                    <a:pt x="46" y="5067"/>
                  </a:cubicBezTo>
                  <a:cubicBezTo>
                    <a:pt x="69" y="5159"/>
                    <a:pt x="138" y="5227"/>
                    <a:pt x="229" y="5273"/>
                  </a:cubicBezTo>
                  <a:cubicBezTo>
                    <a:pt x="271" y="5301"/>
                    <a:pt x="340" y="5320"/>
                    <a:pt x="402" y="5320"/>
                  </a:cubicBezTo>
                  <a:cubicBezTo>
                    <a:pt x="441" y="5320"/>
                    <a:pt x="477" y="5313"/>
                    <a:pt x="503" y="5296"/>
                  </a:cubicBezTo>
                  <a:cubicBezTo>
                    <a:pt x="1051" y="5067"/>
                    <a:pt x="1599" y="4908"/>
                    <a:pt x="2192" y="4816"/>
                  </a:cubicBezTo>
                  <a:lnTo>
                    <a:pt x="2078" y="4816"/>
                  </a:lnTo>
                  <a:cubicBezTo>
                    <a:pt x="2763" y="4702"/>
                    <a:pt x="3470" y="4656"/>
                    <a:pt x="4155" y="4542"/>
                  </a:cubicBezTo>
                  <a:cubicBezTo>
                    <a:pt x="4224" y="4542"/>
                    <a:pt x="4292" y="4519"/>
                    <a:pt x="4338" y="4474"/>
                  </a:cubicBezTo>
                  <a:cubicBezTo>
                    <a:pt x="4406" y="4428"/>
                    <a:pt x="4452" y="4383"/>
                    <a:pt x="4475" y="4337"/>
                  </a:cubicBezTo>
                  <a:cubicBezTo>
                    <a:pt x="4520" y="4200"/>
                    <a:pt x="4520" y="4063"/>
                    <a:pt x="4452" y="3949"/>
                  </a:cubicBezTo>
                  <a:cubicBezTo>
                    <a:pt x="3653" y="2716"/>
                    <a:pt x="3014" y="1370"/>
                    <a:pt x="2146" y="160"/>
                  </a:cubicBezTo>
                  <a:cubicBezTo>
                    <a:pt x="2078" y="46"/>
                    <a:pt x="1964" y="0"/>
                    <a:pt x="1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8"/>
            <p:cNvSpPr/>
            <p:nvPr/>
          </p:nvSpPr>
          <p:spPr>
            <a:xfrm>
              <a:off x="3687025" y="827475"/>
              <a:ext cx="26275" cy="133125"/>
            </a:xfrm>
            <a:custGeom>
              <a:rect b="b" l="l" r="r" t="t"/>
              <a:pathLst>
                <a:path extrusionOk="0" h="5325" w="1051">
                  <a:moveTo>
                    <a:pt x="365" y="0"/>
                  </a:moveTo>
                  <a:cubicBezTo>
                    <a:pt x="183" y="0"/>
                    <a:pt x="0" y="183"/>
                    <a:pt x="0" y="388"/>
                  </a:cubicBezTo>
                  <a:cubicBezTo>
                    <a:pt x="137" y="1917"/>
                    <a:pt x="274" y="3447"/>
                    <a:pt x="206" y="4976"/>
                  </a:cubicBezTo>
                  <a:cubicBezTo>
                    <a:pt x="206" y="5067"/>
                    <a:pt x="274" y="5159"/>
                    <a:pt x="343" y="5227"/>
                  </a:cubicBezTo>
                  <a:cubicBezTo>
                    <a:pt x="399" y="5283"/>
                    <a:pt x="471" y="5324"/>
                    <a:pt x="558" y="5324"/>
                  </a:cubicBezTo>
                  <a:cubicBezTo>
                    <a:pt x="577" y="5324"/>
                    <a:pt x="596" y="5322"/>
                    <a:pt x="616" y="5318"/>
                  </a:cubicBezTo>
                  <a:cubicBezTo>
                    <a:pt x="708" y="5318"/>
                    <a:pt x="799" y="5273"/>
                    <a:pt x="868" y="5204"/>
                  </a:cubicBezTo>
                  <a:cubicBezTo>
                    <a:pt x="936" y="5113"/>
                    <a:pt x="959" y="5022"/>
                    <a:pt x="959" y="4930"/>
                  </a:cubicBezTo>
                  <a:cubicBezTo>
                    <a:pt x="1050" y="3401"/>
                    <a:pt x="913" y="1872"/>
                    <a:pt x="776" y="365"/>
                  </a:cubicBezTo>
                  <a:cubicBezTo>
                    <a:pt x="753" y="160"/>
                    <a:pt x="594" y="0"/>
                    <a:pt x="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8"/>
            <p:cNvSpPr/>
            <p:nvPr/>
          </p:nvSpPr>
          <p:spPr>
            <a:xfrm>
              <a:off x="3713825" y="1022625"/>
              <a:ext cx="21150" cy="136450"/>
            </a:xfrm>
            <a:custGeom>
              <a:rect b="b" l="l" r="r" t="t"/>
              <a:pathLst>
                <a:path extrusionOk="0" h="5458" w="846">
                  <a:moveTo>
                    <a:pt x="366" y="0"/>
                  </a:moveTo>
                  <a:cubicBezTo>
                    <a:pt x="161" y="0"/>
                    <a:pt x="1" y="183"/>
                    <a:pt x="1" y="388"/>
                  </a:cubicBezTo>
                  <a:cubicBezTo>
                    <a:pt x="24" y="1963"/>
                    <a:pt x="24" y="3538"/>
                    <a:pt x="92" y="5113"/>
                  </a:cubicBezTo>
                  <a:cubicBezTo>
                    <a:pt x="92" y="5306"/>
                    <a:pt x="252" y="5458"/>
                    <a:pt x="441" y="5458"/>
                  </a:cubicBezTo>
                  <a:cubicBezTo>
                    <a:pt x="454" y="5458"/>
                    <a:pt x="467" y="5457"/>
                    <a:pt x="480" y="5456"/>
                  </a:cubicBezTo>
                  <a:cubicBezTo>
                    <a:pt x="686" y="5456"/>
                    <a:pt x="845" y="5273"/>
                    <a:pt x="845" y="5068"/>
                  </a:cubicBezTo>
                  <a:cubicBezTo>
                    <a:pt x="777" y="3493"/>
                    <a:pt x="777" y="1918"/>
                    <a:pt x="777" y="366"/>
                  </a:cubicBezTo>
                  <a:cubicBezTo>
                    <a:pt x="777" y="160"/>
                    <a:pt x="572"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8"/>
            <p:cNvSpPr/>
            <p:nvPr/>
          </p:nvSpPr>
          <p:spPr>
            <a:xfrm>
              <a:off x="3684725" y="826325"/>
              <a:ext cx="239700" cy="337850"/>
            </a:xfrm>
            <a:custGeom>
              <a:rect b="b" l="l" r="r" t="t"/>
              <a:pathLst>
                <a:path extrusionOk="0" h="13514" w="9588">
                  <a:moveTo>
                    <a:pt x="4249" y="2831"/>
                  </a:moveTo>
                  <a:cubicBezTo>
                    <a:pt x="4271" y="2846"/>
                    <a:pt x="4293" y="2861"/>
                    <a:pt x="4315" y="2876"/>
                  </a:cubicBezTo>
                  <a:cubicBezTo>
                    <a:pt x="4293" y="2855"/>
                    <a:pt x="4271" y="2833"/>
                    <a:pt x="4249" y="2831"/>
                  </a:cubicBezTo>
                  <a:close/>
                  <a:moveTo>
                    <a:pt x="412" y="0"/>
                  </a:moveTo>
                  <a:cubicBezTo>
                    <a:pt x="320" y="0"/>
                    <a:pt x="206" y="23"/>
                    <a:pt x="138" y="115"/>
                  </a:cubicBezTo>
                  <a:cubicBezTo>
                    <a:pt x="1" y="274"/>
                    <a:pt x="1" y="525"/>
                    <a:pt x="161" y="662"/>
                  </a:cubicBezTo>
                  <a:cubicBezTo>
                    <a:pt x="2717" y="2922"/>
                    <a:pt x="5707" y="4634"/>
                    <a:pt x="8515" y="6529"/>
                  </a:cubicBezTo>
                  <a:lnTo>
                    <a:pt x="8606" y="6597"/>
                  </a:lnTo>
                  <a:cubicBezTo>
                    <a:pt x="8378" y="6802"/>
                    <a:pt x="8149" y="7008"/>
                    <a:pt x="7898" y="7213"/>
                  </a:cubicBezTo>
                  <a:cubicBezTo>
                    <a:pt x="5707" y="9108"/>
                    <a:pt x="3288" y="10774"/>
                    <a:pt x="1256" y="12897"/>
                  </a:cubicBezTo>
                  <a:cubicBezTo>
                    <a:pt x="1119" y="13034"/>
                    <a:pt x="1142" y="13285"/>
                    <a:pt x="1279" y="13422"/>
                  </a:cubicBezTo>
                  <a:cubicBezTo>
                    <a:pt x="1352" y="13485"/>
                    <a:pt x="1445" y="13514"/>
                    <a:pt x="1537" y="13514"/>
                  </a:cubicBezTo>
                  <a:cubicBezTo>
                    <a:pt x="1645" y="13514"/>
                    <a:pt x="1753" y="13473"/>
                    <a:pt x="1827" y="13399"/>
                  </a:cubicBezTo>
                  <a:cubicBezTo>
                    <a:pt x="2466" y="12737"/>
                    <a:pt x="3128" y="12121"/>
                    <a:pt x="3813" y="11527"/>
                  </a:cubicBezTo>
                  <a:lnTo>
                    <a:pt x="3813" y="11527"/>
                  </a:lnTo>
                  <a:cubicBezTo>
                    <a:pt x="3790" y="11550"/>
                    <a:pt x="3767" y="11573"/>
                    <a:pt x="3744" y="11596"/>
                  </a:cubicBezTo>
                  <a:cubicBezTo>
                    <a:pt x="5639" y="9975"/>
                    <a:pt x="7670" y="8514"/>
                    <a:pt x="9496" y="6802"/>
                  </a:cubicBezTo>
                  <a:cubicBezTo>
                    <a:pt x="9565" y="6734"/>
                    <a:pt x="9587" y="6620"/>
                    <a:pt x="9587" y="6529"/>
                  </a:cubicBezTo>
                  <a:cubicBezTo>
                    <a:pt x="9587" y="6437"/>
                    <a:pt x="9542" y="6323"/>
                    <a:pt x="9473" y="6255"/>
                  </a:cubicBezTo>
                  <a:cubicBezTo>
                    <a:pt x="7739" y="5068"/>
                    <a:pt x="5958" y="3995"/>
                    <a:pt x="4246" y="2831"/>
                  </a:cubicBezTo>
                  <a:cubicBezTo>
                    <a:pt x="4247" y="2831"/>
                    <a:pt x="4248" y="2831"/>
                    <a:pt x="4249" y="2831"/>
                  </a:cubicBezTo>
                  <a:lnTo>
                    <a:pt x="4249" y="2831"/>
                  </a:lnTo>
                  <a:cubicBezTo>
                    <a:pt x="3016" y="1977"/>
                    <a:pt x="1807" y="1079"/>
                    <a:pt x="663" y="92"/>
                  </a:cubicBezTo>
                  <a:cubicBezTo>
                    <a:pt x="594" y="23"/>
                    <a:pt x="503"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8"/>
            <p:cNvSpPr/>
            <p:nvPr/>
          </p:nvSpPr>
          <p:spPr>
            <a:xfrm>
              <a:off x="2796825" y="1068850"/>
              <a:ext cx="130700" cy="39125"/>
            </a:xfrm>
            <a:custGeom>
              <a:rect b="b" l="l" r="r" t="t"/>
              <a:pathLst>
                <a:path extrusionOk="0" h="1565" w="5228">
                  <a:moveTo>
                    <a:pt x="2489" y="0"/>
                  </a:moveTo>
                  <a:cubicBezTo>
                    <a:pt x="2078" y="0"/>
                    <a:pt x="1644" y="69"/>
                    <a:pt x="1279" y="251"/>
                  </a:cubicBezTo>
                  <a:cubicBezTo>
                    <a:pt x="822" y="434"/>
                    <a:pt x="434" y="731"/>
                    <a:pt x="92" y="1096"/>
                  </a:cubicBezTo>
                  <a:cubicBezTo>
                    <a:pt x="1" y="1210"/>
                    <a:pt x="23" y="1393"/>
                    <a:pt x="138" y="1507"/>
                  </a:cubicBezTo>
                  <a:cubicBezTo>
                    <a:pt x="188" y="1547"/>
                    <a:pt x="246" y="1565"/>
                    <a:pt x="306" y="1565"/>
                  </a:cubicBezTo>
                  <a:cubicBezTo>
                    <a:pt x="383" y="1565"/>
                    <a:pt x="462" y="1535"/>
                    <a:pt x="526" y="1484"/>
                  </a:cubicBezTo>
                  <a:cubicBezTo>
                    <a:pt x="617" y="1370"/>
                    <a:pt x="708" y="1301"/>
                    <a:pt x="800" y="1210"/>
                  </a:cubicBezTo>
                  <a:cubicBezTo>
                    <a:pt x="1005" y="1050"/>
                    <a:pt x="1210" y="913"/>
                    <a:pt x="1439" y="799"/>
                  </a:cubicBezTo>
                  <a:cubicBezTo>
                    <a:pt x="1644" y="708"/>
                    <a:pt x="1827" y="639"/>
                    <a:pt x="2032" y="594"/>
                  </a:cubicBezTo>
                  <a:cubicBezTo>
                    <a:pt x="2210" y="578"/>
                    <a:pt x="2387" y="561"/>
                    <a:pt x="2557" y="561"/>
                  </a:cubicBezTo>
                  <a:cubicBezTo>
                    <a:pt x="2627" y="561"/>
                    <a:pt x="2696" y="564"/>
                    <a:pt x="2763" y="571"/>
                  </a:cubicBezTo>
                  <a:cubicBezTo>
                    <a:pt x="3128" y="617"/>
                    <a:pt x="3493" y="685"/>
                    <a:pt x="3835" y="799"/>
                  </a:cubicBezTo>
                  <a:cubicBezTo>
                    <a:pt x="4155" y="913"/>
                    <a:pt x="4452" y="1050"/>
                    <a:pt x="4771" y="1187"/>
                  </a:cubicBezTo>
                  <a:cubicBezTo>
                    <a:pt x="4814" y="1208"/>
                    <a:pt x="4858" y="1219"/>
                    <a:pt x="4902" y="1219"/>
                  </a:cubicBezTo>
                  <a:cubicBezTo>
                    <a:pt x="4998" y="1219"/>
                    <a:pt x="5089" y="1168"/>
                    <a:pt x="5136" y="1073"/>
                  </a:cubicBezTo>
                  <a:cubicBezTo>
                    <a:pt x="5228" y="936"/>
                    <a:pt x="5159" y="753"/>
                    <a:pt x="5022" y="685"/>
                  </a:cubicBezTo>
                  <a:cubicBezTo>
                    <a:pt x="4223" y="297"/>
                    <a:pt x="3402" y="0"/>
                    <a:pt x="2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8"/>
            <p:cNvSpPr/>
            <p:nvPr/>
          </p:nvSpPr>
          <p:spPr>
            <a:xfrm>
              <a:off x="3256750" y="1076250"/>
              <a:ext cx="182075" cy="46825"/>
            </a:xfrm>
            <a:custGeom>
              <a:rect b="b" l="l" r="r" t="t"/>
              <a:pathLst>
                <a:path extrusionOk="0" h="1873" w="7283">
                  <a:moveTo>
                    <a:pt x="298" y="1"/>
                  </a:moveTo>
                  <a:cubicBezTo>
                    <a:pt x="183" y="1"/>
                    <a:pt x="92" y="69"/>
                    <a:pt x="24" y="161"/>
                  </a:cubicBezTo>
                  <a:cubicBezTo>
                    <a:pt x="1" y="229"/>
                    <a:pt x="1" y="321"/>
                    <a:pt x="24" y="389"/>
                  </a:cubicBezTo>
                  <a:cubicBezTo>
                    <a:pt x="47" y="457"/>
                    <a:pt x="92" y="503"/>
                    <a:pt x="161" y="549"/>
                  </a:cubicBezTo>
                  <a:cubicBezTo>
                    <a:pt x="1188" y="1188"/>
                    <a:pt x="2329" y="1667"/>
                    <a:pt x="3539" y="1827"/>
                  </a:cubicBezTo>
                  <a:cubicBezTo>
                    <a:pt x="3836" y="1850"/>
                    <a:pt x="4132" y="1873"/>
                    <a:pt x="4429" y="1873"/>
                  </a:cubicBezTo>
                  <a:cubicBezTo>
                    <a:pt x="4726" y="1850"/>
                    <a:pt x="5045" y="1804"/>
                    <a:pt x="5342" y="1758"/>
                  </a:cubicBezTo>
                  <a:cubicBezTo>
                    <a:pt x="5981" y="1644"/>
                    <a:pt x="6575" y="1370"/>
                    <a:pt x="7100" y="1051"/>
                  </a:cubicBezTo>
                  <a:cubicBezTo>
                    <a:pt x="7236" y="960"/>
                    <a:pt x="7282" y="777"/>
                    <a:pt x="7191" y="640"/>
                  </a:cubicBezTo>
                  <a:cubicBezTo>
                    <a:pt x="7133" y="568"/>
                    <a:pt x="7039" y="523"/>
                    <a:pt x="6948" y="523"/>
                  </a:cubicBezTo>
                  <a:cubicBezTo>
                    <a:pt x="6896" y="523"/>
                    <a:pt x="6845" y="538"/>
                    <a:pt x="6803" y="572"/>
                  </a:cubicBezTo>
                  <a:cubicBezTo>
                    <a:pt x="6643" y="663"/>
                    <a:pt x="6460" y="754"/>
                    <a:pt x="6301" y="845"/>
                  </a:cubicBezTo>
                  <a:cubicBezTo>
                    <a:pt x="5935" y="1005"/>
                    <a:pt x="5525" y="1142"/>
                    <a:pt x="5114" y="1234"/>
                  </a:cubicBezTo>
                  <a:cubicBezTo>
                    <a:pt x="4839" y="1277"/>
                    <a:pt x="4564" y="1293"/>
                    <a:pt x="4295" y="1293"/>
                  </a:cubicBezTo>
                  <a:cubicBezTo>
                    <a:pt x="4139" y="1293"/>
                    <a:pt x="3986" y="1288"/>
                    <a:pt x="3836" y="1279"/>
                  </a:cubicBezTo>
                  <a:cubicBezTo>
                    <a:pt x="3288" y="1234"/>
                    <a:pt x="2763" y="1097"/>
                    <a:pt x="2261" y="937"/>
                  </a:cubicBezTo>
                  <a:lnTo>
                    <a:pt x="2238" y="937"/>
                  </a:lnTo>
                  <a:cubicBezTo>
                    <a:pt x="2215" y="914"/>
                    <a:pt x="2215" y="914"/>
                    <a:pt x="2192" y="914"/>
                  </a:cubicBezTo>
                  <a:lnTo>
                    <a:pt x="2238" y="937"/>
                  </a:lnTo>
                  <a:cubicBezTo>
                    <a:pt x="1599" y="686"/>
                    <a:pt x="982" y="389"/>
                    <a:pt x="412" y="47"/>
                  </a:cubicBezTo>
                  <a:cubicBezTo>
                    <a:pt x="389" y="24"/>
                    <a:pt x="343"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8"/>
            <p:cNvSpPr/>
            <p:nvPr/>
          </p:nvSpPr>
          <p:spPr>
            <a:xfrm>
              <a:off x="2976575" y="878250"/>
              <a:ext cx="149525" cy="42675"/>
            </a:xfrm>
            <a:custGeom>
              <a:rect b="b" l="l" r="r" t="t"/>
              <a:pathLst>
                <a:path extrusionOk="0" h="1707" w="5981">
                  <a:moveTo>
                    <a:pt x="5661" y="1"/>
                  </a:moveTo>
                  <a:cubicBezTo>
                    <a:pt x="5638" y="1"/>
                    <a:pt x="5616" y="23"/>
                    <a:pt x="5593" y="23"/>
                  </a:cubicBezTo>
                  <a:cubicBezTo>
                    <a:pt x="5342" y="138"/>
                    <a:pt x="5091" y="252"/>
                    <a:pt x="4840" y="389"/>
                  </a:cubicBezTo>
                  <a:cubicBezTo>
                    <a:pt x="4223" y="663"/>
                    <a:pt x="3607" y="959"/>
                    <a:pt x="2922" y="1096"/>
                  </a:cubicBezTo>
                  <a:cubicBezTo>
                    <a:pt x="2717" y="1142"/>
                    <a:pt x="2489" y="1142"/>
                    <a:pt x="2238" y="1142"/>
                  </a:cubicBezTo>
                  <a:cubicBezTo>
                    <a:pt x="2055" y="1119"/>
                    <a:pt x="1872" y="1073"/>
                    <a:pt x="1690" y="1005"/>
                  </a:cubicBezTo>
                  <a:cubicBezTo>
                    <a:pt x="1484" y="936"/>
                    <a:pt x="1302" y="822"/>
                    <a:pt x="1119" y="708"/>
                  </a:cubicBezTo>
                  <a:cubicBezTo>
                    <a:pt x="891" y="548"/>
                    <a:pt x="685" y="389"/>
                    <a:pt x="503" y="183"/>
                  </a:cubicBezTo>
                  <a:cubicBezTo>
                    <a:pt x="453" y="143"/>
                    <a:pt x="390" y="125"/>
                    <a:pt x="327" y="125"/>
                  </a:cubicBezTo>
                  <a:cubicBezTo>
                    <a:pt x="246" y="125"/>
                    <a:pt x="166" y="155"/>
                    <a:pt x="115" y="206"/>
                  </a:cubicBezTo>
                  <a:cubicBezTo>
                    <a:pt x="1" y="343"/>
                    <a:pt x="23" y="503"/>
                    <a:pt x="138" y="617"/>
                  </a:cubicBezTo>
                  <a:cubicBezTo>
                    <a:pt x="503" y="1005"/>
                    <a:pt x="936" y="1324"/>
                    <a:pt x="1416" y="1530"/>
                  </a:cubicBezTo>
                  <a:cubicBezTo>
                    <a:pt x="1744" y="1651"/>
                    <a:pt x="2073" y="1706"/>
                    <a:pt x="2411" y="1706"/>
                  </a:cubicBezTo>
                  <a:cubicBezTo>
                    <a:pt x="2519" y="1706"/>
                    <a:pt x="2629" y="1701"/>
                    <a:pt x="2740" y="1690"/>
                  </a:cubicBezTo>
                  <a:cubicBezTo>
                    <a:pt x="3173" y="1644"/>
                    <a:pt x="3630" y="1530"/>
                    <a:pt x="4041" y="1347"/>
                  </a:cubicBezTo>
                  <a:cubicBezTo>
                    <a:pt x="4520" y="1165"/>
                    <a:pt x="4999" y="936"/>
                    <a:pt x="5456" y="708"/>
                  </a:cubicBezTo>
                  <a:lnTo>
                    <a:pt x="5456" y="708"/>
                  </a:lnTo>
                  <a:cubicBezTo>
                    <a:pt x="5456" y="708"/>
                    <a:pt x="5456" y="708"/>
                    <a:pt x="5433" y="731"/>
                  </a:cubicBezTo>
                  <a:cubicBezTo>
                    <a:pt x="5547" y="663"/>
                    <a:pt x="5661" y="617"/>
                    <a:pt x="5775" y="571"/>
                  </a:cubicBezTo>
                  <a:cubicBezTo>
                    <a:pt x="5844" y="526"/>
                    <a:pt x="5890" y="503"/>
                    <a:pt x="5935" y="434"/>
                  </a:cubicBezTo>
                  <a:cubicBezTo>
                    <a:pt x="5981" y="366"/>
                    <a:pt x="5981" y="274"/>
                    <a:pt x="5958" y="206"/>
                  </a:cubicBezTo>
                  <a:cubicBezTo>
                    <a:pt x="5935" y="138"/>
                    <a:pt x="5867" y="69"/>
                    <a:pt x="5798" y="46"/>
                  </a:cubicBezTo>
                  <a:cubicBezTo>
                    <a:pt x="5775" y="23"/>
                    <a:pt x="5730" y="1"/>
                    <a:pt x="5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8"/>
            <p:cNvSpPr/>
            <p:nvPr/>
          </p:nvSpPr>
          <p:spPr>
            <a:xfrm>
              <a:off x="3380575" y="878825"/>
              <a:ext cx="261375" cy="56875"/>
            </a:xfrm>
            <a:custGeom>
              <a:rect b="b" l="l" r="r" t="t"/>
              <a:pathLst>
                <a:path extrusionOk="0" h="2275" w="10455">
                  <a:moveTo>
                    <a:pt x="9907" y="525"/>
                  </a:moveTo>
                  <a:cubicBezTo>
                    <a:pt x="9892" y="525"/>
                    <a:pt x="9877" y="525"/>
                    <a:pt x="9861" y="532"/>
                  </a:cubicBezTo>
                  <a:lnTo>
                    <a:pt x="9861" y="532"/>
                  </a:lnTo>
                  <a:cubicBezTo>
                    <a:pt x="9877" y="530"/>
                    <a:pt x="9892" y="528"/>
                    <a:pt x="9907" y="525"/>
                  </a:cubicBezTo>
                  <a:close/>
                  <a:moveTo>
                    <a:pt x="5502" y="0"/>
                  </a:moveTo>
                  <a:cubicBezTo>
                    <a:pt x="5137" y="0"/>
                    <a:pt x="4794" y="23"/>
                    <a:pt x="4452" y="69"/>
                  </a:cubicBezTo>
                  <a:cubicBezTo>
                    <a:pt x="2900" y="274"/>
                    <a:pt x="1462" y="936"/>
                    <a:pt x="161" y="1758"/>
                  </a:cubicBezTo>
                  <a:cubicBezTo>
                    <a:pt x="24" y="1826"/>
                    <a:pt x="1" y="2009"/>
                    <a:pt x="69" y="2146"/>
                  </a:cubicBezTo>
                  <a:cubicBezTo>
                    <a:pt x="128" y="2234"/>
                    <a:pt x="224" y="2275"/>
                    <a:pt x="322" y="2275"/>
                  </a:cubicBezTo>
                  <a:cubicBezTo>
                    <a:pt x="376" y="2275"/>
                    <a:pt x="431" y="2262"/>
                    <a:pt x="480" y="2237"/>
                  </a:cubicBezTo>
                  <a:cubicBezTo>
                    <a:pt x="937" y="1941"/>
                    <a:pt x="1393" y="1667"/>
                    <a:pt x="1895" y="1438"/>
                  </a:cubicBezTo>
                  <a:cubicBezTo>
                    <a:pt x="2626" y="1096"/>
                    <a:pt x="3379" y="845"/>
                    <a:pt x="4178" y="685"/>
                  </a:cubicBezTo>
                  <a:cubicBezTo>
                    <a:pt x="4599" y="607"/>
                    <a:pt x="5031" y="572"/>
                    <a:pt x="5459" y="572"/>
                  </a:cubicBezTo>
                  <a:cubicBezTo>
                    <a:pt x="5657" y="572"/>
                    <a:pt x="5855" y="579"/>
                    <a:pt x="6050" y="594"/>
                  </a:cubicBezTo>
                  <a:cubicBezTo>
                    <a:pt x="6369" y="617"/>
                    <a:pt x="6689" y="662"/>
                    <a:pt x="7008" y="731"/>
                  </a:cubicBezTo>
                  <a:cubicBezTo>
                    <a:pt x="7374" y="822"/>
                    <a:pt x="7739" y="936"/>
                    <a:pt x="8104" y="1005"/>
                  </a:cubicBezTo>
                  <a:cubicBezTo>
                    <a:pt x="8424" y="1096"/>
                    <a:pt x="8766" y="1142"/>
                    <a:pt x="9108" y="1165"/>
                  </a:cubicBezTo>
                  <a:cubicBezTo>
                    <a:pt x="9496" y="1165"/>
                    <a:pt x="9861" y="1119"/>
                    <a:pt x="10227" y="1028"/>
                  </a:cubicBezTo>
                  <a:cubicBezTo>
                    <a:pt x="10386" y="1005"/>
                    <a:pt x="10455" y="822"/>
                    <a:pt x="10409" y="685"/>
                  </a:cubicBezTo>
                  <a:cubicBezTo>
                    <a:pt x="10373" y="558"/>
                    <a:pt x="10264" y="489"/>
                    <a:pt x="10152" y="489"/>
                  </a:cubicBezTo>
                  <a:cubicBezTo>
                    <a:pt x="10124" y="489"/>
                    <a:pt x="10095" y="493"/>
                    <a:pt x="10067" y="503"/>
                  </a:cubicBezTo>
                  <a:cubicBezTo>
                    <a:pt x="9998" y="503"/>
                    <a:pt x="9907" y="525"/>
                    <a:pt x="9839" y="548"/>
                  </a:cubicBezTo>
                  <a:cubicBezTo>
                    <a:pt x="9846" y="541"/>
                    <a:pt x="9854" y="536"/>
                    <a:pt x="9861" y="532"/>
                  </a:cubicBezTo>
                  <a:lnTo>
                    <a:pt x="9861" y="532"/>
                  </a:lnTo>
                  <a:cubicBezTo>
                    <a:pt x="9658" y="562"/>
                    <a:pt x="9444" y="580"/>
                    <a:pt x="9228" y="580"/>
                  </a:cubicBezTo>
                  <a:cubicBezTo>
                    <a:pt x="9143" y="580"/>
                    <a:pt x="9057" y="577"/>
                    <a:pt x="8971" y="571"/>
                  </a:cubicBezTo>
                  <a:cubicBezTo>
                    <a:pt x="8606" y="548"/>
                    <a:pt x="8241" y="457"/>
                    <a:pt x="7876" y="366"/>
                  </a:cubicBezTo>
                  <a:cubicBezTo>
                    <a:pt x="7488" y="274"/>
                    <a:pt x="7122" y="160"/>
                    <a:pt x="6712" y="115"/>
                  </a:cubicBezTo>
                  <a:cubicBezTo>
                    <a:pt x="6324" y="23"/>
                    <a:pt x="5913" y="0"/>
                    <a:pt x="5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8" name="Shape 2648"/>
        <p:cNvGrpSpPr/>
        <p:nvPr/>
      </p:nvGrpSpPr>
      <p:grpSpPr>
        <a:xfrm>
          <a:off x="0" y="0"/>
          <a:ext cx="0" cy="0"/>
          <a:chOff x="0" y="0"/>
          <a:chExt cx="0" cy="0"/>
        </a:xfrm>
      </p:grpSpPr>
      <p:sp>
        <p:nvSpPr>
          <p:cNvPr id="2649" name="Google Shape;2649;p49"/>
          <p:cNvSpPr txBox="1"/>
          <p:nvPr>
            <p:ph idx="9"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Acción Prescriptiva</a:t>
            </a:r>
            <a:endParaRPr/>
          </a:p>
        </p:txBody>
      </p:sp>
      <p:grpSp>
        <p:nvGrpSpPr>
          <p:cNvPr id="2650" name="Google Shape;2650;p49"/>
          <p:cNvGrpSpPr/>
          <p:nvPr/>
        </p:nvGrpSpPr>
        <p:grpSpPr>
          <a:xfrm flipH="1">
            <a:off x="415757" y="1449335"/>
            <a:ext cx="531539" cy="3091388"/>
            <a:chOff x="8167932" y="1504647"/>
            <a:chExt cx="531539" cy="3091388"/>
          </a:xfrm>
        </p:grpSpPr>
        <p:grpSp>
          <p:nvGrpSpPr>
            <p:cNvPr id="2651" name="Google Shape;2651;p49"/>
            <p:cNvGrpSpPr/>
            <p:nvPr/>
          </p:nvGrpSpPr>
          <p:grpSpPr>
            <a:xfrm flipH="1">
              <a:off x="8167932" y="1504647"/>
              <a:ext cx="531539" cy="155710"/>
              <a:chOff x="1780525" y="2859350"/>
              <a:chExt cx="387250" cy="113450"/>
            </a:xfrm>
          </p:grpSpPr>
          <p:sp>
            <p:nvSpPr>
              <p:cNvPr id="2652" name="Google Shape;2652;p49"/>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9"/>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9"/>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5" name="Google Shape;2655;p49"/>
            <p:cNvGrpSpPr/>
            <p:nvPr/>
          </p:nvGrpSpPr>
          <p:grpSpPr>
            <a:xfrm flipH="1">
              <a:off x="8167932" y="1798215"/>
              <a:ext cx="531539" cy="155710"/>
              <a:chOff x="1780525" y="2859350"/>
              <a:chExt cx="387250" cy="113450"/>
            </a:xfrm>
          </p:grpSpPr>
          <p:sp>
            <p:nvSpPr>
              <p:cNvPr id="2656" name="Google Shape;2656;p49"/>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9"/>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9"/>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9" name="Google Shape;2659;p49"/>
            <p:cNvGrpSpPr/>
            <p:nvPr/>
          </p:nvGrpSpPr>
          <p:grpSpPr>
            <a:xfrm flipH="1">
              <a:off x="8167932" y="2091783"/>
              <a:ext cx="531539" cy="155710"/>
              <a:chOff x="1780525" y="2859350"/>
              <a:chExt cx="387250" cy="113450"/>
            </a:xfrm>
          </p:grpSpPr>
          <p:sp>
            <p:nvSpPr>
              <p:cNvPr id="2660" name="Google Shape;2660;p49"/>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9"/>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9"/>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3" name="Google Shape;2663;p49"/>
            <p:cNvGrpSpPr/>
            <p:nvPr/>
          </p:nvGrpSpPr>
          <p:grpSpPr>
            <a:xfrm flipH="1">
              <a:off x="8167932" y="2385351"/>
              <a:ext cx="531539" cy="155710"/>
              <a:chOff x="1780525" y="2859350"/>
              <a:chExt cx="387250" cy="113450"/>
            </a:xfrm>
          </p:grpSpPr>
          <p:sp>
            <p:nvSpPr>
              <p:cNvPr id="2664" name="Google Shape;2664;p49"/>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9"/>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9"/>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7" name="Google Shape;2667;p49"/>
            <p:cNvGrpSpPr/>
            <p:nvPr/>
          </p:nvGrpSpPr>
          <p:grpSpPr>
            <a:xfrm flipH="1">
              <a:off x="8167932" y="2678918"/>
              <a:ext cx="531539" cy="155710"/>
              <a:chOff x="1780525" y="2859350"/>
              <a:chExt cx="387250" cy="113450"/>
            </a:xfrm>
          </p:grpSpPr>
          <p:sp>
            <p:nvSpPr>
              <p:cNvPr id="2668" name="Google Shape;2668;p49"/>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9"/>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9"/>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1" name="Google Shape;2671;p49"/>
            <p:cNvGrpSpPr/>
            <p:nvPr/>
          </p:nvGrpSpPr>
          <p:grpSpPr>
            <a:xfrm flipH="1">
              <a:off x="8167932" y="2972486"/>
              <a:ext cx="531539" cy="155710"/>
              <a:chOff x="1780525" y="2859350"/>
              <a:chExt cx="387250" cy="113450"/>
            </a:xfrm>
          </p:grpSpPr>
          <p:sp>
            <p:nvSpPr>
              <p:cNvPr id="2672" name="Google Shape;2672;p49"/>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9"/>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9"/>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5" name="Google Shape;2675;p49"/>
            <p:cNvGrpSpPr/>
            <p:nvPr/>
          </p:nvGrpSpPr>
          <p:grpSpPr>
            <a:xfrm flipH="1">
              <a:off x="8167932" y="3266054"/>
              <a:ext cx="531539" cy="155710"/>
              <a:chOff x="1780525" y="2859350"/>
              <a:chExt cx="387250" cy="113450"/>
            </a:xfrm>
          </p:grpSpPr>
          <p:sp>
            <p:nvSpPr>
              <p:cNvPr id="2676" name="Google Shape;2676;p49"/>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9"/>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9"/>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9" name="Google Shape;2679;p49"/>
            <p:cNvGrpSpPr/>
            <p:nvPr/>
          </p:nvGrpSpPr>
          <p:grpSpPr>
            <a:xfrm flipH="1">
              <a:off x="8167932" y="3559622"/>
              <a:ext cx="531539" cy="155710"/>
              <a:chOff x="1780525" y="2859350"/>
              <a:chExt cx="387250" cy="113450"/>
            </a:xfrm>
          </p:grpSpPr>
          <p:sp>
            <p:nvSpPr>
              <p:cNvPr id="2680" name="Google Shape;2680;p49"/>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9"/>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49"/>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3" name="Google Shape;2683;p49"/>
            <p:cNvGrpSpPr/>
            <p:nvPr/>
          </p:nvGrpSpPr>
          <p:grpSpPr>
            <a:xfrm flipH="1">
              <a:off x="8167932" y="3853189"/>
              <a:ext cx="531539" cy="155710"/>
              <a:chOff x="1780525" y="2859350"/>
              <a:chExt cx="387250" cy="113450"/>
            </a:xfrm>
          </p:grpSpPr>
          <p:sp>
            <p:nvSpPr>
              <p:cNvPr id="2684" name="Google Shape;2684;p49"/>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49"/>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49"/>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7" name="Google Shape;2687;p49"/>
            <p:cNvGrpSpPr/>
            <p:nvPr/>
          </p:nvGrpSpPr>
          <p:grpSpPr>
            <a:xfrm flipH="1">
              <a:off x="8167932" y="4146757"/>
              <a:ext cx="531539" cy="155710"/>
              <a:chOff x="1780525" y="2859350"/>
              <a:chExt cx="387250" cy="113450"/>
            </a:xfrm>
          </p:grpSpPr>
          <p:sp>
            <p:nvSpPr>
              <p:cNvPr id="2688" name="Google Shape;2688;p49"/>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9"/>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9"/>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1" name="Google Shape;2691;p49"/>
            <p:cNvGrpSpPr/>
            <p:nvPr/>
          </p:nvGrpSpPr>
          <p:grpSpPr>
            <a:xfrm flipH="1">
              <a:off x="8167932" y="4440325"/>
              <a:ext cx="531539" cy="155710"/>
              <a:chOff x="1780525" y="2859350"/>
              <a:chExt cx="387250" cy="113450"/>
            </a:xfrm>
          </p:grpSpPr>
          <p:sp>
            <p:nvSpPr>
              <p:cNvPr id="2692" name="Google Shape;2692;p49"/>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9"/>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9"/>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5" name="Google Shape;2695;p49"/>
          <p:cNvSpPr/>
          <p:nvPr/>
        </p:nvSpPr>
        <p:spPr>
          <a:xfrm>
            <a:off x="1352700" y="3059300"/>
            <a:ext cx="3094200" cy="14814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b="1" lang="en" sz="1100">
                <a:solidFill>
                  <a:schemeClr val="dk1"/>
                </a:solidFill>
                <a:latin typeface="Nunito"/>
                <a:ea typeface="Nunito"/>
                <a:cs typeface="Nunito"/>
                <a:sym typeface="Nunito"/>
              </a:rPr>
              <a:t>3. Tecnologías Sostenibles</a:t>
            </a:r>
            <a:endParaRPr b="1" sz="1100">
              <a:solidFill>
                <a:schemeClr val="dk1"/>
              </a:solidFill>
              <a:latin typeface="Nunito"/>
              <a:ea typeface="Nunito"/>
              <a:cs typeface="Nunito"/>
              <a:sym typeface="Nunito"/>
            </a:endParaRPr>
          </a:p>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Promover tecnologías que reduzcan el consumo del recurso.</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1200"/>
              </a:spcAft>
              <a:buNone/>
            </a:pPr>
            <a:r>
              <a:rPr lang="en" sz="1100">
                <a:solidFill>
                  <a:schemeClr val="dk1"/>
                </a:solidFill>
                <a:latin typeface="Nunito Medium"/>
                <a:ea typeface="Nunito Medium"/>
                <a:cs typeface="Nunito Medium"/>
                <a:sym typeface="Nunito Medium"/>
              </a:rPr>
              <a:t>Fomentar el desarrollo de tecnologías que </a:t>
            </a:r>
            <a:r>
              <a:rPr lang="en" sz="1100">
                <a:solidFill>
                  <a:schemeClr val="dk1"/>
                </a:solidFill>
                <a:latin typeface="Nunito Medium"/>
                <a:ea typeface="Nunito Medium"/>
                <a:cs typeface="Nunito Medium"/>
                <a:sym typeface="Nunito Medium"/>
              </a:rPr>
              <a:t>generen</a:t>
            </a:r>
            <a:r>
              <a:rPr lang="en" sz="1100">
                <a:solidFill>
                  <a:schemeClr val="dk1"/>
                </a:solidFill>
                <a:latin typeface="Nunito Medium"/>
                <a:ea typeface="Nunito Medium"/>
                <a:cs typeface="Nunito Medium"/>
                <a:sym typeface="Nunito Medium"/>
              </a:rPr>
              <a:t> o mantengan el recurso.</a:t>
            </a:r>
            <a:endParaRPr sz="1100">
              <a:solidFill>
                <a:schemeClr val="dk1"/>
              </a:solidFill>
              <a:latin typeface="Nunito Medium"/>
              <a:ea typeface="Nunito Medium"/>
              <a:cs typeface="Nunito Medium"/>
              <a:sym typeface="Nunito Medium"/>
            </a:endParaRPr>
          </a:p>
        </p:txBody>
      </p:sp>
      <p:sp>
        <p:nvSpPr>
          <p:cNvPr id="2696" name="Google Shape;2696;p49"/>
          <p:cNvSpPr/>
          <p:nvPr/>
        </p:nvSpPr>
        <p:spPr>
          <a:xfrm>
            <a:off x="4739875" y="3059300"/>
            <a:ext cx="3094200" cy="14814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9"/>
          <p:cNvSpPr/>
          <p:nvPr/>
        </p:nvSpPr>
        <p:spPr>
          <a:xfrm>
            <a:off x="1352700" y="1383350"/>
            <a:ext cx="3094200" cy="14814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9"/>
          <p:cNvSpPr/>
          <p:nvPr/>
        </p:nvSpPr>
        <p:spPr>
          <a:xfrm>
            <a:off x="4739875" y="1362938"/>
            <a:ext cx="3094200" cy="14814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b="1" lang="en" sz="1100">
                <a:solidFill>
                  <a:schemeClr val="dk1"/>
                </a:solidFill>
                <a:latin typeface="Nunito"/>
                <a:ea typeface="Nunito"/>
                <a:cs typeface="Nunito"/>
                <a:sym typeface="Nunito"/>
              </a:rPr>
              <a:t>2. Acuerdos Comunitarios</a:t>
            </a:r>
            <a:endParaRPr b="1" sz="1100">
              <a:solidFill>
                <a:schemeClr val="dk1"/>
              </a:solidFill>
              <a:latin typeface="Nunito"/>
              <a:ea typeface="Nunito"/>
              <a:cs typeface="Nunito"/>
              <a:sym typeface="Nunito"/>
            </a:endParaRPr>
          </a:p>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Fomentar acuerdos entre los usuarios para gestionar el recurso de manera sostenible.</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1200"/>
              </a:spcAft>
              <a:buNone/>
            </a:pPr>
            <a:r>
              <a:rPr lang="en" sz="1100">
                <a:solidFill>
                  <a:schemeClr val="dk1"/>
                </a:solidFill>
                <a:latin typeface="Nunito Medium"/>
                <a:ea typeface="Nunito Medium"/>
                <a:cs typeface="Nunito Medium"/>
                <a:sym typeface="Nunito Medium"/>
              </a:rPr>
              <a:t>Educar a la comunidad sobre la importancia de preservar el recurso.</a:t>
            </a:r>
            <a:endParaRPr sz="1100">
              <a:solidFill>
                <a:schemeClr val="dk1"/>
              </a:solidFill>
              <a:latin typeface="Nunito Medium"/>
              <a:ea typeface="Nunito Medium"/>
              <a:cs typeface="Nunito Medium"/>
              <a:sym typeface="Nunito Medium"/>
            </a:endParaRPr>
          </a:p>
        </p:txBody>
      </p:sp>
      <p:sp>
        <p:nvSpPr>
          <p:cNvPr id="2699" name="Google Shape;2699;p49"/>
          <p:cNvSpPr txBox="1"/>
          <p:nvPr/>
        </p:nvSpPr>
        <p:spPr>
          <a:xfrm>
            <a:off x="1352775" y="1403750"/>
            <a:ext cx="3094200" cy="144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1100">
                <a:solidFill>
                  <a:schemeClr val="dk1"/>
                </a:solidFill>
                <a:latin typeface="Nunito"/>
                <a:ea typeface="Nunito"/>
                <a:cs typeface="Nunito"/>
                <a:sym typeface="Nunito"/>
              </a:rPr>
              <a:t>1. Regulaciones Gubernamentales</a:t>
            </a:r>
            <a:endParaRPr b="1" sz="1100">
              <a:solidFill>
                <a:schemeClr val="dk1"/>
              </a:solidFill>
              <a:latin typeface="Nunito"/>
              <a:ea typeface="Nunito"/>
              <a:cs typeface="Nunito"/>
              <a:sym typeface="Nunito"/>
            </a:endParaRPr>
          </a:p>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Cuotas y restricciones que limiten  sobreexplotar el recurso.</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1200"/>
              </a:spcAft>
              <a:buNone/>
            </a:pPr>
            <a:r>
              <a:rPr lang="en" sz="1100">
                <a:solidFill>
                  <a:schemeClr val="dk1"/>
                </a:solidFill>
                <a:latin typeface="Nunito Medium"/>
                <a:ea typeface="Nunito Medium"/>
                <a:cs typeface="Nunito Medium"/>
                <a:sym typeface="Nunito Medium"/>
              </a:rPr>
              <a:t>Cumplimiento de regulaciones y penalización de infracciones.</a:t>
            </a:r>
            <a:endParaRPr sz="1100">
              <a:solidFill>
                <a:schemeClr val="dk1"/>
              </a:solidFill>
              <a:latin typeface="Nunito Medium"/>
              <a:ea typeface="Nunito Medium"/>
              <a:cs typeface="Nunito Medium"/>
              <a:sym typeface="Nunito Medium"/>
            </a:endParaRPr>
          </a:p>
        </p:txBody>
      </p:sp>
      <p:sp>
        <p:nvSpPr>
          <p:cNvPr id="2700" name="Google Shape;2700;p49"/>
          <p:cNvSpPr txBox="1"/>
          <p:nvPr/>
        </p:nvSpPr>
        <p:spPr>
          <a:xfrm>
            <a:off x="4786975" y="3059300"/>
            <a:ext cx="3000000" cy="144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1100">
                <a:solidFill>
                  <a:schemeClr val="dk1"/>
                </a:solidFill>
                <a:latin typeface="Nunito"/>
                <a:ea typeface="Nunito"/>
                <a:cs typeface="Nunito"/>
                <a:sym typeface="Nunito"/>
              </a:rPr>
              <a:t>4. Incentivos Económicos</a:t>
            </a:r>
            <a:endParaRPr b="1" sz="1100">
              <a:solidFill>
                <a:schemeClr val="dk1"/>
              </a:solidFill>
              <a:latin typeface="Nunito"/>
              <a:ea typeface="Nunito"/>
              <a:cs typeface="Nunito"/>
              <a:sym typeface="Nunito"/>
            </a:endParaRPr>
          </a:p>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Incentivar financieramente las prácticas sostenibles.</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1200"/>
              </a:spcAft>
              <a:buNone/>
            </a:pPr>
            <a:r>
              <a:rPr lang="en" sz="1100">
                <a:solidFill>
                  <a:schemeClr val="dk1"/>
                </a:solidFill>
                <a:latin typeface="Nunito Medium"/>
                <a:ea typeface="Nunito Medium"/>
                <a:cs typeface="Nunito Medium"/>
                <a:sym typeface="Nunito Medium"/>
              </a:rPr>
              <a:t>Aplicar tarifas para desincentivar el uso excesivo del recurso.</a:t>
            </a:r>
            <a:endParaRPr sz="1100">
              <a:solidFill>
                <a:schemeClr val="dk1"/>
              </a:solidFill>
              <a:latin typeface="Nunito Medium"/>
              <a:ea typeface="Nunito Medium"/>
              <a:cs typeface="Nunito Medium"/>
              <a:sym typeface="Nunit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50"/>
          <p:cNvSpPr/>
          <p:nvPr/>
        </p:nvSpPr>
        <p:spPr>
          <a:xfrm>
            <a:off x="715625" y="543200"/>
            <a:ext cx="7718100" cy="25302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0"/>
          <p:cNvSpPr txBox="1"/>
          <p:nvPr>
            <p:ph type="title"/>
          </p:nvPr>
        </p:nvSpPr>
        <p:spPr>
          <a:xfrm>
            <a:off x="2712400" y="1503900"/>
            <a:ext cx="5465400" cy="86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¿Cómo usarlo?</a:t>
            </a:r>
            <a:endParaRPr/>
          </a:p>
        </p:txBody>
      </p:sp>
      <p:sp>
        <p:nvSpPr>
          <p:cNvPr id="2707" name="Google Shape;2707;p50"/>
          <p:cNvSpPr txBox="1"/>
          <p:nvPr>
            <p:ph idx="2" type="title"/>
          </p:nvPr>
        </p:nvSpPr>
        <p:spPr>
          <a:xfrm>
            <a:off x="1161900" y="1253400"/>
            <a:ext cx="1436100" cy="136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708" name="Google Shape;2708;p50"/>
          <p:cNvSpPr/>
          <p:nvPr/>
        </p:nvSpPr>
        <p:spPr>
          <a:xfrm>
            <a:off x="5255276" y="2015423"/>
            <a:ext cx="4125" cy="7182"/>
          </a:xfrm>
          <a:custGeom>
            <a:rect b="b" l="l" r="r" t="t"/>
            <a:pathLst>
              <a:path extrusionOk="0" h="101" w="58">
                <a:moveTo>
                  <a:pt x="1" y="0"/>
                </a:moveTo>
                <a:cubicBezTo>
                  <a:pt x="15" y="43"/>
                  <a:pt x="44" y="72"/>
                  <a:pt x="58" y="100"/>
                </a:cubicBezTo>
                <a:cubicBezTo>
                  <a:pt x="44" y="72"/>
                  <a:pt x="15" y="29"/>
                  <a:pt x="1" y="0"/>
                </a:cubicBezTo>
                <a:close/>
              </a:path>
            </a:pathLst>
          </a:custGeom>
          <a:solidFill>
            <a:srgbClr val="4D7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9" name="Google Shape;2709;p50"/>
          <p:cNvGrpSpPr/>
          <p:nvPr/>
        </p:nvGrpSpPr>
        <p:grpSpPr>
          <a:xfrm>
            <a:off x="879258" y="402095"/>
            <a:ext cx="7385477" cy="511271"/>
            <a:chOff x="784421" y="402095"/>
            <a:chExt cx="7385477" cy="511271"/>
          </a:xfrm>
        </p:grpSpPr>
        <p:grpSp>
          <p:nvGrpSpPr>
            <p:cNvPr id="2710" name="Google Shape;2710;p50"/>
            <p:cNvGrpSpPr/>
            <p:nvPr/>
          </p:nvGrpSpPr>
          <p:grpSpPr>
            <a:xfrm>
              <a:off x="784421" y="402095"/>
              <a:ext cx="325269" cy="511271"/>
              <a:chOff x="1471100" y="1593200"/>
              <a:chExt cx="235600" cy="370325"/>
            </a:xfrm>
          </p:grpSpPr>
          <p:sp>
            <p:nvSpPr>
              <p:cNvPr id="2711" name="Google Shape;2711;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4" name="Google Shape;2714;p50"/>
            <p:cNvGrpSpPr/>
            <p:nvPr/>
          </p:nvGrpSpPr>
          <p:grpSpPr>
            <a:xfrm>
              <a:off x="1288721" y="402095"/>
              <a:ext cx="325269" cy="511271"/>
              <a:chOff x="1471100" y="1593200"/>
              <a:chExt cx="235600" cy="370325"/>
            </a:xfrm>
          </p:grpSpPr>
          <p:sp>
            <p:nvSpPr>
              <p:cNvPr id="2715" name="Google Shape;2715;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8" name="Google Shape;2718;p50"/>
            <p:cNvGrpSpPr/>
            <p:nvPr/>
          </p:nvGrpSpPr>
          <p:grpSpPr>
            <a:xfrm>
              <a:off x="1793022" y="402095"/>
              <a:ext cx="325269" cy="511271"/>
              <a:chOff x="1471100" y="1593200"/>
              <a:chExt cx="235600" cy="370325"/>
            </a:xfrm>
          </p:grpSpPr>
          <p:sp>
            <p:nvSpPr>
              <p:cNvPr id="2719" name="Google Shape;2719;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2" name="Google Shape;2722;p50"/>
            <p:cNvGrpSpPr/>
            <p:nvPr/>
          </p:nvGrpSpPr>
          <p:grpSpPr>
            <a:xfrm>
              <a:off x="2297323" y="402095"/>
              <a:ext cx="325269" cy="511271"/>
              <a:chOff x="1471100" y="1593200"/>
              <a:chExt cx="235600" cy="370325"/>
            </a:xfrm>
          </p:grpSpPr>
          <p:sp>
            <p:nvSpPr>
              <p:cNvPr id="2723" name="Google Shape;2723;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6" name="Google Shape;2726;p50"/>
            <p:cNvGrpSpPr/>
            <p:nvPr/>
          </p:nvGrpSpPr>
          <p:grpSpPr>
            <a:xfrm>
              <a:off x="2801624" y="402095"/>
              <a:ext cx="325269" cy="511271"/>
              <a:chOff x="1471100" y="1593200"/>
              <a:chExt cx="235600" cy="370325"/>
            </a:xfrm>
          </p:grpSpPr>
          <p:sp>
            <p:nvSpPr>
              <p:cNvPr id="2727" name="Google Shape;2727;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0" name="Google Shape;2730;p50"/>
            <p:cNvGrpSpPr/>
            <p:nvPr/>
          </p:nvGrpSpPr>
          <p:grpSpPr>
            <a:xfrm>
              <a:off x="3305925" y="402095"/>
              <a:ext cx="325269" cy="511271"/>
              <a:chOff x="1471100" y="1593200"/>
              <a:chExt cx="235600" cy="370325"/>
            </a:xfrm>
          </p:grpSpPr>
          <p:sp>
            <p:nvSpPr>
              <p:cNvPr id="2731" name="Google Shape;2731;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4" name="Google Shape;2734;p50"/>
            <p:cNvGrpSpPr/>
            <p:nvPr/>
          </p:nvGrpSpPr>
          <p:grpSpPr>
            <a:xfrm>
              <a:off x="3810225" y="402095"/>
              <a:ext cx="325269" cy="511271"/>
              <a:chOff x="1471100" y="1593200"/>
              <a:chExt cx="235600" cy="370325"/>
            </a:xfrm>
          </p:grpSpPr>
          <p:sp>
            <p:nvSpPr>
              <p:cNvPr id="2735" name="Google Shape;2735;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8" name="Google Shape;2738;p50"/>
            <p:cNvGrpSpPr/>
            <p:nvPr/>
          </p:nvGrpSpPr>
          <p:grpSpPr>
            <a:xfrm>
              <a:off x="4314526" y="402095"/>
              <a:ext cx="325269" cy="511271"/>
              <a:chOff x="1471100" y="1593200"/>
              <a:chExt cx="235600" cy="370325"/>
            </a:xfrm>
          </p:grpSpPr>
          <p:sp>
            <p:nvSpPr>
              <p:cNvPr id="2739" name="Google Shape;2739;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2" name="Google Shape;2742;p50"/>
            <p:cNvGrpSpPr/>
            <p:nvPr/>
          </p:nvGrpSpPr>
          <p:grpSpPr>
            <a:xfrm>
              <a:off x="4818827" y="402095"/>
              <a:ext cx="325269" cy="511271"/>
              <a:chOff x="1471100" y="1593200"/>
              <a:chExt cx="235600" cy="370325"/>
            </a:xfrm>
          </p:grpSpPr>
          <p:sp>
            <p:nvSpPr>
              <p:cNvPr id="2743" name="Google Shape;2743;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6" name="Google Shape;2746;p50"/>
            <p:cNvGrpSpPr/>
            <p:nvPr/>
          </p:nvGrpSpPr>
          <p:grpSpPr>
            <a:xfrm>
              <a:off x="5323128" y="402095"/>
              <a:ext cx="325269" cy="511271"/>
              <a:chOff x="1471100" y="1593200"/>
              <a:chExt cx="235600" cy="370325"/>
            </a:xfrm>
          </p:grpSpPr>
          <p:sp>
            <p:nvSpPr>
              <p:cNvPr id="2747" name="Google Shape;2747;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0" name="Google Shape;2750;p50"/>
            <p:cNvGrpSpPr/>
            <p:nvPr/>
          </p:nvGrpSpPr>
          <p:grpSpPr>
            <a:xfrm>
              <a:off x="5827429" y="402095"/>
              <a:ext cx="325269" cy="511271"/>
              <a:chOff x="1471100" y="1593200"/>
              <a:chExt cx="235600" cy="370325"/>
            </a:xfrm>
          </p:grpSpPr>
          <p:sp>
            <p:nvSpPr>
              <p:cNvPr id="2751" name="Google Shape;2751;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4" name="Google Shape;2754;p50"/>
            <p:cNvGrpSpPr/>
            <p:nvPr/>
          </p:nvGrpSpPr>
          <p:grpSpPr>
            <a:xfrm>
              <a:off x="6331729" y="402095"/>
              <a:ext cx="325269" cy="511271"/>
              <a:chOff x="1471100" y="1593200"/>
              <a:chExt cx="235600" cy="370325"/>
            </a:xfrm>
          </p:grpSpPr>
          <p:sp>
            <p:nvSpPr>
              <p:cNvPr id="2755" name="Google Shape;2755;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8" name="Google Shape;2758;p50"/>
            <p:cNvGrpSpPr/>
            <p:nvPr/>
          </p:nvGrpSpPr>
          <p:grpSpPr>
            <a:xfrm>
              <a:off x="6836029" y="402095"/>
              <a:ext cx="325269" cy="511271"/>
              <a:chOff x="1471100" y="1593200"/>
              <a:chExt cx="235600" cy="370325"/>
            </a:xfrm>
          </p:grpSpPr>
          <p:sp>
            <p:nvSpPr>
              <p:cNvPr id="2759" name="Google Shape;2759;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2" name="Google Shape;2762;p50"/>
            <p:cNvGrpSpPr/>
            <p:nvPr/>
          </p:nvGrpSpPr>
          <p:grpSpPr>
            <a:xfrm>
              <a:off x="7340329" y="402095"/>
              <a:ext cx="325269" cy="511271"/>
              <a:chOff x="1471100" y="1593200"/>
              <a:chExt cx="235600" cy="370325"/>
            </a:xfrm>
          </p:grpSpPr>
          <p:sp>
            <p:nvSpPr>
              <p:cNvPr id="2763" name="Google Shape;2763;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6" name="Google Shape;2766;p50"/>
            <p:cNvGrpSpPr/>
            <p:nvPr/>
          </p:nvGrpSpPr>
          <p:grpSpPr>
            <a:xfrm>
              <a:off x="7844629" y="402095"/>
              <a:ext cx="325269" cy="511271"/>
              <a:chOff x="1471100" y="1593200"/>
              <a:chExt cx="235600" cy="370325"/>
            </a:xfrm>
          </p:grpSpPr>
          <p:sp>
            <p:nvSpPr>
              <p:cNvPr id="2767" name="Google Shape;2767;p5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70" name="Google Shape;2770;p50"/>
          <p:cNvSpPr/>
          <p:nvPr/>
        </p:nvSpPr>
        <p:spPr>
          <a:xfrm>
            <a:off x="715625" y="3406900"/>
            <a:ext cx="3073800" cy="13656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0"/>
          <p:cNvSpPr/>
          <p:nvPr/>
        </p:nvSpPr>
        <p:spPr>
          <a:xfrm>
            <a:off x="4399950" y="3406900"/>
            <a:ext cx="4033800" cy="13656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2" name="Google Shape;2772;p50"/>
          <p:cNvGrpSpPr/>
          <p:nvPr/>
        </p:nvGrpSpPr>
        <p:grpSpPr>
          <a:xfrm>
            <a:off x="4031919" y="3569172"/>
            <a:ext cx="531539" cy="1041063"/>
            <a:chOff x="4031919" y="3569172"/>
            <a:chExt cx="531539" cy="1041063"/>
          </a:xfrm>
        </p:grpSpPr>
        <p:grpSp>
          <p:nvGrpSpPr>
            <p:cNvPr id="2773" name="Google Shape;2773;p50"/>
            <p:cNvGrpSpPr/>
            <p:nvPr/>
          </p:nvGrpSpPr>
          <p:grpSpPr>
            <a:xfrm>
              <a:off x="4031919" y="3569172"/>
              <a:ext cx="531539" cy="155710"/>
              <a:chOff x="1780525" y="2859350"/>
              <a:chExt cx="387250" cy="113450"/>
            </a:xfrm>
          </p:grpSpPr>
          <p:sp>
            <p:nvSpPr>
              <p:cNvPr id="2774" name="Google Shape;2774;p50"/>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0"/>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0"/>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7" name="Google Shape;2777;p50"/>
            <p:cNvGrpSpPr/>
            <p:nvPr/>
          </p:nvGrpSpPr>
          <p:grpSpPr>
            <a:xfrm>
              <a:off x="4031919" y="3864286"/>
              <a:ext cx="531539" cy="155710"/>
              <a:chOff x="1780525" y="2859350"/>
              <a:chExt cx="387250" cy="113450"/>
            </a:xfrm>
          </p:grpSpPr>
          <p:sp>
            <p:nvSpPr>
              <p:cNvPr id="2778" name="Google Shape;2778;p50"/>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0"/>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0"/>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1" name="Google Shape;2781;p50"/>
            <p:cNvGrpSpPr/>
            <p:nvPr/>
          </p:nvGrpSpPr>
          <p:grpSpPr>
            <a:xfrm>
              <a:off x="4031919" y="4159400"/>
              <a:ext cx="531539" cy="155710"/>
              <a:chOff x="1780525" y="2859350"/>
              <a:chExt cx="387250" cy="113450"/>
            </a:xfrm>
          </p:grpSpPr>
          <p:sp>
            <p:nvSpPr>
              <p:cNvPr id="2782" name="Google Shape;2782;p50"/>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50"/>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50"/>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5" name="Google Shape;2785;p50"/>
            <p:cNvGrpSpPr/>
            <p:nvPr/>
          </p:nvGrpSpPr>
          <p:grpSpPr>
            <a:xfrm>
              <a:off x="4031919" y="4454525"/>
              <a:ext cx="531539" cy="155710"/>
              <a:chOff x="1780525" y="2859350"/>
              <a:chExt cx="387250" cy="113450"/>
            </a:xfrm>
          </p:grpSpPr>
          <p:sp>
            <p:nvSpPr>
              <p:cNvPr id="2786" name="Google Shape;2786;p50"/>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50"/>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50"/>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89" name="Google Shape;2789;p50"/>
          <p:cNvGrpSpPr/>
          <p:nvPr/>
        </p:nvGrpSpPr>
        <p:grpSpPr>
          <a:xfrm>
            <a:off x="1289140" y="3612346"/>
            <a:ext cx="1926766" cy="954720"/>
            <a:chOff x="5010950" y="3680700"/>
            <a:chExt cx="948025" cy="469750"/>
          </a:xfrm>
        </p:grpSpPr>
        <p:sp>
          <p:nvSpPr>
            <p:cNvPr id="2790" name="Google Shape;2790;p50"/>
            <p:cNvSpPr/>
            <p:nvPr/>
          </p:nvSpPr>
          <p:spPr>
            <a:xfrm>
              <a:off x="5490275" y="3680700"/>
              <a:ext cx="468700" cy="464925"/>
            </a:xfrm>
            <a:custGeom>
              <a:rect b="b" l="l" r="r" t="t"/>
              <a:pathLst>
                <a:path extrusionOk="0" h="18597" w="18748">
                  <a:moveTo>
                    <a:pt x="10652" y="624"/>
                  </a:moveTo>
                  <a:cubicBezTo>
                    <a:pt x="11229" y="649"/>
                    <a:pt x="11755" y="800"/>
                    <a:pt x="12306" y="1025"/>
                  </a:cubicBezTo>
                  <a:cubicBezTo>
                    <a:pt x="12206" y="1301"/>
                    <a:pt x="12106" y="1527"/>
                    <a:pt x="12006" y="1752"/>
                  </a:cubicBezTo>
                  <a:cubicBezTo>
                    <a:pt x="11805" y="2228"/>
                    <a:pt x="11855" y="2404"/>
                    <a:pt x="12256" y="2679"/>
                  </a:cubicBezTo>
                  <a:cubicBezTo>
                    <a:pt x="12482" y="2830"/>
                    <a:pt x="12733" y="2980"/>
                    <a:pt x="12983" y="3131"/>
                  </a:cubicBezTo>
                  <a:cubicBezTo>
                    <a:pt x="13153" y="3216"/>
                    <a:pt x="13269" y="3260"/>
                    <a:pt x="13373" y="3260"/>
                  </a:cubicBezTo>
                  <a:cubicBezTo>
                    <a:pt x="13514" y="3260"/>
                    <a:pt x="13633" y="3178"/>
                    <a:pt x="13835" y="3005"/>
                  </a:cubicBezTo>
                  <a:cubicBezTo>
                    <a:pt x="14086" y="2780"/>
                    <a:pt x="14337" y="2529"/>
                    <a:pt x="14637" y="2253"/>
                  </a:cubicBezTo>
                  <a:cubicBezTo>
                    <a:pt x="15063" y="2554"/>
                    <a:pt x="15489" y="2955"/>
                    <a:pt x="15941" y="3431"/>
                  </a:cubicBezTo>
                  <a:cubicBezTo>
                    <a:pt x="15640" y="3707"/>
                    <a:pt x="15389" y="3958"/>
                    <a:pt x="15113" y="4233"/>
                  </a:cubicBezTo>
                  <a:cubicBezTo>
                    <a:pt x="14712" y="4634"/>
                    <a:pt x="14712" y="4735"/>
                    <a:pt x="15063" y="5186"/>
                  </a:cubicBezTo>
                  <a:cubicBezTo>
                    <a:pt x="15239" y="5436"/>
                    <a:pt x="15414" y="5687"/>
                    <a:pt x="15615" y="5913"/>
                  </a:cubicBezTo>
                  <a:cubicBezTo>
                    <a:pt x="15786" y="6115"/>
                    <a:pt x="15890" y="6202"/>
                    <a:pt x="16040" y="6202"/>
                  </a:cubicBezTo>
                  <a:cubicBezTo>
                    <a:pt x="16132" y="6202"/>
                    <a:pt x="16240" y="6170"/>
                    <a:pt x="16392" y="6113"/>
                  </a:cubicBezTo>
                  <a:cubicBezTo>
                    <a:pt x="16718" y="5988"/>
                    <a:pt x="17018" y="5862"/>
                    <a:pt x="17394" y="5712"/>
                  </a:cubicBezTo>
                  <a:cubicBezTo>
                    <a:pt x="17745" y="6364"/>
                    <a:pt x="17921" y="7040"/>
                    <a:pt x="18046" y="7817"/>
                  </a:cubicBezTo>
                  <a:cubicBezTo>
                    <a:pt x="17645" y="7893"/>
                    <a:pt x="17294" y="7943"/>
                    <a:pt x="16918" y="7993"/>
                  </a:cubicBezTo>
                  <a:cubicBezTo>
                    <a:pt x="16392" y="8043"/>
                    <a:pt x="16342" y="8118"/>
                    <a:pt x="16342" y="8644"/>
                  </a:cubicBezTo>
                  <a:cubicBezTo>
                    <a:pt x="16367" y="9096"/>
                    <a:pt x="16367" y="9572"/>
                    <a:pt x="16417" y="10023"/>
                  </a:cubicBezTo>
                  <a:cubicBezTo>
                    <a:pt x="16417" y="10248"/>
                    <a:pt x="16492" y="10474"/>
                    <a:pt x="16517" y="10750"/>
                  </a:cubicBezTo>
                  <a:lnTo>
                    <a:pt x="18096" y="10750"/>
                  </a:lnTo>
                  <a:cubicBezTo>
                    <a:pt x="17946" y="11301"/>
                    <a:pt x="17820" y="11802"/>
                    <a:pt x="17670" y="12404"/>
                  </a:cubicBezTo>
                  <a:cubicBezTo>
                    <a:pt x="17269" y="12203"/>
                    <a:pt x="16968" y="12028"/>
                    <a:pt x="16642" y="11877"/>
                  </a:cubicBezTo>
                  <a:cubicBezTo>
                    <a:pt x="16485" y="11813"/>
                    <a:pt x="16362" y="11775"/>
                    <a:pt x="16256" y="11775"/>
                  </a:cubicBezTo>
                  <a:cubicBezTo>
                    <a:pt x="16076" y="11775"/>
                    <a:pt x="15948" y="11884"/>
                    <a:pt x="15790" y="12153"/>
                  </a:cubicBezTo>
                  <a:cubicBezTo>
                    <a:pt x="15640" y="12479"/>
                    <a:pt x="15464" y="12805"/>
                    <a:pt x="15339" y="13156"/>
                  </a:cubicBezTo>
                  <a:cubicBezTo>
                    <a:pt x="15189" y="13532"/>
                    <a:pt x="15264" y="13732"/>
                    <a:pt x="15615" y="13983"/>
                  </a:cubicBezTo>
                  <a:cubicBezTo>
                    <a:pt x="15865" y="14183"/>
                    <a:pt x="16116" y="14359"/>
                    <a:pt x="16467" y="14584"/>
                  </a:cubicBezTo>
                  <a:cubicBezTo>
                    <a:pt x="16066" y="15035"/>
                    <a:pt x="15715" y="15411"/>
                    <a:pt x="15339" y="15837"/>
                  </a:cubicBezTo>
                  <a:cubicBezTo>
                    <a:pt x="15063" y="15537"/>
                    <a:pt x="14863" y="15311"/>
                    <a:pt x="14637" y="15086"/>
                  </a:cubicBezTo>
                  <a:cubicBezTo>
                    <a:pt x="14421" y="14842"/>
                    <a:pt x="14270" y="14730"/>
                    <a:pt x="14098" y="14730"/>
                  </a:cubicBezTo>
                  <a:cubicBezTo>
                    <a:pt x="13951" y="14730"/>
                    <a:pt x="13790" y="14811"/>
                    <a:pt x="13560" y="14960"/>
                  </a:cubicBezTo>
                  <a:cubicBezTo>
                    <a:pt x="13334" y="15111"/>
                    <a:pt x="13134" y="15261"/>
                    <a:pt x="12908" y="15411"/>
                  </a:cubicBezTo>
                  <a:cubicBezTo>
                    <a:pt x="12482" y="15737"/>
                    <a:pt x="12457" y="15862"/>
                    <a:pt x="12657" y="16339"/>
                  </a:cubicBezTo>
                  <a:cubicBezTo>
                    <a:pt x="12733" y="16489"/>
                    <a:pt x="12808" y="16639"/>
                    <a:pt x="12883" y="16765"/>
                  </a:cubicBezTo>
                  <a:cubicBezTo>
                    <a:pt x="12933" y="16915"/>
                    <a:pt x="13008" y="17065"/>
                    <a:pt x="13083" y="17291"/>
                  </a:cubicBezTo>
                  <a:cubicBezTo>
                    <a:pt x="12457" y="17642"/>
                    <a:pt x="11780" y="17817"/>
                    <a:pt x="11003" y="17968"/>
                  </a:cubicBezTo>
                  <a:cubicBezTo>
                    <a:pt x="10978" y="17642"/>
                    <a:pt x="10953" y="17366"/>
                    <a:pt x="10928" y="17091"/>
                  </a:cubicBezTo>
                  <a:cubicBezTo>
                    <a:pt x="10903" y="16514"/>
                    <a:pt x="10828" y="16439"/>
                    <a:pt x="10251" y="16439"/>
                  </a:cubicBezTo>
                  <a:cubicBezTo>
                    <a:pt x="10118" y="16431"/>
                    <a:pt x="9981" y="16428"/>
                    <a:pt x="9844" y="16428"/>
                  </a:cubicBezTo>
                  <a:cubicBezTo>
                    <a:pt x="9569" y="16428"/>
                    <a:pt x="9291" y="16439"/>
                    <a:pt x="9023" y="16439"/>
                  </a:cubicBezTo>
                  <a:cubicBezTo>
                    <a:pt x="8372" y="16489"/>
                    <a:pt x="8296" y="16564"/>
                    <a:pt x="8221" y="17241"/>
                  </a:cubicBezTo>
                  <a:cubicBezTo>
                    <a:pt x="8171" y="17466"/>
                    <a:pt x="8171" y="17717"/>
                    <a:pt x="8146" y="17993"/>
                  </a:cubicBezTo>
                  <a:cubicBezTo>
                    <a:pt x="8108" y="17994"/>
                    <a:pt x="8069" y="17995"/>
                    <a:pt x="8032" y="17995"/>
                  </a:cubicBezTo>
                  <a:cubicBezTo>
                    <a:pt x="7480" y="17995"/>
                    <a:pt x="7006" y="17828"/>
                    <a:pt x="6467" y="17617"/>
                  </a:cubicBezTo>
                  <a:cubicBezTo>
                    <a:pt x="6567" y="17291"/>
                    <a:pt x="6692" y="16990"/>
                    <a:pt x="6793" y="16690"/>
                  </a:cubicBezTo>
                  <a:cubicBezTo>
                    <a:pt x="6943" y="16213"/>
                    <a:pt x="6918" y="16063"/>
                    <a:pt x="6492" y="15762"/>
                  </a:cubicBezTo>
                  <a:cubicBezTo>
                    <a:pt x="6191" y="15562"/>
                    <a:pt x="5840" y="15386"/>
                    <a:pt x="5514" y="15186"/>
                  </a:cubicBezTo>
                  <a:cubicBezTo>
                    <a:pt x="5409" y="15128"/>
                    <a:pt x="5303" y="15100"/>
                    <a:pt x="5199" y="15100"/>
                  </a:cubicBezTo>
                  <a:cubicBezTo>
                    <a:pt x="5034" y="15100"/>
                    <a:pt x="4876" y="15172"/>
                    <a:pt x="4737" y="15311"/>
                  </a:cubicBezTo>
                  <a:cubicBezTo>
                    <a:pt x="4587" y="15461"/>
                    <a:pt x="4437" y="15587"/>
                    <a:pt x="4286" y="15712"/>
                  </a:cubicBezTo>
                  <a:cubicBezTo>
                    <a:pt x="4161" y="15862"/>
                    <a:pt x="4011" y="15988"/>
                    <a:pt x="3785" y="16188"/>
                  </a:cubicBezTo>
                  <a:cubicBezTo>
                    <a:pt x="3309" y="15687"/>
                    <a:pt x="2858" y="15236"/>
                    <a:pt x="2331" y="14685"/>
                  </a:cubicBezTo>
                  <a:cubicBezTo>
                    <a:pt x="2657" y="14459"/>
                    <a:pt x="2933" y="14284"/>
                    <a:pt x="3184" y="14108"/>
                  </a:cubicBezTo>
                  <a:cubicBezTo>
                    <a:pt x="3560" y="13857"/>
                    <a:pt x="3585" y="13732"/>
                    <a:pt x="3459" y="13306"/>
                  </a:cubicBezTo>
                  <a:cubicBezTo>
                    <a:pt x="3359" y="13055"/>
                    <a:pt x="3284" y="12805"/>
                    <a:pt x="3184" y="12554"/>
                  </a:cubicBezTo>
                  <a:cubicBezTo>
                    <a:pt x="3035" y="12128"/>
                    <a:pt x="2915" y="11976"/>
                    <a:pt x="2629" y="11976"/>
                  </a:cubicBezTo>
                  <a:cubicBezTo>
                    <a:pt x="2528" y="11976"/>
                    <a:pt x="2407" y="11995"/>
                    <a:pt x="2256" y="12028"/>
                  </a:cubicBezTo>
                  <a:cubicBezTo>
                    <a:pt x="1880" y="12128"/>
                    <a:pt x="1504" y="12203"/>
                    <a:pt x="1053" y="12329"/>
                  </a:cubicBezTo>
                  <a:cubicBezTo>
                    <a:pt x="903" y="11702"/>
                    <a:pt x="753" y="11101"/>
                    <a:pt x="577" y="10399"/>
                  </a:cubicBezTo>
                  <a:lnTo>
                    <a:pt x="1504" y="10399"/>
                  </a:lnTo>
                  <a:cubicBezTo>
                    <a:pt x="2081" y="10374"/>
                    <a:pt x="2231" y="10198"/>
                    <a:pt x="2281" y="9647"/>
                  </a:cubicBezTo>
                  <a:cubicBezTo>
                    <a:pt x="2331" y="9171"/>
                    <a:pt x="2382" y="8720"/>
                    <a:pt x="2382" y="8243"/>
                  </a:cubicBezTo>
                  <a:cubicBezTo>
                    <a:pt x="2407" y="7842"/>
                    <a:pt x="2331" y="7767"/>
                    <a:pt x="1905" y="7742"/>
                  </a:cubicBezTo>
                  <a:cubicBezTo>
                    <a:pt x="1529" y="7692"/>
                    <a:pt x="1154" y="7692"/>
                    <a:pt x="753" y="7667"/>
                  </a:cubicBezTo>
                  <a:cubicBezTo>
                    <a:pt x="853" y="6890"/>
                    <a:pt x="1078" y="6213"/>
                    <a:pt x="1429" y="5562"/>
                  </a:cubicBezTo>
                  <a:cubicBezTo>
                    <a:pt x="1730" y="5687"/>
                    <a:pt x="2006" y="5787"/>
                    <a:pt x="2306" y="5887"/>
                  </a:cubicBezTo>
                  <a:cubicBezTo>
                    <a:pt x="2421" y="5928"/>
                    <a:pt x="2530" y="5951"/>
                    <a:pt x="2634" y="5951"/>
                  </a:cubicBezTo>
                  <a:cubicBezTo>
                    <a:pt x="2848" y="5951"/>
                    <a:pt x="3040" y="5856"/>
                    <a:pt x="3209" y="5637"/>
                  </a:cubicBezTo>
                  <a:cubicBezTo>
                    <a:pt x="3484" y="5236"/>
                    <a:pt x="3810" y="4885"/>
                    <a:pt x="4111" y="4509"/>
                  </a:cubicBezTo>
                  <a:cubicBezTo>
                    <a:pt x="4387" y="4158"/>
                    <a:pt x="4387" y="4008"/>
                    <a:pt x="4061" y="3682"/>
                  </a:cubicBezTo>
                  <a:cubicBezTo>
                    <a:pt x="3810" y="3456"/>
                    <a:pt x="3560" y="3231"/>
                    <a:pt x="3259" y="2955"/>
                  </a:cubicBezTo>
                  <a:cubicBezTo>
                    <a:pt x="3610" y="2679"/>
                    <a:pt x="3910" y="2404"/>
                    <a:pt x="4236" y="2128"/>
                  </a:cubicBezTo>
                  <a:cubicBezTo>
                    <a:pt x="4437" y="2429"/>
                    <a:pt x="4612" y="2679"/>
                    <a:pt x="4763" y="2930"/>
                  </a:cubicBezTo>
                  <a:cubicBezTo>
                    <a:pt x="4966" y="3211"/>
                    <a:pt x="5110" y="3337"/>
                    <a:pt x="5306" y="3337"/>
                  </a:cubicBezTo>
                  <a:cubicBezTo>
                    <a:pt x="5424" y="3337"/>
                    <a:pt x="5561" y="3291"/>
                    <a:pt x="5740" y="3206"/>
                  </a:cubicBezTo>
                  <a:cubicBezTo>
                    <a:pt x="6918" y="2679"/>
                    <a:pt x="6943" y="2629"/>
                    <a:pt x="6467" y="1426"/>
                  </a:cubicBezTo>
                  <a:cubicBezTo>
                    <a:pt x="6442" y="1326"/>
                    <a:pt x="6392" y="1226"/>
                    <a:pt x="6342" y="1050"/>
                  </a:cubicBezTo>
                  <a:cubicBezTo>
                    <a:pt x="6692" y="925"/>
                    <a:pt x="7043" y="825"/>
                    <a:pt x="7419" y="699"/>
                  </a:cubicBezTo>
                  <a:cubicBezTo>
                    <a:pt x="7469" y="1050"/>
                    <a:pt x="7494" y="1326"/>
                    <a:pt x="7545" y="1602"/>
                  </a:cubicBezTo>
                  <a:cubicBezTo>
                    <a:pt x="7595" y="1978"/>
                    <a:pt x="7695" y="2103"/>
                    <a:pt x="8096" y="2103"/>
                  </a:cubicBezTo>
                  <a:cubicBezTo>
                    <a:pt x="8773" y="2103"/>
                    <a:pt x="9449" y="2078"/>
                    <a:pt x="10126" y="2028"/>
                  </a:cubicBezTo>
                  <a:cubicBezTo>
                    <a:pt x="10527" y="2003"/>
                    <a:pt x="10602" y="1877"/>
                    <a:pt x="10627" y="1476"/>
                  </a:cubicBezTo>
                  <a:cubicBezTo>
                    <a:pt x="10627" y="1326"/>
                    <a:pt x="10627" y="1201"/>
                    <a:pt x="10627" y="1050"/>
                  </a:cubicBezTo>
                  <a:cubicBezTo>
                    <a:pt x="10627" y="925"/>
                    <a:pt x="10627" y="800"/>
                    <a:pt x="10652" y="624"/>
                  </a:cubicBezTo>
                  <a:close/>
                  <a:moveTo>
                    <a:pt x="10438" y="0"/>
                  </a:moveTo>
                  <a:cubicBezTo>
                    <a:pt x="10189" y="0"/>
                    <a:pt x="10116" y="136"/>
                    <a:pt x="10076" y="499"/>
                  </a:cubicBezTo>
                  <a:cubicBezTo>
                    <a:pt x="10051" y="800"/>
                    <a:pt x="10076" y="1126"/>
                    <a:pt x="10076" y="1476"/>
                  </a:cubicBezTo>
                  <a:cubicBezTo>
                    <a:pt x="9374" y="1527"/>
                    <a:pt x="8722" y="1552"/>
                    <a:pt x="8096" y="1602"/>
                  </a:cubicBezTo>
                  <a:cubicBezTo>
                    <a:pt x="8046" y="1201"/>
                    <a:pt x="7996" y="900"/>
                    <a:pt x="7971" y="574"/>
                  </a:cubicBezTo>
                  <a:cubicBezTo>
                    <a:pt x="7916" y="225"/>
                    <a:pt x="7874" y="105"/>
                    <a:pt x="7678" y="105"/>
                  </a:cubicBezTo>
                  <a:cubicBezTo>
                    <a:pt x="7607" y="105"/>
                    <a:pt x="7515" y="121"/>
                    <a:pt x="7394" y="148"/>
                  </a:cubicBezTo>
                  <a:cubicBezTo>
                    <a:pt x="6993" y="223"/>
                    <a:pt x="6617" y="349"/>
                    <a:pt x="6241" y="474"/>
                  </a:cubicBezTo>
                  <a:cubicBezTo>
                    <a:pt x="5715" y="674"/>
                    <a:pt x="5640" y="850"/>
                    <a:pt x="5865" y="1401"/>
                  </a:cubicBezTo>
                  <a:cubicBezTo>
                    <a:pt x="5991" y="1677"/>
                    <a:pt x="6091" y="1978"/>
                    <a:pt x="6216" y="2304"/>
                  </a:cubicBezTo>
                  <a:cubicBezTo>
                    <a:pt x="5890" y="2479"/>
                    <a:pt x="5640" y="2629"/>
                    <a:pt x="5339" y="2805"/>
                  </a:cubicBezTo>
                  <a:cubicBezTo>
                    <a:pt x="5138" y="2504"/>
                    <a:pt x="4988" y="2278"/>
                    <a:pt x="4838" y="2053"/>
                  </a:cubicBezTo>
                  <a:cubicBezTo>
                    <a:pt x="4631" y="1799"/>
                    <a:pt x="4435" y="1666"/>
                    <a:pt x="4211" y="1666"/>
                  </a:cubicBezTo>
                  <a:cubicBezTo>
                    <a:pt x="4081" y="1666"/>
                    <a:pt x="3941" y="1710"/>
                    <a:pt x="3785" y="1802"/>
                  </a:cubicBezTo>
                  <a:cubicBezTo>
                    <a:pt x="3334" y="2078"/>
                    <a:pt x="2908" y="2429"/>
                    <a:pt x="2582" y="2930"/>
                  </a:cubicBezTo>
                  <a:cubicBezTo>
                    <a:pt x="2933" y="3331"/>
                    <a:pt x="3309" y="3757"/>
                    <a:pt x="3660" y="4158"/>
                  </a:cubicBezTo>
                  <a:cubicBezTo>
                    <a:pt x="3534" y="4309"/>
                    <a:pt x="3409" y="4459"/>
                    <a:pt x="3309" y="4584"/>
                  </a:cubicBezTo>
                  <a:cubicBezTo>
                    <a:pt x="3058" y="4860"/>
                    <a:pt x="2858" y="5261"/>
                    <a:pt x="2582" y="5336"/>
                  </a:cubicBezTo>
                  <a:cubicBezTo>
                    <a:pt x="2534" y="5352"/>
                    <a:pt x="2484" y="5359"/>
                    <a:pt x="2432" y="5359"/>
                  </a:cubicBezTo>
                  <a:cubicBezTo>
                    <a:pt x="2161" y="5359"/>
                    <a:pt x="1849" y="5166"/>
                    <a:pt x="1555" y="5060"/>
                  </a:cubicBezTo>
                  <a:cubicBezTo>
                    <a:pt x="1467" y="5025"/>
                    <a:pt x="1379" y="5005"/>
                    <a:pt x="1296" y="5005"/>
                  </a:cubicBezTo>
                  <a:cubicBezTo>
                    <a:pt x="1143" y="5005"/>
                    <a:pt x="1009" y="5073"/>
                    <a:pt x="928" y="5236"/>
                  </a:cubicBezTo>
                  <a:cubicBezTo>
                    <a:pt x="577" y="5963"/>
                    <a:pt x="226" y="6715"/>
                    <a:pt x="226" y="7567"/>
                  </a:cubicBezTo>
                  <a:cubicBezTo>
                    <a:pt x="226" y="8068"/>
                    <a:pt x="352" y="8168"/>
                    <a:pt x="828" y="8218"/>
                  </a:cubicBezTo>
                  <a:cubicBezTo>
                    <a:pt x="1179" y="8243"/>
                    <a:pt x="1504" y="8243"/>
                    <a:pt x="1880" y="8268"/>
                  </a:cubicBezTo>
                  <a:cubicBezTo>
                    <a:pt x="1805" y="8820"/>
                    <a:pt x="1780" y="9321"/>
                    <a:pt x="1730" y="9822"/>
                  </a:cubicBezTo>
                  <a:cubicBezTo>
                    <a:pt x="1529" y="9847"/>
                    <a:pt x="1379" y="9872"/>
                    <a:pt x="1204" y="9898"/>
                  </a:cubicBezTo>
                  <a:cubicBezTo>
                    <a:pt x="1053" y="9923"/>
                    <a:pt x="903" y="9923"/>
                    <a:pt x="727" y="9948"/>
                  </a:cubicBezTo>
                  <a:cubicBezTo>
                    <a:pt x="176" y="10048"/>
                    <a:pt x="1" y="10273"/>
                    <a:pt x="101" y="10825"/>
                  </a:cubicBezTo>
                  <a:cubicBezTo>
                    <a:pt x="201" y="11301"/>
                    <a:pt x="301" y="11777"/>
                    <a:pt x="452" y="12228"/>
                  </a:cubicBezTo>
                  <a:cubicBezTo>
                    <a:pt x="556" y="12624"/>
                    <a:pt x="643" y="12743"/>
                    <a:pt x="957" y="12743"/>
                  </a:cubicBezTo>
                  <a:cubicBezTo>
                    <a:pt x="1021" y="12743"/>
                    <a:pt x="1094" y="12738"/>
                    <a:pt x="1179" y="12730"/>
                  </a:cubicBezTo>
                  <a:cubicBezTo>
                    <a:pt x="1630" y="12705"/>
                    <a:pt x="2056" y="12629"/>
                    <a:pt x="2582" y="12554"/>
                  </a:cubicBezTo>
                  <a:cubicBezTo>
                    <a:pt x="2707" y="12905"/>
                    <a:pt x="2833" y="13231"/>
                    <a:pt x="2933" y="13532"/>
                  </a:cubicBezTo>
                  <a:cubicBezTo>
                    <a:pt x="2607" y="13807"/>
                    <a:pt x="2331" y="14008"/>
                    <a:pt x="2106" y="14233"/>
                  </a:cubicBezTo>
                  <a:cubicBezTo>
                    <a:pt x="1755" y="14584"/>
                    <a:pt x="1730" y="14810"/>
                    <a:pt x="2056" y="15186"/>
                  </a:cubicBezTo>
                  <a:cubicBezTo>
                    <a:pt x="2432" y="15612"/>
                    <a:pt x="2833" y="16038"/>
                    <a:pt x="3259" y="16439"/>
                  </a:cubicBezTo>
                  <a:cubicBezTo>
                    <a:pt x="3453" y="16621"/>
                    <a:pt x="3600" y="16709"/>
                    <a:pt x="3748" y="16709"/>
                  </a:cubicBezTo>
                  <a:cubicBezTo>
                    <a:pt x="3906" y="16709"/>
                    <a:pt x="4066" y="16608"/>
                    <a:pt x="4286" y="16414"/>
                  </a:cubicBezTo>
                  <a:cubicBezTo>
                    <a:pt x="4587" y="16163"/>
                    <a:pt x="4863" y="15913"/>
                    <a:pt x="5189" y="15662"/>
                  </a:cubicBezTo>
                  <a:cubicBezTo>
                    <a:pt x="5590" y="15862"/>
                    <a:pt x="6016" y="15988"/>
                    <a:pt x="6291" y="16389"/>
                  </a:cubicBezTo>
                  <a:cubicBezTo>
                    <a:pt x="6166" y="16690"/>
                    <a:pt x="6066" y="16990"/>
                    <a:pt x="5966" y="17316"/>
                  </a:cubicBezTo>
                  <a:cubicBezTo>
                    <a:pt x="5790" y="17943"/>
                    <a:pt x="5840" y="18043"/>
                    <a:pt x="6442" y="18243"/>
                  </a:cubicBezTo>
                  <a:cubicBezTo>
                    <a:pt x="6893" y="18369"/>
                    <a:pt x="7344" y="18469"/>
                    <a:pt x="7795" y="18569"/>
                  </a:cubicBezTo>
                  <a:cubicBezTo>
                    <a:pt x="7892" y="18587"/>
                    <a:pt x="7979" y="18596"/>
                    <a:pt x="8057" y="18596"/>
                  </a:cubicBezTo>
                  <a:cubicBezTo>
                    <a:pt x="8422" y="18596"/>
                    <a:pt x="8590" y="18397"/>
                    <a:pt x="8672" y="17943"/>
                  </a:cubicBezTo>
                  <a:cubicBezTo>
                    <a:pt x="8722" y="17642"/>
                    <a:pt x="8748" y="17316"/>
                    <a:pt x="8798" y="16990"/>
                  </a:cubicBezTo>
                  <a:lnTo>
                    <a:pt x="10326" y="16990"/>
                  </a:lnTo>
                  <a:cubicBezTo>
                    <a:pt x="10377" y="17316"/>
                    <a:pt x="10427" y="17642"/>
                    <a:pt x="10477" y="17943"/>
                  </a:cubicBezTo>
                  <a:cubicBezTo>
                    <a:pt x="10553" y="18362"/>
                    <a:pt x="10673" y="18549"/>
                    <a:pt x="10956" y="18549"/>
                  </a:cubicBezTo>
                  <a:cubicBezTo>
                    <a:pt x="11046" y="18549"/>
                    <a:pt x="11152" y="18530"/>
                    <a:pt x="11279" y="18494"/>
                  </a:cubicBezTo>
                  <a:cubicBezTo>
                    <a:pt x="11931" y="18344"/>
                    <a:pt x="12582" y="18118"/>
                    <a:pt x="13209" y="17867"/>
                  </a:cubicBezTo>
                  <a:cubicBezTo>
                    <a:pt x="13685" y="17692"/>
                    <a:pt x="13735" y="17492"/>
                    <a:pt x="13560" y="17015"/>
                  </a:cubicBezTo>
                  <a:cubicBezTo>
                    <a:pt x="13409" y="16664"/>
                    <a:pt x="13259" y="16314"/>
                    <a:pt x="13083" y="15963"/>
                  </a:cubicBezTo>
                  <a:cubicBezTo>
                    <a:pt x="13459" y="15712"/>
                    <a:pt x="13760" y="15512"/>
                    <a:pt x="14086" y="15311"/>
                  </a:cubicBezTo>
                  <a:cubicBezTo>
                    <a:pt x="14362" y="15637"/>
                    <a:pt x="14612" y="15888"/>
                    <a:pt x="14863" y="16163"/>
                  </a:cubicBezTo>
                  <a:cubicBezTo>
                    <a:pt x="15066" y="16367"/>
                    <a:pt x="15199" y="16473"/>
                    <a:pt x="15332" y="16473"/>
                  </a:cubicBezTo>
                  <a:cubicBezTo>
                    <a:pt x="15462" y="16473"/>
                    <a:pt x="15593" y="16373"/>
                    <a:pt x="15790" y="16163"/>
                  </a:cubicBezTo>
                  <a:cubicBezTo>
                    <a:pt x="16166" y="15787"/>
                    <a:pt x="16517" y="15411"/>
                    <a:pt x="16843" y="15010"/>
                  </a:cubicBezTo>
                  <a:cubicBezTo>
                    <a:pt x="17169" y="14584"/>
                    <a:pt x="17169" y="14509"/>
                    <a:pt x="16743" y="14158"/>
                  </a:cubicBezTo>
                  <a:cubicBezTo>
                    <a:pt x="16442" y="13933"/>
                    <a:pt x="16141" y="13707"/>
                    <a:pt x="15815" y="13431"/>
                  </a:cubicBezTo>
                  <a:cubicBezTo>
                    <a:pt x="15966" y="13081"/>
                    <a:pt x="16141" y="12730"/>
                    <a:pt x="16291" y="12404"/>
                  </a:cubicBezTo>
                  <a:cubicBezTo>
                    <a:pt x="16893" y="12579"/>
                    <a:pt x="17394" y="12955"/>
                    <a:pt x="18021" y="12955"/>
                  </a:cubicBezTo>
                  <a:cubicBezTo>
                    <a:pt x="18347" y="12278"/>
                    <a:pt x="18522" y="11552"/>
                    <a:pt x="18647" y="10825"/>
                  </a:cubicBezTo>
                  <a:cubicBezTo>
                    <a:pt x="18723" y="10399"/>
                    <a:pt x="18672" y="10349"/>
                    <a:pt x="18221" y="10273"/>
                  </a:cubicBezTo>
                  <a:cubicBezTo>
                    <a:pt x="17845" y="10223"/>
                    <a:pt x="17444" y="10198"/>
                    <a:pt x="16993" y="10148"/>
                  </a:cubicBezTo>
                  <a:cubicBezTo>
                    <a:pt x="16968" y="9622"/>
                    <a:pt x="16918" y="9096"/>
                    <a:pt x="16893" y="8544"/>
                  </a:cubicBezTo>
                  <a:cubicBezTo>
                    <a:pt x="17369" y="8469"/>
                    <a:pt x="17795" y="8419"/>
                    <a:pt x="18196" y="8369"/>
                  </a:cubicBezTo>
                  <a:cubicBezTo>
                    <a:pt x="18622" y="8294"/>
                    <a:pt x="18748" y="8193"/>
                    <a:pt x="18647" y="7767"/>
                  </a:cubicBezTo>
                  <a:cubicBezTo>
                    <a:pt x="18447" y="7040"/>
                    <a:pt x="18246" y="6339"/>
                    <a:pt x="17996" y="5637"/>
                  </a:cubicBezTo>
                  <a:cubicBezTo>
                    <a:pt x="17892" y="5293"/>
                    <a:pt x="17789" y="5161"/>
                    <a:pt x="17573" y="5161"/>
                  </a:cubicBezTo>
                  <a:cubicBezTo>
                    <a:pt x="17474" y="5161"/>
                    <a:pt x="17351" y="5189"/>
                    <a:pt x="17194" y="5236"/>
                  </a:cubicBezTo>
                  <a:cubicBezTo>
                    <a:pt x="16818" y="5361"/>
                    <a:pt x="16467" y="5486"/>
                    <a:pt x="16091" y="5637"/>
                  </a:cubicBezTo>
                  <a:cubicBezTo>
                    <a:pt x="15840" y="5311"/>
                    <a:pt x="15640" y="5035"/>
                    <a:pt x="15389" y="4735"/>
                  </a:cubicBezTo>
                  <a:cubicBezTo>
                    <a:pt x="15715" y="4409"/>
                    <a:pt x="16016" y="4133"/>
                    <a:pt x="16291" y="3882"/>
                  </a:cubicBezTo>
                  <a:cubicBezTo>
                    <a:pt x="16667" y="3532"/>
                    <a:pt x="16692" y="3381"/>
                    <a:pt x="16342" y="3030"/>
                  </a:cubicBezTo>
                  <a:cubicBezTo>
                    <a:pt x="15966" y="2629"/>
                    <a:pt x="15565" y="2253"/>
                    <a:pt x="15139" y="1902"/>
                  </a:cubicBezTo>
                  <a:cubicBezTo>
                    <a:pt x="14927" y="1726"/>
                    <a:pt x="14776" y="1638"/>
                    <a:pt x="14632" y="1638"/>
                  </a:cubicBezTo>
                  <a:cubicBezTo>
                    <a:pt x="14468" y="1638"/>
                    <a:pt x="14312" y="1751"/>
                    <a:pt x="14086" y="1978"/>
                  </a:cubicBezTo>
                  <a:cubicBezTo>
                    <a:pt x="13835" y="2203"/>
                    <a:pt x="13610" y="2454"/>
                    <a:pt x="13359" y="2730"/>
                  </a:cubicBezTo>
                  <a:cubicBezTo>
                    <a:pt x="13033" y="2504"/>
                    <a:pt x="12758" y="2329"/>
                    <a:pt x="12457" y="2128"/>
                  </a:cubicBezTo>
                  <a:cubicBezTo>
                    <a:pt x="12582" y="1827"/>
                    <a:pt x="12733" y="1577"/>
                    <a:pt x="12833" y="1301"/>
                  </a:cubicBezTo>
                  <a:cubicBezTo>
                    <a:pt x="13033" y="875"/>
                    <a:pt x="12983" y="674"/>
                    <a:pt x="12532" y="524"/>
                  </a:cubicBezTo>
                  <a:cubicBezTo>
                    <a:pt x="11905" y="298"/>
                    <a:pt x="11279" y="148"/>
                    <a:pt x="10652" y="23"/>
                  </a:cubicBezTo>
                  <a:cubicBezTo>
                    <a:pt x="10569" y="8"/>
                    <a:pt x="10498" y="0"/>
                    <a:pt x="10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50"/>
            <p:cNvSpPr/>
            <p:nvPr/>
          </p:nvSpPr>
          <p:spPr>
            <a:xfrm>
              <a:off x="5661950" y="3852925"/>
              <a:ext cx="132250" cy="131000"/>
            </a:xfrm>
            <a:custGeom>
              <a:rect b="b" l="l" r="r" t="t"/>
              <a:pathLst>
                <a:path extrusionOk="0" h="5240" w="5290">
                  <a:moveTo>
                    <a:pt x="2657" y="603"/>
                  </a:moveTo>
                  <a:cubicBezTo>
                    <a:pt x="3810" y="603"/>
                    <a:pt x="4688" y="1505"/>
                    <a:pt x="4688" y="2633"/>
                  </a:cubicBezTo>
                  <a:cubicBezTo>
                    <a:pt x="4688" y="3746"/>
                    <a:pt x="3784" y="4688"/>
                    <a:pt x="2676" y="4688"/>
                  </a:cubicBezTo>
                  <a:cubicBezTo>
                    <a:pt x="2661" y="4688"/>
                    <a:pt x="2647" y="4688"/>
                    <a:pt x="2632" y="4688"/>
                  </a:cubicBezTo>
                  <a:cubicBezTo>
                    <a:pt x="1505" y="4663"/>
                    <a:pt x="602" y="3760"/>
                    <a:pt x="602" y="2633"/>
                  </a:cubicBezTo>
                  <a:cubicBezTo>
                    <a:pt x="602" y="1480"/>
                    <a:pt x="1505" y="603"/>
                    <a:pt x="2657" y="603"/>
                  </a:cubicBezTo>
                  <a:close/>
                  <a:moveTo>
                    <a:pt x="2607" y="1"/>
                  </a:moveTo>
                  <a:cubicBezTo>
                    <a:pt x="1154" y="26"/>
                    <a:pt x="1" y="1204"/>
                    <a:pt x="26" y="2658"/>
                  </a:cubicBezTo>
                  <a:cubicBezTo>
                    <a:pt x="51" y="4096"/>
                    <a:pt x="1179" y="5240"/>
                    <a:pt x="2611" y="5240"/>
                  </a:cubicBezTo>
                  <a:cubicBezTo>
                    <a:pt x="2626" y="5240"/>
                    <a:pt x="2642" y="5239"/>
                    <a:pt x="2657" y="5239"/>
                  </a:cubicBezTo>
                  <a:cubicBezTo>
                    <a:pt x="4111" y="5239"/>
                    <a:pt x="5289" y="4086"/>
                    <a:pt x="5289" y="2633"/>
                  </a:cubicBezTo>
                  <a:cubicBezTo>
                    <a:pt x="5289" y="1154"/>
                    <a:pt x="4086" y="1"/>
                    <a:pt x="2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0"/>
            <p:cNvSpPr/>
            <p:nvPr/>
          </p:nvSpPr>
          <p:spPr>
            <a:xfrm>
              <a:off x="5010950" y="3760875"/>
              <a:ext cx="392250" cy="389575"/>
            </a:xfrm>
            <a:custGeom>
              <a:rect b="b" l="l" r="r" t="t"/>
              <a:pathLst>
                <a:path extrusionOk="0" h="15583" w="15690">
                  <a:moveTo>
                    <a:pt x="8923" y="525"/>
                  </a:moveTo>
                  <a:cubicBezTo>
                    <a:pt x="9399" y="550"/>
                    <a:pt x="9850" y="675"/>
                    <a:pt x="10326" y="876"/>
                  </a:cubicBezTo>
                  <a:cubicBezTo>
                    <a:pt x="10226" y="1102"/>
                    <a:pt x="10126" y="1277"/>
                    <a:pt x="10051" y="1477"/>
                  </a:cubicBezTo>
                  <a:cubicBezTo>
                    <a:pt x="9900" y="1878"/>
                    <a:pt x="9925" y="2029"/>
                    <a:pt x="10276" y="2254"/>
                  </a:cubicBezTo>
                  <a:cubicBezTo>
                    <a:pt x="10452" y="2405"/>
                    <a:pt x="10677" y="2505"/>
                    <a:pt x="10878" y="2630"/>
                  </a:cubicBezTo>
                  <a:cubicBezTo>
                    <a:pt x="11027" y="2705"/>
                    <a:pt x="11122" y="2743"/>
                    <a:pt x="11205" y="2743"/>
                  </a:cubicBezTo>
                  <a:cubicBezTo>
                    <a:pt x="11317" y="2743"/>
                    <a:pt x="11407" y="2674"/>
                    <a:pt x="11580" y="2530"/>
                  </a:cubicBezTo>
                  <a:cubicBezTo>
                    <a:pt x="11805" y="2330"/>
                    <a:pt x="12006" y="2129"/>
                    <a:pt x="12256" y="1904"/>
                  </a:cubicBezTo>
                  <a:cubicBezTo>
                    <a:pt x="12632" y="2154"/>
                    <a:pt x="12983" y="2480"/>
                    <a:pt x="13334" y="2881"/>
                  </a:cubicBezTo>
                  <a:cubicBezTo>
                    <a:pt x="13108" y="3107"/>
                    <a:pt x="12883" y="3332"/>
                    <a:pt x="12657" y="3558"/>
                  </a:cubicBezTo>
                  <a:cubicBezTo>
                    <a:pt x="12331" y="3883"/>
                    <a:pt x="12306" y="3984"/>
                    <a:pt x="12607" y="4360"/>
                  </a:cubicBezTo>
                  <a:cubicBezTo>
                    <a:pt x="12758" y="4560"/>
                    <a:pt x="12908" y="4761"/>
                    <a:pt x="13083" y="4961"/>
                  </a:cubicBezTo>
                  <a:cubicBezTo>
                    <a:pt x="13225" y="5135"/>
                    <a:pt x="13318" y="5209"/>
                    <a:pt x="13448" y="5209"/>
                  </a:cubicBezTo>
                  <a:cubicBezTo>
                    <a:pt x="13524" y="5209"/>
                    <a:pt x="13614" y="5183"/>
                    <a:pt x="13735" y="5137"/>
                  </a:cubicBezTo>
                  <a:cubicBezTo>
                    <a:pt x="14011" y="5036"/>
                    <a:pt x="14261" y="4911"/>
                    <a:pt x="14562" y="4786"/>
                  </a:cubicBezTo>
                  <a:cubicBezTo>
                    <a:pt x="14863" y="5337"/>
                    <a:pt x="15013" y="5914"/>
                    <a:pt x="15113" y="6565"/>
                  </a:cubicBezTo>
                  <a:cubicBezTo>
                    <a:pt x="14788" y="6615"/>
                    <a:pt x="14487" y="6665"/>
                    <a:pt x="14161" y="6716"/>
                  </a:cubicBezTo>
                  <a:cubicBezTo>
                    <a:pt x="13735" y="6766"/>
                    <a:pt x="13685" y="6816"/>
                    <a:pt x="13710" y="7242"/>
                  </a:cubicBezTo>
                  <a:cubicBezTo>
                    <a:pt x="13710" y="7643"/>
                    <a:pt x="13710" y="8019"/>
                    <a:pt x="13735" y="8395"/>
                  </a:cubicBezTo>
                  <a:cubicBezTo>
                    <a:pt x="13760" y="8595"/>
                    <a:pt x="13810" y="8796"/>
                    <a:pt x="13835" y="8996"/>
                  </a:cubicBezTo>
                  <a:lnTo>
                    <a:pt x="15164" y="8996"/>
                  </a:lnTo>
                  <a:cubicBezTo>
                    <a:pt x="15038" y="9472"/>
                    <a:pt x="14938" y="9899"/>
                    <a:pt x="14813" y="10400"/>
                  </a:cubicBezTo>
                  <a:cubicBezTo>
                    <a:pt x="14487" y="10224"/>
                    <a:pt x="14211" y="10099"/>
                    <a:pt x="13936" y="9974"/>
                  </a:cubicBezTo>
                  <a:cubicBezTo>
                    <a:pt x="13807" y="9909"/>
                    <a:pt x="13705" y="9875"/>
                    <a:pt x="13618" y="9875"/>
                  </a:cubicBezTo>
                  <a:cubicBezTo>
                    <a:pt x="13468" y="9875"/>
                    <a:pt x="13361" y="9977"/>
                    <a:pt x="13234" y="10199"/>
                  </a:cubicBezTo>
                  <a:cubicBezTo>
                    <a:pt x="13083" y="10450"/>
                    <a:pt x="12958" y="10751"/>
                    <a:pt x="12858" y="11026"/>
                  </a:cubicBezTo>
                  <a:cubicBezTo>
                    <a:pt x="12732" y="11352"/>
                    <a:pt x="12783" y="11503"/>
                    <a:pt x="13083" y="11728"/>
                  </a:cubicBezTo>
                  <a:cubicBezTo>
                    <a:pt x="13284" y="11879"/>
                    <a:pt x="13509" y="12029"/>
                    <a:pt x="13785" y="12229"/>
                  </a:cubicBezTo>
                  <a:cubicBezTo>
                    <a:pt x="13459" y="12605"/>
                    <a:pt x="13184" y="12931"/>
                    <a:pt x="12858" y="13282"/>
                  </a:cubicBezTo>
                  <a:cubicBezTo>
                    <a:pt x="12632" y="13031"/>
                    <a:pt x="12457" y="12831"/>
                    <a:pt x="12281" y="12630"/>
                  </a:cubicBezTo>
                  <a:cubicBezTo>
                    <a:pt x="12092" y="12441"/>
                    <a:pt x="11962" y="12347"/>
                    <a:pt x="11815" y="12347"/>
                  </a:cubicBezTo>
                  <a:cubicBezTo>
                    <a:pt x="11689" y="12347"/>
                    <a:pt x="11551" y="12416"/>
                    <a:pt x="11354" y="12555"/>
                  </a:cubicBezTo>
                  <a:cubicBezTo>
                    <a:pt x="11179" y="12681"/>
                    <a:pt x="11003" y="12806"/>
                    <a:pt x="10828" y="12931"/>
                  </a:cubicBezTo>
                  <a:cubicBezTo>
                    <a:pt x="10477" y="13207"/>
                    <a:pt x="10452" y="13282"/>
                    <a:pt x="10602" y="13708"/>
                  </a:cubicBezTo>
                  <a:cubicBezTo>
                    <a:pt x="10652" y="13808"/>
                    <a:pt x="10727" y="13934"/>
                    <a:pt x="10778" y="14059"/>
                  </a:cubicBezTo>
                  <a:cubicBezTo>
                    <a:pt x="10828" y="14184"/>
                    <a:pt x="10878" y="14310"/>
                    <a:pt x="10953" y="14485"/>
                  </a:cubicBezTo>
                  <a:cubicBezTo>
                    <a:pt x="10427" y="14786"/>
                    <a:pt x="9850" y="14936"/>
                    <a:pt x="9224" y="15062"/>
                  </a:cubicBezTo>
                  <a:cubicBezTo>
                    <a:pt x="9199" y="14786"/>
                    <a:pt x="9174" y="14560"/>
                    <a:pt x="9149" y="14310"/>
                  </a:cubicBezTo>
                  <a:cubicBezTo>
                    <a:pt x="9123" y="13833"/>
                    <a:pt x="9073" y="13783"/>
                    <a:pt x="8572" y="13783"/>
                  </a:cubicBezTo>
                  <a:cubicBezTo>
                    <a:pt x="8409" y="13771"/>
                    <a:pt x="8240" y="13765"/>
                    <a:pt x="8071" y="13765"/>
                  </a:cubicBezTo>
                  <a:cubicBezTo>
                    <a:pt x="7902" y="13765"/>
                    <a:pt x="7732" y="13771"/>
                    <a:pt x="7570" y="13783"/>
                  </a:cubicBezTo>
                  <a:cubicBezTo>
                    <a:pt x="7018" y="13808"/>
                    <a:pt x="6943" y="13884"/>
                    <a:pt x="6868" y="14435"/>
                  </a:cubicBezTo>
                  <a:cubicBezTo>
                    <a:pt x="6843" y="14635"/>
                    <a:pt x="6843" y="14836"/>
                    <a:pt x="6818" y="15087"/>
                  </a:cubicBezTo>
                  <a:cubicBezTo>
                    <a:pt x="6341" y="15087"/>
                    <a:pt x="5890" y="14936"/>
                    <a:pt x="5414" y="14761"/>
                  </a:cubicBezTo>
                  <a:cubicBezTo>
                    <a:pt x="5514" y="14485"/>
                    <a:pt x="5615" y="14259"/>
                    <a:pt x="5690" y="14009"/>
                  </a:cubicBezTo>
                  <a:cubicBezTo>
                    <a:pt x="5815" y="13583"/>
                    <a:pt x="5790" y="13457"/>
                    <a:pt x="5439" y="13232"/>
                  </a:cubicBezTo>
                  <a:cubicBezTo>
                    <a:pt x="5189" y="13031"/>
                    <a:pt x="4913" y="12881"/>
                    <a:pt x="4612" y="12731"/>
                  </a:cubicBezTo>
                  <a:cubicBezTo>
                    <a:pt x="4527" y="12683"/>
                    <a:pt x="4442" y="12661"/>
                    <a:pt x="4359" y="12661"/>
                  </a:cubicBezTo>
                  <a:cubicBezTo>
                    <a:pt x="4223" y="12661"/>
                    <a:pt x="4095" y="12722"/>
                    <a:pt x="3986" y="12831"/>
                  </a:cubicBezTo>
                  <a:cubicBezTo>
                    <a:pt x="3860" y="12956"/>
                    <a:pt x="3735" y="13056"/>
                    <a:pt x="3610" y="13182"/>
                  </a:cubicBezTo>
                  <a:cubicBezTo>
                    <a:pt x="3484" y="13282"/>
                    <a:pt x="3359" y="13407"/>
                    <a:pt x="3184" y="13558"/>
                  </a:cubicBezTo>
                  <a:cubicBezTo>
                    <a:pt x="2783" y="13157"/>
                    <a:pt x="2407" y="12756"/>
                    <a:pt x="1955" y="12330"/>
                  </a:cubicBezTo>
                  <a:cubicBezTo>
                    <a:pt x="2231" y="12129"/>
                    <a:pt x="2457" y="11979"/>
                    <a:pt x="2657" y="11828"/>
                  </a:cubicBezTo>
                  <a:cubicBezTo>
                    <a:pt x="2983" y="11603"/>
                    <a:pt x="3008" y="11528"/>
                    <a:pt x="2883" y="11152"/>
                  </a:cubicBezTo>
                  <a:cubicBezTo>
                    <a:pt x="2833" y="10951"/>
                    <a:pt x="2757" y="10751"/>
                    <a:pt x="2682" y="10525"/>
                  </a:cubicBezTo>
                  <a:cubicBezTo>
                    <a:pt x="2555" y="10180"/>
                    <a:pt x="2454" y="10045"/>
                    <a:pt x="2217" y="10045"/>
                  </a:cubicBezTo>
                  <a:cubicBezTo>
                    <a:pt x="2127" y="10045"/>
                    <a:pt x="2018" y="10065"/>
                    <a:pt x="1880" y="10099"/>
                  </a:cubicBezTo>
                  <a:cubicBezTo>
                    <a:pt x="1580" y="10149"/>
                    <a:pt x="1254" y="10249"/>
                    <a:pt x="878" y="10325"/>
                  </a:cubicBezTo>
                  <a:cubicBezTo>
                    <a:pt x="752" y="9798"/>
                    <a:pt x="627" y="9297"/>
                    <a:pt x="502" y="8721"/>
                  </a:cubicBezTo>
                  <a:lnTo>
                    <a:pt x="1279" y="8721"/>
                  </a:lnTo>
                  <a:cubicBezTo>
                    <a:pt x="1755" y="8696"/>
                    <a:pt x="1880" y="8570"/>
                    <a:pt x="1905" y="8094"/>
                  </a:cubicBezTo>
                  <a:cubicBezTo>
                    <a:pt x="1955" y="7693"/>
                    <a:pt x="1981" y="7317"/>
                    <a:pt x="2006" y="6916"/>
                  </a:cubicBezTo>
                  <a:cubicBezTo>
                    <a:pt x="2031" y="6565"/>
                    <a:pt x="1955" y="6515"/>
                    <a:pt x="1605" y="6490"/>
                  </a:cubicBezTo>
                  <a:cubicBezTo>
                    <a:pt x="1304" y="6465"/>
                    <a:pt x="978" y="6440"/>
                    <a:pt x="627" y="6440"/>
                  </a:cubicBezTo>
                  <a:cubicBezTo>
                    <a:pt x="702" y="5788"/>
                    <a:pt x="903" y="5212"/>
                    <a:pt x="1179" y="4660"/>
                  </a:cubicBezTo>
                  <a:cubicBezTo>
                    <a:pt x="1454" y="4761"/>
                    <a:pt x="1680" y="4861"/>
                    <a:pt x="1930" y="4936"/>
                  </a:cubicBezTo>
                  <a:cubicBezTo>
                    <a:pt x="2033" y="4979"/>
                    <a:pt x="2129" y="5001"/>
                    <a:pt x="2220" y="5001"/>
                  </a:cubicBezTo>
                  <a:cubicBezTo>
                    <a:pt x="2396" y="5001"/>
                    <a:pt x="2550" y="4917"/>
                    <a:pt x="2682" y="4736"/>
                  </a:cubicBezTo>
                  <a:cubicBezTo>
                    <a:pt x="2933" y="4410"/>
                    <a:pt x="3209" y="4109"/>
                    <a:pt x="3459" y="3783"/>
                  </a:cubicBezTo>
                  <a:cubicBezTo>
                    <a:pt x="3685" y="3508"/>
                    <a:pt x="3660" y="3357"/>
                    <a:pt x="3384" y="3107"/>
                  </a:cubicBezTo>
                  <a:cubicBezTo>
                    <a:pt x="3184" y="2906"/>
                    <a:pt x="2983" y="2706"/>
                    <a:pt x="2732" y="2480"/>
                  </a:cubicBezTo>
                  <a:cubicBezTo>
                    <a:pt x="3008" y="2254"/>
                    <a:pt x="3284" y="2029"/>
                    <a:pt x="3560" y="1803"/>
                  </a:cubicBezTo>
                  <a:cubicBezTo>
                    <a:pt x="3735" y="2054"/>
                    <a:pt x="3860" y="2254"/>
                    <a:pt x="4011" y="2480"/>
                  </a:cubicBezTo>
                  <a:cubicBezTo>
                    <a:pt x="4169" y="2702"/>
                    <a:pt x="4288" y="2804"/>
                    <a:pt x="4455" y="2804"/>
                  </a:cubicBezTo>
                  <a:cubicBezTo>
                    <a:pt x="4552" y="2804"/>
                    <a:pt x="4666" y="2770"/>
                    <a:pt x="4813" y="2706"/>
                  </a:cubicBezTo>
                  <a:cubicBezTo>
                    <a:pt x="5815" y="2254"/>
                    <a:pt x="5815" y="2229"/>
                    <a:pt x="5414" y="1202"/>
                  </a:cubicBezTo>
                  <a:cubicBezTo>
                    <a:pt x="5389" y="1127"/>
                    <a:pt x="5364" y="1026"/>
                    <a:pt x="5314" y="876"/>
                  </a:cubicBezTo>
                  <a:cubicBezTo>
                    <a:pt x="5615" y="801"/>
                    <a:pt x="5890" y="701"/>
                    <a:pt x="6216" y="600"/>
                  </a:cubicBezTo>
                  <a:cubicBezTo>
                    <a:pt x="6266" y="901"/>
                    <a:pt x="6291" y="1127"/>
                    <a:pt x="6316" y="1352"/>
                  </a:cubicBezTo>
                  <a:cubicBezTo>
                    <a:pt x="6367" y="1678"/>
                    <a:pt x="6442" y="1778"/>
                    <a:pt x="6768" y="1778"/>
                  </a:cubicBezTo>
                  <a:cubicBezTo>
                    <a:pt x="7344" y="1778"/>
                    <a:pt x="7920" y="1753"/>
                    <a:pt x="8497" y="1703"/>
                  </a:cubicBezTo>
                  <a:cubicBezTo>
                    <a:pt x="8823" y="1678"/>
                    <a:pt x="8873" y="1603"/>
                    <a:pt x="8898" y="1252"/>
                  </a:cubicBezTo>
                  <a:cubicBezTo>
                    <a:pt x="8898" y="1127"/>
                    <a:pt x="8898" y="1001"/>
                    <a:pt x="8898" y="901"/>
                  </a:cubicBezTo>
                  <a:cubicBezTo>
                    <a:pt x="8898" y="801"/>
                    <a:pt x="8898" y="701"/>
                    <a:pt x="8923" y="525"/>
                  </a:cubicBezTo>
                  <a:close/>
                  <a:moveTo>
                    <a:pt x="8739" y="1"/>
                  </a:moveTo>
                  <a:cubicBezTo>
                    <a:pt x="8535" y="1"/>
                    <a:pt x="8467" y="125"/>
                    <a:pt x="8447" y="425"/>
                  </a:cubicBezTo>
                  <a:cubicBezTo>
                    <a:pt x="8422" y="675"/>
                    <a:pt x="8447" y="951"/>
                    <a:pt x="8447" y="1252"/>
                  </a:cubicBezTo>
                  <a:cubicBezTo>
                    <a:pt x="7845" y="1277"/>
                    <a:pt x="7319" y="1327"/>
                    <a:pt x="6768" y="1352"/>
                  </a:cubicBezTo>
                  <a:cubicBezTo>
                    <a:pt x="6742" y="1026"/>
                    <a:pt x="6692" y="751"/>
                    <a:pt x="6667" y="500"/>
                  </a:cubicBezTo>
                  <a:cubicBezTo>
                    <a:pt x="6629" y="198"/>
                    <a:pt x="6592" y="95"/>
                    <a:pt x="6414" y="95"/>
                  </a:cubicBezTo>
                  <a:cubicBezTo>
                    <a:pt x="6356" y="95"/>
                    <a:pt x="6283" y="106"/>
                    <a:pt x="6191" y="124"/>
                  </a:cubicBezTo>
                  <a:cubicBezTo>
                    <a:pt x="5865" y="199"/>
                    <a:pt x="5539" y="300"/>
                    <a:pt x="5239" y="400"/>
                  </a:cubicBezTo>
                  <a:cubicBezTo>
                    <a:pt x="4788" y="575"/>
                    <a:pt x="4737" y="726"/>
                    <a:pt x="4913" y="1177"/>
                  </a:cubicBezTo>
                  <a:cubicBezTo>
                    <a:pt x="5013" y="1427"/>
                    <a:pt x="5113" y="1678"/>
                    <a:pt x="5214" y="1954"/>
                  </a:cubicBezTo>
                  <a:cubicBezTo>
                    <a:pt x="4938" y="2104"/>
                    <a:pt x="4712" y="2229"/>
                    <a:pt x="4487" y="2355"/>
                  </a:cubicBezTo>
                  <a:cubicBezTo>
                    <a:pt x="4311" y="2129"/>
                    <a:pt x="4186" y="1929"/>
                    <a:pt x="4036" y="1728"/>
                  </a:cubicBezTo>
                  <a:cubicBezTo>
                    <a:pt x="3881" y="1511"/>
                    <a:pt x="3725" y="1399"/>
                    <a:pt x="3547" y="1399"/>
                  </a:cubicBezTo>
                  <a:cubicBezTo>
                    <a:pt x="3436" y="1399"/>
                    <a:pt x="3317" y="1442"/>
                    <a:pt x="3184" y="1528"/>
                  </a:cubicBezTo>
                  <a:cubicBezTo>
                    <a:pt x="2783" y="1753"/>
                    <a:pt x="2432" y="2029"/>
                    <a:pt x="2156" y="2455"/>
                  </a:cubicBezTo>
                  <a:cubicBezTo>
                    <a:pt x="2457" y="2806"/>
                    <a:pt x="2757" y="3157"/>
                    <a:pt x="3058" y="3482"/>
                  </a:cubicBezTo>
                  <a:cubicBezTo>
                    <a:pt x="2958" y="3633"/>
                    <a:pt x="2858" y="3758"/>
                    <a:pt x="2757" y="3858"/>
                  </a:cubicBezTo>
                  <a:cubicBezTo>
                    <a:pt x="2582" y="4084"/>
                    <a:pt x="2407" y="4435"/>
                    <a:pt x="2156" y="4485"/>
                  </a:cubicBezTo>
                  <a:cubicBezTo>
                    <a:pt x="2118" y="4496"/>
                    <a:pt x="2078" y="4502"/>
                    <a:pt x="2037" y="4502"/>
                  </a:cubicBezTo>
                  <a:cubicBezTo>
                    <a:pt x="1807" y="4502"/>
                    <a:pt x="1538" y="4344"/>
                    <a:pt x="1304" y="4259"/>
                  </a:cubicBezTo>
                  <a:cubicBezTo>
                    <a:pt x="1220" y="4222"/>
                    <a:pt x="1143" y="4202"/>
                    <a:pt x="1073" y="4202"/>
                  </a:cubicBezTo>
                  <a:cubicBezTo>
                    <a:pt x="955" y="4202"/>
                    <a:pt x="856" y="4259"/>
                    <a:pt x="778" y="4385"/>
                  </a:cubicBezTo>
                  <a:cubicBezTo>
                    <a:pt x="477" y="5011"/>
                    <a:pt x="201" y="5638"/>
                    <a:pt x="201" y="6365"/>
                  </a:cubicBezTo>
                  <a:cubicBezTo>
                    <a:pt x="201" y="6766"/>
                    <a:pt x="276" y="6841"/>
                    <a:pt x="702" y="6891"/>
                  </a:cubicBezTo>
                  <a:cubicBezTo>
                    <a:pt x="978" y="6916"/>
                    <a:pt x="1254" y="6916"/>
                    <a:pt x="1580" y="6941"/>
                  </a:cubicBezTo>
                  <a:cubicBezTo>
                    <a:pt x="1529" y="7392"/>
                    <a:pt x="1479" y="7818"/>
                    <a:pt x="1454" y="8244"/>
                  </a:cubicBezTo>
                  <a:cubicBezTo>
                    <a:pt x="1279" y="8269"/>
                    <a:pt x="1153" y="8295"/>
                    <a:pt x="1028" y="8295"/>
                  </a:cubicBezTo>
                  <a:cubicBezTo>
                    <a:pt x="878" y="8320"/>
                    <a:pt x="752" y="8320"/>
                    <a:pt x="627" y="8345"/>
                  </a:cubicBezTo>
                  <a:cubicBezTo>
                    <a:pt x="151" y="8420"/>
                    <a:pt x="1" y="8595"/>
                    <a:pt x="101" y="9071"/>
                  </a:cubicBezTo>
                  <a:cubicBezTo>
                    <a:pt x="176" y="9472"/>
                    <a:pt x="276" y="9874"/>
                    <a:pt x="377" y="10249"/>
                  </a:cubicBezTo>
                  <a:cubicBezTo>
                    <a:pt x="485" y="10597"/>
                    <a:pt x="556" y="10681"/>
                    <a:pt x="850" y="10681"/>
                  </a:cubicBezTo>
                  <a:cubicBezTo>
                    <a:pt x="895" y="10681"/>
                    <a:pt x="946" y="10679"/>
                    <a:pt x="1003" y="10676"/>
                  </a:cubicBezTo>
                  <a:cubicBezTo>
                    <a:pt x="1354" y="10650"/>
                    <a:pt x="1730" y="10575"/>
                    <a:pt x="2181" y="10525"/>
                  </a:cubicBezTo>
                  <a:cubicBezTo>
                    <a:pt x="2281" y="10826"/>
                    <a:pt x="2382" y="11102"/>
                    <a:pt x="2457" y="11352"/>
                  </a:cubicBezTo>
                  <a:cubicBezTo>
                    <a:pt x="2206" y="11578"/>
                    <a:pt x="1955" y="11728"/>
                    <a:pt x="1755" y="11929"/>
                  </a:cubicBezTo>
                  <a:cubicBezTo>
                    <a:pt x="1479" y="12229"/>
                    <a:pt x="1454" y="12405"/>
                    <a:pt x="1730" y="12731"/>
                  </a:cubicBezTo>
                  <a:cubicBezTo>
                    <a:pt x="2031" y="13107"/>
                    <a:pt x="2382" y="13457"/>
                    <a:pt x="2732" y="13783"/>
                  </a:cubicBezTo>
                  <a:cubicBezTo>
                    <a:pt x="2901" y="13940"/>
                    <a:pt x="3023" y="14015"/>
                    <a:pt x="3147" y="14015"/>
                  </a:cubicBezTo>
                  <a:cubicBezTo>
                    <a:pt x="3280" y="14015"/>
                    <a:pt x="3414" y="13927"/>
                    <a:pt x="3610" y="13758"/>
                  </a:cubicBezTo>
                  <a:cubicBezTo>
                    <a:pt x="3835" y="13533"/>
                    <a:pt x="4086" y="13332"/>
                    <a:pt x="4336" y="13132"/>
                  </a:cubicBezTo>
                  <a:cubicBezTo>
                    <a:pt x="4687" y="13282"/>
                    <a:pt x="5038" y="13382"/>
                    <a:pt x="5264" y="13733"/>
                  </a:cubicBezTo>
                  <a:cubicBezTo>
                    <a:pt x="5164" y="14009"/>
                    <a:pt x="5088" y="14259"/>
                    <a:pt x="5013" y="14510"/>
                  </a:cubicBezTo>
                  <a:cubicBezTo>
                    <a:pt x="4838" y="15036"/>
                    <a:pt x="4888" y="15137"/>
                    <a:pt x="5389" y="15287"/>
                  </a:cubicBezTo>
                  <a:cubicBezTo>
                    <a:pt x="5765" y="15387"/>
                    <a:pt x="6141" y="15488"/>
                    <a:pt x="6517" y="15563"/>
                  </a:cubicBezTo>
                  <a:cubicBezTo>
                    <a:pt x="6601" y="15576"/>
                    <a:pt x="6675" y="15583"/>
                    <a:pt x="6742" y="15583"/>
                  </a:cubicBezTo>
                  <a:cubicBezTo>
                    <a:pt x="7053" y="15583"/>
                    <a:pt x="7186" y="15429"/>
                    <a:pt x="7269" y="15036"/>
                  </a:cubicBezTo>
                  <a:cubicBezTo>
                    <a:pt x="7294" y="14786"/>
                    <a:pt x="7344" y="14510"/>
                    <a:pt x="7369" y="14234"/>
                  </a:cubicBezTo>
                  <a:lnTo>
                    <a:pt x="8647" y="14234"/>
                  </a:lnTo>
                  <a:cubicBezTo>
                    <a:pt x="8697" y="14535"/>
                    <a:pt x="8722" y="14786"/>
                    <a:pt x="8773" y="15062"/>
                  </a:cubicBezTo>
                  <a:cubicBezTo>
                    <a:pt x="8850" y="15409"/>
                    <a:pt x="8942" y="15548"/>
                    <a:pt x="9186" y="15548"/>
                  </a:cubicBezTo>
                  <a:cubicBezTo>
                    <a:pt x="9259" y="15548"/>
                    <a:pt x="9345" y="15536"/>
                    <a:pt x="9449" y="15513"/>
                  </a:cubicBezTo>
                  <a:cubicBezTo>
                    <a:pt x="10001" y="15362"/>
                    <a:pt x="10552" y="15187"/>
                    <a:pt x="11078" y="14986"/>
                  </a:cubicBezTo>
                  <a:cubicBezTo>
                    <a:pt x="11454" y="14836"/>
                    <a:pt x="11504" y="14660"/>
                    <a:pt x="11354" y="14259"/>
                  </a:cubicBezTo>
                  <a:cubicBezTo>
                    <a:pt x="11229" y="13984"/>
                    <a:pt x="11103" y="13683"/>
                    <a:pt x="10978" y="13382"/>
                  </a:cubicBezTo>
                  <a:cubicBezTo>
                    <a:pt x="11279" y="13182"/>
                    <a:pt x="11529" y="13006"/>
                    <a:pt x="11780" y="12831"/>
                  </a:cubicBezTo>
                  <a:cubicBezTo>
                    <a:pt x="12031" y="13107"/>
                    <a:pt x="12231" y="13332"/>
                    <a:pt x="12457" y="13558"/>
                  </a:cubicBezTo>
                  <a:cubicBezTo>
                    <a:pt x="12623" y="13724"/>
                    <a:pt x="12730" y="13812"/>
                    <a:pt x="12842" y="13812"/>
                  </a:cubicBezTo>
                  <a:cubicBezTo>
                    <a:pt x="12950" y="13812"/>
                    <a:pt x="13062" y="13730"/>
                    <a:pt x="13234" y="13558"/>
                  </a:cubicBezTo>
                  <a:cubicBezTo>
                    <a:pt x="13534" y="13232"/>
                    <a:pt x="13835" y="12906"/>
                    <a:pt x="14111" y="12580"/>
                  </a:cubicBezTo>
                  <a:cubicBezTo>
                    <a:pt x="14387" y="12229"/>
                    <a:pt x="14362" y="12154"/>
                    <a:pt x="14036" y="11879"/>
                  </a:cubicBezTo>
                  <a:cubicBezTo>
                    <a:pt x="13785" y="11678"/>
                    <a:pt x="13534" y="11478"/>
                    <a:pt x="13234" y="11277"/>
                  </a:cubicBezTo>
                  <a:cubicBezTo>
                    <a:pt x="13384" y="10976"/>
                    <a:pt x="13509" y="10676"/>
                    <a:pt x="13635" y="10400"/>
                  </a:cubicBezTo>
                  <a:cubicBezTo>
                    <a:pt x="14161" y="10550"/>
                    <a:pt x="14562" y="10851"/>
                    <a:pt x="15088" y="10851"/>
                  </a:cubicBezTo>
                  <a:cubicBezTo>
                    <a:pt x="15364" y="10275"/>
                    <a:pt x="15514" y="9673"/>
                    <a:pt x="15615" y="9071"/>
                  </a:cubicBezTo>
                  <a:cubicBezTo>
                    <a:pt x="15690" y="8721"/>
                    <a:pt x="15640" y="8670"/>
                    <a:pt x="15264" y="8620"/>
                  </a:cubicBezTo>
                  <a:cubicBezTo>
                    <a:pt x="14938" y="8570"/>
                    <a:pt x="14612" y="8545"/>
                    <a:pt x="14236" y="8520"/>
                  </a:cubicBezTo>
                  <a:cubicBezTo>
                    <a:pt x="14211" y="8069"/>
                    <a:pt x="14186" y="7643"/>
                    <a:pt x="14161" y="7167"/>
                  </a:cubicBezTo>
                  <a:cubicBezTo>
                    <a:pt x="14562" y="7117"/>
                    <a:pt x="14888" y="7066"/>
                    <a:pt x="15239" y="7016"/>
                  </a:cubicBezTo>
                  <a:cubicBezTo>
                    <a:pt x="15615" y="6966"/>
                    <a:pt x="15690" y="6866"/>
                    <a:pt x="15615" y="6515"/>
                  </a:cubicBezTo>
                  <a:cubicBezTo>
                    <a:pt x="15464" y="5914"/>
                    <a:pt x="15289" y="5312"/>
                    <a:pt x="15088" y="4736"/>
                  </a:cubicBezTo>
                  <a:cubicBezTo>
                    <a:pt x="14987" y="4449"/>
                    <a:pt x="14897" y="4344"/>
                    <a:pt x="14720" y="4344"/>
                  </a:cubicBezTo>
                  <a:cubicBezTo>
                    <a:pt x="14633" y="4344"/>
                    <a:pt x="14526" y="4369"/>
                    <a:pt x="14387" y="4410"/>
                  </a:cubicBezTo>
                  <a:cubicBezTo>
                    <a:pt x="14086" y="4510"/>
                    <a:pt x="13785" y="4610"/>
                    <a:pt x="13484" y="4736"/>
                  </a:cubicBezTo>
                  <a:cubicBezTo>
                    <a:pt x="13284" y="4460"/>
                    <a:pt x="13108" y="4234"/>
                    <a:pt x="12908" y="3984"/>
                  </a:cubicBezTo>
                  <a:cubicBezTo>
                    <a:pt x="13184" y="3708"/>
                    <a:pt x="13409" y="3482"/>
                    <a:pt x="13660" y="3257"/>
                  </a:cubicBezTo>
                  <a:cubicBezTo>
                    <a:pt x="13961" y="2981"/>
                    <a:pt x="13986" y="2856"/>
                    <a:pt x="13685" y="2530"/>
                  </a:cubicBezTo>
                  <a:cubicBezTo>
                    <a:pt x="13359" y="2204"/>
                    <a:pt x="13033" y="1904"/>
                    <a:pt x="12682" y="1603"/>
                  </a:cubicBezTo>
                  <a:cubicBezTo>
                    <a:pt x="12508" y="1452"/>
                    <a:pt x="12382" y="1376"/>
                    <a:pt x="12259" y="1376"/>
                  </a:cubicBezTo>
                  <a:cubicBezTo>
                    <a:pt x="12118" y="1376"/>
                    <a:pt x="11981" y="1477"/>
                    <a:pt x="11780" y="1678"/>
                  </a:cubicBezTo>
                  <a:cubicBezTo>
                    <a:pt x="11580" y="1853"/>
                    <a:pt x="11404" y="2079"/>
                    <a:pt x="11179" y="2305"/>
                  </a:cubicBezTo>
                  <a:cubicBezTo>
                    <a:pt x="10903" y="2104"/>
                    <a:pt x="10677" y="1954"/>
                    <a:pt x="10427" y="1778"/>
                  </a:cubicBezTo>
                  <a:cubicBezTo>
                    <a:pt x="10552" y="1528"/>
                    <a:pt x="10652" y="1327"/>
                    <a:pt x="10753" y="1102"/>
                  </a:cubicBezTo>
                  <a:cubicBezTo>
                    <a:pt x="10903" y="751"/>
                    <a:pt x="10878" y="575"/>
                    <a:pt x="10477" y="450"/>
                  </a:cubicBezTo>
                  <a:cubicBezTo>
                    <a:pt x="9976" y="274"/>
                    <a:pt x="9449" y="149"/>
                    <a:pt x="8923" y="24"/>
                  </a:cubicBezTo>
                  <a:cubicBezTo>
                    <a:pt x="8852" y="9"/>
                    <a:pt x="8791" y="1"/>
                    <a:pt x="8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0"/>
            <p:cNvSpPr/>
            <p:nvPr/>
          </p:nvSpPr>
          <p:spPr>
            <a:xfrm>
              <a:off x="5155075" y="3905550"/>
              <a:ext cx="110300" cy="109700"/>
            </a:xfrm>
            <a:custGeom>
              <a:rect b="b" l="l" r="r" t="t"/>
              <a:pathLst>
                <a:path extrusionOk="0" h="4388" w="4412">
                  <a:moveTo>
                    <a:pt x="2185" y="502"/>
                  </a:moveTo>
                  <a:cubicBezTo>
                    <a:pt x="2200" y="502"/>
                    <a:pt x="2215" y="502"/>
                    <a:pt x="2231" y="503"/>
                  </a:cubicBezTo>
                  <a:cubicBezTo>
                    <a:pt x="3183" y="503"/>
                    <a:pt x="3910" y="1254"/>
                    <a:pt x="3935" y="2182"/>
                  </a:cubicBezTo>
                  <a:cubicBezTo>
                    <a:pt x="3935" y="3120"/>
                    <a:pt x="3157" y="3912"/>
                    <a:pt x="2248" y="3912"/>
                  </a:cubicBezTo>
                  <a:cubicBezTo>
                    <a:pt x="2234" y="3912"/>
                    <a:pt x="2220" y="3911"/>
                    <a:pt x="2206" y="3911"/>
                  </a:cubicBezTo>
                  <a:cubicBezTo>
                    <a:pt x="1253" y="3911"/>
                    <a:pt x="501" y="3134"/>
                    <a:pt x="501" y="2207"/>
                  </a:cubicBezTo>
                  <a:cubicBezTo>
                    <a:pt x="477" y="1269"/>
                    <a:pt x="1229" y="502"/>
                    <a:pt x="2185" y="502"/>
                  </a:cubicBezTo>
                  <a:close/>
                  <a:moveTo>
                    <a:pt x="2226" y="1"/>
                  </a:moveTo>
                  <a:cubicBezTo>
                    <a:pt x="2211" y="1"/>
                    <a:pt x="2196" y="1"/>
                    <a:pt x="2180" y="1"/>
                  </a:cubicBezTo>
                  <a:cubicBezTo>
                    <a:pt x="952" y="26"/>
                    <a:pt x="0" y="1004"/>
                    <a:pt x="25" y="2232"/>
                  </a:cubicBezTo>
                  <a:cubicBezTo>
                    <a:pt x="25" y="3420"/>
                    <a:pt x="978" y="4388"/>
                    <a:pt x="2184" y="4388"/>
                  </a:cubicBezTo>
                  <a:cubicBezTo>
                    <a:pt x="2200" y="4388"/>
                    <a:pt x="2215" y="4388"/>
                    <a:pt x="2231" y="4387"/>
                  </a:cubicBezTo>
                  <a:cubicBezTo>
                    <a:pt x="3434" y="4387"/>
                    <a:pt x="4411" y="3410"/>
                    <a:pt x="4411" y="2207"/>
                  </a:cubicBezTo>
                  <a:cubicBezTo>
                    <a:pt x="4411" y="994"/>
                    <a:pt x="3433" y="1"/>
                    <a:pt x="2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4" name="Google Shape;2794;p50"/>
          <p:cNvGrpSpPr/>
          <p:nvPr/>
        </p:nvGrpSpPr>
        <p:grpSpPr>
          <a:xfrm>
            <a:off x="5129281" y="3778810"/>
            <a:ext cx="2575134" cy="621779"/>
            <a:chOff x="2525200" y="826325"/>
            <a:chExt cx="1399225" cy="337850"/>
          </a:xfrm>
        </p:grpSpPr>
        <p:sp>
          <p:nvSpPr>
            <p:cNvPr id="2795" name="Google Shape;2795;p50"/>
            <p:cNvSpPr/>
            <p:nvPr/>
          </p:nvSpPr>
          <p:spPr>
            <a:xfrm>
              <a:off x="2563450" y="898225"/>
              <a:ext cx="1149275" cy="85250"/>
            </a:xfrm>
            <a:custGeom>
              <a:rect b="b" l="l" r="r" t="t"/>
              <a:pathLst>
                <a:path extrusionOk="0" h="3410" w="45971">
                  <a:moveTo>
                    <a:pt x="17256" y="1507"/>
                  </a:moveTo>
                  <a:lnTo>
                    <a:pt x="17256" y="1507"/>
                  </a:lnTo>
                  <a:cubicBezTo>
                    <a:pt x="17256" y="1507"/>
                    <a:pt x="17279" y="1530"/>
                    <a:pt x="17279" y="1530"/>
                  </a:cubicBezTo>
                  <a:cubicBezTo>
                    <a:pt x="17279" y="1507"/>
                    <a:pt x="17256" y="1507"/>
                    <a:pt x="17256" y="1507"/>
                  </a:cubicBezTo>
                  <a:close/>
                  <a:moveTo>
                    <a:pt x="33690" y="2055"/>
                  </a:moveTo>
                  <a:cubicBezTo>
                    <a:pt x="33690" y="2055"/>
                    <a:pt x="33667" y="2055"/>
                    <a:pt x="33667" y="2078"/>
                  </a:cubicBezTo>
                  <a:cubicBezTo>
                    <a:pt x="33690" y="2055"/>
                    <a:pt x="33690" y="2055"/>
                    <a:pt x="33690" y="2055"/>
                  </a:cubicBezTo>
                  <a:close/>
                  <a:moveTo>
                    <a:pt x="32229" y="2580"/>
                  </a:moveTo>
                  <a:cubicBezTo>
                    <a:pt x="32218" y="2580"/>
                    <a:pt x="32212" y="2585"/>
                    <a:pt x="32207" y="2591"/>
                  </a:cubicBezTo>
                  <a:lnTo>
                    <a:pt x="32207" y="2591"/>
                  </a:lnTo>
                  <a:lnTo>
                    <a:pt x="32229" y="2580"/>
                  </a:lnTo>
                  <a:close/>
                  <a:moveTo>
                    <a:pt x="411" y="0"/>
                  </a:moveTo>
                  <a:cubicBezTo>
                    <a:pt x="365" y="0"/>
                    <a:pt x="320" y="0"/>
                    <a:pt x="274" y="23"/>
                  </a:cubicBezTo>
                  <a:cubicBezTo>
                    <a:pt x="183" y="46"/>
                    <a:pt x="114" y="115"/>
                    <a:pt x="69" y="206"/>
                  </a:cubicBezTo>
                  <a:cubicBezTo>
                    <a:pt x="23" y="297"/>
                    <a:pt x="0" y="411"/>
                    <a:pt x="46" y="503"/>
                  </a:cubicBezTo>
                  <a:cubicBezTo>
                    <a:pt x="69" y="617"/>
                    <a:pt x="137" y="662"/>
                    <a:pt x="228" y="731"/>
                  </a:cubicBezTo>
                  <a:cubicBezTo>
                    <a:pt x="685" y="1028"/>
                    <a:pt x="1141" y="1302"/>
                    <a:pt x="1621" y="1530"/>
                  </a:cubicBezTo>
                  <a:cubicBezTo>
                    <a:pt x="2054" y="1758"/>
                    <a:pt x="2511" y="1941"/>
                    <a:pt x="2990" y="2100"/>
                  </a:cubicBezTo>
                  <a:cubicBezTo>
                    <a:pt x="3796" y="2376"/>
                    <a:pt x="4640" y="2514"/>
                    <a:pt x="5506" y="2514"/>
                  </a:cubicBezTo>
                  <a:cubicBezTo>
                    <a:pt x="5573" y="2514"/>
                    <a:pt x="5640" y="2513"/>
                    <a:pt x="5706" y="2511"/>
                  </a:cubicBezTo>
                  <a:cubicBezTo>
                    <a:pt x="6642" y="2488"/>
                    <a:pt x="7578" y="2283"/>
                    <a:pt x="8491" y="2009"/>
                  </a:cubicBezTo>
                  <a:cubicBezTo>
                    <a:pt x="8993" y="1849"/>
                    <a:pt x="9495" y="1644"/>
                    <a:pt x="9975" y="1461"/>
                  </a:cubicBezTo>
                  <a:cubicBezTo>
                    <a:pt x="10477" y="1256"/>
                    <a:pt x="10979" y="1096"/>
                    <a:pt x="11481" y="1005"/>
                  </a:cubicBezTo>
                  <a:cubicBezTo>
                    <a:pt x="11827" y="955"/>
                    <a:pt x="12184" y="918"/>
                    <a:pt x="12536" y="918"/>
                  </a:cubicBezTo>
                  <a:cubicBezTo>
                    <a:pt x="12673" y="918"/>
                    <a:pt x="12808" y="924"/>
                    <a:pt x="12942" y="936"/>
                  </a:cubicBezTo>
                  <a:cubicBezTo>
                    <a:pt x="13558" y="1005"/>
                    <a:pt x="14152" y="1165"/>
                    <a:pt x="14745" y="1370"/>
                  </a:cubicBezTo>
                  <a:cubicBezTo>
                    <a:pt x="14700" y="1347"/>
                    <a:pt x="14677" y="1347"/>
                    <a:pt x="14654" y="1324"/>
                  </a:cubicBezTo>
                  <a:lnTo>
                    <a:pt x="14654" y="1324"/>
                  </a:lnTo>
                  <a:cubicBezTo>
                    <a:pt x="15499" y="1644"/>
                    <a:pt x="16343" y="2009"/>
                    <a:pt x="17210" y="2306"/>
                  </a:cubicBezTo>
                  <a:cubicBezTo>
                    <a:pt x="17690" y="2466"/>
                    <a:pt x="18146" y="2625"/>
                    <a:pt x="18648" y="2694"/>
                  </a:cubicBezTo>
                  <a:cubicBezTo>
                    <a:pt x="18865" y="2717"/>
                    <a:pt x="19082" y="2728"/>
                    <a:pt x="19299" y="2728"/>
                  </a:cubicBezTo>
                  <a:cubicBezTo>
                    <a:pt x="19516" y="2728"/>
                    <a:pt x="19733" y="2717"/>
                    <a:pt x="19949" y="2694"/>
                  </a:cubicBezTo>
                  <a:cubicBezTo>
                    <a:pt x="20771" y="2603"/>
                    <a:pt x="21547" y="2306"/>
                    <a:pt x="22300" y="1986"/>
                  </a:cubicBezTo>
                  <a:cubicBezTo>
                    <a:pt x="23031" y="1690"/>
                    <a:pt x="23784" y="1393"/>
                    <a:pt x="24560" y="1233"/>
                  </a:cubicBezTo>
                  <a:cubicBezTo>
                    <a:pt x="24834" y="1182"/>
                    <a:pt x="25108" y="1156"/>
                    <a:pt x="25382" y="1156"/>
                  </a:cubicBezTo>
                  <a:cubicBezTo>
                    <a:pt x="25473" y="1156"/>
                    <a:pt x="25564" y="1159"/>
                    <a:pt x="25656" y="1165"/>
                  </a:cubicBezTo>
                  <a:cubicBezTo>
                    <a:pt x="25975" y="1210"/>
                    <a:pt x="26318" y="1256"/>
                    <a:pt x="26637" y="1370"/>
                  </a:cubicBezTo>
                  <a:cubicBezTo>
                    <a:pt x="27322" y="1644"/>
                    <a:pt x="27938" y="2055"/>
                    <a:pt x="28577" y="2443"/>
                  </a:cubicBezTo>
                  <a:cubicBezTo>
                    <a:pt x="28897" y="2648"/>
                    <a:pt x="29217" y="2831"/>
                    <a:pt x="29559" y="2991"/>
                  </a:cubicBezTo>
                  <a:cubicBezTo>
                    <a:pt x="29924" y="3150"/>
                    <a:pt x="30335" y="3264"/>
                    <a:pt x="30723" y="3333"/>
                  </a:cubicBezTo>
                  <a:cubicBezTo>
                    <a:pt x="30997" y="3384"/>
                    <a:pt x="31284" y="3410"/>
                    <a:pt x="31564" y="3410"/>
                  </a:cubicBezTo>
                  <a:cubicBezTo>
                    <a:pt x="31657" y="3410"/>
                    <a:pt x="31750" y="3407"/>
                    <a:pt x="31841" y="3401"/>
                  </a:cubicBezTo>
                  <a:cubicBezTo>
                    <a:pt x="32184" y="3379"/>
                    <a:pt x="32503" y="3310"/>
                    <a:pt x="32823" y="3219"/>
                  </a:cubicBezTo>
                  <a:cubicBezTo>
                    <a:pt x="33485" y="3036"/>
                    <a:pt x="34101" y="2694"/>
                    <a:pt x="34695" y="2420"/>
                  </a:cubicBezTo>
                  <a:cubicBezTo>
                    <a:pt x="34672" y="2420"/>
                    <a:pt x="34649" y="2443"/>
                    <a:pt x="34603" y="2443"/>
                  </a:cubicBezTo>
                  <a:cubicBezTo>
                    <a:pt x="34946" y="2306"/>
                    <a:pt x="35288" y="2146"/>
                    <a:pt x="35630" y="2009"/>
                  </a:cubicBezTo>
                  <a:cubicBezTo>
                    <a:pt x="36018" y="1872"/>
                    <a:pt x="36429" y="1758"/>
                    <a:pt x="36863" y="1667"/>
                  </a:cubicBezTo>
                  <a:cubicBezTo>
                    <a:pt x="37310" y="1597"/>
                    <a:pt x="37758" y="1570"/>
                    <a:pt x="38205" y="1570"/>
                  </a:cubicBezTo>
                  <a:cubicBezTo>
                    <a:pt x="38488" y="1570"/>
                    <a:pt x="38771" y="1581"/>
                    <a:pt x="39054" y="1598"/>
                  </a:cubicBezTo>
                  <a:lnTo>
                    <a:pt x="39100" y="1598"/>
                  </a:lnTo>
                  <a:cubicBezTo>
                    <a:pt x="41268" y="1781"/>
                    <a:pt x="43391" y="2443"/>
                    <a:pt x="45605" y="2443"/>
                  </a:cubicBezTo>
                  <a:cubicBezTo>
                    <a:pt x="45811" y="2443"/>
                    <a:pt x="45970" y="2237"/>
                    <a:pt x="45970" y="2032"/>
                  </a:cubicBezTo>
                  <a:cubicBezTo>
                    <a:pt x="45947" y="1826"/>
                    <a:pt x="45765" y="1667"/>
                    <a:pt x="45559" y="1667"/>
                  </a:cubicBezTo>
                  <a:cubicBezTo>
                    <a:pt x="45466" y="1673"/>
                    <a:pt x="45372" y="1676"/>
                    <a:pt x="45279" y="1676"/>
                  </a:cubicBezTo>
                  <a:cubicBezTo>
                    <a:pt x="45053" y="1676"/>
                    <a:pt x="44827" y="1660"/>
                    <a:pt x="44601" y="1644"/>
                  </a:cubicBezTo>
                  <a:lnTo>
                    <a:pt x="44578" y="1644"/>
                  </a:lnTo>
                  <a:cubicBezTo>
                    <a:pt x="43619" y="1553"/>
                    <a:pt x="42683" y="1393"/>
                    <a:pt x="41748" y="1210"/>
                  </a:cubicBezTo>
                  <a:cubicBezTo>
                    <a:pt x="40789" y="1050"/>
                    <a:pt x="39830" y="891"/>
                    <a:pt x="38849" y="822"/>
                  </a:cubicBezTo>
                  <a:cubicBezTo>
                    <a:pt x="38667" y="814"/>
                    <a:pt x="38486" y="809"/>
                    <a:pt x="38305" y="809"/>
                  </a:cubicBezTo>
                  <a:cubicBezTo>
                    <a:pt x="37528" y="809"/>
                    <a:pt x="36754" y="893"/>
                    <a:pt x="35996" y="1096"/>
                  </a:cubicBezTo>
                  <a:cubicBezTo>
                    <a:pt x="35197" y="1302"/>
                    <a:pt x="34444" y="1690"/>
                    <a:pt x="33690" y="2055"/>
                  </a:cubicBezTo>
                  <a:cubicBezTo>
                    <a:pt x="33693" y="2055"/>
                    <a:pt x="33696" y="2054"/>
                    <a:pt x="33699" y="2054"/>
                  </a:cubicBezTo>
                  <a:lnTo>
                    <a:pt x="33699" y="2054"/>
                  </a:lnTo>
                  <a:cubicBezTo>
                    <a:pt x="33687" y="2061"/>
                    <a:pt x="33676" y="2069"/>
                    <a:pt x="33667" y="2078"/>
                  </a:cubicBezTo>
                  <a:cubicBezTo>
                    <a:pt x="33202" y="2299"/>
                    <a:pt x="32714" y="2478"/>
                    <a:pt x="32205" y="2593"/>
                  </a:cubicBezTo>
                  <a:lnTo>
                    <a:pt x="32205" y="2593"/>
                  </a:lnTo>
                  <a:cubicBezTo>
                    <a:pt x="32206" y="2592"/>
                    <a:pt x="32206" y="2592"/>
                    <a:pt x="32207" y="2591"/>
                  </a:cubicBezTo>
                  <a:lnTo>
                    <a:pt x="32207" y="2591"/>
                  </a:lnTo>
                  <a:lnTo>
                    <a:pt x="32202" y="2594"/>
                  </a:lnTo>
                  <a:lnTo>
                    <a:pt x="32202" y="2594"/>
                  </a:lnTo>
                  <a:cubicBezTo>
                    <a:pt x="32188" y="2597"/>
                    <a:pt x="32175" y="2600"/>
                    <a:pt x="32161" y="2603"/>
                  </a:cubicBezTo>
                  <a:cubicBezTo>
                    <a:pt x="31987" y="2629"/>
                    <a:pt x="31806" y="2640"/>
                    <a:pt x="31621" y="2640"/>
                  </a:cubicBezTo>
                  <a:cubicBezTo>
                    <a:pt x="31490" y="2640"/>
                    <a:pt x="31358" y="2635"/>
                    <a:pt x="31225" y="2625"/>
                  </a:cubicBezTo>
                  <a:cubicBezTo>
                    <a:pt x="30860" y="2603"/>
                    <a:pt x="30472" y="2511"/>
                    <a:pt x="30107" y="2397"/>
                  </a:cubicBezTo>
                  <a:cubicBezTo>
                    <a:pt x="29194" y="2055"/>
                    <a:pt x="28440" y="1416"/>
                    <a:pt x="27573" y="959"/>
                  </a:cubicBezTo>
                  <a:cubicBezTo>
                    <a:pt x="27139" y="731"/>
                    <a:pt x="26683" y="571"/>
                    <a:pt x="26204" y="480"/>
                  </a:cubicBezTo>
                  <a:cubicBezTo>
                    <a:pt x="25936" y="426"/>
                    <a:pt x="25669" y="404"/>
                    <a:pt x="25401" y="404"/>
                  </a:cubicBezTo>
                  <a:cubicBezTo>
                    <a:pt x="25212" y="404"/>
                    <a:pt x="25023" y="415"/>
                    <a:pt x="24834" y="434"/>
                  </a:cubicBezTo>
                  <a:cubicBezTo>
                    <a:pt x="23191" y="594"/>
                    <a:pt x="21775" y="1575"/>
                    <a:pt x="20155" y="1895"/>
                  </a:cubicBezTo>
                  <a:cubicBezTo>
                    <a:pt x="19864" y="1946"/>
                    <a:pt x="19586" y="1972"/>
                    <a:pt x="19301" y="1972"/>
                  </a:cubicBezTo>
                  <a:cubicBezTo>
                    <a:pt x="19206" y="1972"/>
                    <a:pt x="19111" y="1969"/>
                    <a:pt x="19014" y="1963"/>
                  </a:cubicBezTo>
                  <a:cubicBezTo>
                    <a:pt x="18420" y="1918"/>
                    <a:pt x="17850" y="1712"/>
                    <a:pt x="17279" y="1530"/>
                  </a:cubicBezTo>
                  <a:lnTo>
                    <a:pt x="17233" y="1507"/>
                  </a:lnTo>
                  <a:lnTo>
                    <a:pt x="17256" y="1507"/>
                  </a:lnTo>
                  <a:cubicBezTo>
                    <a:pt x="16457" y="1233"/>
                    <a:pt x="15681" y="891"/>
                    <a:pt x="14882" y="617"/>
                  </a:cubicBezTo>
                  <a:cubicBezTo>
                    <a:pt x="14517" y="480"/>
                    <a:pt x="14152" y="389"/>
                    <a:pt x="13764" y="297"/>
                  </a:cubicBezTo>
                  <a:cubicBezTo>
                    <a:pt x="13376" y="206"/>
                    <a:pt x="12965" y="160"/>
                    <a:pt x="12577" y="160"/>
                  </a:cubicBezTo>
                  <a:cubicBezTo>
                    <a:pt x="12535" y="159"/>
                    <a:pt x="12494" y="159"/>
                    <a:pt x="12453" y="159"/>
                  </a:cubicBezTo>
                  <a:cubicBezTo>
                    <a:pt x="11514" y="159"/>
                    <a:pt x="10599" y="403"/>
                    <a:pt x="9747" y="731"/>
                  </a:cubicBezTo>
                  <a:cubicBezTo>
                    <a:pt x="9495" y="822"/>
                    <a:pt x="9244" y="936"/>
                    <a:pt x="8993" y="1028"/>
                  </a:cubicBezTo>
                  <a:cubicBezTo>
                    <a:pt x="8742" y="1119"/>
                    <a:pt x="8491" y="1210"/>
                    <a:pt x="8263" y="1279"/>
                  </a:cubicBezTo>
                  <a:cubicBezTo>
                    <a:pt x="7829" y="1416"/>
                    <a:pt x="7373" y="1530"/>
                    <a:pt x="6916" y="1621"/>
                  </a:cubicBezTo>
                  <a:cubicBezTo>
                    <a:pt x="6425" y="1706"/>
                    <a:pt x="5922" y="1753"/>
                    <a:pt x="5424" y="1753"/>
                  </a:cubicBezTo>
                  <a:cubicBezTo>
                    <a:pt x="5251" y="1753"/>
                    <a:pt x="5079" y="1747"/>
                    <a:pt x="4908" y="1735"/>
                  </a:cubicBezTo>
                  <a:cubicBezTo>
                    <a:pt x="4268" y="1667"/>
                    <a:pt x="3652" y="1530"/>
                    <a:pt x="3036" y="1324"/>
                  </a:cubicBezTo>
                  <a:cubicBezTo>
                    <a:pt x="2169" y="1005"/>
                    <a:pt x="1347" y="571"/>
                    <a:pt x="571" y="46"/>
                  </a:cubicBezTo>
                  <a:cubicBezTo>
                    <a:pt x="525" y="23"/>
                    <a:pt x="479" y="0"/>
                    <a:pt x="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0"/>
            <p:cNvSpPr/>
            <p:nvPr/>
          </p:nvSpPr>
          <p:spPr>
            <a:xfrm>
              <a:off x="2525200" y="1008350"/>
              <a:ext cx="1211475" cy="81275"/>
            </a:xfrm>
            <a:custGeom>
              <a:rect b="b" l="l" r="r" t="t"/>
              <a:pathLst>
                <a:path extrusionOk="0" h="3251" w="48459">
                  <a:moveTo>
                    <a:pt x="13947" y="1"/>
                  </a:moveTo>
                  <a:cubicBezTo>
                    <a:pt x="13673" y="1"/>
                    <a:pt x="13422" y="1"/>
                    <a:pt x="13148" y="46"/>
                  </a:cubicBezTo>
                  <a:cubicBezTo>
                    <a:pt x="12623" y="115"/>
                    <a:pt x="12121" y="252"/>
                    <a:pt x="11619" y="434"/>
                  </a:cubicBezTo>
                  <a:cubicBezTo>
                    <a:pt x="10615" y="845"/>
                    <a:pt x="9816" y="1599"/>
                    <a:pt x="8857" y="2078"/>
                  </a:cubicBezTo>
                  <a:cubicBezTo>
                    <a:pt x="8492" y="2238"/>
                    <a:pt x="8127" y="2352"/>
                    <a:pt x="7739" y="2420"/>
                  </a:cubicBezTo>
                  <a:cubicBezTo>
                    <a:pt x="7413" y="2472"/>
                    <a:pt x="7075" y="2497"/>
                    <a:pt x="6734" y="2497"/>
                  </a:cubicBezTo>
                  <a:cubicBezTo>
                    <a:pt x="6620" y="2497"/>
                    <a:pt x="6506" y="2494"/>
                    <a:pt x="6392" y="2489"/>
                  </a:cubicBezTo>
                  <a:cubicBezTo>
                    <a:pt x="5662" y="2420"/>
                    <a:pt x="4931" y="2238"/>
                    <a:pt x="4246" y="1987"/>
                  </a:cubicBezTo>
                  <a:cubicBezTo>
                    <a:pt x="2968" y="1530"/>
                    <a:pt x="1781" y="891"/>
                    <a:pt x="594" y="252"/>
                  </a:cubicBezTo>
                  <a:cubicBezTo>
                    <a:pt x="540" y="225"/>
                    <a:pt x="481" y="212"/>
                    <a:pt x="423" y="212"/>
                  </a:cubicBezTo>
                  <a:cubicBezTo>
                    <a:pt x="288" y="212"/>
                    <a:pt x="156" y="283"/>
                    <a:pt x="92" y="412"/>
                  </a:cubicBezTo>
                  <a:cubicBezTo>
                    <a:pt x="1" y="617"/>
                    <a:pt x="69" y="822"/>
                    <a:pt x="252" y="937"/>
                  </a:cubicBezTo>
                  <a:cubicBezTo>
                    <a:pt x="1165" y="1439"/>
                    <a:pt x="2101" y="1918"/>
                    <a:pt x="3037" y="2329"/>
                  </a:cubicBezTo>
                  <a:cubicBezTo>
                    <a:pt x="4041" y="2763"/>
                    <a:pt x="5091" y="3105"/>
                    <a:pt x="6164" y="3219"/>
                  </a:cubicBezTo>
                  <a:cubicBezTo>
                    <a:pt x="6400" y="3240"/>
                    <a:pt x="6631" y="3251"/>
                    <a:pt x="6860" y="3251"/>
                  </a:cubicBezTo>
                  <a:cubicBezTo>
                    <a:pt x="7140" y="3251"/>
                    <a:pt x="7417" y="3234"/>
                    <a:pt x="7693" y="3196"/>
                  </a:cubicBezTo>
                  <a:cubicBezTo>
                    <a:pt x="7967" y="3173"/>
                    <a:pt x="8241" y="3105"/>
                    <a:pt x="8492" y="3037"/>
                  </a:cubicBezTo>
                  <a:cubicBezTo>
                    <a:pt x="8743" y="2968"/>
                    <a:pt x="8971" y="2854"/>
                    <a:pt x="9199" y="2763"/>
                  </a:cubicBezTo>
                  <a:cubicBezTo>
                    <a:pt x="10090" y="2329"/>
                    <a:pt x="10820" y="1667"/>
                    <a:pt x="11710" y="1233"/>
                  </a:cubicBezTo>
                  <a:cubicBezTo>
                    <a:pt x="12121" y="1051"/>
                    <a:pt x="12555" y="914"/>
                    <a:pt x="13011" y="822"/>
                  </a:cubicBezTo>
                  <a:cubicBezTo>
                    <a:pt x="13306" y="778"/>
                    <a:pt x="13601" y="753"/>
                    <a:pt x="13896" y="753"/>
                  </a:cubicBezTo>
                  <a:cubicBezTo>
                    <a:pt x="14057" y="753"/>
                    <a:pt x="14219" y="761"/>
                    <a:pt x="14381" y="777"/>
                  </a:cubicBezTo>
                  <a:cubicBezTo>
                    <a:pt x="15066" y="822"/>
                    <a:pt x="15727" y="1005"/>
                    <a:pt x="16367" y="1233"/>
                  </a:cubicBezTo>
                  <a:cubicBezTo>
                    <a:pt x="17987" y="1804"/>
                    <a:pt x="19494" y="2648"/>
                    <a:pt x="21206" y="2900"/>
                  </a:cubicBezTo>
                  <a:cubicBezTo>
                    <a:pt x="21515" y="2944"/>
                    <a:pt x="21825" y="2969"/>
                    <a:pt x="22128" y="2969"/>
                  </a:cubicBezTo>
                  <a:cubicBezTo>
                    <a:pt x="22294" y="2969"/>
                    <a:pt x="22459" y="2961"/>
                    <a:pt x="22621" y="2945"/>
                  </a:cubicBezTo>
                  <a:cubicBezTo>
                    <a:pt x="23191" y="2922"/>
                    <a:pt x="23739" y="2808"/>
                    <a:pt x="24264" y="2648"/>
                  </a:cubicBezTo>
                  <a:cubicBezTo>
                    <a:pt x="25337" y="2352"/>
                    <a:pt x="26364" y="1895"/>
                    <a:pt x="27460" y="1690"/>
                  </a:cubicBezTo>
                  <a:cubicBezTo>
                    <a:pt x="27802" y="1638"/>
                    <a:pt x="28132" y="1613"/>
                    <a:pt x="28468" y="1613"/>
                  </a:cubicBezTo>
                  <a:cubicBezTo>
                    <a:pt x="28580" y="1613"/>
                    <a:pt x="28692" y="1616"/>
                    <a:pt x="28806" y="1621"/>
                  </a:cubicBezTo>
                  <a:cubicBezTo>
                    <a:pt x="29651" y="1713"/>
                    <a:pt x="30473" y="1964"/>
                    <a:pt x="31272" y="2215"/>
                  </a:cubicBezTo>
                  <a:cubicBezTo>
                    <a:pt x="31682" y="2329"/>
                    <a:pt x="32093" y="2443"/>
                    <a:pt x="32527" y="2534"/>
                  </a:cubicBezTo>
                  <a:cubicBezTo>
                    <a:pt x="32983" y="2648"/>
                    <a:pt x="33440" y="2694"/>
                    <a:pt x="33896" y="2717"/>
                  </a:cubicBezTo>
                  <a:cubicBezTo>
                    <a:pt x="34764" y="2717"/>
                    <a:pt x="35585" y="2489"/>
                    <a:pt x="36384" y="2169"/>
                  </a:cubicBezTo>
                  <a:cubicBezTo>
                    <a:pt x="37069" y="1872"/>
                    <a:pt x="37731" y="1553"/>
                    <a:pt x="38484" y="1416"/>
                  </a:cubicBezTo>
                  <a:cubicBezTo>
                    <a:pt x="38702" y="1382"/>
                    <a:pt x="38931" y="1361"/>
                    <a:pt x="39164" y="1361"/>
                  </a:cubicBezTo>
                  <a:cubicBezTo>
                    <a:pt x="39249" y="1361"/>
                    <a:pt x="39335" y="1364"/>
                    <a:pt x="39420" y="1370"/>
                  </a:cubicBezTo>
                  <a:cubicBezTo>
                    <a:pt x="39785" y="1393"/>
                    <a:pt x="40173" y="1484"/>
                    <a:pt x="40539" y="1621"/>
                  </a:cubicBezTo>
                  <a:cubicBezTo>
                    <a:pt x="41064" y="1804"/>
                    <a:pt x="41543" y="2055"/>
                    <a:pt x="42068" y="2283"/>
                  </a:cubicBezTo>
                  <a:cubicBezTo>
                    <a:pt x="42342" y="2397"/>
                    <a:pt x="42616" y="2512"/>
                    <a:pt x="42912" y="2580"/>
                  </a:cubicBezTo>
                  <a:cubicBezTo>
                    <a:pt x="43232" y="2671"/>
                    <a:pt x="43552" y="2694"/>
                    <a:pt x="43871" y="2717"/>
                  </a:cubicBezTo>
                  <a:cubicBezTo>
                    <a:pt x="43909" y="2718"/>
                    <a:pt x="43947" y="2719"/>
                    <a:pt x="43986" y="2719"/>
                  </a:cubicBezTo>
                  <a:cubicBezTo>
                    <a:pt x="44698" y="2719"/>
                    <a:pt x="45389" y="2519"/>
                    <a:pt x="46039" y="2238"/>
                  </a:cubicBezTo>
                  <a:cubicBezTo>
                    <a:pt x="46747" y="1941"/>
                    <a:pt x="47409" y="1599"/>
                    <a:pt x="48139" y="1393"/>
                  </a:cubicBezTo>
                  <a:cubicBezTo>
                    <a:pt x="48345" y="1347"/>
                    <a:pt x="48459" y="1119"/>
                    <a:pt x="48390" y="937"/>
                  </a:cubicBezTo>
                  <a:cubicBezTo>
                    <a:pt x="48336" y="772"/>
                    <a:pt x="48192" y="666"/>
                    <a:pt x="48032" y="666"/>
                  </a:cubicBezTo>
                  <a:cubicBezTo>
                    <a:pt x="47992" y="666"/>
                    <a:pt x="47952" y="672"/>
                    <a:pt x="47911" y="686"/>
                  </a:cubicBezTo>
                  <a:cubicBezTo>
                    <a:pt x="46770" y="982"/>
                    <a:pt x="45766" y="1667"/>
                    <a:pt x="44624" y="1895"/>
                  </a:cubicBezTo>
                  <a:cubicBezTo>
                    <a:pt x="44390" y="1929"/>
                    <a:pt x="44156" y="1950"/>
                    <a:pt x="43923" y="1950"/>
                  </a:cubicBezTo>
                  <a:cubicBezTo>
                    <a:pt x="43837" y="1950"/>
                    <a:pt x="43751" y="1947"/>
                    <a:pt x="43666" y="1941"/>
                  </a:cubicBezTo>
                  <a:cubicBezTo>
                    <a:pt x="43346" y="1918"/>
                    <a:pt x="43049" y="1827"/>
                    <a:pt x="42753" y="1735"/>
                  </a:cubicBezTo>
                  <a:cubicBezTo>
                    <a:pt x="42136" y="1507"/>
                    <a:pt x="41589" y="1210"/>
                    <a:pt x="40995" y="982"/>
                  </a:cubicBezTo>
                  <a:cubicBezTo>
                    <a:pt x="40653" y="845"/>
                    <a:pt x="40287" y="731"/>
                    <a:pt x="39922" y="663"/>
                  </a:cubicBezTo>
                  <a:cubicBezTo>
                    <a:pt x="39672" y="618"/>
                    <a:pt x="39421" y="593"/>
                    <a:pt x="39164" y="593"/>
                  </a:cubicBezTo>
                  <a:cubicBezTo>
                    <a:pt x="39024" y="593"/>
                    <a:pt x="38881" y="601"/>
                    <a:pt x="38735" y="617"/>
                  </a:cubicBezTo>
                  <a:cubicBezTo>
                    <a:pt x="38051" y="663"/>
                    <a:pt x="37389" y="914"/>
                    <a:pt x="36750" y="1188"/>
                  </a:cubicBezTo>
                  <a:cubicBezTo>
                    <a:pt x="36088" y="1462"/>
                    <a:pt x="35449" y="1735"/>
                    <a:pt x="34741" y="1872"/>
                  </a:cubicBezTo>
                  <a:cubicBezTo>
                    <a:pt x="34433" y="1924"/>
                    <a:pt x="34125" y="1949"/>
                    <a:pt x="33817" y="1949"/>
                  </a:cubicBezTo>
                  <a:cubicBezTo>
                    <a:pt x="33714" y="1949"/>
                    <a:pt x="33611" y="1947"/>
                    <a:pt x="33508" y="1941"/>
                  </a:cubicBezTo>
                  <a:cubicBezTo>
                    <a:pt x="32664" y="1850"/>
                    <a:pt x="31865" y="1599"/>
                    <a:pt x="31066" y="1347"/>
                  </a:cubicBezTo>
                  <a:cubicBezTo>
                    <a:pt x="30655" y="1233"/>
                    <a:pt x="30222" y="1119"/>
                    <a:pt x="29811" y="1005"/>
                  </a:cubicBezTo>
                  <a:cubicBezTo>
                    <a:pt x="29377" y="914"/>
                    <a:pt x="28920" y="868"/>
                    <a:pt x="28487" y="845"/>
                  </a:cubicBezTo>
                  <a:cubicBezTo>
                    <a:pt x="28448" y="844"/>
                    <a:pt x="28409" y="844"/>
                    <a:pt x="28370" y="844"/>
                  </a:cubicBezTo>
                  <a:cubicBezTo>
                    <a:pt x="27496" y="844"/>
                    <a:pt x="26624" y="1085"/>
                    <a:pt x="25793" y="1347"/>
                  </a:cubicBezTo>
                  <a:cubicBezTo>
                    <a:pt x="24949" y="1621"/>
                    <a:pt x="24104" y="1964"/>
                    <a:pt x="23214" y="2123"/>
                  </a:cubicBezTo>
                  <a:cubicBezTo>
                    <a:pt x="22864" y="2184"/>
                    <a:pt x="22524" y="2205"/>
                    <a:pt x="22188" y="2205"/>
                  </a:cubicBezTo>
                  <a:cubicBezTo>
                    <a:pt x="22020" y="2205"/>
                    <a:pt x="21852" y="2200"/>
                    <a:pt x="21685" y="2192"/>
                  </a:cubicBezTo>
                  <a:cubicBezTo>
                    <a:pt x="20977" y="2123"/>
                    <a:pt x="20293" y="1941"/>
                    <a:pt x="19608" y="1713"/>
                  </a:cubicBezTo>
                  <a:cubicBezTo>
                    <a:pt x="17964" y="1096"/>
                    <a:pt x="16367" y="206"/>
                    <a:pt x="14586" y="24"/>
                  </a:cubicBezTo>
                  <a:cubicBezTo>
                    <a:pt x="14381" y="1"/>
                    <a:pt x="14153" y="1"/>
                    <a:pt x="13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0"/>
            <p:cNvSpPr/>
            <p:nvPr/>
          </p:nvSpPr>
          <p:spPr>
            <a:xfrm>
              <a:off x="2525200" y="902800"/>
              <a:ext cx="113025" cy="133025"/>
            </a:xfrm>
            <a:custGeom>
              <a:rect b="b" l="l" r="r" t="t"/>
              <a:pathLst>
                <a:path extrusionOk="0" h="5321" w="4521">
                  <a:moveTo>
                    <a:pt x="1827" y="0"/>
                  </a:moveTo>
                  <a:cubicBezTo>
                    <a:pt x="1758" y="0"/>
                    <a:pt x="1690" y="0"/>
                    <a:pt x="1621" y="46"/>
                  </a:cubicBezTo>
                  <a:cubicBezTo>
                    <a:pt x="1462" y="160"/>
                    <a:pt x="1393" y="411"/>
                    <a:pt x="1530" y="571"/>
                  </a:cubicBezTo>
                  <a:cubicBezTo>
                    <a:pt x="2261" y="1621"/>
                    <a:pt x="2831" y="2762"/>
                    <a:pt x="3493" y="3858"/>
                  </a:cubicBezTo>
                  <a:cubicBezTo>
                    <a:pt x="2397" y="4017"/>
                    <a:pt x="1302" y="4109"/>
                    <a:pt x="275" y="4588"/>
                  </a:cubicBezTo>
                  <a:cubicBezTo>
                    <a:pt x="183" y="4634"/>
                    <a:pt x="115" y="4679"/>
                    <a:pt x="69" y="4771"/>
                  </a:cubicBezTo>
                  <a:cubicBezTo>
                    <a:pt x="24" y="4862"/>
                    <a:pt x="1" y="4953"/>
                    <a:pt x="46" y="5067"/>
                  </a:cubicBezTo>
                  <a:cubicBezTo>
                    <a:pt x="69" y="5159"/>
                    <a:pt x="138" y="5227"/>
                    <a:pt x="229" y="5273"/>
                  </a:cubicBezTo>
                  <a:cubicBezTo>
                    <a:pt x="271" y="5301"/>
                    <a:pt x="340" y="5320"/>
                    <a:pt x="402" y="5320"/>
                  </a:cubicBezTo>
                  <a:cubicBezTo>
                    <a:pt x="441" y="5320"/>
                    <a:pt x="477" y="5313"/>
                    <a:pt x="503" y="5296"/>
                  </a:cubicBezTo>
                  <a:cubicBezTo>
                    <a:pt x="1051" y="5067"/>
                    <a:pt x="1599" y="4908"/>
                    <a:pt x="2192" y="4816"/>
                  </a:cubicBezTo>
                  <a:lnTo>
                    <a:pt x="2078" y="4816"/>
                  </a:lnTo>
                  <a:cubicBezTo>
                    <a:pt x="2763" y="4702"/>
                    <a:pt x="3470" y="4656"/>
                    <a:pt x="4155" y="4542"/>
                  </a:cubicBezTo>
                  <a:cubicBezTo>
                    <a:pt x="4224" y="4542"/>
                    <a:pt x="4292" y="4519"/>
                    <a:pt x="4338" y="4474"/>
                  </a:cubicBezTo>
                  <a:cubicBezTo>
                    <a:pt x="4406" y="4428"/>
                    <a:pt x="4452" y="4383"/>
                    <a:pt x="4475" y="4337"/>
                  </a:cubicBezTo>
                  <a:cubicBezTo>
                    <a:pt x="4520" y="4200"/>
                    <a:pt x="4520" y="4063"/>
                    <a:pt x="4452" y="3949"/>
                  </a:cubicBezTo>
                  <a:cubicBezTo>
                    <a:pt x="3653" y="2716"/>
                    <a:pt x="3014" y="1370"/>
                    <a:pt x="2146" y="160"/>
                  </a:cubicBezTo>
                  <a:cubicBezTo>
                    <a:pt x="2078" y="46"/>
                    <a:pt x="1964" y="0"/>
                    <a:pt x="1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0"/>
            <p:cNvSpPr/>
            <p:nvPr/>
          </p:nvSpPr>
          <p:spPr>
            <a:xfrm>
              <a:off x="3687025" y="827475"/>
              <a:ext cx="26275" cy="133125"/>
            </a:xfrm>
            <a:custGeom>
              <a:rect b="b" l="l" r="r" t="t"/>
              <a:pathLst>
                <a:path extrusionOk="0" h="5325" w="1051">
                  <a:moveTo>
                    <a:pt x="365" y="0"/>
                  </a:moveTo>
                  <a:cubicBezTo>
                    <a:pt x="183" y="0"/>
                    <a:pt x="0" y="183"/>
                    <a:pt x="0" y="388"/>
                  </a:cubicBezTo>
                  <a:cubicBezTo>
                    <a:pt x="137" y="1917"/>
                    <a:pt x="274" y="3447"/>
                    <a:pt x="206" y="4976"/>
                  </a:cubicBezTo>
                  <a:cubicBezTo>
                    <a:pt x="206" y="5067"/>
                    <a:pt x="274" y="5159"/>
                    <a:pt x="343" y="5227"/>
                  </a:cubicBezTo>
                  <a:cubicBezTo>
                    <a:pt x="399" y="5283"/>
                    <a:pt x="471" y="5324"/>
                    <a:pt x="558" y="5324"/>
                  </a:cubicBezTo>
                  <a:cubicBezTo>
                    <a:pt x="577" y="5324"/>
                    <a:pt x="596" y="5322"/>
                    <a:pt x="616" y="5318"/>
                  </a:cubicBezTo>
                  <a:cubicBezTo>
                    <a:pt x="708" y="5318"/>
                    <a:pt x="799" y="5273"/>
                    <a:pt x="868" y="5204"/>
                  </a:cubicBezTo>
                  <a:cubicBezTo>
                    <a:pt x="936" y="5113"/>
                    <a:pt x="959" y="5022"/>
                    <a:pt x="959" y="4930"/>
                  </a:cubicBezTo>
                  <a:cubicBezTo>
                    <a:pt x="1050" y="3401"/>
                    <a:pt x="913" y="1872"/>
                    <a:pt x="776" y="365"/>
                  </a:cubicBezTo>
                  <a:cubicBezTo>
                    <a:pt x="753" y="160"/>
                    <a:pt x="594" y="0"/>
                    <a:pt x="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0"/>
            <p:cNvSpPr/>
            <p:nvPr/>
          </p:nvSpPr>
          <p:spPr>
            <a:xfrm>
              <a:off x="3713825" y="1022625"/>
              <a:ext cx="21150" cy="136450"/>
            </a:xfrm>
            <a:custGeom>
              <a:rect b="b" l="l" r="r" t="t"/>
              <a:pathLst>
                <a:path extrusionOk="0" h="5458" w="846">
                  <a:moveTo>
                    <a:pt x="366" y="0"/>
                  </a:moveTo>
                  <a:cubicBezTo>
                    <a:pt x="161" y="0"/>
                    <a:pt x="1" y="183"/>
                    <a:pt x="1" y="388"/>
                  </a:cubicBezTo>
                  <a:cubicBezTo>
                    <a:pt x="24" y="1963"/>
                    <a:pt x="24" y="3538"/>
                    <a:pt x="92" y="5113"/>
                  </a:cubicBezTo>
                  <a:cubicBezTo>
                    <a:pt x="92" y="5306"/>
                    <a:pt x="252" y="5458"/>
                    <a:pt x="441" y="5458"/>
                  </a:cubicBezTo>
                  <a:cubicBezTo>
                    <a:pt x="454" y="5458"/>
                    <a:pt x="467" y="5457"/>
                    <a:pt x="480" y="5456"/>
                  </a:cubicBezTo>
                  <a:cubicBezTo>
                    <a:pt x="686" y="5456"/>
                    <a:pt x="845" y="5273"/>
                    <a:pt x="845" y="5068"/>
                  </a:cubicBezTo>
                  <a:cubicBezTo>
                    <a:pt x="777" y="3493"/>
                    <a:pt x="777" y="1918"/>
                    <a:pt x="777" y="366"/>
                  </a:cubicBezTo>
                  <a:cubicBezTo>
                    <a:pt x="777" y="160"/>
                    <a:pt x="572"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0"/>
            <p:cNvSpPr/>
            <p:nvPr/>
          </p:nvSpPr>
          <p:spPr>
            <a:xfrm>
              <a:off x="3684725" y="826325"/>
              <a:ext cx="239700" cy="337850"/>
            </a:xfrm>
            <a:custGeom>
              <a:rect b="b" l="l" r="r" t="t"/>
              <a:pathLst>
                <a:path extrusionOk="0" h="13514" w="9588">
                  <a:moveTo>
                    <a:pt x="4249" y="2831"/>
                  </a:moveTo>
                  <a:cubicBezTo>
                    <a:pt x="4271" y="2846"/>
                    <a:pt x="4293" y="2861"/>
                    <a:pt x="4315" y="2876"/>
                  </a:cubicBezTo>
                  <a:cubicBezTo>
                    <a:pt x="4293" y="2855"/>
                    <a:pt x="4271" y="2833"/>
                    <a:pt x="4249" y="2831"/>
                  </a:cubicBezTo>
                  <a:close/>
                  <a:moveTo>
                    <a:pt x="412" y="0"/>
                  </a:moveTo>
                  <a:cubicBezTo>
                    <a:pt x="320" y="0"/>
                    <a:pt x="206" y="23"/>
                    <a:pt x="138" y="115"/>
                  </a:cubicBezTo>
                  <a:cubicBezTo>
                    <a:pt x="1" y="274"/>
                    <a:pt x="1" y="525"/>
                    <a:pt x="161" y="662"/>
                  </a:cubicBezTo>
                  <a:cubicBezTo>
                    <a:pt x="2717" y="2922"/>
                    <a:pt x="5707" y="4634"/>
                    <a:pt x="8515" y="6529"/>
                  </a:cubicBezTo>
                  <a:lnTo>
                    <a:pt x="8606" y="6597"/>
                  </a:lnTo>
                  <a:cubicBezTo>
                    <a:pt x="8378" y="6802"/>
                    <a:pt x="8149" y="7008"/>
                    <a:pt x="7898" y="7213"/>
                  </a:cubicBezTo>
                  <a:cubicBezTo>
                    <a:pt x="5707" y="9108"/>
                    <a:pt x="3288" y="10774"/>
                    <a:pt x="1256" y="12897"/>
                  </a:cubicBezTo>
                  <a:cubicBezTo>
                    <a:pt x="1119" y="13034"/>
                    <a:pt x="1142" y="13285"/>
                    <a:pt x="1279" y="13422"/>
                  </a:cubicBezTo>
                  <a:cubicBezTo>
                    <a:pt x="1352" y="13485"/>
                    <a:pt x="1445" y="13514"/>
                    <a:pt x="1537" y="13514"/>
                  </a:cubicBezTo>
                  <a:cubicBezTo>
                    <a:pt x="1645" y="13514"/>
                    <a:pt x="1753" y="13473"/>
                    <a:pt x="1827" y="13399"/>
                  </a:cubicBezTo>
                  <a:cubicBezTo>
                    <a:pt x="2466" y="12737"/>
                    <a:pt x="3128" y="12121"/>
                    <a:pt x="3813" y="11527"/>
                  </a:cubicBezTo>
                  <a:lnTo>
                    <a:pt x="3813" y="11527"/>
                  </a:lnTo>
                  <a:cubicBezTo>
                    <a:pt x="3790" y="11550"/>
                    <a:pt x="3767" y="11573"/>
                    <a:pt x="3744" y="11596"/>
                  </a:cubicBezTo>
                  <a:cubicBezTo>
                    <a:pt x="5639" y="9975"/>
                    <a:pt x="7670" y="8514"/>
                    <a:pt x="9496" y="6802"/>
                  </a:cubicBezTo>
                  <a:cubicBezTo>
                    <a:pt x="9565" y="6734"/>
                    <a:pt x="9587" y="6620"/>
                    <a:pt x="9587" y="6529"/>
                  </a:cubicBezTo>
                  <a:cubicBezTo>
                    <a:pt x="9587" y="6437"/>
                    <a:pt x="9542" y="6323"/>
                    <a:pt x="9473" y="6255"/>
                  </a:cubicBezTo>
                  <a:cubicBezTo>
                    <a:pt x="7739" y="5068"/>
                    <a:pt x="5958" y="3995"/>
                    <a:pt x="4246" y="2831"/>
                  </a:cubicBezTo>
                  <a:cubicBezTo>
                    <a:pt x="4247" y="2831"/>
                    <a:pt x="4248" y="2831"/>
                    <a:pt x="4249" y="2831"/>
                  </a:cubicBezTo>
                  <a:lnTo>
                    <a:pt x="4249" y="2831"/>
                  </a:lnTo>
                  <a:cubicBezTo>
                    <a:pt x="3016" y="1977"/>
                    <a:pt x="1807" y="1079"/>
                    <a:pt x="663" y="92"/>
                  </a:cubicBezTo>
                  <a:cubicBezTo>
                    <a:pt x="594" y="23"/>
                    <a:pt x="503"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50"/>
            <p:cNvSpPr/>
            <p:nvPr/>
          </p:nvSpPr>
          <p:spPr>
            <a:xfrm>
              <a:off x="2796825" y="1068850"/>
              <a:ext cx="130700" cy="39125"/>
            </a:xfrm>
            <a:custGeom>
              <a:rect b="b" l="l" r="r" t="t"/>
              <a:pathLst>
                <a:path extrusionOk="0" h="1565" w="5228">
                  <a:moveTo>
                    <a:pt x="2489" y="0"/>
                  </a:moveTo>
                  <a:cubicBezTo>
                    <a:pt x="2078" y="0"/>
                    <a:pt x="1644" y="69"/>
                    <a:pt x="1279" y="251"/>
                  </a:cubicBezTo>
                  <a:cubicBezTo>
                    <a:pt x="822" y="434"/>
                    <a:pt x="434" y="731"/>
                    <a:pt x="92" y="1096"/>
                  </a:cubicBezTo>
                  <a:cubicBezTo>
                    <a:pt x="1" y="1210"/>
                    <a:pt x="23" y="1393"/>
                    <a:pt x="138" y="1507"/>
                  </a:cubicBezTo>
                  <a:cubicBezTo>
                    <a:pt x="188" y="1547"/>
                    <a:pt x="246" y="1565"/>
                    <a:pt x="306" y="1565"/>
                  </a:cubicBezTo>
                  <a:cubicBezTo>
                    <a:pt x="383" y="1565"/>
                    <a:pt x="462" y="1535"/>
                    <a:pt x="526" y="1484"/>
                  </a:cubicBezTo>
                  <a:cubicBezTo>
                    <a:pt x="617" y="1370"/>
                    <a:pt x="708" y="1301"/>
                    <a:pt x="800" y="1210"/>
                  </a:cubicBezTo>
                  <a:cubicBezTo>
                    <a:pt x="1005" y="1050"/>
                    <a:pt x="1210" y="913"/>
                    <a:pt x="1439" y="799"/>
                  </a:cubicBezTo>
                  <a:cubicBezTo>
                    <a:pt x="1644" y="708"/>
                    <a:pt x="1827" y="639"/>
                    <a:pt x="2032" y="594"/>
                  </a:cubicBezTo>
                  <a:cubicBezTo>
                    <a:pt x="2210" y="578"/>
                    <a:pt x="2387" y="561"/>
                    <a:pt x="2557" y="561"/>
                  </a:cubicBezTo>
                  <a:cubicBezTo>
                    <a:pt x="2627" y="561"/>
                    <a:pt x="2696" y="564"/>
                    <a:pt x="2763" y="571"/>
                  </a:cubicBezTo>
                  <a:cubicBezTo>
                    <a:pt x="3128" y="617"/>
                    <a:pt x="3493" y="685"/>
                    <a:pt x="3835" y="799"/>
                  </a:cubicBezTo>
                  <a:cubicBezTo>
                    <a:pt x="4155" y="913"/>
                    <a:pt x="4452" y="1050"/>
                    <a:pt x="4771" y="1187"/>
                  </a:cubicBezTo>
                  <a:cubicBezTo>
                    <a:pt x="4814" y="1208"/>
                    <a:pt x="4858" y="1219"/>
                    <a:pt x="4902" y="1219"/>
                  </a:cubicBezTo>
                  <a:cubicBezTo>
                    <a:pt x="4998" y="1219"/>
                    <a:pt x="5089" y="1168"/>
                    <a:pt x="5136" y="1073"/>
                  </a:cubicBezTo>
                  <a:cubicBezTo>
                    <a:pt x="5228" y="936"/>
                    <a:pt x="5159" y="753"/>
                    <a:pt x="5022" y="685"/>
                  </a:cubicBezTo>
                  <a:cubicBezTo>
                    <a:pt x="4223" y="297"/>
                    <a:pt x="3402" y="0"/>
                    <a:pt x="2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0"/>
            <p:cNvSpPr/>
            <p:nvPr/>
          </p:nvSpPr>
          <p:spPr>
            <a:xfrm>
              <a:off x="3256750" y="1076250"/>
              <a:ext cx="182075" cy="46825"/>
            </a:xfrm>
            <a:custGeom>
              <a:rect b="b" l="l" r="r" t="t"/>
              <a:pathLst>
                <a:path extrusionOk="0" h="1873" w="7283">
                  <a:moveTo>
                    <a:pt x="298" y="1"/>
                  </a:moveTo>
                  <a:cubicBezTo>
                    <a:pt x="183" y="1"/>
                    <a:pt x="92" y="69"/>
                    <a:pt x="24" y="161"/>
                  </a:cubicBezTo>
                  <a:cubicBezTo>
                    <a:pt x="1" y="229"/>
                    <a:pt x="1" y="321"/>
                    <a:pt x="24" y="389"/>
                  </a:cubicBezTo>
                  <a:cubicBezTo>
                    <a:pt x="47" y="457"/>
                    <a:pt x="92" y="503"/>
                    <a:pt x="161" y="549"/>
                  </a:cubicBezTo>
                  <a:cubicBezTo>
                    <a:pt x="1188" y="1188"/>
                    <a:pt x="2329" y="1667"/>
                    <a:pt x="3539" y="1827"/>
                  </a:cubicBezTo>
                  <a:cubicBezTo>
                    <a:pt x="3836" y="1850"/>
                    <a:pt x="4132" y="1873"/>
                    <a:pt x="4429" y="1873"/>
                  </a:cubicBezTo>
                  <a:cubicBezTo>
                    <a:pt x="4726" y="1850"/>
                    <a:pt x="5045" y="1804"/>
                    <a:pt x="5342" y="1758"/>
                  </a:cubicBezTo>
                  <a:cubicBezTo>
                    <a:pt x="5981" y="1644"/>
                    <a:pt x="6575" y="1370"/>
                    <a:pt x="7100" y="1051"/>
                  </a:cubicBezTo>
                  <a:cubicBezTo>
                    <a:pt x="7236" y="960"/>
                    <a:pt x="7282" y="777"/>
                    <a:pt x="7191" y="640"/>
                  </a:cubicBezTo>
                  <a:cubicBezTo>
                    <a:pt x="7133" y="568"/>
                    <a:pt x="7039" y="523"/>
                    <a:pt x="6948" y="523"/>
                  </a:cubicBezTo>
                  <a:cubicBezTo>
                    <a:pt x="6896" y="523"/>
                    <a:pt x="6845" y="538"/>
                    <a:pt x="6803" y="572"/>
                  </a:cubicBezTo>
                  <a:cubicBezTo>
                    <a:pt x="6643" y="663"/>
                    <a:pt x="6460" y="754"/>
                    <a:pt x="6301" y="845"/>
                  </a:cubicBezTo>
                  <a:cubicBezTo>
                    <a:pt x="5935" y="1005"/>
                    <a:pt x="5525" y="1142"/>
                    <a:pt x="5114" y="1234"/>
                  </a:cubicBezTo>
                  <a:cubicBezTo>
                    <a:pt x="4839" y="1277"/>
                    <a:pt x="4564" y="1293"/>
                    <a:pt x="4295" y="1293"/>
                  </a:cubicBezTo>
                  <a:cubicBezTo>
                    <a:pt x="4139" y="1293"/>
                    <a:pt x="3986" y="1288"/>
                    <a:pt x="3836" y="1279"/>
                  </a:cubicBezTo>
                  <a:cubicBezTo>
                    <a:pt x="3288" y="1234"/>
                    <a:pt x="2763" y="1097"/>
                    <a:pt x="2261" y="937"/>
                  </a:cubicBezTo>
                  <a:lnTo>
                    <a:pt x="2238" y="937"/>
                  </a:lnTo>
                  <a:cubicBezTo>
                    <a:pt x="2215" y="914"/>
                    <a:pt x="2215" y="914"/>
                    <a:pt x="2192" y="914"/>
                  </a:cubicBezTo>
                  <a:lnTo>
                    <a:pt x="2238" y="937"/>
                  </a:lnTo>
                  <a:cubicBezTo>
                    <a:pt x="1599" y="686"/>
                    <a:pt x="982" y="389"/>
                    <a:pt x="412" y="47"/>
                  </a:cubicBezTo>
                  <a:cubicBezTo>
                    <a:pt x="389" y="24"/>
                    <a:pt x="343"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0"/>
            <p:cNvSpPr/>
            <p:nvPr/>
          </p:nvSpPr>
          <p:spPr>
            <a:xfrm>
              <a:off x="2976575" y="878250"/>
              <a:ext cx="149525" cy="42675"/>
            </a:xfrm>
            <a:custGeom>
              <a:rect b="b" l="l" r="r" t="t"/>
              <a:pathLst>
                <a:path extrusionOk="0" h="1707" w="5981">
                  <a:moveTo>
                    <a:pt x="5661" y="1"/>
                  </a:moveTo>
                  <a:cubicBezTo>
                    <a:pt x="5638" y="1"/>
                    <a:pt x="5616" y="23"/>
                    <a:pt x="5593" y="23"/>
                  </a:cubicBezTo>
                  <a:cubicBezTo>
                    <a:pt x="5342" y="138"/>
                    <a:pt x="5091" y="252"/>
                    <a:pt x="4840" y="389"/>
                  </a:cubicBezTo>
                  <a:cubicBezTo>
                    <a:pt x="4223" y="663"/>
                    <a:pt x="3607" y="959"/>
                    <a:pt x="2922" y="1096"/>
                  </a:cubicBezTo>
                  <a:cubicBezTo>
                    <a:pt x="2717" y="1142"/>
                    <a:pt x="2489" y="1142"/>
                    <a:pt x="2238" y="1142"/>
                  </a:cubicBezTo>
                  <a:cubicBezTo>
                    <a:pt x="2055" y="1119"/>
                    <a:pt x="1872" y="1073"/>
                    <a:pt x="1690" y="1005"/>
                  </a:cubicBezTo>
                  <a:cubicBezTo>
                    <a:pt x="1484" y="936"/>
                    <a:pt x="1302" y="822"/>
                    <a:pt x="1119" y="708"/>
                  </a:cubicBezTo>
                  <a:cubicBezTo>
                    <a:pt x="891" y="548"/>
                    <a:pt x="685" y="389"/>
                    <a:pt x="503" y="183"/>
                  </a:cubicBezTo>
                  <a:cubicBezTo>
                    <a:pt x="453" y="143"/>
                    <a:pt x="390" y="125"/>
                    <a:pt x="327" y="125"/>
                  </a:cubicBezTo>
                  <a:cubicBezTo>
                    <a:pt x="246" y="125"/>
                    <a:pt x="166" y="155"/>
                    <a:pt x="115" y="206"/>
                  </a:cubicBezTo>
                  <a:cubicBezTo>
                    <a:pt x="1" y="343"/>
                    <a:pt x="23" y="503"/>
                    <a:pt x="138" y="617"/>
                  </a:cubicBezTo>
                  <a:cubicBezTo>
                    <a:pt x="503" y="1005"/>
                    <a:pt x="936" y="1324"/>
                    <a:pt x="1416" y="1530"/>
                  </a:cubicBezTo>
                  <a:cubicBezTo>
                    <a:pt x="1744" y="1651"/>
                    <a:pt x="2073" y="1706"/>
                    <a:pt x="2411" y="1706"/>
                  </a:cubicBezTo>
                  <a:cubicBezTo>
                    <a:pt x="2519" y="1706"/>
                    <a:pt x="2629" y="1701"/>
                    <a:pt x="2740" y="1690"/>
                  </a:cubicBezTo>
                  <a:cubicBezTo>
                    <a:pt x="3173" y="1644"/>
                    <a:pt x="3630" y="1530"/>
                    <a:pt x="4041" y="1347"/>
                  </a:cubicBezTo>
                  <a:cubicBezTo>
                    <a:pt x="4520" y="1165"/>
                    <a:pt x="4999" y="936"/>
                    <a:pt x="5456" y="708"/>
                  </a:cubicBezTo>
                  <a:lnTo>
                    <a:pt x="5456" y="708"/>
                  </a:lnTo>
                  <a:cubicBezTo>
                    <a:pt x="5456" y="708"/>
                    <a:pt x="5456" y="708"/>
                    <a:pt x="5433" y="731"/>
                  </a:cubicBezTo>
                  <a:cubicBezTo>
                    <a:pt x="5547" y="663"/>
                    <a:pt x="5661" y="617"/>
                    <a:pt x="5775" y="571"/>
                  </a:cubicBezTo>
                  <a:cubicBezTo>
                    <a:pt x="5844" y="526"/>
                    <a:pt x="5890" y="503"/>
                    <a:pt x="5935" y="434"/>
                  </a:cubicBezTo>
                  <a:cubicBezTo>
                    <a:pt x="5981" y="366"/>
                    <a:pt x="5981" y="274"/>
                    <a:pt x="5958" y="206"/>
                  </a:cubicBezTo>
                  <a:cubicBezTo>
                    <a:pt x="5935" y="138"/>
                    <a:pt x="5867" y="69"/>
                    <a:pt x="5798" y="46"/>
                  </a:cubicBezTo>
                  <a:cubicBezTo>
                    <a:pt x="5775" y="23"/>
                    <a:pt x="5730" y="1"/>
                    <a:pt x="5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0"/>
            <p:cNvSpPr/>
            <p:nvPr/>
          </p:nvSpPr>
          <p:spPr>
            <a:xfrm>
              <a:off x="3380575" y="878825"/>
              <a:ext cx="261375" cy="56875"/>
            </a:xfrm>
            <a:custGeom>
              <a:rect b="b" l="l" r="r" t="t"/>
              <a:pathLst>
                <a:path extrusionOk="0" h="2275" w="10455">
                  <a:moveTo>
                    <a:pt x="9907" y="525"/>
                  </a:moveTo>
                  <a:cubicBezTo>
                    <a:pt x="9892" y="525"/>
                    <a:pt x="9877" y="525"/>
                    <a:pt x="9861" y="532"/>
                  </a:cubicBezTo>
                  <a:lnTo>
                    <a:pt x="9861" y="532"/>
                  </a:lnTo>
                  <a:cubicBezTo>
                    <a:pt x="9877" y="530"/>
                    <a:pt x="9892" y="528"/>
                    <a:pt x="9907" y="525"/>
                  </a:cubicBezTo>
                  <a:close/>
                  <a:moveTo>
                    <a:pt x="5502" y="0"/>
                  </a:moveTo>
                  <a:cubicBezTo>
                    <a:pt x="5137" y="0"/>
                    <a:pt x="4794" y="23"/>
                    <a:pt x="4452" y="69"/>
                  </a:cubicBezTo>
                  <a:cubicBezTo>
                    <a:pt x="2900" y="274"/>
                    <a:pt x="1462" y="936"/>
                    <a:pt x="161" y="1758"/>
                  </a:cubicBezTo>
                  <a:cubicBezTo>
                    <a:pt x="24" y="1826"/>
                    <a:pt x="1" y="2009"/>
                    <a:pt x="69" y="2146"/>
                  </a:cubicBezTo>
                  <a:cubicBezTo>
                    <a:pt x="128" y="2234"/>
                    <a:pt x="224" y="2275"/>
                    <a:pt x="322" y="2275"/>
                  </a:cubicBezTo>
                  <a:cubicBezTo>
                    <a:pt x="376" y="2275"/>
                    <a:pt x="431" y="2262"/>
                    <a:pt x="480" y="2237"/>
                  </a:cubicBezTo>
                  <a:cubicBezTo>
                    <a:pt x="937" y="1941"/>
                    <a:pt x="1393" y="1667"/>
                    <a:pt x="1895" y="1438"/>
                  </a:cubicBezTo>
                  <a:cubicBezTo>
                    <a:pt x="2626" y="1096"/>
                    <a:pt x="3379" y="845"/>
                    <a:pt x="4178" y="685"/>
                  </a:cubicBezTo>
                  <a:cubicBezTo>
                    <a:pt x="4599" y="607"/>
                    <a:pt x="5031" y="572"/>
                    <a:pt x="5459" y="572"/>
                  </a:cubicBezTo>
                  <a:cubicBezTo>
                    <a:pt x="5657" y="572"/>
                    <a:pt x="5855" y="579"/>
                    <a:pt x="6050" y="594"/>
                  </a:cubicBezTo>
                  <a:cubicBezTo>
                    <a:pt x="6369" y="617"/>
                    <a:pt x="6689" y="662"/>
                    <a:pt x="7008" y="731"/>
                  </a:cubicBezTo>
                  <a:cubicBezTo>
                    <a:pt x="7374" y="822"/>
                    <a:pt x="7739" y="936"/>
                    <a:pt x="8104" y="1005"/>
                  </a:cubicBezTo>
                  <a:cubicBezTo>
                    <a:pt x="8424" y="1096"/>
                    <a:pt x="8766" y="1142"/>
                    <a:pt x="9108" y="1165"/>
                  </a:cubicBezTo>
                  <a:cubicBezTo>
                    <a:pt x="9496" y="1165"/>
                    <a:pt x="9861" y="1119"/>
                    <a:pt x="10227" y="1028"/>
                  </a:cubicBezTo>
                  <a:cubicBezTo>
                    <a:pt x="10386" y="1005"/>
                    <a:pt x="10455" y="822"/>
                    <a:pt x="10409" y="685"/>
                  </a:cubicBezTo>
                  <a:cubicBezTo>
                    <a:pt x="10373" y="558"/>
                    <a:pt x="10264" y="489"/>
                    <a:pt x="10152" y="489"/>
                  </a:cubicBezTo>
                  <a:cubicBezTo>
                    <a:pt x="10124" y="489"/>
                    <a:pt x="10095" y="493"/>
                    <a:pt x="10067" y="503"/>
                  </a:cubicBezTo>
                  <a:cubicBezTo>
                    <a:pt x="9998" y="503"/>
                    <a:pt x="9907" y="525"/>
                    <a:pt x="9839" y="548"/>
                  </a:cubicBezTo>
                  <a:cubicBezTo>
                    <a:pt x="9846" y="541"/>
                    <a:pt x="9854" y="536"/>
                    <a:pt x="9861" y="532"/>
                  </a:cubicBezTo>
                  <a:lnTo>
                    <a:pt x="9861" y="532"/>
                  </a:lnTo>
                  <a:cubicBezTo>
                    <a:pt x="9658" y="562"/>
                    <a:pt x="9444" y="580"/>
                    <a:pt x="9228" y="580"/>
                  </a:cubicBezTo>
                  <a:cubicBezTo>
                    <a:pt x="9143" y="580"/>
                    <a:pt x="9057" y="577"/>
                    <a:pt x="8971" y="571"/>
                  </a:cubicBezTo>
                  <a:cubicBezTo>
                    <a:pt x="8606" y="548"/>
                    <a:pt x="8241" y="457"/>
                    <a:pt x="7876" y="366"/>
                  </a:cubicBezTo>
                  <a:cubicBezTo>
                    <a:pt x="7488" y="274"/>
                    <a:pt x="7122" y="160"/>
                    <a:pt x="6712" y="115"/>
                  </a:cubicBezTo>
                  <a:cubicBezTo>
                    <a:pt x="6324" y="23"/>
                    <a:pt x="5913" y="0"/>
                    <a:pt x="5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8" name="Shape 2808"/>
        <p:cNvGrpSpPr/>
        <p:nvPr/>
      </p:nvGrpSpPr>
      <p:grpSpPr>
        <a:xfrm>
          <a:off x="0" y="0"/>
          <a:ext cx="0" cy="0"/>
          <a:chOff x="0" y="0"/>
          <a:chExt cx="0" cy="0"/>
        </a:xfrm>
      </p:grpSpPr>
      <p:sp>
        <p:nvSpPr>
          <p:cNvPr id="2809" name="Google Shape;2809;p51"/>
          <p:cNvSpPr/>
          <p:nvPr/>
        </p:nvSpPr>
        <p:spPr>
          <a:xfrm>
            <a:off x="713250" y="1205825"/>
            <a:ext cx="7717500" cy="35760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51"/>
          <p:cNvSpPr txBox="1"/>
          <p:nvPr>
            <p:ph idx="9"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¿Cómo usarlo?</a:t>
            </a:r>
            <a:endParaRPr/>
          </a:p>
        </p:txBody>
      </p:sp>
      <p:sp>
        <p:nvSpPr>
          <p:cNvPr id="2811" name="Google Shape;2811;p51"/>
          <p:cNvSpPr/>
          <p:nvPr/>
        </p:nvSpPr>
        <p:spPr>
          <a:xfrm flipH="1">
            <a:off x="1194750" y="1814675"/>
            <a:ext cx="2053800" cy="23607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2" name="Google Shape;2812;p51"/>
          <p:cNvGrpSpPr/>
          <p:nvPr/>
        </p:nvGrpSpPr>
        <p:grpSpPr>
          <a:xfrm>
            <a:off x="1433422" y="2217789"/>
            <a:ext cx="1709937" cy="1778899"/>
            <a:chOff x="6811525" y="3210328"/>
            <a:chExt cx="1361306" cy="1429754"/>
          </a:xfrm>
        </p:grpSpPr>
        <p:sp>
          <p:nvSpPr>
            <p:cNvPr id="2813" name="Google Shape;2813;p51"/>
            <p:cNvSpPr/>
            <p:nvPr/>
          </p:nvSpPr>
          <p:spPr>
            <a:xfrm>
              <a:off x="6955778" y="3969502"/>
              <a:ext cx="864848" cy="670579"/>
            </a:xfrm>
            <a:custGeom>
              <a:rect b="b" l="l" r="r" t="t"/>
              <a:pathLst>
                <a:path extrusionOk="0" h="19803" w="25540">
                  <a:moveTo>
                    <a:pt x="18597" y="0"/>
                  </a:moveTo>
                  <a:cubicBezTo>
                    <a:pt x="18322" y="0"/>
                    <a:pt x="18061" y="123"/>
                    <a:pt x="17946" y="329"/>
                  </a:cubicBezTo>
                  <a:cubicBezTo>
                    <a:pt x="17821" y="555"/>
                    <a:pt x="17896" y="830"/>
                    <a:pt x="18121" y="1006"/>
                  </a:cubicBezTo>
                  <a:lnTo>
                    <a:pt x="18848" y="1507"/>
                  </a:lnTo>
                  <a:lnTo>
                    <a:pt x="18848" y="1507"/>
                  </a:lnTo>
                  <a:lnTo>
                    <a:pt x="16643" y="1006"/>
                  </a:lnTo>
                  <a:cubicBezTo>
                    <a:pt x="16595" y="999"/>
                    <a:pt x="16546" y="995"/>
                    <a:pt x="16498" y="995"/>
                  </a:cubicBezTo>
                  <a:cubicBezTo>
                    <a:pt x="16218" y="995"/>
                    <a:pt x="15947" y="1114"/>
                    <a:pt x="15841" y="1307"/>
                  </a:cubicBezTo>
                  <a:cubicBezTo>
                    <a:pt x="15690" y="1557"/>
                    <a:pt x="15765" y="1858"/>
                    <a:pt x="16041" y="2008"/>
                  </a:cubicBezTo>
                  <a:lnTo>
                    <a:pt x="17470" y="2835"/>
                  </a:lnTo>
                  <a:lnTo>
                    <a:pt x="17470" y="2835"/>
                  </a:lnTo>
                  <a:lnTo>
                    <a:pt x="13510" y="1908"/>
                  </a:lnTo>
                  <a:cubicBezTo>
                    <a:pt x="13428" y="1885"/>
                    <a:pt x="13344" y="1874"/>
                    <a:pt x="13262" y="1874"/>
                  </a:cubicBezTo>
                  <a:cubicBezTo>
                    <a:pt x="12995" y="1874"/>
                    <a:pt x="12748" y="1992"/>
                    <a:pt x="12633" y="2184"/>
                  </a:cubicBezTo>
                  <a:cubicBezTo>
                    <a:pt x="12482" y="2460"/>
                    <a:pt x="12608" y="2760"/>
                    <a:pt x="12908" y="2911"/>
                  </a:cubicBezTo>
                  <a:lnTo>
                    <a:pt x="14613" y="3663"/>
                  </a:lnTo>
                  <a:lnTo>
                    <a:pt x="14613" y="3663"/>
                  </a:lnTo>
                  <a:lnTo>
                    <a:pt x="5214" y="1106"/>
                  </a:lnTo>
                  <a:cubicBezTo>
                    <a:pt x="5127" y="1073"/>
                    <a:pt x="5034" y="1057"/>
                    <a:pt x="4942" y="1057"/>
                  </a:cubicBezTo>
                  <a:cubicBezTo>
                    <a:pt x="4691" y="1057"/>
                    <a:pt x="4447" y="1173"/>
                    <a:pt x="4337" y="1357"/>
                  </a:cubicBezTo>
                  <a:cubicBezTo>
                    <a:pt x="4161" y="1632"/>
                    <a:pt x="4287" y="1958"/>
                    <a:pt x="4587" y="2109"/>
                  </a:cubicBezTo>
                  <a:cubicBezTo>
                    <a:pt x="6016" y="2785"/>
                    <a:pt x="8698" y="3437"/>
                    <a:pt x="10527" y="4289"/>
                  </a:cubicBezTo>
                  <a:cubicBezTo>
                    <a:pt x="7745" y="3236"/>
                    <a:pt x="4663" y="2610"/>
                    <a:pt x="4462" y="2510"/>
                  </a:cubicBezTo>
                  <a:lnTo>
                    <a:pt x="4462" y="2535"/>
                  </a:lnTo>
                  <a:cubicBezTo>
                    <a:pt x="4264" y="2451"/>
                    <a:pt x="4110" y="2407"/>
                    <a:pt x="3977" y="2407"/>
                  </a:cubicBezTo>
                  <a:cubicBezTo>
                    <a:pt x="3790" y="2407"/>
                    <a:pt x="3646" y="2495"/>
                    <a:pt x="3485" y="2685"/>
                  </a:cubicBezTo>
                  <a:cubicBezTo>
                    <a:pt x="3284" y="2936"/>
                    <a:pt x="3359" y="3287"/>
                    <a:pt x="3685" y="3462"/>
                  </a:cubicBezTo>
                  <a:cubicBezTo>
                    <a:pt x="3760" y="3487"/>
                    <a:pt x="6793" y="4414"/>
                    <a:pt x="9550" y="5868"/>
                  </a:cubicBezTo>
                  <a:lnTo>
                    <a:pt x="3760" y="3938"/>
                  </a:lnTo>
                  <a:cubicBezTo>
                    <a:pt x="3650" y="3887"/>
                    <a:pt x="3527" y="3862"/>
                    <a:pt x="3406" y="3862"/>
                  </a:cubicBezTo>
                  <a:cubicBezTo>
                    <a:pt x="3171" y="3862"/>
                    <a:pt x="2940" y="3957"/>
                    <a:pt x="2808" y="4139"/>
                  </a:cubicBezTo>
                  <a:cubicBezTo>
                    <a:pt x="2607" y="4389"/>
                    <a:pt x="2708" y="4715"/>
                    <a:pt x="3008" y="4891"/>
                  </a:cubicBezTo>
                  <a:lnTo>
                    <a:pt x="13034" y="9703"/>
                  </a:lnTo>
                  <a:lnTo>
                    <a:pt x="13034" y="9703"/>
                  </a:lnTo>
                  <a:lnTo>
                    <a:pt x="2958" y="5893"/>
                  </a:lnTo>
                  <a:cubicBezTo>
                    <a:pt x="2854" y="5845"/>
                    <a:pt x="2739" y="5822"/>
                    <a:pt x="2626" y="5822"/>
                  </a:cubicBezTo>
                  <a:cubicBezTo>
                    <a:pt x="2385" y="5822"/>
                    <a:pt x="2150" y="5923"/>
                    <a:pt x="2031" y="6094"/>
                  </a:cubicBezTo>
                  <a:cubicBezTo>
                    <a:pt x="1831" y="6369"/>
                    <a:pt x="1906" y="6695"/>
                    <a:pt x="2232" y="6871"/>
                  </a:cubicBezTo>
                  <a:lnTo>
                    <a:pt x="13460" y="12284"/>
                  </a:lnTo>
                  <a:lnTo>
                    <a:pt x="2783" y="7723"/>
                  </a:lnTo>
                  <a:cubicBezTo>
                    <a:pt x="2688" y="7686"/>
                    <a:pt x="2584" y="7669"/>
                    <a:pt x="2481" y="7669"/>
                  </a:cubicBezTo>
                  <a:cubicBezTo>
                    <a:pt x="2230" y="7669"/>
                    <a:pt x="1980" y="7771"/>
                    <a:pt x="1856" y="7948"/>
                  </a:cubicBezTo>
                  <a:cubicBezTo>
                    <a:pt x="1655" y="8199"/>
                    <a:pt x="1755" y="8550"/>
                    <a:pt x="2081" y="8700"/>
                  </a:cubicBezTo>
                  <a:lnTo>
                    <a:pt x="9099" y="12384"/>
                  </a:lnTo>
                  <a:lnTo>
                    <a:pt x="9099" y="12384"/>
                  </a:lnTo>
                  <a:lnTo>
                    <a:pt x="2332" y="9502"/>
                  </a:lnTo>
                  <a:cubicBezTo>
                    <a:pt x="2228" y="9462"/>
                    <a:pt x="2116" y="9443"/>
                    <a:pt x="2006" y="9443"/>
                  </a:cubicBezTo>
                  <a:cubicBezTo>
                    <a:pt x="1771" y="9443"/>
                    <a:pt x="1541" y="9532"/>
                    <a:pt x="1404" y="9703"/>
                  </a:cubicBezTo>
                  <a:cubicBezTo>
                    <a:pt x="1229" y="9953"/>
                    <a:pt x="1304" y="10304"/>
                    <a:pt x="1605" y="10480"/>
                  </a:cubicBezTo>
                  <a:lnTo>
                    <a:pt x="9374" y="14891"/>
                  </a:lnTo>
                  <a:lnTo>
                    <a:pt x="9374" y="14891"/>
                  </a:lnTo>
                  <a:lnTo>
                    <a:pt x="1630" y="11708"/>
                  </a:lnTo>
                  <a:cubicBezTo>
                    <a:pt x="1526" y="11660"/>
                    <a:pt x="1413" y="11637"/>
                    <a:pt x="1303" y="11637"/>
                  </a:cubicBezTo>
                  <a:cubicBezTo>
                    <a:pt x="1068" y="11637"/>
                    <a:pt x="839" y="11738"/>
                    <a:pt x="703" y="11908"/>
                  </a:cubicBezTo>
                  <a:cubicBezTo>
                    <a:pt x="527" y="12159"/>
                    <a:pt x="602" y="12510"/>
                    <a:pt x="903" y="12660"/>
                  </a:cubicBezTo>
                  <a:lnTo>
                    <a:pt x="6342" y="15743"/>
                  </a:lnTo>
                  <a:lnTo>
                    <a:pt x="6342" y="15743"/>
                  </a:lnTo>
                  <a:lnTo>
                    <a:pt x="1430" y="13888"/>
                  </a:lnTo>
                  <a:cubicBezTo>
                    <a:pt x="1334" y="13852"/>
                    <a:pt x="1233" y="13834"/>
                    <a:pt x="1132" y="13834"/>
                  </a:cubicBezTo>
                  <a:cubicBezTo>
                    <a:pt x="889" y="13834"/>
                    <a:pt x="651" y="13936"/>
                    <a:pt x="527" y="14114"/>
                  </a:cubicBezTo>
                  <a:cubicBezTo>
                    <a:pt x="352" y="14364"/>
                    <a:pt x="427" y="14690"/>
                    <a:pt x="703" y="14866"/>
                  </a:cubicBezTo>
                  <a:lnTo>
                    <a:pt x="3735" y="16670"/>
                  </a:lnTo>
                  <a:lnTo>
                    <a:pt x="3735" y="16670"/>
                  </a:lnTo>
                  <a:lnTo>
                    <a:pt x="1054" y="15743"/>
                  </a:lnTo>
                  <a:cubicBezTo>
                    <a:pt x="966" y="15706"/>
                    <a:pt x="872" y="15689"/>
                    <a:pt x="777" y="15689"/>
                  </a:cubicBezTo>
                  <a:cubicBezTo>
                    <a:pt x="548" y="15689"/>
                    <a:pt x="318" y="15791"/>
                    <a:pt x="176" y="15968"/>
                  </a:cubicBezTo>
                  <a:cubicBezTo>
                    <a:pt x="1" y="16194"/>
                    <a:pt x="51" y="16520"/>
                    <a:pt x="327" y="16695"/>
                  </a:cubicBezTo>
                  <a:lnTo>
                    <a:pt x="1455" y="17422"/>
                  </a:lnTo>
                  <a:lnTo>
                    <a:pt x="1204" y="17347"/>
                  </a:lnTo>
                  <a:cubicBezTo>
                    <a:pt x="1127" y="17328"/>
                    <a:pt x="1049" y="17318"/>
                    <a:pt x="971" y="17318"/>
                  </a:cubicBezTo>
                  <a:cubicBezTo>
                    <a:pt x="745" y="17318"/>
                    <a:pt x="526" y="17398"/>
                    <a:pt x="377" y="17547"/>
                  </a:cubicBezTo>
                  <a:cubicBezTo>
                    <a:pt x="201" y="17748"/>
                    <a:pt x="201" y="18049"/>
                    <a:pt x="402" y="18249"/>
                  </a:cubicBezTo>
                  <a:lnTo>
                    <a:pt x="1555" y="19377"/>
                  </a:lnTo>
                  <a:cubicBezTo>
                    <a:pt x="1694" y="19516"/>
                    <a:pt x="1887" y="19586"/>
                    <a:pt x="2083" y="19586"/>
                  </a:cubicBezTo>
                  <a:cubicBezTo>
                    <a:pt x="2240" y="19586"/>
                    <a:pt x="2399" y="19541"/>
                    <a:pt x="2532" y="19452"/>
                  </a:cubicBezTo>
                  <a:cubicBezTo>
                    <a:pt x="2708" y="19352"/>
                    <a:pt x="2783" y="19227"/>
                    <a:pt x="2808" y="19076"/>
                  </a:cubicBezTo>
                  <a:lnTo>
                    <a:pt x="5014" y="19753"/>
                  </a:lnTo>
                  <a:cubicBezTo>
                    <a:pt x="5114" y="19778"/>
                    <a:pt x="5189" y="19803"/>
                    <a:pt x="5264" y="19803"/>
                  </a:cubicBezTo>
                  <a:cubicBezTo>
                    <a:pt x="5515" y="19803"/>
                    <a:pt x="5740" y="19703"/>
                    <a:pt x="5891" y="19527"/>
                  </a:cubicBezTo>
                  <a:cubicBezTo>
                    <a:pt x="6066" y="19277"/>
                    <a:pt x="5991" y="18976"/>
                    <a:pt x="5715" y="18800"/>
                  </a:cubicBezTo>
                  <a:lnTo>
                    <a:pt x="5114" y="18399"/>
                  </a:lnTo>
                  <a:lnTo>
                    <a:pt x="8773" y="19678"/>
                  </a:lnTo>
                  <a:cubicBezTo>
                    <a:pt x="8868" y="19714"/>
                    <a:pt x="8970" y="19732"/>
                    <a:pt x="9070" y="19732"/>
                  </a:cubicBezTo>
                  <a:cubicBezTo>
                    <a:pt x="9314" y="19732"/>
                    <a:pt x="9551" y="19630"/>
                    <a:pt x="9675" y="19452"/>
                  </a:cubicBezTo>
                  <a:cubicBezTo>
                    <a:pt x="9851" y="19201"/>
                    <a:pt x="9775" y="18876"/>
                    <a:pt x="9475" y="18700"/>
                  </a:cubicBezTo>
                  <a:lnTo>
                    <a:pt x="7069" y="17272"/>
                  </a:lnTo>
                  <a:lnTo>
                    <a:pt x="7069" y="17272"/>
                  </a:lnTo>
                  <a:lnTo>
                    <a:pt x="12983" y="19477"/>
                  </a:lnTo>
                  <a:cubicBezTo>
                    <a:pt x="13079" y="19514"/>
                    <a:pt x="13178" y="19531"/>
                    <a:pt x="13276" y="19531"/>
                  </a:cubicBezTo>
                  <a:cubicBezTo>
                    <a:pt x="13514" y="19531"/>
                    <a:pt x="13744" y="19429"/>
                    <a:pt x="13886" y="19252"/>
                  </a:cubicBezTo>
                  <a:cubicBezTo>
                    <a:pt x="14061" y="19001"/>
                    <a:pt x="13961" y="18675"/>
                    <a:pt x="13685" y="18500"/>
                  </a:cubicBezTo>
                  <a:lnTo>
                    <a:pt x="9901" y="16369"/>
                  </a:lnTo>
                  <a:lnTo>
                    <a:pt x="17445" y="19477"/>
                  </a:lnTo>
                  <a:cubicBezTo>
                    <a:pt x="17540" y="19514"/>
                    <a:pt x="17641" y="19531"/>
                    <a:pt x="17742" y="19531"/>
                  </a:cubicBezTo>
                  <a:cubicBezTo>
                    <a:pt x="17988" y="19531"/>
                    <a:pt x="18230" y="19429"/>
                    <a:pt x="18372" y="19252"/>
                  </a:cubicBezTo>
                  <a:cubicBezTo>
                    <a:pt x="18547" y="19001"/>
                    <a:pt x="18472" y="18675"/>
                    <a:pt x="18171" y="18500"/>
                  </a:cubicBezTo>
                  <a:lnTo>
                    <a:pt x="11455" y="14690"/>
                  </a:lnTo>
                  <a:lnTo>
                    <a:pt x="22257" y="19302"/>
                  </a:lnTo>
                  <a:cubicBezTo>
                    <a:pt x="22361" y="19350"/>
                    <a:pt x="22476" y="19372"/>
                    <a:pt x="22589" y="19372"/>
                  </a:cubicBezTo>
                  <a:cubicBezTo>
                    <a:pt x="22830" y="19372"/>
                    <a:pt x="23065" y="19272"/>
                    <a:pt x="23184" y="19101"/>
                  </a:cubicBezTo>
                  <a:cubicBezTo>
                    <a:pt x="23385" y="18826"/>
                    <a:pt x="23284" y="18500"/>
                    <a:pt x="22958" y="18324"/>
                  </a:cubicBezTo>
                  <a:lnTo>
                    <a:pt x="15765" y="14540"/>
                  </a:lnTo>
                  <a:lnTo>
                    <a:pt x="15765" y="14540"/>
                  </a:lnTo>
                  <a:lnTo>
                    <a:pt x="24187" y="18124"/>
                  </a:lnTo>
                  <a:cubicBezTo>
                    <a:pt x="24291" y="18172"/>
                    <a:pt x="24403" y="18194"/>
                    <a:pt x="24514" y="18194"/>
                  </a:cubicBezTo>
                  <a:cubicBezTo>
                    <a:pt x="24749" y="18194"/>
                    <a:pt x="24978" y="18094"/>
                    <a:pt x="25114" y="17923"/>
                  </a:cubicBezTo>
                  <a:cubicBezTo>
                    <a:pt x="25289" y="17673"/>
                    <a:pt x="25214" y="17347"/>
                    <a:pt x="24888" y="17171"/>
                  </a:cubicBezTo>
                  <a:lnTo>
                    <a:pt x="15791" y="12209"/>
                  </a:lnTo>
                  <a:lnTo>
                    <a:pt x="15791" y="12209"/>
                  </a:lnTo>
                  <a:lnTo>
                    <a:pt x="24412" y="15968"/>
                  </a:lnTo>
                  <a:cubicBezTo>
                    <a:pt x="24517" y="16017"/>
                    <a:pt x="24629" y="16039"/>
                    <a:pt x="24740" y="16039"/>
                  </a:cubicBezTo>
                  <a:cubicBezTo>
                    <a:pt x="24974" y="16039"/>
                    <a:pt x="25203" y="15938"/>
                    <a:pt x="25339" y="15768"/>
                  </a:cubicBezTo>
                  <a:cubicBezTo>
                    <a:pt x="25540" y="15517"/>
                    <a:pt x="25440" y="15166"/>
                    <a:pt x="25139" y="15016"/>
                  </a:cubicBezTo>
                  <a:lnTo>
                    <a:pt x="16292" y="10129"/>
                  </a:lnTo>
                  <a:lnTo>
                    <a:pt x="23961" y="13512"/>
                  </a:lnTo>
                  <a:cubicBezTo>
                    <a:pt x="24071" y="13551"/>
                    <a:pt x="24185" y="13571"/>
                    <a:pt x="24297" y="13571"/>
                  </a:cubicBezTo>
                  <a:cubicBezTo>
                    <a:pt x="24543" y="13571"/>
                    <a:pt x="24776" y="13476"/>
                    <a:pt x="24913" y="13287"/>
                  </a:cubicBezTo>
                  <a:cubicBezTo>
                    <a:pt x="25114" y="13036"/>
                    <a:pt x="25014" y="12710"/>
                    <a:pt x="24688" y="12535"/>
                  </a:cubicBezTo>
                  <a:lnTo>
                    <a:pt x="14161" y="6971"/>
                  </a:lnTo>
                  <a:lnTo>
                    <a:pt x="14161" y="6971"/>
                  </a:lnTo>
                  <a:cubicBezTo>
                    <a:pt x="16066" y="7698"/>
                    <a:pt x="18347" y="8575"/>
                    <a:pt x="21054" y="9602"/>
                  </a:cubicBezTo>
                  <a:cubicBezTo>
                    <a:pt x="22482" y="10154"/>
                    <a:pt x="23410" y="10505"/>
                    <a:pt x="23460" y="10530"/>
                  </a:cubicBezTo>
                  <a:cubicBezTo>
                    <a:pt x="23562" y="10566"/>
                    <a:pt x="23669" y="10584"/>
                    <a:pt x="23773" y="10584"/>
                  </a:cubicBezTo>
                  <a:cubicBezTo>
                    <a:pt x="24026" y="10584"/>
                    <a:pt x="24263" y="10482"/>
                    <a:pt x="24387" y="10304"/>
                  </a:cubicBezTo>
                  <a:cubicBezTo>
                    <a:pt x="24613" y="9953"/>
                    <a:pt x="24512" y="9778"/>
                    <a:pt x="24086" y="9527"/>
                  </a:cubicBezTo>
                  <a:cubicBezTo>
                    <a:pt x="24086" y="9527"/>
                    <a:pt x="24061" y="9502"/>
                    <a:pt x="24011" y="9502"/>
                  </a:cubicBezTo>
                  <a:cubicBezTo>
                    <a:pt x="23861" y="9402"/>
                    <a:pt x="23635" y="9302"/>
                    <a:pt x="23385" y="9176"/>
                  </a:cubicBezTo>
                  <a:lnTo>
                    <a:pt x="21354" y="8199"/>
                  </a:lnTo>
                  <a:cubicBezTo>
                    <a:pt x="19675" y="7372"/>
                    <a:pt x="17445" y="6319"/>
                    <a:pt x="15189" y="5242"/>
                  </a:cubicBezTo>
                  <a:lnTo>
                    <a:pt x="14161" y="4740"/>
                  </a:lnTo>
                  <a:lnTo>
                    <a:pt x="22958" y="7472"/>
                  </a:lnTo>
                  <a:cubicBezTo>
                    <a:pt x="23051" y="7505"/>
                    <a:pt x="23145" y="7521"/>
                    <a:pt x="23237" y="7521"/>
                  </a:cubicBezTo>
                  <a:cubicBezTo>
                    <a:pt x="23494" y="7521"/>
                    <a:pt x="23732" y="7399"/>
                    <a:pt x="23861" y="7196"/>
                  </a:cubicBezTo>
                  <a:cubicBezTo>
                    <a:pt x="24011" y="6946"/>
                    <a:pt x="23911" y="6620"/>
                    <a:pt x="23585" y="6470"/>
                  </a:cubicBezTo>
                  <a:lnTo>
                    <a:pt x="19199" y="4565"/>
                  </a:lnTo>
                  <a:lnTo>
                    <a:pt x="22106" y="5292"/>
                  </a:lnTo>
                  <a:cubicBezTo>
                    <a:pt x="22183" y="5315"/>
                    <a:pt x="22262" y="5326"/>
                    <a:pt x="22340" y="5326"/>
                  </a:cubicBezTo>
                  <a:cubicBezTo>
                    <a:pt x="22596" y="5326"/>
                    <a:pt x="22843" y="5208"/>
                    <a:pt x="22958" y="5016"/>
                  </a:cubicBezTo>
                  <a:cubicBezTo>
                    <a:pt x="23134" y="4765"/>
                    <a:pt x="23034" y="4465"/>
                    <a:pt x="22758" y="4289"/>
                  </a:cubicBezTo>
                  <a:lnTo>
                    <a:pt x="20402" y="2911"/>
                  </a:lnTo>
                  <a:lnTo>
                    <a:pt x="21906" y="3236"/>
                  </a:lnTo>
                  <a:cubicBezTo>
                    <a:pt x="21965" y="3251"/>
                    <a:pt x="22026" y="3258"/>
                    <a:pt x="22088" y="3258"/>
                  </a:cubicBezTo>
                  <a:cubicBezTo>
                    <a:pt x="22337" y="3258"/>
                    <a:pt x="22587" y="3142"/>
                    <a:pt x="22708" y="2961"/>
                  </a:cubicBezTo>
                  <a:cubicBezTo>
                    <a:pt x="22858" y="2735"/>
                    <a:pt x="22783" y="2434"/>
                    <a:pt x="22532" y="2259"/>
                  </a:cubicBezTo>
                  <a:lnTo>
                    <a:pt x="21129" y="1307"/>
                  </a:lnTo>
                  <a:cubicBezTo>
                    <a:pt x="21354" y="1231"/>
                    <a:pt x="21505" y="1056"/>
                    <a:pt x="21530" y="856"/>
                  </a:cubicBezTo>
                  <a:cubicBezTo>
                    <a:pt x="21605" y="555"/>
                    <a:pt x="21329" y="254"/>
                    <a:pt x="20953" y="229"/>
                  </a:cubicBezTo>
                  <a:lnTo>
                    <a:pt x="18673" y="3"/>
                  </a:lnTo>
                  <a:cubicBezTo>
                    <a:pt x="18647" y="1"/>
                    <a:pt x="18622" y="0"/>
                    <a:pt x="185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1"/>
            <p:cNvSpPr/>
            <p:nvPr/>
          </p:nvSpPr>
          <p:spPr>
            <a:xfrm>
              <a:off x="6811525" y="3210328"/>
              <a:ext cx="1361306" cy="1401332"/>
            </a:xfrm>
            <a:custGeom>
              <a:rect b="b" l="l" r="r" t="t"/>
              <a:pathLst>
                <a:path extrusionOk="0" h="41383" w="40201">
                  <a:moveTo>
                    <a:pt x="39524" y="14303"/>
                  </a:moveTo>
                  <a:lnTo>
                    <a:pt x="39524" y="14303"/>
                  </a:lnTo>
                  <a:cubicBezTo>
                    <a:pt x="38873" y="15205"/>
                    <a:pt x="37995" y="15531"/>
                    <a:pt x="36993" y="15782"/>
                  </a:cubicBezTo>
                  <a:cubicBezTo>
                    <a:pt x="37319" y="15155"/>
                    <a:pt x="38522" y="14428"/>
                    <a:pt x="39524" y="14303"/>
                  </a:cubicBezTo>
                  <a:close/>
                  <a:moveTo>
                    <a:pt x="7695" y="24579"/>
                  </a:moveTo>
                  <a:lnTo>
                    <a:pt x="7695" y="24579"/>
                  </a:lnTo>
                  <a:cubicBezTo>
                    <a:pt x="6492" y="28213"/>
                    <a:pt x="5013" y="31722"/>
                    <a:pt x="4411" y="35531"/>
                  </a:cubicBezTo>
                  <a:cubicBezTo>
                    <a:pt x="3158" y="34880"/>
                    <a:pt x="2055" y="34103"/>
                    <a:pt x="1253" y="32925"/>
                  </a:cubicBezTo>
                  <a:cubicBezTo>
                    <a:pt x="602" y="31972"/>
                    <a:pt x="577" y="30870"/>
                    <a:pt x="1304" y="29942"/>
                  </a:cubicBezTo>
                  <a:cubicBezTo>
                    <a:pt x="1905" y="29190"/>
                    <a:pt x="2582" y="28489"/>
                    <a:pt x="3334" y="27862"/>
                  </a:cubicBezTo>
                  <a:cubicBezTo>
                    <a:pt x="4687" y="26734"/>
                    <a:pt x="6116" y="25707"/>
                    <a:pt x="7544" y="24629"/>
                  </a:cubicBezTo>
                  <a:cubicBezTo>
                    <a:pt x="7569" y="24604"/>
                    <a:pt x="7594" y="24604"/>
                    <a:pt x="7695" y="24579"/>
                  </a:cubicBezTo>
                  <a:close/>
                  <a:moveTo>
                    <a:pt x="4010" y="36609"/>
                  </a:moveTo>
                  <a:lnTo>
                    <a:pt x="4010" y="36609"/>
                  </a:lnTo>
                  <a:cubicBezTo>
                    <a:pt x="3910" y="37436"/>
                    <a:pt x="3735" y="38063"/>
                    <a:pt x="3183" y="38514"/>
                  </a:cubicBezTo>
                  <a:cubicBezTo>
                    <a:pt x="3158" y="37787"/>
                    <a:pt x="3459" y="37236"/>
                    <a:pt x="4010" y="36609"/>
                  </a:cubicBezTo>
                  <a:close/>
                  <a:moveTo>
                    <a:pt x="15617" y="1"/>
                  </a:moveTo>
                  <a:cubicBezTo>
                    <a:pt x="15399" y="1"/>
                    <a:pt x="15181" y="7"/>
                    <a:pt x="14963" y="17"/>
                  </a:cubicBezTo>
                  <a:cubicBezTo>
                    <a:pt x="14863" y="17"/>
                    <a:pt x="14762" y="218"/>
                    <a:pt x="14637" y="293"/>
                  </a:cubicBezTo>
                  <a:cubicBezTo>
                    <a:pt x="14737" y="393"/>
                    <a:pt x="14837" y="519"/>
                    <a:pt x="14938" y="569"/>
                  </a:cubicBezTo>
                  <a:cubicBezTo>
                    <a:pt x="14979" y="577"/>
                    <a:pt x="15021" y="580"/>
                    <a:pt x="15063" y="580"/>
                  </a:cubicBezTo>
                  <a:cubicBezTo>
                    <a:pt x="15147" y="580"/>
                    <a:pt x="15230" y="569"/>
                    <a:pt x="15314" y="569"/>
                  </a:cubicBezTo>
                  <a:cubicBezTo>
                    <a:pt x="15815" y="594"/>
                    <a:pt x="16316" y="594"/>
                    <a:pt x="16817" y="644"/>
                  </a:cubicBezTo>
                  <a:cubicBezTo>
                    <a:pt x="23534" y="1471"/>
                    <a:pt x="28246" y="7661"/>
                    <a:pt x="27269" y="14353"/>
                  </a:cubicBezTo>
                  <a:cubicBezTo>
                    <a:pt x="26417" y="20318"/>
                    <a:pt x="21251" y="24637"/>
                    <a:pt x="15398" y="24637"/>
                  </a:cubicBezTo>
                  <a:cubicBezTo>
                    <a:pt x="14709" y="24637"/>
                    <a:pt x="14011" y="24578"/>
                    <a:pt x="13309" y="24453"/>
                  </a:cubicBezTo>
                  <a:cubicBezTo>
                    <a:pt x="4687" y="22950"/>
                    <a:pt x="502" y="13150"/>
                    <a:pt x="5389" y="5882"/>
                  </a:cubicBezTo>
                  <a:cubicBezTo>
                    <a:pt x="7319" y="3000"/>
                    <a:pt x="10076" y="1295"/>
                    <a:pt x="13509" y="719"/>
                  </a:cubicBezTo>
                  <a:cubicBezTo>
                    <a:pt x="13760" y="669"/>
                    <a:pt x="13985" y="669"/>
                    <a:pt x="14211" y="594"/>
                  </a:cubicBezTo>
                  <a:cubicBezTo>
                    <a:pt x="14311" y="569"/>
                    <a:pt x="14386" y="393"/>
                    <a:pt x="14386" y="318"/>
                  </a:cubicBezTo>
                  <a:cubicBezTo>
                    <a:pt x="14386" y="218"/>
                    <a:pt x="14261" y="118"/>
                    <a:pt x="14161" y="92"/>
                  </a:cubicBezTo>
                  <a:cubicBezTo>
                    <a:pt x="14122" y="77"/>
                    <a:pt x="14081" y="71"/>
                    <a:pt x="14038" y="71"/>
                  </a:cubicBezTo>
                  <a:cubicBezTo>
                    <a:pt x="13942" y="71"/>
                    <a:pt x="13838" y="100"/>
                    <a:pt x="13735" y="118"/>
                  </a:cubicBezTo>
                  <a:cubicBezTo>
                    <a:pt x="8196" y="794"/>
                    <a:pt x="3208" y="5280"/>
                    <a:pt x="2782" y="11747"/>
                  </a:cubicBezTo>
                  <a:cubicBezTo>
                    <a:pt x="2507" y="16333"/>
                    <a:pt x="4311" y="20017"/>
                    <a:pt x="7945" y="22824"/>
                  </a:cubicBezTo>
                  <a:cubicBezTo>
                    <a:pt x="8096" y="22925"/>
                    <a:pt x="8246" y="23025"/>
                    <a:pt x="8371" y="23150"/>
                  </a:cubicBezTo>
                  <a:cubicBezTo>
                    <a:pt x="8321" y="23225"/>
                    <a:pt x="8321" y="23301"/>
                    <a:pt x="8271" y="23326"/>
                  </a:cubicBezTo>
                  <a:cubicBezTo>
                    <a:pt x="7644" y="23827"/>
                    <a:pt x="6993" y="24303"/>
                    <a:pt x="6366" y="24804"/>
                  </a:cubicBezTo>
                  <a:cubicBezTo>
                    <a:pt x="5238" y="25656"/>
                    <a:pt x="4111" y="26484"/>
                    <a:pt x="3008" y="27361"/>
                  </a:cubicBezTo>
                  <a:cubicBezTo>
                    <a:pt x="2181" y="28037"/>
                    <a:pt x="1429" y="28739"/>
                    <a:pt x="827" y="29616"/>
                  </a:cubicBezTo>
                  <a:cubicBezTo>
                    <a:pt x="0" y="30769"/>
                    <a:pt x="0" y="32123"/>
                    <a:pt x="802" y="33276"/>
                  </a:cubicBezTo>
                  <a:cubicBezTo>
                    <a:pt x="1454" y="34228"/>
                    <a:pt x="2306" y="34955"/>
                    <a:pt x="3284" y="35556"/>
                  </a:cubicBezTo>
                  <a:cubicBezTo>
                    <a:pt x="3459" y="35657"/>
                    <a:pt x="3634" y="35782"/>
                    <a:pt x="3810" y="35907"/>
                  </a:cubicBezTo>
                  <a:cubicBezTo>
                    <a:pt x="3509" y="36308"/>
                    <a:pt x="3183" y="36659"/>
                    <a:pt x="2983" y="37060"/>
                  </a:cubicBezTo>
                  <a:cubicBezTo>
                    <a:pt x="2757" y="37486"/>
                    <a:pt x="2632" y="37962"/>
                    <a:pt x="2507" y="38439"/>
                  </a:cubicBezTo>
                  <a:cubicBezTo>
                    <a:pt x="2456" y="38689"/>
                    <a:pt x="2557" y="38940"/>
                    <a:pt x="2807" y="39090"/>
                  </a:cubicBezTo>
                  <a:cubicBezTo>
                    <a:pt x="2913" y="39148"/>
                    <a:pt x="3014" y="39172"/>
                    <a:pt x="3112" y="39172"/>
                  </a:cubicBezTo>
                  <a:cubicBezTo>
                    <a:pt x="3271" y="39172"/>
                    <a:pt x="3420" y="39108"/>
                    <a:pt x="3559" y="39015"/>
                  </a:cubicBezTo>
                  <a:cubicBezTo>
                    <a:pt x="3710" y="38915"/>
                    <a:pt x="3810" y="38764"/>
                    <a:pt x="3935" y="38639"/>
                  </a:cubicBezTo>
                  <a:cubicBezTo>
                    <a:pt x="4035" y="38539"/>
                    <a:pt x="4111" y="38439"/>
                    <a:pt x="4261" y="38213"/>
                  </a:cubicBezTo>
                  <a:cubicBezTo>
                    <a:pt x="4286" y="38890"/>
                    <a:pt x="4286" y="39466"/>
                    <a:pt x="4336" y="40017"/>
                  </a:cubicBezTo>
                  <a:cubicBezTo>
                    <a:pt x="4386" y="40393"/>
                    <a:pt x="4436" y="40769"/>
                    <a:pt x="4512" y="41145"/>
                  </a:cubicBezTo>
                  <a:cubicBezTo>
                    <a:pt x="4554" y="41273"/>
                    <a:pt x="4650" y="41382"/>
                    <a:pt x="4801" y="41382"/>
                  </a:cubicBezTo>
                  <a:cubicBezTo>
                    <a:pt x="4828" y="41382"/>
                    <a:pt x="4857" y="41379"/>
                    <a:pt x="4888" y="41371"/>
                  </a:cubicBezTo>
                  <a:cubicBezTo>
                    <a:pt x="5088" y="41296"/>
                    <a:pt x="5113" y="41145"/>
                    <a:pt x="5088" y="40970"/>
                  </a:cubicBezTo>
                  <a:cubicBezTo>
                    <a:pt x="5013" y="40494"/>
                    <a:pt x="4938" y="39992"/>
                    <a:pt x="4888" y="39491"/>
                  </a:cubicBezTo>
                  <a:cubicBezTo>
                    <a:pt x="4737" y="37511"/>
                    <a:pt x="4913" y="35531"/>
                    <a:pt x="5389" y="33601"/>
                  </a:cubicBezTo>
                  <a:cubicBezTo>
                    <a:pt x="5765" y="32098"/>
                    <a:pt x="6241" y="30594"/>
                    <a:pt x="6742" y="29115"/>
                  </a:cubicBezTo>
                  <a:cubicBezTo>
                    <a:pt x="7268" y="27511"/>
                    <a:pt x="7870" y="25907"/>
                    <a:pt x="8421" y="24328"/>
                  </a:cubicBezTo>
                  <a:cubicBezTo>
                    <a:pt x="8547" y="24027"/>
                    <a:pt x="8697" y="23752"/>
                    <a:pt x="8822" y="23476"/>
                  </a:cubicBezTo>
                  <a:cubicBezTo>
                    <a:pt x="11118" y="24639"/>
                    <a:pt x="13335" y="25221"/>
                    <a:pt x="15477" y="25221"/>
                  </a:cubicBezTo>
                  <a:cubicBezTo>
                    <a:pt x="18595" y="25221"/>
                    <a:pt x="21553" y="23988"/>
                    <a:pt x="24361" y="21521"/>
                  </a:cubicBezTo>
                  <a:cubicBezTo>
                    <a:pt x="24487" y="21697"/>
                    <a:pt x="24587" y="21847"/>
                    <a:pt x="24662" y="21997"/>
                  </a:cubicBezTo>
                  <a:cubicBezTo>
                    <a:pt x="25138" y="23025"/>
                    <a:pt x="25665" y="24027"/>
                    <a:pt x="26091" y="25080"/>
                  </a:cubicBezTo>
                  <a:cubicBezTo>
                    <a:pt x="26843" y="26910"/>
                    <a:pt x="27444" y="28814"/>
                    <a:pt x="27970" y="30744"/>
                  </a:cubicBezTo>
                  <a:cubicBezTo>
                    <a:pt x="28848" y="34078"/>
                    <a:pt x="29148" y="37436"/>
                    <a:pt x="28647" y="40845"/>
                  </a:cubicBezTo>
                  <a:cubicBezTo>
                    <a:pt x="28622" y="41070"/>
                    <a:pt x="28622" y="41271"/>
                    <a:pt x="28873" y="41321"/>
                  </a:cubicBezTo>
                  <a:cubicBezTo>
                    <a:pt x="28910" y="41331"/>
                    <a:pt x="28943" y="41336"/>
                    <a:pt x="28974" y="41336"/>
                  </a:cubicBezTo>
                  <a:cubicBezTo>
                    <a:pt x="29168" y="41336"/>
                    <a:pt x="29227" y="41143"/>
                    <a:pt x="29249" y="40970"/>
                  </a:cubicBezTo>
                  <a:cubicBezTo>
                    <a:pt x="29299" y="40318"/>
                    <a:pt x="29424" y="39692"/>
                    <a:pt x="29449" y="39040"/>
                  </a:cubicBezTo>
                  <a:cubicBezTo>
                    <a:pt x="29524" y="36734"/>
                    <a:pt x="29424" y="34454"/>
                    <a:pt x="28898" y="32198"/>
                  </a:cubicBezTo>
                  <a:cubicBezTo>
                    <a:pt x="28271" y="29391"/>
                    <a:pt x="27444" y="26659"/>
                    <a:pt x="26266" y="24052"/>
                  </a:cubicBezTo>
                  <a:cubicBezTo>
                    <a:pt x="26216" y="23927"/>
                    <a:pt x="26166" y="23802"/>
                    <a:pt x="26116" y="23677"/>
                  </a:cubicBezTo>
                  <a:lnTo>
                    <a:pt x="26116" y="23677"/>
                  </a:lnTo>
                  <a:cubicBezTo>
                    <a:pt x="26341" y="23752"/>
                    <a:pt x="26467" y="23877"/>
                    <a:pt x="26617" y="24002"/>
                  </a:cubicBezTo>
                  <a:cubicBezTo>
                    <a:pt x="27469" y="24754"/>
                    <a:pt x="28371" y="25481"/>
                    <a:pt x="29424" y="25957"/>
                  </a:cubicBezTo>
                  <a:cubicBezTo>
                    <a:pt x="29839" y="26152"/>
                    <a:pt x="30223" y="26250"/>
                    <a:pt x="30578" y="26250"/>
                  </a:cubicBezTo>
                  <a:cubicBezTo>
                    <a:pt x="31273" y="26250"/>
                    <a:pt x="31859" y="25877"/>
                    <a:pt x="32356" y="25130"/>
                  </a:cubicBezTo>
                  <a:cubicBezTo>
                    <a:pt x="32707" y="24629"/>
                    <a:pt x="33008" y="24103"/>
                    <a:pt x="33259" y="23551"/>
                  </a:cubicBezTo>
                  <a:cubicBezTo>
                    <a:pt x="34311" y="21321"/>
                    <a:pt x="35339" y="19065"/>
                    <a:pt x="36366" y="16809"/>
                  </a:cubicBezTo>
                  <a:cubicBezTo>
                    <a:pt x="36492" y="16509"/>
                    <a:pt x="36642" y="16383"/>
                    <a:pt x="36968" y="16333"/>
                  </a:cubicBezTo>
                  <a:cubicBezTo>
                    <a:pt x="37945" y="16208"/>
                    <a:pt x="38823" y="15832"/>
                    <a:pt x="39549" y="15155"/>
                  </a:cubicBezTo>
                  <a:cubicBezTo>
                    <a:pt x="39750" y="14980"/>
                    <a:pt x="39925" y="14754"/>
                    <a:pt x="40026" y="14529"/>
                  </a:cubicBezTo>
                  <a:cubicBezTo>
                    <a:pt x="40201" y="14103"/>
                    <a:pt x="39925" y="13702"/>
                    <a:pt x="39474" y="13702"/>
                  </a:cubicBezTo>
                  <a:cubicBezTo>
                    <a:pt x="39324" y="13702"/>
                    <a:pt x="39198" y="13727"/>
                    <a:pt x="39048" y="13752"/>
                  </a:cubicBezTo>
                  <a:cubicBezTo>
                    <a:pt x="37995" y="14052"/>
                    <a:pt x="37118" y="14654"/>
                    <a:pt x="36366" y="15431"/>
                  </a:cubicBezTo>
                  <a:cubicBezTo>
                    <a:pt x="36266" y="15531"/>
                    <a:pt x="36191" y="15656"/>
                    <a:pt x="36141" y="15782"/>
                  </a:cubicBezTo>
                  <a:cubicBezTo>
                    <a:pt x="35690" y="16859"/>
                    <a:pt x="35264" y="17937"/>
                    <a:pt x="34787" y="18990"/>
                  </a:cubicBezTo>
                  <a:cubicBezTo>
                    <a:pt x="33935" y="20794"/>
                    <a:pt x="33033" y="22599"/>
                    <a:pt x="32156" y="24378"/>
                  </a:cubicBezTo>
                  <a:cubicBezTo>
                    <a:pt x="32005" y="24654"/>
                    <a:pt x="31805" y="24930"/>
                    <a:pt x="31604" y="25155"/>
                  </a:cubicBezTo>
                  <a:cubicBezTo>
                    <a:pt x="31297" y="25497"/>
                    <a:pt x="30932" y="25675"/>
                    <a:pt x="30532" y="25675"/>
                  </a:cubicBezTo>
                  <a:cubicBezTo>
                    <a:pt x="30345" y="25675"/>
                    <a:pt x="30150" y="25636"/>
                    <a:pt x="29950" y="25556"/>
                  </a:cubicBezTo>
                  <a:cubicBezTo>
                    <a:pt x="29650" y="25406"/>
                    <a:pt x="29324" y="25281"/>
                    <a:pt x="29023" y="25105"/>
                  </a:cubicBezTo>
                  <a:cubicBezTo>
                    <a:pt x="27619" y="24228"/>
                    <a:pt x="26366" y="23150"/>
                    <a:pt x="25314" y="21847"/>
                  </a:cubicBezTo>
                  <a:cubicBezTo>
                    <a:pt x="25113" y="21621"/>
                    <a:pt x="24913" y="21371"/>
                    <a:pt x="24737" y="21145"/>
                  </a:cubicBezTo>
                  <a:cubicBezTo>
                    <a:pt x="24762" y="21070"/>
                    <a:pt x="24762" y="21045"/>
                    <a:pt x="24762" y="21020"/>
                  </a:cubicBezTo>
                  <a:cubicBezTo>
                    <a:pt x="24888" y="20895"/>
                    <a:pt x="24988" y="20744"/>
                    <a:pt x="25113" y="20619"/>
                  </a:cubicBezTo>
                  <a:cubicBezTo>
                    <a:pt x="27544" y="17536"/>
                    <a:pt x="28472" y="14027"/>
                    <a:pt x="27720" y="10168"/>
                  </a:cubicBezTo>
                  <a:cubicBezTo>
                    <a:pt x="26667" y="4654"/>
                    <a:pt x="22106" y="594"/>
                    <a:pt x="16542" y="42"/>
                  </a:cubicBezTo>
                  <a:cubicBezTo>
                    <a:pt x="16233" y="13"/>
                    <a:pt x="15925" y="1"/>
                    <a:pt x="15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1"/>
            <p:cNvSpPr/>
            <p:nvPr/>
          </p:nvSpPr>
          <p:spPr>
            <a:xfrm>
              <a:off x="7257928" y="3625774"/>
              <a:ext cx="315734" cy="174121"/>
            </a:xfrm>
            <a:custGeom>
              <a:rect b="b" l="l" r="r" t="t"/>
              <a:pathLst>
                <a:path extrusionOk="0" h="5142" w="9324">
                  <a:moveTo>
                    <a:pt x="9053" y="0"/>
                  </a:moveTo>
                  <a:cubicBezTo>
                    <a:pt x="8987" y="0"/>
                    <a:pt x="8842" y="87"/>
                    <a:pt x="8797" y="154"/>
                  </a:cubicBezTo>
                  <a:cubicBezTo>
                    <a:pt x="8722" y="305"/>
                    <a:pt x="8697" y="455"/>
                    <a:pt x="8647" y="605"/>
                  </a:cubicBezTo>
                  <a:cubicBezTo>
                    <a:pt x="8321" y="1683"/>
                    <a:pt x="7845" y="2686"/>
                    <a:pt x="7018" y="3463"/>
                  </a:cubicBezTo>
                  <a:cubicBezTo>
                    <a:pt x="6280" y="4186"/>
                    <a:pt x="5416" y="4551"/>
                    <a:pt x="4524" y="4551"/>
                  </a:cubicBezTo>
                  <a:cubicBezTo>
                    <a:pt x="3871" y="4551"/>
                    <a:pt x="3203" y="4356"/>
                    <a:pt x="2557" y="3964"/>
                  </a:cubicBezTo>
                  <a:cubicBezTo>
                    <a:pt x="1805" y="3513"/>
                    <a:pt x="1203" y="2861"/>
                    <a:pt x="727" y="2159"/>
                  </a:cubicBezTo>
                  <a:cubicBezTo>
                    <a:pt x="627" y="2009"/>
                    <a:pt x="552" y="1859"/>
                    <a:pt x="426" y="1758"/>
                  </a:cubicBezTo>
                  <a:cubicBezTo>
                    <a:pt x="380" y="1727"/>
                    <a:pt x="305" y="1706"/>
                    <a:pt x="236" y="1706"/>
                  </a:cubicBezTo>
                  <a:cubicBezTo>
                    <a:pt x="194" y="1706"/>
                    <a:pt x="154" y="1714"/>
                    <a:pt x="126" y="1733"/>
                  </a:cubicBezTo>
                  <a:cubicBezTo>
                    <a:pt x="50" y="1783"/>
                    <a:pt x="0" y="1934"/>
                    <a:pt x="0" y="2034"/>
                  </a:cubicBezTo>
                  <a:cubicBezTo>
                    <a:pt x="0" y="2109"/>
                    <a:pt x="50" y="2184"/>
                    <a:pt x="101" y="2260"/>
                  </a:cubicBezTo>
                  <a:cubicBezTo>
                    <a:pt x="727" y="3237"/>
                    <a:pt x="1504" y="4064"/>
                    <a:pt x="2557" y="4616"/>
                  </a:cubicBezTo>
                  <a:cubicBezTo>
                    <a:pt x="3158" y="4941"/>
                    <a:pt x="3810" y="5117"/>
                    <a:pt x="4512" y="5142"/>
                  </a:cubicBezTo>
                  <a:cubicBezTo>
                    <a:pt x="5690" y="5092"/>
                    <a:pt x="6692" y="4641"/>
                    <a:pt x="7519" y="3788"/>
                  </a:cubicBezTo>
                  <a:cubicBezTo>
                    <a:pt x="8396" y="2886"/>
                    <a:pt x="8923" y="1783"/>
                    <a:pt x="9248" y="580"/>
                  </a:cubicBezTo>
                  <a:cubicBezTo>
                    <a:pt x="9274" y="505"/>
                    <a:pt x="9324" y="380"/>
                    <a:pt x="9299" y="305"/>
                  </a:cubicBezTo>
                  <a:cubicBezTo>
                    <a:pt x="9248" y="179"/>
                    <a:pt x="9173" y="54"/>
                    <a:pt x="9073" y="4"/>
                  </a:cubicBezTo>
                  <a:cubicBezTo>
                    <a:pt x="9068" y="1"/>
                    <a:pt x="9061" y="0"/>
                    <a:pt x="9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1"/>
            <p:cNvSpPr/>
            <p:nvPr/>
          </p:nvSpPr>
          <p:spPr>
            <a:xfrm>
              <a:off x="7195114" y="3591066"/>
              <a:ext cx="46730" cy="45884"/>
            </a:xfrm>
            <a:custGeom>
              <a:rect b="b" l="l" r="r" t="t"/>
              <a:pathLst>
                <a:path extrusionOk="0" h="1355" w="1380">
                  <a:moveTo>
                    <a:pt x="668" y="0"/>
                  </a:moveTo>
                  <a:cubicBezTo>
                    <a:pt x="654" y="0"/>
                    <a:pt x="641" y="0"/>
                    <a:pt x="627" y="1"/>
                  </a:cubicBezTo>
                  <a:cubicBezTo>
                    <a:pt x="276" y="1"/>
                    <a:pt x="1" y="327"/>
                    <a:pt x="26" y="728"/>
                  </a:cubicBezTo>
                  <a:cubicBezTo>
                    <a:pt x="26" y="1129"/>
                    <a:pt x="251" y="1355"/>
                    <a:pt x="652" y="1355"/>
                  </a:cubicBezTo>
                  <a:cubicBezTo>
                    <a:pt x="1103" y="1330"/>
                    <a:pt x="1379" y="1079"/>
                    <a:pt x="1354" y="703"/>
                  </a:cubicBezTo>
                  <a:cubicBezTo>
                    <a:pt x="1354" y="317"/>
                    <a:pt x="1028" y="0"/>
                    <a:pt x="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51"/>
            <p:cNvSpPr/>
            <p:nvPr/>
          </p:nvSpPr>
          <p:spPr>
            <a:xfrm>
              <a:off x="7524423" y="3533400"/>
              <a:ext cx="40770" cy="42464"/>
            </a:xfrm>
            <a:custGeom>
              <a:rect b="b" l="l" r="r" t="t"/>
              <a:pathLst>
                <a:path extrusionOk="0" h="1254" w="1204">
                  <a:moveTo>
                    <a:pt x="627" y="0"/>
                  </a:moveTo>
                  <a:cubicBezTo>
                    <a:pt x="301" y="0"/>
                    <a:pt x="0" y="326"/>
                    <a:pt x="0" y="702"/>
                  </a:cubicBezTo>
                  <a:cubicBezTo>
                    <a:pt x="25" y="1028"/>
                    <a:pt x="276" y="1253"/>
                    <a:pt x="652" y="1253"/>
                  </a:cubicBezTo>
                  <a:cubicBezTo>
                    <a:pt x="1003" y="1253"/>
                    <a:pt x="1203" y="1028"/>
                    <a:pt x="1178" y="652"/>
                  </a:cubicBezTo>
                  <a:cubicBezTo>
                    <a:pt x="1178" y="301"/>
                    <a:pt x="927"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8" name="Google Shape;2818;p51"/>
          <p:cNvGrpSpPr/>
          <p:nvPr/>
        </p:nvGrpSpPr>
        <p:grpSpPr>
          <a:xfrm flipH="1">
            <a:off x="415757" y="1449335"/>
            <a:ext cx="531539" cy="3091388"/>
            <a:chOff x="8167932" y="1504647"/>
            <a:chExt cx="531539" cy="3091388"/>
          </a:xfrm>
        </p:grpSpPr>
        <p:grpSp>
          <p:nvGrpSpPr>
            <p:cNvPr id="2819" name="Google Shape;2819;p51"/>
            <p:cNvGrpSpPr/>
            <p:nvPr/>
          </p:nvGrpSpPr>
          <p:grpSpPr>
            <a:xfrm flipH="1">
              <a:off x="8167932" y="1504647"/>
              <a:ext cx="531539" cy="155710"/>
              <a:chOff x="1780525" y="2859350"/>
              <a:chExt cx="387250" cy="113450"/>
            </a:xfrm>
          </p:grpSpPr>
          <p:sp>
            <p:nvSpPr>
              <p:cNvPr id="2820" name="Google Shape;2820;p51"/>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51"/>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51"/>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3" name="Google Shape;2823;p51"/>
            <p:cNvGrpSpPr/>
            <p:nvPr/>
          </p:nvGrpSpPr>
          <p:grpSpPr>
            <a:xfrm flipH="1">
              <a:off x="8167932" y="1798215"/>
              <a:ext cx="531539" cy="155710"/>
              <a:chOff x="1780525" y="2859350"/>
              <a:chExt cx="387250" cy="113450"/>
            </a:xfrm>
          </p:grpSpPr>
          <p:sp>
            <p:nvSpPr>
              <p:cNvPr id="2824" name="Google Shape;2824;p51"/>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1"/>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51"/>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7" name="Google Shape;2827;p51"/>
            <p:cNvGrpSpPr/>
            <p:nvPr/>
          </p:nvGrpSpPr>
          <p:grpSpPr>
            <a:xfrm flipH="1">
              <a:off x="8167932" y="2091783"/>
              <a:ext cx="531539" cy="155710"/>
              <a:chOff x="1780525" y="2859350"/>
              <a:chExt cx="387250" cy="113450"/>
            </a:xfrm>
          </p:grpSpPr>
          <p:sp>
            <p:nvSpPr>
              <p:cNvPr id="2828" name="Google Shape;2828;p51"/>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51"/>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51"/>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1" name="Google Shape;2831;p51"/>
            <p:cNvGrpSpPr/>
            <p:nvPr/>
          </p:nvGrpSpPr>
          <p:grpSpPr>
            <a:xfrm flipH="1">
              <a:off x="8167932" y="2385351"/>
              <a:ext cx="531539" cy="155710"/>
              <a:chOff x="1780525" y="2859350"/>
              <a:chExt cx="387250" cy="113450"/>
            </a:xfrm>
          </p:grpSpPr>
          <p:sp>
            <p:nvSpPr>
              <p:cNvPr id="2832" name="Google Shape;2832;p51"/>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1"/>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1"/>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5" name="Google Shape;2835;p51"/>
            <p:cNvGrpSpPr/>
            <p:nvPr/>
          </p:nvGrpSpPr>
          <p:grpSpPr>
            <a:xfrm flipH="1">
              <a:off x="8167932" y="2678918"/>
              <a:ext cx="531539" cy="155710"/>
              <a:chOff x="1780525" y="2859350"/>
              <a:chExt cx="387250" cy="113450"/>
            </a:xfrm>
          </p:grpSpPr>
          <p:sp>
            <p:nvSpPr>
              <p:cNvPr id="2836" name="Google Shape;2836;p51"/>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1"/>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1"/>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9" name="Google Shape;2839;p51"/>
            <p:cNvGrpSpPr/>
            <p:nvPr/>
          </p:nvGrpSpPr>
          <p:grpSpPr>
            <a:xfrm flipH="1">
              <a:off x="8167932" y="2972486"/>
              <a:ext cx="531539" cy="155710"/>
              <a:chOff x="1780525" y="2859350"/>
              <a:chExt cx="387250" cy="113450"/>
            </a:xfrm>
          </p:grpSpPr>
          <p:sp>
            <p:nvSpPr>
              <p:cNvPr id="2840" name="Google Shape;2840;p51"/>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51"/>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1"/>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3" name="Google Shape;2843;p51"/>
            <p:cNvGrpSpPr/>
            <p:nvPr/>
          </p:nvGrpSpPr>
          <p:grpSpPr>
            <a:xfrm flipH="1">
              <a:off x="8167932" y="3266054"/>
              <a:ext cx="531539" cy="155710"/>
              <a:chOff x="1780525" y="2859350"/>
              <a:chExt cx="387250" cy="113450"/>
            </a:xfrm>
          </p:grpSpPr>
          <p:sp>
            <p:nvSpPr>
              <p:cNvPr id="2844" name="Google Shape;2844;p51"/>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1"/>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51"/>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7" name="Google Shape;2847;p51"/>
            <p:cNvGrpSpPr/>
            <p:nvPr/>
          </p:nvGrpSpPr>
          <p:grpSpPr>
            <a:xfrm flipH="1">
              <a:off x="8167932" y="3559622"/>
              <a:ext cx="531539" cy="155710"/>
              <a:chOff x="1780525" y="2859350"/>
              <a:chExt cx="387250" cy="113450"/>
            </a:xfrm>
          </p:grpSpPr>
          <p:sp>
            <p:nvSpPr>
              <p:cNvPr id="2848" name="Google Shape;2848;p51"/>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51"/>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51"/>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1" name="Google Shape;2851;p51"/>
            <p:cNvGrpSpPr/>
            <p:nvPr/>
          </p:nvGrpSpPr>
          <p:grpSpPr>
            <a:xfrm flipH="1">
              <a:off x="8167932" y="3853189"/>
              <a:ext cx="531539" cy="155710"/>
              <a:chOff x="1780525" y="2859350"/>
              <a:chExt cx="387250" cy="113450"/>
            </a:xfrm>
          </p:grpSpPr>
          <p:sp>
            <p:nvSpPr>
              <p:cNvPr id="2852" name="Google Shape;2852;p51"/>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1"/>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1"/>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5" name="Google Shape;2855;p51"/>
            <p:cNvGrpSpPr/>
            <p:nvPr/>
          </p:nvGrpSpPr>
          <p:grpSpPr>
            <a:xfrm flipH="1">
              <a:off x="8167932" y="4146757"/>
              <a:ext cx="531539" cy="155710"/>
              <a:chOff x="1780525" y="2859350"/>
              <a:chExt cx="387250" cy="113450"/>
            </a:xfrm>
          </p:grpSpPr>
          <p:sp>
            <p:nvSpPr>
              <p:cNvPr id="2856" name="Google Shape;2856;p51"/>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51"/>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51"/>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9" name="Google Shape;2859;p51"/>
            <p:cNvGrpSpPr/>
            <p:nvPr/>
          </p:nvGrpSpPr>
          <p:grpSpPr>
            <a:xfrm flipH="1">
              <a:off x="8167932" y="4440325"/>
              <a:ext cx="531539" cy="155710"/>
              <a:chOff x="1780525" y="2859350"/>
              <a:chExt cx="387250" cy="113450"/>
            </a:xfrm>
          </p:grpSpPr>
          <p:sp>
            <p:nvSpPr>
              <p:cNvPr id="2860" name="Google Shape;2860;p51"/>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51"/>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51"/>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63" name="Google Shape;2863;p51"/>
          <p:cNvSpPr/>
          <p:nvPr/>
        </p:nvSpPr>
        <p:spPr>
          <a:xfrm>
            <a:off x="3495975" y="1814675"/>
            <a:ext cx="4828200" cy="23241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51"/>
          <p:cNvSpPr txBox="1"/>
          <p:nvPr/>
        </p:nvSpPr>
        <p:spPr>
          <a:xfrm>
            <a:off x="3536125" y="1943975"/>
            <a:ext cx="4694700" cy="206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Identificación de la Necesidad Individual</a:t>
            </a:r>
            <a:endParaRPr sz="1100">
              <a:solidFill>
                <a:schemeClr val="dk1"/>
              </a:solidFill>
              <a:latin typeface="Nunito Medium"/>
              <a:ea typeface="Nunito Medium"/>
              <a:cs typeface="Nunito Medium"/>
              <a:sym typeface="Nunito Medium"/>
            </a:endParaRPr>
          </a:p>
          <a:p>
            <a:pPr indent="-298450" lvl="0" marL="457200" rtl="0" algn="just">
              <a:lnSpc>
                <a:spcPct val="115000"/>
              </a:lnSpc>
              <a:spcBef>
                <a:spcPts val="1200"/>
              </a:spcBef>
              <a:spcAft>
                <a:spcPts val="0"/>
              </a:spcAft>
              <a:buClr>
                <a:schemeClr val="dk1"/>
              </a:buClr>
              <a:buSzPts val="1100"/>
              <a:buFont typeface="Nunito Medium"/>
              <a:buChar char="●"/>
            </a:pPr>
            <a:r>
              <a:rPr b="1" lang="en" sz="1100">
                <a:solidFill>
                  <a:schemeClr val="dk1"/>
                </a:solidFill>
                <a:latin typeface="Nunito"/>
                <a:ea typeface="Nunito"/>
                <a:cs typeface="Nunito"/>
                <a:sym typeface="Nunito"/>
              </a:rPr>
              <a:t>Detección de necesidades</a:t>
            </a:r>
            <a:r>
              <a:rPr lang="en" sz="1100">
                <a:solidFill>
                  <a:schemeClr val="dk1"/>
                </a:solidFill>
                <a:latin typeface="Nunito Medium"/>
                <a:ea typeface="Nunito Medium"/>
                <a:cs typeface="Nunito Medium"/>
                <a:sym typeface="Nunito Medium"/>
              </a:rPr>
              <a:t>: Para aplicar el arquetipo "Tragedia de los Comunes", primero se debe identificar si existe una necesidad individual que motive a varios actores a explotar un recurso común.</a:t>
            </a:r>
            <a:endParaRPr sz="1100">
              <a:solidFill>
                <a:schemeClr val="dk1"/>
              </a:solidFill>
              <a:latin typeface="Nunito Medium"/>
              <a:ea typeface="Nunito Medium"/>
              <a:cs typeface="Nunito Medium"/>
              <a:sym typeface="Nunito Medium"/>
            </a:endParaRPr>
          </a:p>
          <a:p>
            <a:pPr indent="-298450" lvl="0" marL="457200" rtl="0" algn="just">
              <a:lnSpc>
                <a:spcPct val="115000"/>
              </a:lnSpc>
              <a:spcBef>
                <a:spcPts val="0"/>
              </a:spcBef>
              <a:spcAft>
                <a:spcPts val="0"/>
              </a:spcAft>
              <a:buClr>
                <a:schemeClr val="dk1"/>
              </a:buClr>
              <a:buSzPts val="1100"/>
              <a:buFont typeface="Nunito Medium"/>
              <a:buChar char="●"/>
            </a:pPr>
            <a:r>
              <a:rPr b="1" lang="en" sz="1100">
                <a:solidFill>
                  <a:schemeClr val="dk1"/>
                </a:solidFill>
                <a:latin typeface="Nunito"/>
                <a:ea typeface="Nunito"/>
                <a:cs typeface="Nunito"/>
                <a:sym typeface="Nunito"/>
              </a:rPr>
              <a:t>Evaluación del recurso compartido</a:t>
            </a:r>
            <a:r>
              <a:rPr lang="en" sz="1100">
                <a:solidFill>
                  <a:schemeClr val="dk1"/>
                </a:solidFill>
                <a:latin typeface="Nunito Medium"/>
                <a:ea typeface="Nunito Medium"/>
                <a:cs typeface="Nunito Medium"/>
                <a:sym typeface="Nunito Medium"/>
              </a:rPr>
              <a:t>: El siguiente paso es evaluar si el recurso en cuestión es limitado y si puede ser sobreexplotado por los individuos que buscan satisfacer sus necesidades.</a:t>
            </a:r>
            <a:endParaRPr sz="1100">
              <a:solidFill>
                <a:schemeClr val="dk1"/>
              </a:solidFill>
              <a:latin typeface="Nunito Medium"/>
              <a:ea typeface="Nunito Medium"/>
              <a:cs typeface="Nunito Medium"/>
              <a:sym typeface="Nunito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52"/>
          <p:cNvSpPr txBox="1"/>
          <p:nvPr>
            <p:ph idx="9"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Ejemplos</a:t>
            </a:r>
            <a:endParaRPr/>
          </a:p>
        </p:txBody>
      </p:sp>
      <p:grpSp>
        <p:nvGrpSpPr>
          <p:cNvPr id="2870" name="Google Shape;2870;p52"/>
          <p:cNvGrpSpPr/>
          <p:nvPr/>
        </p:nvGrpSpPr>
        <p:grpSpPr>
          <a:xfrm flipH="1">
            <a:off x="415757" y="1449335"/>
            <a:ext cx="531539" cy="3091388"/>
            <a:chOff x="8167932" y="1504647"/>
            <a:chExt cx="531539" cy="3091388"/>
          </a:xfrm>
        </p:grpSpPr>
        <p:grpSp>
          <p:nvGrpSpPr>
            <p:cNvPr id="2871" name="Google Shape;2871;p52"/>
            <p:cNvGrpSpPr/>
            <p:nvPr/>
          </p:nvGrpSpPr>
          <p:grpSpPr>
            <a:xfrm flipH="1">
              <a:off x="8167932" y="1504647"/>
              <a:ext cx="531539" cy="155710"/>
              <a:chOff x="1780525" y="2859350"/>
              <a:chExt cx="387250" cy="113450"/>
            </a:xfrm>
          </p:grpSpPr>
          <p:sp>
            <p:nvSpPr>
              <p:cNvPr id="2872" name="Google Shape;2872;p5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5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5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5" name="Google Shape;2875;p52"/>
            <p:cNvGrpSpPr/>
            <p:nvPr/>
          </p:nvGrpSpPr>
          <p:grpSpPr>
            <a:xfrm flipH="1">
              <a:off x="8167932" y="1798215"/>
              <a:ext cx="531539" cy="155710"/>
              <a:chOff x="1780525" y="2859350"/>
              <a:chExt cx="387250" cy="113450"/>
            </a:xfrm>
          </p:grpSpPr>
          <p:sp>
            <p:nvSpPr>
              <p:cNvPr id="2876" name="Google Shape;2876;p5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5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5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9" name="Google Shape;2879;p52"/>
            <p:cNvGrpSpPr/>
            <p:nvPr/>
          </p:nvGrpSpPr>
          <p:grpSpPr>
            <a:xfrm flipH="1">
              <a:off x="8167932" y="2091783"/>
              <a:ext cx="531539" cy="155710"/>
              <a:chOff x="1780525" y="2859350"/>
              <a:chExt cx="387250" cy="113450"/>
            </a:xfrm>
          </p:grpSpPr>
          <p:sp>
            <p:nvSpPr>
              <p:cNvPr id="2880" name="Google Shape;2880;p5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5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5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3" name="Google Shape;2883;p52"/>
            <p:cNvGrpSpPr/>
            <p:nvPr/>
          </p:nvGrpSpPr>
          <p:grpSpPr>
            <a:xfrm flipH="1">
              <a:off x="8167932" y="2385351"/>
              <a:ext cx="531539" cy="155710"/>
              <a:chOff x="1780525" y="2859350"/>
              <a:chExt cx="387250" cy="113450"/>
            </a:xfrm>
          </p:grpSpPr>
          <p:sp>
            <p:nvSpPr>
              <p:cNvPr id="2884" name="Google Shape;2884;p5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5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5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7" name="Google Shape;2887;p52"/>
            <p:cNvGrpSpPr/>
            <p:nvPr/>
          </p:nvGrpSpPr>
          <p:grpSpPr>
            <a:xfrm flipH="1">
              <a:off x="8167932" y="2678918"/>
              <a:ext cx="531539" cy="155710"/>
              <a:chOff x="1780525" y="2859350"/>
              <a:chExt cx="387250" cy="113450"/>
            </a:xfrm>
          </p:grpSpPr>
          <p:sp>
            <p:nvSpPr>
              <p:cNvPr id="2888" name="Google Shape;2888;p5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5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5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1" name="Google Shape;2891;p52"/>
            <p:cNvGrpSpPr/>
            <p:nvPr/>
          </p:nvGrpSpPr>
          <p:grpSpPr>
            <a:xfrm flipH="1">
              <a:off x="8167932" y="2972486"/>
              <a:ext cx="531539" cy="155710"/>
              <a:chOff x="1780525" y="2859350"/>
              <a:chExt cx="387250" cy="113450"/>
            </a:xfrm>
          </p:grpSpPr>
          <p:sp>
            <p:nvSpPr>
              <p:cNvPr id="2892" name="Google Shape;2892;p5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5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5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5" name="Google Shape;2895;p52"/>
            <p:cNvGrpSpPr/>
            <p:nvPr/>
          </p:nvGrpSpPr>
          <p:grpSpPr>
            <a:xfrm flipH="1">
              <a:off x="8167932" y="3266054"/>
              <a:ext cx="531539" cy="155710"/>
              <a:chOff x="1780525" y="2859350"/>
              <a:chExt cx="387250" cy="113450"/>
            </a:xfrm>
          </p:grpSpPr>
          <p:sp>
            <p:nvSpPr>
              <p:cNvPr id="2896" name="Google Shape;2896;p5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5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5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9" name="Google Shape;2899;p52"/>
            <p:cNvGrpSpPr/>
            <p:nvPr/>
          </p:nvGrpSpPr>
          <p:grpSpPr>
            <a:xfrm flipH="1">
              <a:off x="8167932" y="3559622"/>
              <a:ext cx="531539" cy="155710"/>
              <a:chOff x="1780525" y="2859350"/>
              <a:chExt cx="387250" cy="113450"/>
            </a:xfrm>
          </p:grpSpPr>
          <p:sp>
            <p:nvSpPr>
              <p:cNvPr id="2900" name="Google Shape;2900;p5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5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5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3" name="Google Shape;2903;p52"/>
            <p:cNvGrpSpPr/>
            <p:nvPr/>
          </p:nvGrpSpPr>
          <p:grpSpPr>
            <a:xfrm flipH="1">
              <a:off x="8167932" y="3853189"/>
              <a:ext cx="531539" cy="155710"/>
              <a:chOff x="1780525" y="2859350"/>
              <a:chExt cx="387250" cy="113450"/>
            </a:xfrm>
          </p:grpSpPr>
          <p:sp>
            <p:nvSpPr>
              <p:cNvPr id="2904" name="Google Shape;2904;p5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5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5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7" name="Google Shape;2907;p52"/>
            <p:cNvGrpSpPr/>
            <p:nvPr/>
          </p:nvGrpSpPr>
          <p:grpSpPr>
            <a:xfrm flipH="1">
              <a:off x="8167932" y="4146757"/>
              <a:ext cx="531539" cy="155710"/>
              <a:chOff x="1780525" y="2859350"/>
              <a:chExt cx="387250" cy="113450"/>
            </a:xfrm>
          </p:grpSpPr>
          <p:sp>
            <p:nvSpPr>
              <p:cNvPr id="2908" name="Google Shape;2908;p5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5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5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1" name="Google Shape;2911;p52"/>
            <p:cNvGrpSpPr/>
            <p:nvPr/>
          </p:nvGrpSpPr>
          <p:grpSpPr>
            <a:xfrm flipH="1">
              <a:off x="8167932" y="4440325"/>
              <a:ext cx="531539" cy="155710"/>
              <a:chOff x="1780525" y="2859350"/>
              <a:chExt cx="387250" cy="113450"/>
            </a:xfrm>
          </p:grpSpPr>
          <p:sp>
            <p:nvSpPr>
              <p:cNvPr id="2912" name="Google Shape;2912;p5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5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5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15" name="Google Shape;2915;p52"/>
          <p:cNvSpPr/>
          <p:nvPr/>
        </p:nvSpPr>
        <p:spPr>
          <a:xfrm>
            <a:off x="1212050" y="1449275"/>
            <a:ext cx="3313500" cy="30915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just">
              <a:lnSpc>
                <a:spcPct val="115000"/>
              </a:lnSpc>
              <a:spcBef>
                <a:spcPts val="1400"/>
              </a:spcBef>
              <a:spcAft>
                <a:spcPts val="0"/>
              </a:spcAft>
              <a:buNone/>
            </a:pPr>
            <a:r>
              <a:rPr b="1" lang="en" sz="1100">
                <a:solidFill>
                  <a:schemeClr val="dk1"/>
                </a:solidFill>
                <a:latin typeface="Nunito"/>
                <a:ea typeface="Nunito"/>
                <a:cs typeface="Nunito"/>
                <a:sym typeface="Nunito"/>
              </a:rPr>
              <a:t>1. Sobrepesca en Canadá</a:t>
            </a:r>
            <a:endParaRPr b="1" sz="1100">
              <a:solidFill>
                <a:schemeClr val="dk1"/>
              </a:solidFill>
              <a:latin typeface="Nunito"/>
              <a:ea typeface="Nunito"/>
              <a:cs typeface="Nunito"/>
              <a:sym typeface="Nunito"/>
            </a:endParaRPr>
          </a:p>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En la costa atlántica de Canadá, se encontraba una de las zonas pesqueras más ricas del mundo</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Los pescadores locales y extranjeros realizaban muchas capturas para obtener mayores beneficios económicos.</a:t>
            </a:r>
            <a:endParaRPr sz="11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1200"/>
              </a:spcAft>
              <a:buNone/>
            </a:pPr>
            <a:r>
              <a:rPr lang="en" sz="1100">
                <a:solidFill>
                  <a:schemeClr val="dk1"/>
                </a:solidFill>
                <a:latin typeface="Nunito Medium"/>
                <a:ea typeface="Nunito Medium"/>
                <a:cs typeface="Nunito Medium"/>
                <a:sym typeface="Nunito Medium"/>
              </a:rPr>
              <a:t>Impulsada por las mejoras tecnológicas, llevó a un colapso de las poblaciones de bacalao. El gobierno impuso normas sobre la pesca en la región, pero la población había disminuido drásticamente, lo que afectó gravemente a la economía local.</a:t>
            </a:r>
            <a:endParaRPr sz="1100">
              <a:solidFill>
                <a:schemeClr val="dk1"/>
              </a:solidFill>
              <a:latin typeface="Nunito Medium"/>
              <a:ea typeface="Nunito Medium"/>
              <a:cs typeface="Nunito Medium"/>
              <a:sym typeface="Nunito Medium"/>
            </a:endParaRPr>
          </a:p>
        </p:txBody>
      </p:sp>
      <p:sp>
        <p:nvSpPr>
          <p:cNvPr id="2916" name="Google Shape;2916;p52"/>
          <p:cNvSpPr/>
          <p:nvPr/>
        </p:nvSpPr>
        <p:spPr>
          <a:xfrm>
            <a:off x="4741675" y="1449275"/>
            <a:ext cx="3393900" cy="30915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 sz="1100">
                <a:solidFill>
                  <a:schemeClr val="dk1"/>
                </a:solidFill>
                <a:latin typeface="Nunito"/>
                <a:ea typeface="Nunito"/>
                <a:cs typeface="Nunito"/>
                <a:sym typeface="Nunito"/>
              </a:rPr>
              <a:t>2. Deforestación en la Amazonía</a:t>
            </a:r>
            <a:endParaRPr b="1" sz="1100">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La Amazonía es una de las mayores reservas de biodiversidad y recursos naturales del mundo, y también es un sumidero clave de carbono.</a:t>
            </a:r>
            <a:endParaRPr sz="1100">
              <a:solidFill>
                <a:schemeClr val="dk1"/>
              </a:solidFill>
              <a:latin typeface="Nunito Medium"/>
              <a:ea typeface="Nunito Medium"/>
              <a:cs typeface="Nunito Medium"/>
              <a:sym typeface="Nunito Medium"/>
            </a:endParaRPr>
          </a:p>
          <a:p>
            <a:pPr indent="0" lvl="0" marL="0" rtl="0" algn="l">
              <a:lnSpc>
                <a:spcPct val="115000"/>
              </a:lnSpc>
              <a:spcBef>
                <a:spcPts val="1200"/>
              </a:spcBef>
              <a:spcAft>
                <a:spcPts val="0"/>
              </a:spcAft>
              <a:buNone/>
            </a:pPr>
            <a:r>
              <a:rPr lang="en" sz="1100">
                <a:solidFill>
                  <a:schemeClr val="dk1"/>
                </a:solidFill>
                <a:latin typeface="Nunito Medium"/>
                <a:ea typeface="Nunito Medium"/>
                <a:cs typeface="Nunito Medium"/>
                <a:sym typeface="Nunito Medium"/>
              </a:rPr>
              <a:t>Se han deforestado grandes extensiones para la agricultura, la ganadería, y la extracción de madera, buscando maximizar ingresos.</a:t>
            </a:r>
            <a:endParaRPr sz="1100">
              <a:solidFill>
                <a:schemeClr val="dk1"/>
              </a:solidFill>
              <a:latin typeface="Nunito Medium"/>
              <a:ea typeface="Nunito Medium"/>
              <a:cs typeface="Nunito Medium"/>
              <a:sym typeface="Nunito Medium"/>
            </a:endParaRPr>
          </a:p>
          <a:p>
            <a:pPr indent="0" lvl="0" marL="0" rtl="0" algn="l">
              <a:lnSpc>
                <a:spcPct val="115000"/>
              </a:lnSpc>
              <a:spcBef>
                <a:spcPts val="1200"/>
              </a:spcBef>
              <a:spcAft>
                <a:spcPts val="1200"/>
              </a:spcAft>
              <a:buNone/>
            </a:pPr>
            <a:r>
              <a:rPr lang="en" sz="1100">
                <a:solidFill>
                  <a:schemeClr val="dk1"/>
                </a:solidFill>
                <a:latin typeface="Nunito Medium"/>
                <a:ea typeface="Nunito Medium"/>
                <a:cs typeface="Nunito Medium"/>
                <a:sym typeface="Nunito Medium"/>
              </a:rPr>
              <a:t>Pérdida de biodiversidad, contribución al cambio climático global, etc. Hay esfuerzos para detener la deforestación, pero aún existen las necesidades económicas individuales.</a:t>
            </a:r>
            <a:endParaRPr sz="1100">
              <a:solidFill>
                <a:schemeClr val="dk1"/>
              </a:solidFill>
              <a:latin typeface="Nunito Medium"/>
              <a:ea typeface="Nunito Medium"/>
              <a:cs typeface="Nunito Medium"/>
              <a:sym typeface="Nuni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3" name="Shape 1763"/>
        <p:cNvGrpSpPr/>
        <p:nvPr/>
      </p:nvGrpSpPr>
      <p:grpSpPr>
        <a:xfrm>
          <a:off x="0" y="0"/>
          <a:ext cx="0" cy="0"/>
          <a:chOff x="0" y="0"/>
          <a:chExt cx="0" cy="0"/>
        </a:xfrm>
      </p:grpSpPr>
      <p:sp>
        <p:nvSpPr>
          <p:cNvPr id="1764" name="Google Shape;1764;p35"/>
          <p:cNvSpPr txBox="1"/>
          <p:nvPr>
            <p:ph idx="15" type="ctrTitle"/>
          </p:nvPr>
        </p:nvSpPr>
        <p:spPr>
          <a:xfrm>
            <a:off x="713250" y="446075"/>
            <a:ext cx="7717500" cy="53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Contenidos</a:t>
            </a:r>
            <a:endParaRPr/>
          </a:p>
        </p:txBody>
      </p:sp>
      <p:sp>
        <p:nvSpPr>
          <p:cNvPr id="1765" name="Google Shape;1765;p35"/>
          <p:cNvSpPr txBox="1"/>
          <p:nvPr>
            <p:ph type="title"/>
          </p:nvPr>
        </p:nvSpPr>
        <p:spPr>
          <a:xfrm>
            <a:off x="1409642" y="1414125"/>
            <a:ext cx="684600" cy="61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766" name="Google Shape;1766;p35"/>
          <p:cNvSpPr txBox="1"/>
          <p:nvPr>
            <p:ph idx="2" type="subTitle"/>
          </p:nvPr>
        </p:nvSpPr>
        <p:spPr>
          <a:xfrm>
            <a:off x="2094347" y="1623195"/>
            <a:ext cx="2229300" cy="3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¿Qué es?</a:t>
            </a:r>
            <a:endParaRPr/>
          </a:p>
        </p:txBody>
      </p:sp>
      <p:sp>
        <p:nvSpPr>
          <p:cNvPr id="1767" name="Google Shape;1767;p35"/>
          <p:cNvSpPr txBox="1"/>
          <p:nvPr>
            <p:ph idx="4" type="title"/>
          </p:nvPr>
        </p:nvSpPr>
        <p:spPr>
          <a:xfrm>
            <a:off x="1409575" y="2218835"/>
            <a:ext cx="684600" cy="6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768" name="Google Shape;1768;p35"/>
          <p:cNvSpPr txBox="1"/>
          <p:nvPr>
            <p:ph idx="5" type="subTitle"/>
          </p:nvPr>
        </p:nvSpPr>
        <p:spPr>
          <a:xfrm>
            <a:off x="2094347" y="2358285"/>
            <a:ext cx="2229300" cy="3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causal</a:t>
            </a:r>
            <a:endParaRPr/>
          </a:p>
        </p:txBody>
      </p:sp>
      <p:sp>
        <p:nvSpPr>
          <p:cNvPr id="1769" name="Google Shape;1769;p35"/>
          <p:cNvSpPr txBox="1"/>
          <p:nvPr>
            <p:ph idx="7" type="title"/>
          </p:nvPr>
        </p:nvSpPr>
        <p:spPr>
          <a:xfrm>
            <a:off x="1399150" y="3023999"/>
            <a:ext cx="684600" cy="6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770" name="Google Shape;1770;p35"/>
          <p:cNvSpPr txBox="1"/>
          <p:nvPr>
            <p:ph idx="8" type="subTitle"/>
          </p:nvPr>
        </p:nvSpPr>
        <p:spPr>
          <a:xfrm>
            <a:off x="2094347" y="3167035"/>
            <a:ext cx="2229300" cy="3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Descripción</a:t>
            </a:r>
            <a:endParaRPr/>
          </a:p>
        </p:txBody>
      </p:sp>
      <p:grpSp>
        <p:nvGrpSpPr>
          <p:cNvPr id="1771" name="Google Shape;1771;p35"/>
          <p:cNvGrpSpPr/>
          <p:nvPr/>
        </p:nvGrpSpPr>
        <p:grpSpPr>
          <a:xfrm flipH="1">
            <a:off x="415757" y="1449335"/>
            <a:ext cx="531539" cy="3091388"/>
            <a:chOff x="8167932" y="1504647"/>
            <a:chExt cx="531539" cy="3091388"/>
          </a:xfrm>
        </p:grpSpPr>
        <p:grpSp>
          <p:nvGrpSpPr>
            <p:cNvPr id="1772" name="Google Shape;1772;p35"/>
            <p:cNvGrpSpPr/>
            <p:nvPr/>
          </p:nvGrpSpPr>
          <p:grpSpPr>
            <a:xfrm flipH="1">
              <a:off x="8167932" y="1504647"/>
              <a:ext cx="531539" cy="155710"/>
              <a:chOff x="1780525" y="2859350"/>
              <a:chExt cx="387250" cy="113450"/>
            </a:xfrm>
          </p:grpSpPr>
          <p:sp>
            <p:nvSpPr>
              <p:cNvPr id="1773" name="Google Shape;1773;p3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6" name="Google Shape;1776;p35"/>
            <p:cNvGrpSpPr/>
            <p:nvPr/>
          </p:nvGrpSpPr>
          <p:grpSpPr>
            <a:xfrm flipH="1">
              <a:off x="8167932" y="1798215"/>
              <a:ext cx="531539" cy="155710"/>
              <a:chOff x="1780525" y="2859350"/>
              <a:chExt cx="387250" cy="113450"/>
            </a:xfrm>
          </p:grpSpPr>
          <p:sp>
            <p:nvSpPr>
              <p:cNvPr id="1777" name="Google Shape;1777;p3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0" name="Google Shape;1780;p35"/>
            <p:cNvGrpSpPr/>
            <p:nvPr/>
          </p:nvGrpSpPr>
          <p:grpSpPr>
            <a:xfrm flipH="1">
              <a:off x="8167932" y="2091783"/>
              <a:ext cx="531539" cy="155710"/>
              <a:chOff x="1780525" y="2859350"/>
              <a:chExt cx="387250" cy="113450"/>
            </a:xfrm>
          </p:grpSpPr>
          <p:sp>
            <p:nvSpPr>
              <p:cNvPr id="1781" name="Google Shape;1781;p3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4" name="Google Shape;1784;p35"/>
            <p:cNvGrpSpPr/>
            <p:nvPr/>
          </p:nvGrpSpPr>
          <p:grpSpPr>
            <a:xfrm flipH="1">
              <a:off x="8167932" y="2385351"/>
              <a:ext cx="531539" cy="155710"/>
              <a:chOff x="1780525" y="2859350"/>
              <a:chExt cx="387250" cy="113450"/>
            </a:xfrm>
          </p:grpSpPr>
          <p:sp>
            <p:nvSpPr>
              <p:cNvPr id="1785" name="Google Shape;1785;p3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8" name="Google Shape;1788;p35"/>
            <p:cNvGrpSpPr/>
            <p:nvPr/>
          </p:nvGrpSpPr>
          <p:grpSpPr>
            <a:xfrm flipH="1">
              <a:off x="8167932" y="2678918"/>
              <a:ext cx="531539" cy="155710"/>
              <a:chOff x="1780525" y="2859350"/>
              <a:chExt cx="387250" cy="113450"/>
            </a:xfrm>
          </p:grpSpPr>
          <p:sp>
            <p:nvSpPr>
              <p:cNvPr id="1789" name="Google Shape;1789;p3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2" name="Google Shape;1792;p35"/>
            <p:cNvGrpSpPr/>
            <p:nvPr/>
          </p:nvGrpSpPr>
          <p:grpSpPr>
            <a:xfrm flipH="1">
              <a:off x="8167932" y="2972486"/>
              <a:ext cx="531539" cy="155710"/>
              <a:chOff x="1780525" y="2859350"/>
              <a:chExt cx="387250" cy="113450"/>
            </a:xfrm>
          </p:grpSpPr>
          <p:sp>
            <p:nvSpPr>
              <p:cNvPr id="1793" name="Google Shape;1793;p3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35"/>
            <p:cNvGrpSpPr/>
            <p:nvPr/>
          </p:nvGrpSpPr>
          <p:grpSpPr>
            <a:xfrm flipH="1">
              <a:off x="8167932" y="3266054"/>
              <a:ext cx="531539" cy="155710"/>
              <a:chOff x="1780525" y="2859350"/>
              <a:chExt cx="387250" cy="113450"/>
            </a:xfrm>
          </p:grpSpPr>
          <p:sp>
            <p:nvSpPr>
              <p:cNvPr id="1797" name="Google Shape;1797;p3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35"/>
            <p:cNvGrpSpPr/>
            <p:nvPr/>
          </p:nvGrpSpPr>
          <p:grpSpPr>
            <a:xfrm flipH="1">
              <a:off x="8167932" y="3559622"/>
              <a:ext cx="531539" cy="155710"/>
              <a:chOff x="1780525" y="2859350"/>
              <a:chExt cx="387250" cy="113450"/>
            </a:xfrm>
          </p:grpSpPr>
          <p:sp>
            <p:nvSpPr>
              <p:cNvPr id="1801" name="Google Shape;1801;p3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4" name="Google Shape;1804;p35"/>
            <p:cNvGrpSpPr/>
            <p:nvPr/>
          </p:nvGrpSpPr>
          <p:grpSpPr>
            <a:xfrm flipH="1">
              <a:off x="8167932" y="3853189"/>
              <a:ext cx="531539" cy="155710"/>
              <a:chOff x="1780525" y="2859350"/>
              <a:chExt cx="387250" cy="113450"/>
            </a:xfrm>
          </p:grpSpPr>
          <p:sp>
            <p:nvSpPr>
              <p:cNvPr id="1805" name="Google Shape;1805;p3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8" name="Google Shape;1808;p35"/>
            <p:cNvGrpSpPr/>
            <p:nvPr/>
          </p:nvGrpSpPr>
          <p:grpSpPr>
            <a:xfrm flipH="1">
              <a:off x="8167932" y="4146757"/>
              <a:ext cx="531539" cy="155710"/>
              <a:chOff x="1780525" y="2859350"/>
              <a:chExt cx="387250" cy="113450"/>
            </a:xfrm>
          </p:grpSpPr>
          <p:sp>
            <p:nvSpPr>
              <p:cNvPr id="1809" name="Google Shape;1809;p3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2" name="Google Shape;1812;p35"/>
            <p:cNvGrpSpPr/>
            <p:nvPr/>
          </p:nvGrpSpPr>
          <p:grpSpPr>
            <a:xfrm flipH="1">
              <a:off x="8167932" y="4440325"/>
              <a:ext cx="531539" cy="155710"/>
              <a:chOff x="1780525" y="2859350"/>
              <a:chExt cx="387250" cy="113450"/>
            </a:xfrm>
          </p:grpSpPr>
          <p:sp>
            <p:nvSpPr>
              <p:cNvPr id="1813" name="Google Shape;1813;p3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16" name="Google Shape;1816;p35"/>
          <p:cNvSpPr txBox="1"/>
          <p:nvPr>
            <p:ph type="title"/>
          </p:nvPr>
        </p:nvSpPr>
        <p:spPr>
          <a:xfrm>
            <a:off x="5024517" y="1410238"/>
            <a:ext cx="684600" cy="61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817" name="Google Shape;1817;p35"/>
          <p:cNvSpPr txBox="1"/>
          <p:nvPr>
            <p:ph idx="2" type="subTitle"/>
          </p:nvPr>
        </p:nvSpPr>
        <p:spPr>
          <a:xfrm>
            <a:off x="5727075" y="1836800"/>
            <a:ext cx="2193600" cy="3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Acción </a:t>
            </a:r>
            <a:r>
              <a:rPr lang="en"/>
              <a:t>Prescriptiva</a:t>
            </a:r>
            <a:endParaRPr/>
          </a:p>
        </p:txBody>
      </p:sp>
      <p:sp>
        <p:nvSpPr>
          <p:cNvPr id="1818" name="Google Shape;1818;p35"/>
          <p:cNvSpPr txBox="1"/>
          <p:nvPr>
            <p:ph idx="4" type="title"/>
          </p:nvPr>
        </p:nvSpPr>
        <p:spPr>
          <a:xfrm>
            <a:off x="5024450" y="2214948"/>
            <a:ext cx="684600" cy="6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819" name="Google Shape;1819;p35"/>
          <p:cNvSpPr txBox="1"/>
          <p:nvPr>
            <p:ph idx="5" type="subTitle"/>
          </p:nvPr>
        </p:nvSpPr>
        <p:spPr>
          <a:xfrm>
            <a:off x="5709222" y="2354398"/>
            <a:ext cx="2229300" cy="3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¿Cómo usarlo?</a:t>
            </a:r>
            <a:endParaRPr/>
          </a:p>
        </p:txBody>
      </p:sp>
      <p:sp>
        <p:nvSpPr>
          <p:cNvPr id="1820" name="Google Shape;1820;p35"/>
          <p:cNvSpPr txBox="1"/>
          <p:nvPr>
            <p:ph idx="7" type="title"/>
          </p:nvPr>
        </p:nvSpPr>
        <p:spPr>
          <a:xfrm>
            <a:off x="5014025" y="3020111"/>
            <a:ext cx="684600" cy="6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1821" name="Google Shape;1821;p35"/>
          <p:cNvSpPr txBox="1"/>
          <p:nvPr>
            <p:ph idx="8" type="subTitle"/>
          </p:nvPr>
        </p:nvSpPr>
        <p:spPr>
          <a:xfrm>
            <a:off x="5709222" y="3163147"/>
            <a:ext cx="2229300" cy="3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Niveles y Flujos</a:t>
            </a:r>
            <a:endParaRPr/>
          </a:p>
        </p:txBody>
      </p:sp>
      <p:sp>
        <p:nvSpPr>
          <p:cNvPr id="1822" name="Google Shape;1822;p35"/>
          <p:cNvSpPr txBox="1"/>
          <p:nvPr>
            <p:ph idx="7" type="title"/>
          </p:nvPr>
        </p:nvSpPr>
        <p:spPr>
          <a:xfrm>
            <a:off x="1399150" y="3889111"/>
            <a:ext cx="684600" cy="6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823" name="Google Shape;1823;p35"/>
          <p:cNvSpPr txBox="1"/>
          <p:nvPr>
            <p:ph idx="8" type="subTitle"/>
          </p:nvPr>
        </p:nvSpPr>
        <p:spPr>
          <a:xfrm>
            <a:off x="2094347" y="4032147"/>
            <a:ext cx="2229300" cy="3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Teoría Dinámica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0" name="Shape 2920"/>
        <p:cNvGrpSpPr/>
        <p:nvPr/>
      </p:nvGrpSpPr>
      <p:grpSpPr>
        <a:xfrm>
          <a:off x="0" y="0"/>
          <a:ext cx="0" cy="0"/>
          <a:chOff x="0" y="0"/>
          <a:chExt cx="0" cy="0"/>
        </a:xfrm>
      </p:grpSpPr>
      <p:sp>
        <p:nvSpPr>
          <p:cNvPr id="2921" name="Google Shape;2921;p53"/>
          <p:cNvSpPr/>
          <p:nvPr/>
        </p:nvSpPr>
        <p:spPr>
          <a:xfrm>
            <a:off x="715625" y="543200"/>
            <a:ext cx="7718100" cy="25302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53"/>
          <p:cNvSpPr txBox="1"/>
          <p:nvPr>
            <p:ph type="title"/>
          </p:nvPr>
        </p:nvSpPr>
        <p:spPr>
          <a:xfrm>
            <a:off x="2712400" y="1503900"/>
            <a:ext cx="5465400" cy="86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Niveles y Flujos</a:t>
            </a:r>
            <a:endParaRPr/>
          </a:p>
        </p:txBody>
      </p:sp>
      <p:sp>
        <p:nvSpPr>
          <p:cNvPr id="2923" name="Google Shape;2923;p53"/>
          <p:cNvSpPr txBox="1"/>
          <p:nvPr>
            <p:ph idx="2" type="title"/>
          </p:nvPr>
        </p:nvSpPr>
        <p:spPr>
          <a:xfrm>
            <a:off x="1161900" y="1253400"/>
            <a:ext cx="1436100" cy="136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2924" name="Google Shape;2924;p53"/>
          <p:cNvSpPr/>
          <p:nvPr/>
        </p:nvSpPr>
        <p:spPr>
          <a:xfrm>
            <a:off x="5255276" y="2015423"/>
            <a:ext cx="4125" cy="7182"/>
          </a:xfrm>
          <a:custGeom>
            <a:rect b="b" l="l" r="r" t="t"/>
            <a:pathLst>
              <a:path extrusionOk="0" h="101" w="58">
                <a:moveTo>
                  <a:pt x="1" y="0"/>
                </a:moveTo>
                <a:cubicBezTo>
                  <a:pt x="15" y="43"/>
                  <a:pt x="44" y="72"/>
                  <a:pt x="58" y="100"/>
                </a:cubicBezTo>
                <a:cubicBezTo>
                  <a:pt x="44" y="72"/>
                  <a:pt x="15" y="29"/>
                  <a:pt x="1" y="0"/>
                </a:cubicBezTo>
                <a:close/>
              </a:path>
            </a:pathLst>
          </a:custGeom>
          <a:solidFill>
            <a:srgbClr val="4D7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5" name="Google Shape;2925;p53"/>
          <p:cNvGrpSpPr/>
          <p:nvPr/>
        </p:nvGrpSpPr>
        <p:grpSpPr>
          <a:xfrm>
            <a:off x="879258" y="402095"/>
            <a:ext cx="7385477" cy="511271"/>
            <a:chOff x="784421" y="402095"/>
            <a:chExt cx="7385477" cy="511271"/>
          </a:xfrm>
        </p:grpSpPr>
        <p:grpSp>
          <p:nvGrpSpPr>
            <p:cNvPr id="2926" name="Google Shape;2926;p53"/>
            <p:cNvGrpSpPr/>
            <p:nvPr/>
          </p:nvGrpSpPr>
          <p:grpSpPr>
            <a:xfrm>
              <a:off x="784421" y="402095"/>
              <a:ext cx="325269" cy="511271"/>
              <a:chOff x="1471100" y="1593200"/>
              <a:chExt cx="235600" cy="370325"/>
            </a:xfrm>
          </p:grpSpPr>
          <p:sp>
            <p:nvSpPr>
              <p:cNvPr id="2927" name="Google Shape;2927;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0" name="Google Shape;2930;p53"/>
            <p:cNvGrpSpPr/>
            <p:nvPr/>
          </p:nvGrpSpPr>
          <p:grpSpPr>
            <a:xfrm>
              <a:off x="1288721" y="402095"/>
              <a:ext cx="325269" cy="511271"/>
              <a:chOff x="1471100" y="1593200"/>
              <a:chExt cx="235600" cy="370325"/>
            </a:xfrm>
          </p:grpSpPr>
          <p:sp>
            <p:nvSpPr>
              <p:cNvPr id="2931" name="Google Shape;2931;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4" name="Google Shape;2934;p53"/>
            <p:cNvGrpSpPr/>
            <p:nvPr/>
          </p:nvGrpSpPr>
          <p:grpSpPr>
            <a:xfrm>
              <a:off x="1793022" y="402095"/>
              <a:ext cx="325269" cy="511271"/>
              <a:chOff x="1471100" y="1593200"/>
              <a:chExt cx="235600" cy="370325"/>
            </a:xfrm>
          </p:grpSpPr>
          <p:sp>
            <p:nvSpPr>
              <p:cNvPr id="2935" name="Google Shape;2935;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8" name="Google Shape;2938;p53"/>
            <p:cNvGrpSpPr/>
            <p:nvPr/>
          </p:nvGrpSpPr>
          <p:grpSpPr>
            <a:xfrm>
              <a:off x="2297323" y="402095"/>
              <a:ext cx="325269" cy="511271"/>
              <a:chOff x="1471100" y="1593200"/>
              <a:chExt cx="235600" cy="370325"/>
            </a:xfrm>
          </p:grpSpPr>
          <p:sp>
            <p:nvSpPr>
              <p:cNvPr id="2939" name="Google Shape;2939;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2" name="Google Shape;2942;p53"/>
            <p:cNvGrpSpPr/>
            <p:nvPr/>
          </p:nvGrpSpPr>
          <p:grpSpPr>
            <a:xfrm>
              <a:off x="2801624" y="402095"/>
              <a:ext cx="325269" cy="511271"/>
              <a:chOff x="1471100" y="1593200"/>
              <a:chExt cx="235600" cy="370325"/>
            </a:xfrm>
          </p:grpSpPr>
          <p:sp>
            <p:nvSpPr>
              <p:cNvPr id="2943" name="Google Shape;2943;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6" name="Google Shape;2946;p53"/>
            <p:cNvGrpSpPr/>
            <p:nvPr/>
          </p:nvGrpSpPr>
          <p:grpSpPr>
            <a:xfrm>
              <a:off x="3305925" y="402095"/>
              <a:ext cx="325269" cy="511271"/>
              <a:chOff x="1471100" y="1593200"/>
              <a:chExt cx="235600" cy="370325"/>
            </a:xfrm>
          </p:grpSpPr>
          <p:sp>
            <p:nvSpPr>
              <p:cNvPr id="2947" name="Google Shape;2947;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0" name="Google Shape;2950;p53"/>
            <p:cNvGrpSpPr/>
            <p:nvPr/>
          </p:nvGrpSpPr>
          <p:grpSpPr>
            <a:xfrm>
              <a:off x="3810225" y="402095"/>
              <a:ext cx="325269" cy="511271"/>
              <a:chOff x="1471100" y="1593200"/>
              <a:chExt cx="235600" cy="370325"/>
            </a:xfrm>
          </p:grpSpPr>
          <p:sp>
            <p:nvSpPr>
              <p:cNvPr id="2951" name="Google Shape;2951;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4" name="Google Shape;2954;p53"/>
            <p:cNvGrpSpPr/>
            <p:nvPr/>
          </p:nvGrpSpPr>
          <p:grpSpPr>
            <a:xfrm>
              <a:off x="4314526" y="402095"/>
              <a:ext cx="325269" cy="511271"/>
              <a:chOff x="1471100" y="1593200"/>
              <a:chExt cx="235600" cy="370325"/>
            </a:xfrm>
          </p:grpSpPr>
          <p:sp>
            <p:nvSpPr>
              <p:cNvPr id="2955" name="Google Shape;2955;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8" name="Google Shape;2958;p53"/>
            <p:cNvGrpSpPr/>
            <p:nvPr/>
          </p:nvGrpSpPr>
          <p:grpSpPr>
            <a:xfrm>
              <a:off x="4818827" y="402095"/>
              <a:ext cx="325269" cy="511271"/>
              <a:chOff x="1471100" y="1593200"/>
              <a:chExt cx="235600" cy="370325"/>
            </a:xfrm>
          </p:grpSpPr>
          <p:sp>
            <p:nvSpPr>
              <p:cNvPr id="2959" name="Google Shape;2959;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2" name="Google Shape;2962;p53"/>
            <p:cNvGrpSpPr/>
            <p:nvPr/>
          </p:nvGrpSpPr>
          <p:grpSpPr>
            <a:xfrm>
              <a:off x="5323128" y="402095"/>
              <a:ext cx="325269" cy="511271"/>
              <a:chOff x="1471100" y="1593200"/>
              <a:chExt cx="235600" cy="370325"/>
            </a:xfrm>
          </p:grpSpPr>
          <p:sp>
            <p:nvSpPr>
              <p:cNvPr id="2963" name="Google Shape;2963;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6" name="Google Shape;2966;p53"/>
            <p:cNvGrpSpPr/>
            <p:nvPr/>
          </p:nvGrpSpPr>
          <p:grpSpPr>
            <a:xfrm>
              <a:off x="5827429" y="402095"/>
              <a:ext cx="325269" cy="511271"/>
              <a:chOff x="1471100" y="1593200"/>
              <a:chExt cx="235600" cy="370325"/>
            </a:xfrm>
          </p:grpSpPr>
          <p:sp>
            <p:nvSpPr>
              <p:cNvPr id="2967" name="Google Shape;2967;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0" name="Google Shape;2970;p53"/>
            <p:cNvGrpSpPr/>
            <p:nvPr/>
          </p:nvGrpSpPr>
          <p:grpSpPr>
            <a:xfrm>
              <a:off x="6331729" y="402095"/>
              <a:ext cx="325269" cy="511271"/>
              <a:chOff x="1471100" y="1593200"/>
              <a:chExt cx="235600" cy="370325"/>
            </a:xfrm>
          </p:grpSpPr>
          <p:sp>
            <p:nvSpPr>
              <p:cNvPr id="2971" name="Google Shape;2971;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4" name="Google Shape;2974;p53"/>
            <p:cNvGrpSpPr/>
            <p:nvPr/>
          </p:nvGrpSpPr>
          <p:grpSpPr>
            <a:xfrm>
              <a:off x="6836029" y="402095"/>
              <a:ext cx="325269" cy="511271"/>
              <a:chOff x="1471100" y="1593200"/>
              <a:chExt cx="235600" cy="370325"/>
            </a:xfrm>
          </p:grpSpPr>
          <p:sp>
            <p:nvSpPr>
              <p:cNvPr id="2975" name="Google Shape;2975;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8" name="Google Shape;2978;p53"/>
            <p:cNvGrpSpPr/>
            <p:nvPr/>
          </p:nvGrpSpPr>
          <p:grpSpPr>
            <a:xfrm>
              <a:off x="7340329" y="402095"/>
              <a:ext cx="325269" cy="511271"/>
              <a:chOff x="1471100" y="1593200"/>
              <a:chExt cx="235600" cy="370325"/>
            </a:xfrm>
          </p:grpSpPr>
          <p:sp>
            <p:nvSpPr>
              <p:cNvPr id="2979" name="Google Shape;2979;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2" name="Google Shape;2982;p53"/>
            <p:cNvGrpSpPr/>
            <p:nvPr/>
          </p:nvGrpSpPr>
          <p:grpSpPr>
            <a:xfrm>
              <a:off x="7844629" y="402095"/>
              <a:ext cx="325269" cy="511271"/>
              <a:chOff x="1471100" y="1593200"/>
              <a:chExt cx="235600" cy="370325"/>
            </a:xfrm>
          </p:grpSpPr>
          <p:sp>
            <p:nvSpPr>
              <p:cNvPr id="2983" name="Google Shape;2983;p53"/>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53"/>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53"/>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86" name="Google Shape;2986;p53"/>
          <p:cNvSpPr/>
          <p:nvPr/>
        </p:nvSpPr>
        <p:spPr>
          <a:xfrm>
            <a:off x="715625" y="3406900"/>
            <a:ext cx="3073800" cy="13656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53"/>
          <p:cNvSpPr/>
          <p:nvPr/>
        </p:nvSpPr>
        <p:spPr>
          <a:xfrm>
            <a:off x="4399950" y="3406900"/>
            <a:ext cx="4033800" cy="13656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8" name="Google Shape;2988;p53"/>
          <p:cNvGrpSpPr/>
          <p:nvPr/>
        </p:nvGrpSpPr>
        <p:grpSpPr>
          <a:xfrm>
            <a:off x="4031919" y="3569172"/>
            <a:ext cx="531539" cy="1041063"/>
            <a:chOff x="4031919" y="3569172"/>
            <a:chExt cx="531539" cy="1041063"/>
          </a:xfrm>
        </p:grpSpPr>
        <p:grpSp>
          <p:nvGrpSpPr>
            <p:cNvPr id="2989" name="Google Shape;2989;p53"/>
            <p:cNvGrpSpPr/>
            <p:nvPr/>
          </p:nvGrpSpPr>
          <p:grpSpPr>
            <a:xfrm>
              <a:off x="4031919" y="3569172"/>
              <a:ext cx="531539" cy="155710"/>
              <a:chOff x="1780525" y="2859350"/>
              <a:chExt cx="387250" cy="113450"/>
            </a:xfrm>
          </p:grpSpPr>
          <p:sp>
            <p:nvSpPr>
              <p:cNvPr id="2990" name="Google Shape;2990;p53"/>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53"/>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53"/>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3" name="Google Shape;2993;p53"/>
            <p:cNvGrpSpPr/>
            <p:nvPr/>
          </p:nvGrpSpPr>
          <p:grpSpPr>
            <a:xfrm>
              <a:off x="4031919" y="3864286"/>
              <a:ext cx="531539" cy="155710"/>
              <a:chOff x="1780525" y="2859350"/>
              <a:chExt cx="387250" cy="113450"/>
            </a:xfrm>
          </p:grpSpPr>
          <p:sp>
            <p:nvSpPr>
              <p:cNvPr id="2994" name="Google Shape;2994;p53"/>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53"/>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53"/>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7" name="Google Shape;2997;p53"/>
            <p:cNvGrpSpPr/>
            <p:nvPr/>
          </p:nvGrpSpPr>
          <p:grpSpPr>
            <a:xfrm>
              <a:off x="4031919" y="4159400"/>
              <a:ext cx="531539" cy="155710"/>
              <a:chOff x="1780525" y="2859350"/>
              <a:chExt cx="387250" cy="113450"/>
            </a:xfrm>
          </p:grpSpPr>
          <p:sp>
            <p:nvSpPr>
              <p:cNvPr id="2998" name="Google Shape;2998;p53"/>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53"/>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53"/>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1" name="Google Shape;3001;p53"/>
            <p:cNvGrpSpPr/>
            <p:nvPr/>
          </p:nvGrpSpPr>
          <p:grpSpPr>
            <a:xfrm>
              <a:off x="4031919" y="4454525"/>
              <a:ext cx="531539" cy="155710"/>
              <a:chOff x="1780525" y="2859350"/>
              <a:chExt cx="387250" cy="113450"/>
            </a:xfrm>
          </p:grpSpPr>
          <p:sp>
            <p:nvSpPr>
              <p:cNvPr id="3002" name="Google Shape;3002;p53"/>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53"/>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53"/>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05" name="Google Shape;3005;p53"/>
          <p:cNvGrpSpPr/>
          <p:nvPr/>
        </p:nvGrpSpPr>
        <p:grpSpPr>
          <a:xfrm>
            <a:off x="1289140" y="3612346"/>
            <a:ext cx="1926766" cy="954720"/>
            <a:chOff x="5010950" y="3680700"/>
            <a:chExt cx="948025" cy="469750"/>
          </a:xfrm>
        </p:grpSpPr>
        <p:sp>
          <p:nvSpPr>
            <p:cNvPr id="3006" name="Google Shape;3006;p53"/>
            <p:cNvSpPr/>
            <p:nvPr/>
          </p:nvSpPr>
          <p:spPr>
            <a:xfrm>
              <a:off x="5490275" y="3680700"/>
              <a:ext cx="468700" cy="464925"/>
            </a:xfrm>
            <a:custGeom>
              <a:rect b="b" l="l" r="r" t="t"/>
              <a:pathLst>
                <a:path extrusionOk="0" h="18597" w="18748">
                  <a:moveTo>
                    <a:pt x="10652" y="624"/>
                  </a:moveTo>
                  <a:cubicBezTo>
                    <a:pt x="11229" y="649"/>
                    <a:pt x="11755" y="800"/>
                    <a:pt x="12306" y="1025"/>
                  </a:cubicBezTo>
                  <a:cubicBezTo>
                    <a:pt x="12206" y="1301"/>
                    <a:pt x="12106" y="1527"/>
                    <a:pt x="12006" y="1752"/>
                  </a:cubicBezTo>
                  <a:cubicBezTo>
                    <a:pt x="11805" y="2228"/>
                    <a:pt x="11855" y="2404"/>
                    <a:pt x="12256" y="2679"/>
                  </a:cubicBezTo>
                  <a:cubicBezTo>
                    <a:pt x="12482" y="2830"/>
                    <a:pt x="12733" y="2980"/>
                    <a:pt x="12983" y="3131"/>
                  </a:cubicBezTo>
                  <a:cubicBezTo>
                    <a:pt x="13153" y="3216"/>
                    <a:pt x="13269" y="3260"/>
                    <a:pt x="13373" y="3260"/>
                  </a:cubicBezTo>
                  <a:cubicBezTo>
                    <a:pt x="13514" y="3260"/>
                    <a:pt x="13633" y="3178"/>
                    <a:pt x="13835" y="3005"/>
                  </a:cubicBezTo>
                  <a:cubicBezTo>
                    <a:pt x="14086" y="2780"/>
                    <a:pt x="14337" y="2529"/>
                    <a:pt x="14637" y="2253"/>
                  </a:cubicBezTo>
                  <a:cubicBezTo>
                    <a:pt x="15063" y="2554"/>
                    <a:pt x="15489" y="2955"/>
                    <a:pt x="15941" y="3431"/>
                  </a:cubicBezTo>
                  <a:cubicBezTo>
                    <a:pt x="15640" y="3707"/>
                    <a:pt x="15389" y="3958"/>
                    <a:pt x="15113" y="4233"/>
                  </a:cubicBezTo>
                  <a:cubicBezTo>
                    <a:pt x="14712" y="4634"/>
                    <a:pt x="14712" y="4735"/>
                    <a:pt x="15063" y="5186"/>
                  </a:cubicBezTo>
                  <a:cubicBezTo>
                    <a:pt x="15239" y="5436"/>
                    <a:pt x="15414" y="5687"/>
                    <a:pt x="15615" y="5913"/>
                  </a:cubicBezTo>
                  <a:cubicBezTo>
                    <a:pt x="15786" y="6115"/>
                    <a:pt x="15890" y="6202"/>
                    <a:pt x="16040" y="6202"/>
                  </a:cubicBezTo>
                  <a:cubicBezTo>
                    <a:pt x="16132" y="6202"/>
                    <a:pt x="16240" y="6170"/>
                    <a:pt x="16392" y="6113"/>
                  </a:cubicBezTo>
                  <a:cubicBezTo>
                    <a:pt x="16718" y="5988"/>
                    <a:pt x="17018" y="5862"/>
                    <a:pt x="17394" y="5712"/>
                  </a:cubicBezTo>
                  <a:cubicBezTo>
                    <a:pt x="17745" y="6364"/>
                    <a:pt x="17921" y="7040"/>
                    <a:pt x="18046" y="7817"/>
                  </a:cubicBezTo>
                  <a:cubicBezTo>
                    <a:pt x="17645" y="7893"/>
                    <a:pt x="17294" y="7943"/>
                    <a:pt x="16918" y="7993"/>
                  </a:cubicBezTo>
                  <a:cubicBezTo>
                    <a:pt x="16392" y="8043"/>
                    <a:pt x="16342" y="8118"/>
                    <a:pt x="16342" y="8644"/>
                  </a:cubicBezTo>
                  <a:cubicBezTo>
                    <a:pt x="16367" y="9096"/>
                    <a:pt x="16367" y="9572"/>
                    <a:pt x="16417" y="10023"/>
                  </a:cubicBezTo>
                  <a:cubicBezTo>
                    <a:pt x="16417" y="10248"/>
                    <a:pt x="16492" y="10474"/>
                    <a:pt x="16517" y="10750"/>
                  </a:cubicBezTo>
                  <a:lnTo>
                    <a:pt x="18096" y="10750"/>
                  </a:lnTo>
                  <a:cubicBezTo>
                    <a:pt x="17946" y="11301"/>
                    <a:pt x="17820" y="11802"/>
                    <a:pt x="17670" y="12404"/>
                  </a:cubicBezTo>
                  <a:cubicBezTo>
                    <a:pt x="17269" y="12203"/>
                    <a:pt x="16968" y="12028"/>
                    <a:pt x="16642" y="11877"/>
                  </a:cubicBezTo>
                  <a:cubicBezTo>
                    <a:pt x="16485" y="11813"/>
                    <a:pt x="16362" y="11775"/>
                    <a:pt x="16256" y="11775"/>
                  </a:cubicBezTo>
                  <a:cubicBezTo>
                    <a:pt x="16076" y="11775"/>
                    <a:pt x="15948" y="11884"/>
                    <a:pt x="15790" y="12153"/>
                  </a:cubicBezTo>
                  <a:cubicBezTo>
                    <a:pt x="15640" y="12479"/>
                    <a:pt x="15464" y="12805"/>
                    <a:pt x="15339" y="13156"/>
                  </a:cubicBezTo>
                  <a:cubicBezTo>
                    <a:pt x="15189" y="13532"/>
                    <a:pt x="15264" y="13732"/>
                    <a:pt x="15615" y="13983"/>
                  </a:cubicBezTo>
                  <a:cubicBezTo>
                    <a:pt x="15865" y="14183"/>
                    <a:pt x="16116" y="14359"/>
                    <a:pt x="16467" y="14584"/>
                  </a:cubicBezTo>
                  <a:cubicBezTo>
                    <a:pt x="16066" y="15035"/>
                    <a:pt x="15715" y="15411"/>
                    <a:pt x="15339" y="15837"/>
                  </a:cubicBezTo>
                  <a:cubicBezTo>
                    <a:pt x="15063" y="15537"/>
                    <a:pt x="14863" y="15311"/>
                    <a:pt x="14637" y="15086"/>
                  </a:cubicBezTo>
                  <a:cubicBezTo>
                    <a:pt x="14421" y="14842"/>
                    <a:pt x="14270" y="14730"/>
                    <a:pt x="14098" y="14730"/>
                  </a:cubicBezTo>
                  <a:cubicBezTo>
                    <a:pt x="13951" y="14730"/>
                    <a:pt x="13790" y="14811"/>
                    <a:pt x="13560" y="14960"/>
                  </a:cubicBezTo>
                  <a:cubicBezTo>
                    <a:pt x="13334" y="15111"/>
                    <a:pt x="13134" y="15261"/>
                    <a:pt x="12908" y="15411"/>
                  </a:cubicBezTo>
                  <a:cubicBezTo>
                    <a:pt x="12482" y="15737"/>
                    <a:pt x="12457" y="15862"/>
                    <a:pt x="12657" y="16339"/>
                  </a:cubicBezTo>
                  <a:cubicBezTo>
                    <a:pt x="12733" y="16489"/>
                    <a:pt x="12808" y="16639"/>
                    <a:pt x="12883" y="16765"/>
                  </a:cubicBezTo>
                  <a:cubicBezTo>
                    <a:pt x="12933" y="16915"/>
                    <a:pt x="13008" y="17065"/>
                    <a:pt x="13083" y="17291"/>
                  </a:cubicBezTo>
                  <a:cubicBezTo>
                    <a:pt x="12457" y="17642"/>
                    <a:pt x="11780" y="17817"/>
                    <a:pt x="11003" y="17968"/>
                  </a:cubicBezTo>
                  <a:cubicBezTo>
                    <a:pt x="10978" y="17642"/>
                    <a:pt x="10953" y="17366"/>
                    <a:pt x="10928" y="17091"/>
                  </a:cubicBezTo>
                  <a:cubicBezTo>
                    <a:pt x="10903" y="16514"/>
                    <a:pt x="10828" y="16439"/>
                    <a:pt x="10251" y="16439"/>
                  </a:cubicBezTo>
                  <a:cubicBezTo>
                    <a:pt x="10118" y="16431"/>
                    <a:pt x="9981" y="16428"/>
                    <a:pt x="9844" y="16428"/>
                  </a:cubicBezTo>
                  <a:cubicBezTo>
                    <a:pt x="9569" y="16428"/>
                    <a:pt x="9291" y="16439"/>
                    <a:pt x="9023" y="16439"/>
                  </a:cubicBezTo>
                  <a:cubicBezTo>
                    <a:pt x="8372" y="16489"/>
                    <a:pt x="8296" y="16564"/>
                    <a:pt x="8221" y="17241"/>
                  </a:cubicBezTo>
                  <a:cubicBezTo>
                    <a:pt x="8171" y="17466"/>
                    <a:pt x="8171" y="17717"/>
                    <a:pt x="8146" y="17993"/>
                  </a:cubicBezTo>
                  <a:cubicBezTo>
                    <a:pt x="8108" y="17994"/>
                    <a:pt x="8069" y="17995"/>
                    <a:pt x="8032" y="17995"/>
                  </a:cubicBezTo>
                  <a:cubicBezTo>
                    <a:pt x="7480" y="17995"/>
                    <a:pt x="7006" y="17828"/>
                    <a:pt x="6467" y="17617"/>
                  </a:cubicBezTo>
                  <a:cubicBezTo>
                    <a:pt x="6567" y="17291"/>
                    <a:pt x="6692" y="16990"/>
                    <a:pt x="6793" y="16690"/>
                  </a:cubicBezTo>
                  <a:cubicBezTo>
                    <a:pt x="6943" y="16213"/>
                    <a:pt x="6918" y="16063"/>
                    <a:pt x="6492" y="15762"/>
                  </a:cubicBezTo>
                  <a:cubicBezTo>
                    <a:pt x="6191" y="15562"/>
                    <a:pt x="5840" y="15386"/>
                    <a:pt x="5514" y="15186"/>
                  </a:cubicBezTo>
                  <a:cubicBezTo>
                    <a:pt x="5409" y="15128"/>
                    <a:pt x="5303" y="15100"/>
                    <a:pt x="5199" y="15100"/>
                  </a:cubicBezTo>
                  <a:cubicBezTo>
                    <a:pt x="5034" y="15100"/>
                    <a:pt x="4876" y="15172"/>
                    <a:pt x="4737" y="15311"/>
                  </a:cubicBezTo>
                  <a:cubicBezTo>
                    <a:pt x="4587" y="15461"/>
                    <a:pt x="4437" y="15587"/>
                    <a:pt x="4286" y="15712"/>
                  </a:cubicBezTo>
                  <a:cubicBezTo>
                    <a:pt x="4161" y="15862"/>
                    <a:pt x="4011" y="15988"/>
                    <a:pt x="3785" y="16188"/>
                  </a:cubicBezTo>
                  <a:cubicBezTo>
                    <a:pt x="3309" y="15687"/>
                    <a:pt x="2858" y="15236"/>
                    <a:pt x="2331" y="14685"/>
                  </a:cubicBezTo>
                  <a:cubicBezTo>
                    <a:pt x="2657" y="14459"/>
                    <a:pt x="2933" y="14284"/>
                    <a:pt x="3184" y="14108"/>
                  </a:cubicBezTo>
                  <a:cubicBezTo>
                    <a:pt x="3560" y="13857"/>
                    <a:pt x="3585" y="13732"/>
                    <a:pt x="3459" y="13306"/>
                  </a:cubicBezTo>
                  <a:cubicBezTo>
                    <a:pt x="3359" y="13055"/>
                    <a:pt x="3284" y="12805"/>
                    <a:pt x="3184" y="12554"/>
                  </a:cubicBezTo>
                  <a:cubicBezTo>
                    <a:pt x="3035" y="12128"/>
                    <a:pt x="2915" y="11976"/>
                    <a:pt x="2629" y="11976"/>
                  </a:cubicBezTo>
                  <a:cubicBezTo>
                    <a:pt x="2528" y="11976"/>
                    <a:pt x="2407" y="11995"/>
                    <a:pt x="2256" y="12028"/>
                  </a:cubicBezTo>
                  <a:cubicBezTo>
                    <a:pt x="1880" y="12128"/>
                    <a:pt x="1504" y="12203"/>
                    <a:pt x="1053" y="12329"/>
                  </a:cubicBezTo>
                  <a:cubicBezTo>
                    <a:pt x="903" y="11702"/>
                    <a:pt x="753" y="11101"/>
                    <a:pt x="577" y="10399"/>
                  </a:cubicBezTo>
                  <a:lnTo>
                    <a:pt x="1504" y="10399"/>
                  </a:lnTo>
                  <a:cubicBezTo>
                    <a:pt x="2081" y="10374"/>
                    <a:pt x="2231" y="10198"/>
                    <a:pt x="2281" y="9647"/>
                  </a:cubicBezTo>
                  <a:cubicBezTo>
                    <a:pt x="2331" y="9171"/>
                    <a:pt x="2382" y="8720"/>
                    <a:pt x="2382" y="8243"/>
                  </a:cubicBezTo>
                  <a:cubicBezTo>
                    <a:pt x="2407" y="7842"/>
                    <a:pt x="2331" y="7767"/>
                    <a:pt x="1905" y="7742"/>
                  </a:cubicBezTo>
                  <a:cubicBezTo>
                    <a:pt x="1529" y="7692"/>
                    <a:pt x="1154" y="7692"/>
                    <a:pt x="753" y="7667"/>
                  </a:cubicBezTo>
                  <a:cubicBezTo>
                    <a:pt x="853" y="6890"/>
                    <a:pt x="1078" y="6213"/>
                    <a:pt x="1429" y="5562"/>
                  </a:cubicBezTo>
                  <a:cubicBezTo>
                    <a:pt x="1730" y="5687"/>
                    <a:pt x="2006" y="5787"/>
                    <a:pt x="2306" y="5887"/>
                  </a:cubicBezTo>
                  <a:cubicBezTo>
                    <a:pt x="2421" y="5928"/>
                    <a:pt x="2530" y="5951"/>
                    <a:pt x="2634" y="5951"/>
                  </a:cubicBezTo>
                  <a:cubicBezTo>
                    <a:pt x="2848" y="5951"/>
                    <a:pt x="3040" y="5856"/>
                    <a:pt x="3209" y="5637"/>
                  </a:cubicBezTo>
                  <a:cubicBezTo>
                    <a:pt x="3484" y="5236"/>
                    <a:pt x="3810" y="4885"/>
                    <a:pt x="4111" y="4509"/>
                  </a:cubicBezTo>
                  <a:cubicBezTo>
                    <a:pt x="4387" y="4158"/>
                    <a:pt x="4387" y="4008"/>
                    <a:pt x="4061" y="3682"/>
                  </a:cubicBezTo>
                  <a:cubicBezTo>
                    <a:pt x="3810" y="3456"/>
                    <a:pt x="3560" y="3231"/>
                    <a:pt x="3259" y="2955"/>
                  </a:cubicBezTo>
                  <a:cubicBezTo>
                    <a:pt x="3610" y="2679"/>
                    <a:pt x="3910" y="2404"/>
                    <a:pt x="4236" y="2128"/>
                  </a:cubicBezTo>
                  <a:cubicBezTo>
                    <a:pt x="4437" y="2429"/>
                    <a:pt x="4612" y="2679"/>
                    <a:pt x="4763" y="2930"/>
                  </a:cubicBezTo>
                  <a:cubicBezTo>
                    <a:pt x="4966" y="3211"/>
                    <a:pt x="5110" y="3337"/>
                    <a:pt x="5306" y="3337"/>
                  </a:cubicBezTo>
                  <a:cubicBezTo>
                    <a:pt x="5424" y="3337"/>
                    <a:pt x="5561" y="3291"/>
                    <a:pt x="5740" y="3206"/>
                  </a:cubicBezTo>
                  <a:cubicBezTo>
                    <a:pt x="6918" y="2679"/>
                    <a:pt x="6943" y="2629"/>
                    <a:pt x="6467" y="1426"/>
                  </a:cubicBezTo>
                  <a:cubicBezTo>
                    <a:pt x="6442" y="1326"/>
                    <a:pt x="6392" y="1226"/>
                    <a:pt x="6342" y="1050"/>
                  </a:cubicBezTo>
                  <a:cubicBezTo>
                    <a:pt x="6692" y="925"/>
                    <a:pt x="7043" y="825"/>
                    <a:pt x="7419" y="699"/>
                  </a:cubicBezTo>
                  <a:cubicBezTo>
                    <a:pt x="7469" y="1050"/>
                    <a:pt x="7494" y="1326"/>
                    <a:pt x="7545" y="1602"/>
                  </a:cubicBezTo>
                  <a:cubicBezTo>
                    <a:pt x="7595" y="1978"/>
                    <a:pt x="7695" y="2103"/>
                    <a:pt x="8096" y="2103"/>
                  </a:cubicBezTo>
                  <a:cubicBezTo>
                    <a:pt x="8773" y="2103"/>
                    <a:pt x="9449" y="2078"/>
                    <a:pt x="10126" y="2028"/>
                  </a:cubicBezTo>
                  <a:cubicBezTo>
                    <a:pt x="10527" y="2003"/>
                    <a:pt x="10602" y="1877"/>
                    <a:pt x="10627" y="1476"/>
                  </a:cubicBezTo>
                  <a:cubicBezTo>
                    <a:pt x="10627" y="1326"/>
                    <a:pt x="10627" y="1201"/>
                    <a:pt x="10627" y="1050"/>
                  </a:cubicBezTo>
                  <a:cubicBezTo>
                    <a:pt x="10627" y="925"/>
                    <a:pt x="10627" y="800"/>
                    <a:pt x="10652" y="624"/>
                  </a:cubicBezTo>
                  <a:close/>
                  <a:moveTo>
                    <a:pt x="10438" y="0"/>
                  </a:moveTo>
                  <a:cubicBezTo>
                    <a:pt x="10189" y="0"/>
                    <a:pt x="10116" y="136"/>
                    <a:pt x="10076" y="499"/>
                  </a:cubicBezTo>
                  <a:cubicBezTo>
                    <a:pt x="10051" y="800"/>
                    <a:pt x="10076" y="1126"/>
                    <a:pt x="10076" y="1476"/>
                  </a:cubicBezTo>
                  <a:cubicBezTo>
                    <a:pt x="9374" y="1527"/>
                    <a:pt x="8722" y="1552"/>
                    <a:pt x="8096" y="1602"/>
                  </a:cubicBezTo>
                  <a:cubicBezTo>
                    <a:pt x="8046" y="1201"/>
                    <a:pt x="7996" y="900"/>
                    <a:pt x="7971" y="574"/>
                  </a:cubicBezTo>
                  <a:cubicBezTo>
                    <a:pt x="7916" y="225"/>
                    <a:pt x="7874" y="105"/>
                    <a:pt x="7678" y="105"/>
                  </a:cubicBezTo>
                  <a:cubicBezTo>
                    <a:pt x="7607" y="105"/>
                    <a:pt x="7515" y="121"/>
                    <a:pt x="7394" y="148"/>
                  </a:cubicBezTo>
                  <a:cubicBezTo>
                    <a:pt x="6993" y="223"/>
                    <a:pt x="6617" y="349"/>
                    <a:pt x="6241" y="474"/>
                  </a:cubicBezTo>
                  <a:cubicBezTo>
                    <a:pt x="5715" y="674"/>
                    <a:pt x="5640" y="850"/>
                    <a:pt x="5865" y="1401"/>
                  </a:cubicBezTo>
                  <a:cubicBezTo>
                    <a:pt x="5991" y="1677"/>
                    <a:pt x="6091" y="1978"/>
                    <a:pt x="6216" y="2304"/>
                  </a:cubicBezTo>
                  <a:cubicBezTo>
                    <a:pt x="5890" y="2479"/>
                    <a:pt x="5640" y="2629"/>
                    <a:pt x="5339" y="2805"/>
                  </a:cubicBezTo>
                  <a:cubicBezTo>
                    <a:pt x="5138" y="2504"/>
                    <a:pt x="4988" y="2278"/>
                    <a:pt x="4838" y="2053"/>
                  </a:cubicBezTo>
                  <a:cubicBezTo>
                    <a:pt x="4631" y="1799"/>
                    <a:pt x="4435" y="1666"/>
                    <a:pt x="4211" y="1666"/>
                  </a:cubicBezTo>
                  <a:cubicBezTo>
                    <a:pt x="4081" y="1666"/>
                    <a:pt x="3941" y="1710"/>
                    <a:pt x="3785" y="1802"/>
                  </a:cubicBezTo>
                  <a:cubicBezTo>
                    <a:pt x="3334" y="2078"/>
                    <a:pt x="2908" y="2429"/>
                    <a:pt x="2582" y="2930"/>
                  </a:cubicBezTo>
                  <a:cubicBezTo>
                    <a:pt x="2933" y="3331"/>
                    <a:pt x="3309" y="3757"/>
                    <a:pt x="3660" y="4158"/>
                  </a:cubicBezTo>
                  <a:cubicBezTo>
                    <a:pt x="3534" y="4309"/>
                    <a:pt x="3409" y="4459"/>
                    <a:pt x="3309" y="4584"/>
                  </a:cubicBezTo>
                  <a:cubicBezTo>
                    <a:pt x="3058" y="4860"/>
                    <a:pt x="2858" y="5261"/>
                    <a:pt x="2582" y="5336"/>
                  </a:cubicBezTo>
                  <a:cubicBezTo>
                    <a:pt x="2534" y="5352"/>
                    <a:pt x="2484" y="5359"/>
                    <a:pt x="2432" y="5359"/>
                  </a:cubicBezTo>
                  <a:cubicBezTo>
                    <a:pt x="2161" y="5359"/>
                    <a:pt x="1849" y="5166"/>
                    <a:pt x="1555" y="5060"/>
                  </a:cubicBezTo>
                  <a:cubicBezTo>
                    <a:pt x="1467" y="5025"/>
                    <a:pt x="1379" y="5005"/>
                    <a:pt x="1296" y="5005"/>
                  </a:cubicBezTo>
                  <a:cubicBezTo>
                    <a:pt x="1143" y="5005"/>
                    <a:pt x="1009" y="5073"/>
                    <a:pt x="928" y="5236"/>
                  </a:cubicBezTo>
                  <a:cubicBezTo>
                    <a:pt x="577" y="5963"/>
                    <a:pt x="226" y="6715"/>
                    <a:pt x="226" y="7567"/>
                  </a:cubicBezTo>
                  <a:cubicBezTo>
                    <a:pt x="226" y="8068"/>
                    <a:pt x="352" y="8168"/>
                    <a:pt x="828" y="8218"/>
                  </a:cubicBezTo>
                  <a:cubicBezTo>
                    <a:pt x="1179" y="8243"/>
                    <a:pt x="1504" y="8243"/>
                    <a:pt x="1880" y="8268"/>
                  </a:cubicBezTo>
                  <a:cubicBezTo>
                    <a:pt x="1805" y="8820"/>
                    <a:pt x="1780" y="9321"/>
                    <a:pt x="1730" y="9822"/>
                  </a:cubicBezTo>
                  <a:cubicBezTo>
                    <a:pt x="1529" y="9847"/>
                    <a:pt x="1379" y="9872"/>
                    <a:pt x="1204" y="9898"/>
                  </a:cubicBezTo>
                  <a:cubicBezTo>
                    <a:pt x="1053" y="9923"/>
                    <a:pt x="903" y="9923"/>
                    <a:pt x="727" y="9948"/>
                  </a:cubicBezTo>
                  <a:cubicBezTo>
                    <a:pt x="176" y="10048"/>
                    <a:pt x="1" y="10273"/>
                    <a:pt x="101" y="10825"/>
                  </a:cubicBezTo>
                  <a:cubicBezTo>
                    <a:pt x="201" y="11301"/>
                    <a:pt x="301" y="11777"/>
                    <a:pt x="452" y="12228"/>
                  </a:cubicBezTo>
                  <a:cubicBezTo>
                    <a:pt x="556" y="12624"/>
                    <a:pt x="643" y="12743"/>
                    <a:pt x="957" y="12743"/>
                  </a:cubicBezTo>
                  <a:cubicBezTo>
                    <a:pt x="1021" y="12743"/>
                    <a:pt x="1094" y="12738"/>
                    <a:pt x="1179" y="12730"/>
                  </a:cubicBezTo>
                  <a:cubicBezTo>
                    <a:pt x="1630" y="12705"/>
                    <a:pt x="2056" y="12629"/>
                    <a:pt x="2582" y="12554"/>
                  </a:cubicBezTo>
                  <a:cubicBezTo>
                    <a:pt x="2707" y="12905"/>
                    <a:pt x="2833" y="13231"/>
                    <a:pt x="2933" y="13532"/>
                  </a:cubicBezTo>
                  <a:cubicBezTo>
                    <a:pt x="2607" y="13807"/>
                    <a:pt x="2331" y="14008"/>
                    <a:pt x="2106" y="14233"/>
                  </a:cubicBezTo>
                  <a:cubicBezTo>
                    <a:pt x="1755" y="14584"/>
                    <a:pt x="1730" y="14810"/>
                    <a:pt x="2056" y="15186"/>
                  </a:cubicBezTo>
                  <a:cubicBezTo>
                    <a:pt x="2432" y="15612"/>
                    <a:pt x="2833" y="16038"/>
                    <a:pt x="3259" y="16439"/>
                  </a:cubicBezTo>
                  <a:cubicBezTo>
                    <a:pt x="3453" y="16621"/>
                    <a:pt x="3600" y="16709"/>
                    <a:pt x="3748" y="16709"/>
                  </a:cubicBezTo>
                  <a:cubicBezTo>
                    <a:pt x="3906" y="16709"/>
                    <a:pt x="4066" y="16608"/>
                    <a:pt x="4286" y="16414"/>
                  </a:cubicBezTo>
                  <a:cubicBezTo>
                    <a:pt x="4587" y="16163"/>
                    <a:pt x="4863" y="15913"/>
                    <a:pt x="5189" y="15662"/>
                  </a:cubicBezTo>
                  <a:cubicBezTo>
                    <a:pt x="5590" y="15862"/>
                    <a:pt x="6016" y="15988"/>
                    <a:pt x="6291" y="16389"/>
                  </a:cubicBezTo>
                  <a:cubicBezTo>
                    <a:pt x="6166" y="16690"/>
                    <a:pt x="6066" y="16990"/>
                    <a:pt x="5966" y="17316"/>
                  </a:cubicBezTo>
                  <a:cubicBezTo>
                    <a:pt x="5790" y="17943"/>
                    <a:pt x="5840" y="18043"/>
                    <a:pt x="6442" y="18243"/>
                  </a:cubicBezTo>
                  <a:cubicBezTo>
                    <a:pt x="6893" y="18369"/>
                    <a:pt x="7344" y="18469"/>
                    <a:pt x="7795" y="18569"/>
                  </a:cubicBezTo>
                  <a:cubicBezTo>
                    <a:pt x="7892" y="18587"/>
                    <a:pt x="7979" y="18596"/>
                    <a:pt x="8057" y="18596"/>
                  </a:cubicBezTo>
                  <a:cubicBezTo>
                    <a:pt x="8422" y="18596"/>
                    <a:pt x="8590" y="18397"/>
                    <a:pt x="8672" y="17943"/>
                  </a:cubicBezTo>
                  <a:cubicBezTo>
                    <a:pt x="8722" y="17642"/>
                    <a:pt x="8748" y="17316"/>
                    <a:pt x="8798" y="16990"/>
                  </a:cubicBezTo>
                  <a:lnTo>
                    <a:pt x="10326" y="16990"/>
                  </a:lnTo>
                  <a:cubicBezTo>
                    <a:pt x="10377" y="17316"/>
                    <a:pt x="10427" y="17642"/>
                    <a:pt x="10477" y="17943"/>
                  </a:cubicBezTo>
                  <a:cubicBezTo>
                    <a:pt x="10553" y="18362"/>
                    <a:pt x="10673" y="18549"/>
                    <a:pt x="10956" y="18549"/>
                  </a:cubicBezTo>
                  <a:cubicBezTo>
                    <a:pt x="11046" y="18549"/>
                    <a:pt x="11152" y="18530"/>
                    <a:pt x="11279" y="18494"/>
                  </a:cubicBezTo>
                  <a:cubicBezTo>
                    <a:pt x="11931" y="18344"/>
                    <a:pt x="12582" y="18118"/>
                    <a:pt x="13209" y="17867"/>
                  </a:cubicBezTo>
                  <a:cubicBezTo>
                    <a:pt x="13685" y="17692"/>
                    <a:pt x="13735" y="17492"/>
                    <a:pt x="13560" y="17015"/>
                  </a:cubicBezTo>
                  <a:cubicBezTo>
                    <a:pt x="13409" y="16664"/>
                    <a:pt x="13259" y="16314"/>
                    <a:pt x="13083" y="15963"/>
                  </a:cubicBezTo>
                  <a:cubicBezTo>
                    <a:pt x="13459" y="15712"/>
                    <a:pt x="13760" y="15512"/>
                    <a:pt x="14086" y="15311"/>
                  </a:cubicBezTo>
                  <a:cubicBezTo>
                    <a:pt x="14362" y="15637"/>
                    <a:pt x="14612" y="15888"/>
                    <a:pt x="14863" y="16163"/>
                  </a:cubicBezTo>
                  <a:cubicBezTo>
                    <a:pt x="15066" y="16367"/>
                    <a:pt x="15199" y="16473"/>
                    <a:pt x="15332" y="16473"/>
                  </a:cubicBezTo>
                  <a:cubicBezTo>
                    <a:pt x="15462" y="16473"/>
                    <a:pt x="15593" y="16373"/>
                    <a:pt x="15790" y="16163"/>
                  </a:cubicBezTo>
                  <a:cubicBezTo>
                    <a:pt x="16166" y="15787"/>
                    <a:pt x="16517" y="15411"/>
                    <a:pt x="16843" y="15010"/>
                  </a:cubicBezTo>
                  <a:cubicBezTo>
                    <a:pt x="17169" y="14584"/>
                    <a:pt x="17169" y="14509"/>
                    <a:pt x="16743" y="14158"/>
                  </a:cubicBezTo>
                  <a:cubicBezTo>
                    <a:pt x="16442" y="13933"/>
                    <a:pt x="16141" y="13707"/>
                    <a:pt x="15815" y="13431"/>
                  </a:cubicBezTo>
                  <a:cubicBezTo>
                    <a:pt x="15966" y="13081"/>
                    <a:pt x="16141" y="12730"/>
                    <a:pt x="16291" y="12404"/>
                  </a:cubicBezTo>
                  <a:cubicBezTo>
                    <a:pt x="16893" y="12579"/>
                    <a:pt x="17394" y="12955"/>
                    <a:pt x="18021" y="12955"/>
                  </a:cubicBezTo>
                  <a:cubicBezTo>
                    <a:pt x="18347" y="12278"/>
                    <a:pt x="18522" y="11552"/>
                    <a:pt x="18647" y="10825"/>
                  </a:cubicBezTo>
                  <a:cubicBezTo>
                    <a:pt x="18723" y="10399"/>
                    <a:pt x="18672" y="10349"/>
                    <a:pt x="18221" y="10273"/>
                  </a:cubicBezTo>
                  <a:cubicBezTo>
                    <a:pt x="17845" y="10223"/>
                    <a:pt x="17444" y="10198"/>
                    <a:pt x="16993" y="10148"/>
                  </a:cubicBezTo>
                  <a:cubicBezTo>
                    <a:pt x="16968" y="9622"/>
                    <a:pt x="16918" y="9096"/>
                    <a:pt x="16893" y="8544"/>
                  </a:cubicBezTo>
                  <a:cubicBezTo>
                    <a:pt x="17369" y="8469"/>
                    <a:pt x="17795" y="8419"/>
                    <a:pt x="18196" y="8369"/>
                  </a:cubicBezTo>
                  <a:cubicBezTo>
                    <a:pt x="18622" y="8294"/>
                    <a:pt x="18748" y="8193"/>
                    <a:pt x="18647" y="7767"/>
                  </a:cubicBezTo>
                  <a:cubicBezTo>
                    <a:pt x="18447" y="7040"/>
                    <a:pt x="18246" y="6339"/>
                    <a:pt x="17996" y="5637"/>
                  </a:cubicBezTo>
                  <a:cubicBezTo>
                    <a:pt x="17892" y="5293"/>
                    <a:pt x="17789" y="5161"/>
                    <a:pt x="17573" y="5161"/>
                  </a:cubicBezTo>
                  <a:cubicBezTo>
                    <a:pt x="17474" y="5161"/>
                    <a:pt x="17351" y="5189"/>
                    <a:pt x="17194" y="5236"/>
                  </a:cubicBezTo>
                  <a:cubicBezTo>
                    <a:pt x="16818" y="5361"/>
                    <a:pt x="16467" y="5486"/>
                    <a:pt x="16091" y="5637"/>
                  </a:cubicBezTo>
                  <a:cubicBezTo>
                    <a:pt x="15840" y="5311"/>
                    <a:pt x="15640" y="5035"/>
                    <a:pt x="15389" y="4735"/>
                  </a:cubicBezTo>
                  <a:cubicBezTo>
                    <a:pt x="15715" y="4409"/>
                    <a:pt x="16016" y="4133"/>
                    <a:pt x="16291" y="3882"/>
                  </a:cubicBezTo>
                  <a:cubicBezTo>
                    <a:pt x="16667" y="3532"/>
                    <a:pt x="16692" y="3381"/>
                    <a:pt x="16342" y="3030"/>
                  </a:cubicBezTo>
                  <a:cubicBezTo>
                    <a:pt x="15966" y="2629"/>
                    <a:pt x="15565" y="2253"/>
                    <a:pt x="15139" y="1902"/>
                  </a:cubicBezTo>
                  <a:cubicBezTo>
                    <a:pt x="14927" y="1726"/>
                    <a:pt x="14776" y="1638"/>
                    <a:pt x="14632" y="1638"/>
                  </a:cubicBezTo>
                  <a:cubicBezTo>
                    <a:pt x="14468" y="1638"/>
                    <a:pt x="14312" y="1751"/>
                    <a:pt x="14086" y="1978"/>
                  </a:cubicBezTo>
                  <a:cubicBezTo>
                    <a:pt x="13835" y="2203"/>
                    <a:pt x="13610" y="2454"/>
                    <a:pt x="13359" y="2730"/>
                  </a:cubicBezTo>
                  <a:cubicBezTo>
                    <a:pt x="13033" y="2504"/>
                    <a:pt x="12758" y="2329"/>
                    <a:pt x="12457" y="2128"/>
                  </a:cubicBezTo>
                  <a:cubicBezTo>
                    <a:pt x="12582" y="1827"/>
                    <a:pt x="12733" y="1577"/>
                    <a:pt x="12833" y="1301"/>
                  </a:cubicBezTo>
                  <a:cubicBezTo>
                    <a:pt x="13033" y="875"/>
                    <a:pt x="12983" y="674"/>
                    <a:pt x="12532" y="524"/>
                  </a:cubicBezTo>
                  <a:cubicBezTo>
                    <a:pt x="11905" y="298"/>
                    <a:pt x="11279" y="148"/>
                    <a:pt x="10652" y="23"/>
                  </a:cubicBezTo>
                  <a:cubicBezTo>
                    <a:pt x="10569" y="8"/>
                    <a:pt x="10498" y="0"/>
                    <a:pt x="10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53"/>
            <p:cNvSpPr/>
            <p:nvPr/>
          </p:nvSpPr>
          <p:spPr>
            <a:xfrm>
              <a:off x="5661950" y="3852925"/>
              <a:ext cx="132250" cy="131000"/>
            </a:xfrm>
            <a:custGeom>
              <a:rect b="b" l="l" r="r" t="t"/>
              <a:pathLst>
                <a:path extrusionOk="0" h="5240" w="5290">
                  <a:moveTo>
                    <a:pt x="2657" y="603"/>
                  </a:moveTo>
                  <a:cubicBezTo>
                    <a:pt x="3810" y="603"/>
                    <a:pt x="4688" y="1505"/>
                    <a:pt x="4688" y="2633"/>
                  </a:cubicBezTo>
                  <a:cubicBezTo>
                    <a:pt x="4688" y="3746"/>
                    <a:pt x="3784" y="4688"/>
                    <a:pt x="2676" y="4688"/>
                  </a:cubicBezTo>
                  <a:cubicBezTo>
                    <a:pt x="2661" y="4688"/>
                    <a:pt x="2647" y="4688"/>
                    <a:pt x="2632" y="4688"/>
                  </a:cubicBezTo>
                  <a:cubicBezTo>
                    <a:pt x="1505" y="4663"/>
                    <a:pt x="602" y="3760"/>
                    <a:pt x="602" y="2633"/>
                  </a:cubicBezTo>
                  <a:cubicBezTo>
                    <a:pt x="602" y="1480"/>
                    <a:pt x="1505" y="603"/>
                    <a:pt x="2657" y="603"/>
                  </a:cubicBezTo>
                  <a:close/>
                  <a:moveTo>
                    <a:pt x="2607" y="1"/>
                  </a:moveTo>
                  <a:cubicBezTo>
                    <a:pt x="1154" y="26"/>
                    <a:pt x="1" y="1204"/>
                    <a:pt x="26" y="2658"/>
                  </a:cubicBezTo>
                  <a:cubicBezTo>
                    <a:pt x="51" y="4096"/>
                    <a:pt x="1179" y="5240"/>
                    <a:pt x="2611" y="5240"/>
                  </a:cubicBezTo>
                  <a:cubicBezTo>
                    <a:pt x="2626" y="5240"/>
                    <a:pt x="2642" y="5239"/>
                    <a:pt x="2657" y="5239"/>
                  </a:cubicBezTo>
                  <a:cubicBezTo>
                    <a:pt x="4111" y="5239"/>
                    <a:pt x="5289" y="4086"/>
                    <a:pt x="5289" y="2633"/>
                  </a:cubicBezTo>
                  <a:cubicBezTo>
                    <a:pt x="5289" y="1154"/>
                    <a:pt x="4086" y="1"/>
                    <a:pt x="2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53"/>
            <p:cNvSpPr/>
            <p:nvPr/>
          </p:nvSpPr>
          <p:spPr>
            <a:xfrm>
              <a:off x="5010950" y="3760875"/>
              <a:ext cx="392250" cy="389575"/>
            </a:xfrm>
            <a:custGeom>
              <a:rect b="b" l="l" r="r" t="t"/>
              <a:pathLst>
                <a:path extrusionOk="0" h="15583" w="15690">
                  <a:moveTo>
                    <a:pt x="8923" y="525"/>
                  </a:moveTo>
                  <a:cubicBezTo>
                    <a:pt x="9399" y="550"/>
                    <a:pt x="9850" y="675"/>
                    <a:pt x="10326" y="876"/>
                  </a:cubicBezTo>
                  <a:cubicBezTo>
                    <a:pt x="10226" y="1102"/>
                    <a:pt x="10126" y="1277"/>
                    <a:pt x="10051" y="1477"/>
                  </a:cubicBezTo>
                  <a:cubicBezTo>
                    <a:pt x="9900" y="1878"/>
                    <a:pt x="9925" y="2029"/>
                    <a:pt x="10276" y="2254"/>
                  </a:cubicBezTo>
                  <a:cubicBezTo>
                    <a:pt x="10452" y="2405"/>
                    <a:pt x="10677" y="2505"/>
                    <a:pt x="10878" y="2630"/>
                  </a:cubicBezTo>
                  <a:cubicBezTo>
                    <a:pt x="11027" y="2705"/>
                    <a:pt x="11122" y="2743"/>
                    <a:pt x="11205" y="2743"/>
                  </a:cubicBezTo>
                  <a:cubicBezTo>
                    <a:pt x="11317" y="2743"/>
                    <a:pt x="11407" y="2674"/>
                    <a:pt x="11580" y="2530"/>
                  </a:cubicBezTo>
                  <a:cubicBezTo>
                    <a:pt x="11805" y="2330"/>
                    <a:pt x="12006" y="2129"/>
                    <a:pt x="12256" y="1904"/>
                  </a:cubicBezTo>
                  <a:cubicBezTo>
                    <a:pt x="12632" y="2154"/>
                    <a:pt x="12983" y="2480"/>
                    <a:pt x="13334" y="2881"/>
                  </a:cubicBezTo>
                  <a:cubicBezTo>
                    <a:pt x="13108" y="3107"/>
                    <a:pt x="12883" y="3332"/>
                    <a:pt x="12657" y="3558"/>
                  </a:cubicBezTo>
                  <a:cubicBezTo>
                    <a:pt x="12331" y="3883"/>
                    <a:pt x="12306" y="3984"/>
                    <a:pt x="12607" y="4360"/>
                  </a:cubicBezTo>
                  <a:cubicBezTo>
                    <a:pt x="12758" y="4560"/>
                    <a:pt x="12908" y="4761"/>
                    <a:pt x="13083" y="4961"/>
                  </a:cubicBezTo>
                  <a:cubicBezTo>
                    <a:pt x="13225" y="5135"/>
                    <a:pt x="13318" y="5209"/>
                    <a:pt x="13448" y="5209"/>
                  </a:cubicBezTo>
                  <a:cubicBezTo>
                    <a:pt x="13524" y="5209"/>
                    <a:pt x="13614" y="5183"/>
                    <a:pt x="13735" y="5137"/>
                  </a:cubicBezTo>
                  <a:cubicBezTo>
                    <a:pt x="14011" y="5036"/>
                    <a:pt x="14261" y="4911"/>
                    <a:pt x="14562" y="4786"/>
                  </a:cubicBezTo>
                  <a:cubicBezTo>
                    <a:pt x="14863" y="5337"/>
                    <a:pt x="15013" y="5914"/>
                    <a:pt x="15113" y="6565"/>
                  </a:cubicBezTo>
                  <a:cubicBezTo>
                    <a:pt x="14788" y="6615"/>
                    <a:pt x="14487" y="6665"/>
                    <a:pt x="14161" y="6716"/>
                  </a:cubicBezTo>
                  <a:cubicBezTo>
                    <a:pt x="13735" y="6766"/>
                    <a:pt x="13685" y="6816"/>
                    <a:pt x="13710" y="7242"/>
                  </a:cubicBezTo>
                  <a:cubicBezTo>
                    <a:pt x="13710" y="7643"/>
                    <a:pt x="13710" y="8019"/>
                    <a:pt x="13735" y="8395"/>
                  </a:cubicBezTo>
                  <a:cubicBezTo>
                    <a:pt x="13760" y="8595"/>
                    <a:pt x="13810" y="8796"/>
                    <a:pt x="13835" y="8996"/>
                  </a:cubicBezTo>
                  <a:lnTo>
                    <a:pt x="15164" y="8996"/>
                  </a:lnTo>
                  <a:cubicBezTo>
                    <a:pt x="15038" y="9472"/>
                    <a:pt x="14938" y="9899"/>
                    <a:pt x="14813" y="10400"/>
                  </a:cubicBezTo>
                  <a:cubicBezTo>
                    <a:pt x="14487" y="10224"/>
                    <a:pt x="14211" y="10099"/>
                    <a:pt x="13936" y="9974"/>
                  </a:cubicBezTo>
                  <a:cubicBezTo>
                    <a:pt x="13807" y="9909"/>
                    <a:pt x="13705" y="9875"/>
                    <a:pt x="13618" y="9875"/>
                  </a:cubicBezTo>
                  <a:cubicBezTo>
                    <a:pt x="13468" y="9875"/>
                    <a:pt x="13361" y="9977"/>
                    <a:pt x="13234" y="10199"/>
                  </a:cubicBezTo>
                  <a:cubicBezTo>
                    <a:pt x="13083" y="10450"/>
                    <a:pt x="12958" y="10751"/>
                    <a:pt x="12858" y="11026"/>
                  </a:cubicBezTo>
                  <a:cubicBezTo>
                    <a:pt x="12732" y="11352"/>
                    <a:pt x="12783" y="11503"/>
                    <a:pt x="13083" y="11728"/>
                  </a:cubicBezTo>
                  <a:cubicBezTo>
                    <a:pt x="13284" y="11879"/>
                    <a:pt x="13509" y="12029"/>
                    <a:pt x="13785" y="12229"/>
                  </a:cubicBezTo>
                  <a:cubicBezTo>
                    <a:pt x="13459" y="12605"/>
                    <a:pt x="13184" y="12931"/>
                    <a:pt x="12858" y="13282"/>
                  </a:cubicBezTo>
                  <a:cubicBezTo>
                    <a:pt x="12632" y="13031"/>
                    <a:pt x="12457" y="12831"/>
                    <a:pt x="12281" y="12630"/>
                  </a:cubicBezTo>
                  <a:cubicBezTo>
                    <a:pt x="12092" y="12441"/>
                    <a:pt x="11962" y="12347"/>
                    <a:pt x="11815" y="12347"/>
                  </a:cubicBezTo>
                  <a:cubicBezTo>
                    <a:pt x="11689" y="12347"/>
                    <a:pt x="11551" y="12416"/>
                    <a:pt x="11354" y="12555"/>
                  </a:cubicBezTo>
                  <a:cubicBezTo>
                    <a:pt x="11179" y="12681"/>
                    <a:pt x="11003" y="12806"/>
                    <a:pt x="10828" y="12931"/>
                  </a:cubicBezTo>
                  <a:cubicBezTo>
                    <a:pt x="10477" y="13207"/>
                    <a:pt x="10452" y="13282"/>
                    <a:pt x="10602" y="13708"/>
                  </a:cubicBezTo>
                  <a:cubicBezTo>
                    <a:pt x="10652" y="13808"/>
                    <a:pt x="10727" y="13934"/>
                    <a:pt x="10778" y="14059"/>
                  </a:cubicBezTo>
                  <a:cubicBezTo>
                    <a:pt x="10828" y="14184"/>
                    <a:pt x="10878" y="14310"/>
                    <a:pt x="10953" y="14485"/>
                  </a:cubicBezTo>
                  <a:cubicBezTo>
                    <a:pt x="10427" y="14786"/>
                    <a:pt x="9850" y="14936"/>
                    <a:pt x="9224" y="15062"/>
                  </a:cubicBezTo>
                  <a:cubicBezTo>
                    <a:pt x="9199" y="14786"/>
                    <a:pt x="9174" y="14560"/>
                    <a:pt x="9149" y="14310"/>
                  </a:cubicBezTo>
                  <a:cubicBezTo>
                    <a:pt x="9123" y="13833"/>
                    <a:pt x="9073" y="13783"/>
                    <a:pt x="8572" y="13783"/>
                  </a:cubicBezTo>
                  <a:cubicBezTo>
                    <a:pt x="8409" y="13771"/>
                    <a:pt x="8240" y="13765"/>
                    <a:pt x="8071" y="13765"/>
                  </a:cubicBezTo>
                  <a:cubicBezTo>
                    <a:pt x="7902" y="13765"/>
                    <a:pt x="7732" y="13771"/>
                    <a:pt x="7570" y="13783"/>
                  </a:cubicBezTo>
                  <a:cubicBezTo>
                    <a:pt x="7018" y="13808"/>
                    <a:pt x="6943" y="13884"/>
                    <a:pt x="6868" y="14435"/>
                  </a:cubicBezTo>
                  <a:cubicBezTo>
                    <a:pt x="6843" y="14635"/>
                    <a:pt x="6843" y="14836"/>
                    <a:pt x="6818" y="15087"/>
                  </a:cubicBezTo>
                  <a:cubicBezTo>
                    <a:pt x="6341" y="15087"/>
                    <a:pt x="5890" y="14936"/>
                    <a:pt x="5414" y="14761"/>
                  </a:cubicBezTo>
                  <a:cubicBezTo>
                    <a:pt x="5514" y="14485"/>
                    <a:pt x="5615" y="14259"/>
                    <a:pt x="5690" y="14009"/>
                  </a:cubicBezTo>
                  <a:cubicBezTo>
                    <a:pt x="5815" y="13583"/>
                    <a:pt x="5790" y="13457"/>
                    <a:pt x="5439" y="13232"/>
                  </a:cubicBezTo>
                  <a:cubicBezTo>
                    <a:pt x="5189" y="13031"/>
                    <a:pt x="4913" y="12881"/>
                    <a:pt x="4612" y="12731"/>
                  </a:cubicBezTo>
                  <a:cubicBezTo>
                    <a:pt x="4527" y="12683"/>
                    <a:pt x="4442" y="12661"/>
                    <a:pt x="4359" y="12661"/>
                  </a:cubicBezTo>
                  <a:cubicBezTo>
                    <a:pt x="4223" y="12661"/>
                    <a:pt x="4095" y="12722"/>
                    <a:pt x="3986" y="12831"/>
                  </a:cubicBezTo>
                  <a:cubicBezTo>
                    <a:pt x="3860" y="12956"/>
                    <a:pt x="3735" y="13056"/>
                    <a:pt x="3610" y="13182"/>
                  </a:cubicBezTo>
                  <a:cubicBezTo>
                    <a:pt x="3484" y="13282"/>
                    <a:pt x="3359" y="13407"/>
                    <a:pt x="3184" y="13558"/>
                  </a:cubicBezTo>
                  <a:cubicBezTo>
                    <a:pt x="2783" y="13157"/>
                    <a:pt x="2407" y="12756"/>
                    <a:pt x="1955" y="12330"/>
                  </a:cubicBezTo>
                  <a:cubicBezTo>
                    <a:pt x="2231" y="12129"/>
                    <a:pt x="2457" y="11979"/>
                    <a:pt x="2657" y="11828"/>
                  </a:cubicBezTo>
                  <a:cubicBezTo>
                    <a:pt x="2983" y="11603"/>
                    <a:pt x="3008" y="11528"/>
                    <a:pt x="2883" y="11152"/>
                  </a:cubicBezTo>
                  <a:cubicBezTo>
                    <a:pt x="2833" y="10951"/>
                    <a:pt x="2757" y="10751"/>
                    <a:pt x="2682" y="10525"/>
                  </a:cubicBezTo>
                  <a:cubicBezTo>
                    <a:pt x="2555" y="10180"/>
                    <a:pt x="2454" y="10045"/>
                    <a:pt x="2217" y="10045"/>
                  </a:cubicBezTo>
                  <a:cubicBezTo>
                    <a:pt x="2127" y="10045"/>
                    <a:pt x="2018" y="10065"/>
                    <a:pt x="1880" y="10099"/>
                  </a:cubicBezTo>
                  <a:cubicBezTo>
                    <a:pt x="1580" y="10149"/>
                    <a:pt x="1254" y="10249"/>
                    <a:pt x="878" y="10325"/>
                  </a:cubicBezTo>
                  <a:cubicBezTo>
                    <a:pt x="752" y="9798"/>
                    <a:pt x="627" y="9297"/>
                    <a:pt x="502" y="8721"/>
                  </a:cubicBezTo>
                  <a:lnTo>
                    <a:pt x="1279" y="8721"/>
                  </a:lnTo>
                  <a:cubicBezTo>
                    <a:pt x="1755" y="8696"/>
                    <a:pt x="1880" y="8570"/>
                    <a:pt x="1905" y="8094"/>
                  </a:cubicBezTo>
                  <a:cubicBezTo>
                    <a:pt x="1955" y="7693"/>
                    <a:pt x="1981" y="7317"/>
                    <a:pt x="2006" y="6916"/>
                  </a:cubicBezTo>
                  <a:cubicBezTo>
                    <a:pt x="2031" y="6565"/>
                    <a:pt x="1955" y="6515"/>
                    <a:pt x="1605" y="6490"/>
                  </a:cubicBezTo>
                  <a:cubicBezTo>
                    <a:pt x="1304" y="6465"/>
                    <a:pt x="978" y="6440"/>
                    <a:pt x="627" y="6440"/>
                  </a:cubicBezTo>
                  <a:cubicBezTo>
                    <a:pt x="702" y="5788"/>
                    <a:pt x="903" y="5212"/>
                    <a:pt x="1179" y="4660"/>
                  </a:cubicBezTo>
                  <a:cubicBezTo>
                    <a:pt x="1454" y="4761"/>
                    <a:pt x="1680" y="4861"/>
                    <a:pt x="1930" y="4936"/>
                  </a:cubicBezTo>
                  <a:cubicBezTo>
                    <a:pt x="2033" y="4979"/>
                    <a:pt x="2129" y="5001"/>
                    <a:pt x="2220" y="5001"/>
                  </a:cubicBezTo>
                  <a:cubicBezTo>
                    <a:pt x="2396" y="5001"/>
                    <a:pt x="2550" y="4917"/>
                    <a:pt x="2682" y="4736"/>
                  </a:cubicBezTo>
                  <a:cubicBezTo>
                    <a:pt x="2933" y="4410"/>
                    <a:pt x="3209" y="4109"/>
                    <a:pt x="3459" y="3783"/>
                  </a:cubicBezTo>
                  <a:cubicBezTo>
                    <a:pt x="3685" y="3508"/>
                    <a:pt x="3660" y="3357"/>
                    <a:pt x="3384" y="3107"/>
                  </a:cubicBezTo>
                  <a:cubicBezTo>
                    <a:pt x="3184" y="2906"/>
                    <a:pt x="2983" y="2706"/>
                    <a:pt x="2732" y="2480"/>
                  </a:cubicBezTo>
                  <a:cubicBezTo>
                    <a:pt x="3008" y="2254"/>
                    <a:pt x="3284" y="2029"/>
                    <a:pt x="3560" y="1803"/>
                  </a:cubicBezTo>
                  <a:cubicBezTo>
                    <a:pt x="3735" y="2054"/>
                    <a:pt x="3860" y="2254"/>
                    <a:pt x="4011" y="2480"/>
                  </a:cubicBezTo>
                  <a:cubicBezTo>
                    <a:pt x="4169" y="2702"/>
                    <a:pt x="4288" y="2804"/>
                    <a:pt x="4455" y="2804"/>
                  </a:cubicBezTo>
                  <a:cubicBezTo>
                    <a:pt x="4552" y="2804"/>
                    <a:pt x="4666" y="2770"/>
                    <a:pt x="4813" y="2706"/>
                  </a:cubicBezTo>
                  <a:cubicBezTo>
                    <a:pt x="5815" y="2254"/>
                    <a:pt x="5815" y="2229"/>
                    <a:pt x="5414" y="1202"/>
                  </a:cubicBezTo>
                  <a:cubicBezTo>
                    <a:pt x="5389" y="1127"/>
                    <a:pt x="5364" y="1026"/>
                    <a:pt x="5314" y="876"/>
                  </a:cubicBezTo>
                  <a:cubicBezTo>
                    <a:pt x="5615" y="801"/>
                    <a:pt x="5890" y="701"/>
                    <a:pt x="6216" y="600"/>
                  </a:cubicBezTo>
                  <a:cubicBezTo>
                    <a:pt x="6266" y="901"/>
                    <a:pt x="6291" y="1127"/>
                    <a:pt x="6316" y="1352"/>
                  </a:cubicBezTo>
                  <a:cubicBezTo>
                    <a:pt x="6367" y="1678"/>
                    <a:pt x="6442" y="1778"/>
                    <a:pt x="6768" y="1778"/>
                  </a:cubicBezTo>
                  <a:cubicBezTo>
                    <a:pt x="7344" y="1778"/>
                    <a:pt x="7920" y="1753"/>
                    <a:pt x="8497" y="1703"/>
                  </a:cubicBezTo>
                  <a:cubicBezTo>
                    <a:pt x="8823" y="1678"/>
                    <a:pt x="8873" y="1603"/>
                    <a:pt x="8898" y="1252"/>
                  </a:cubicBezTo>
                  <a:cubicBezTo>
                    <a:pt x="8898" y="1127"/>
                    <a:pt x="8898" y="1001"/>
                    <a:pt x="8898" y="901"/>
                  </a:cubicBezTo>
                  <a:cubicBezTo>
                    <a:pt x="8898" y="801"/>
                    <a:pt x="8898" y="701"/>
                    <a:pt x="8923" y="525"/>
                  </a:cubicBezTo>
                  <a:close/>
                  <a:moveTo>
                    <a:pt x="8739" y="1"/>
                  </a:moveTo>
                  <a:cubicBezTo>
                    <a:pt x="8535" y="1"/>
                    <a:pt x="8467" y="125"/>
                    <a:pt x="8447" y="425"/>
                  </a:cubicBezTo>
                  <a:cubicBezTo>
                    <a:pt x="8422" y="675"/>
                    <a:pt x="8447" y="951"/>
                    <a:pt x="8447" y="1252"/>
                  </a:cubicBezTo>
                  <a:cubicBezTo>
                    <a:pt x="7845" y="1277"/>
                    <a:pt x="7319" y="1327"/>
                    <a:pt x="6768" y="1352"/>
                  </a:cubicBezTo>
                  <a:cubicBezTo>
                    <a:pt x="6742" y="1026"/>
                    <a:pt x="6692" y="751"/>
                    <a:pt x="6667" y="500"/>
                  </a:cubicBezTo>
                  <a:cubicBezTo>
                    <a:pt x="6629" y="198"/>
                    <a:pt x="6592" y="95"/>
                    <a:pt x="6414" y="95"/>
                  </a:cubicBezTo>
                  <a:cubicBezTo>
                    <a:pt x="6356" y="95"/>
                    <a:pt x="6283" y="106"/>
                    <a:pt x="6191" y="124"/>
                  </a:cubicBezTo>
                  <a:cubicBezTo>
                    <a:pt x="5865" y="199"/>
                    <a:pt x="5539" y="300"/>
                    <a:pt x="5239" y="400"/>
                  </a:cubicBezTo>
                  <a:cubicBezTo>
                    <a:pt x="4788" y="575"/>
                    <a:pt x="4737" y="726"/>
                    <a:pt x="4913" y="1177"/>
                  </a:cubicBezTo>
                  <a:cubicBezTo>
                    <a:pt x="5013" y="1427"/>
                    <a:pt x="5113" y="1678"/>
                    <a:pt x="5214" y="1954"/>
                  </a:cubicBezTo>
                  <a:cubicBezTo>
                    <a:pt x="4938" y="2104"/>
                    <a:pt x="4712" y="2229"/>
                    <a:pt x="4487" y="2355"/>
                  </a:cubicBezTo>
                  <a:cubicBezTo>
                    <a:pt x="4311" y="2129"/>
                    <a:pt x="4186" y="1929"/>
                    <a:pt x="4036" y="1728"/>
                  </a:cubicBezTo>
                  <a:cubicBezTo>
                    <a:pt x="3881" y="1511"/>
                    <a:pt x="3725" y="1399"/>
                    <a:pt x="3547" y="1399"/>
                  </a:cubicBezTo>
                  <a:cubicBezTo>
                    <a:pt x="3436" y="1399"/>
                    <a:pt x="3317" y="1442"/>
                    <a:pt x="3184" y="1528"/>
                  </a:cubicBezTo>
                  <a:cubicBezTo>
                    <a:pt x="2783" y="1753"/>
                    <a:pt x="2432" y="2029"/>
                    <a:pt x="2156" y="2455"/>
                  </a:cubicBezTo>
                  <a:cubicBezTo>
                    <a:pt x="2457" y="2806"/>
                    <a:pt x="2757" y="3157"/>
                    <a:pt x="3058" y="3482"/>
                  </a:cubicBezTo>
                  <a:cubicBezTo>
                    <a:pt x="2958" y="3633"/>
                    <a:pt x="2858" y="3758"/>
                    <a:pt x="2757" y="3858"/>
                  </a:cubicBezTo>
                  <a:cubicBezTo>
                    <a:pt x="2582" y="4084"/>
                    <a:pt x="2407" y="4435"/>
                    <a:pt x="2156" y="4485"/>
                  </a:cubicBezTo>
                  <a:cubicBezTo>
                    <a:pt x="2118" y="4496"/>
                    <a:pt x="2078" y="4502"/>
                    <a:pt x="2037" y="4502"/>
                  </a:cubicBezTo>
                  <a:cubicBezTo>
                    <a:pt x="1807" y="4502"/>
                    <a:pt x="1538" y="4344"/>
                    <a:pt x="1304" y="4259"/>
                  </a:cubicBezTo>
                  <a:cubicBezTo>
                    <a:pt x="1220" y="4222"/>
                    <a:pt x="1143" y="4202"/>
                    <a:pt x="1073" y="4202"/>
                  </a:cubicBezTo>
                  <a:cubicBezTo>
                    <a:pt x="955" y="4202"/>
                    <a:pt x="856" y="4259"/>
                    <a:pt x="778" y="4385"/>
                  </a:cubicBezTo>
                  <a:cubicBezTo>
                    <a:pt x="477" y="5011"/>
                    <a:pt x="201" y="5638"/>
                    <a:pt x="201" y="6365"/>
                  </a:cubicBezTo>
                  <a:cubicBezTo>
                    <a:pt x="201" y="6766"/>
                    <a:pt x="276" y="6841"/>
                    <a:pt x="702" y="6891"/>
                  </a:cubicBezTo>
                  <a:cubicBezTo>
                    <a:pt x="978" y="6916"/>
                    <a:pt x="1254" y="6916"/>
                    <a:pt x="1580" y="6941"/>
                  </a:cubicBezTo>
                  <a:cubicBezTo>
                    <a:pt x="1529" y="7392"/>
                    <a:pt x="1479" y="7818"/>
                    <a:pt x="1454" y="8244"/>
                  </a:cubicBezTo>
                  <a:cubicBezTo>
                    <a:pt x="1279" y="8269"/>
                    <a:pt x="1153" y="8295"/>
                    <a:pt x="1028" y="8295"/>
                  </a:cubicBezTo>
                  <a:cubicBezTo>
                    <a:pt x="878" y="8320"/>
                    <a:pt x="752" y="8320"/>
                    <a:pt x="627" y="8345"/>
                  </a:cubicBezTo>
                  <a:cubicBezTo>
                    <a:pt x="151" y="8420"/>
                    <a:pt x="1" y="8595"/>
                    <a:pt x="101" y="9071"/>
                  </a:cubicBezTo>
                  <a:cubicBezTo>
                    <a:pt x="176" y="9472"/>
                    <a:pt x="276" y="9874"/>
                    <a:pt x="377" y="10249"/>
                  </a:cubicBezTo>
                  <a:cubicBezTo>
                    <a:pt x="485" y="10597"/>
                    <a:pt x="556" y="10681"/>
                    <a:pt x="850" y="10681"/>
                  </a:cubicBezTo>
                  <a:cubicBezTo>
                    <a:pt x="895" y="10681"/>
                    <a:pt x="946" y="10679"/>
                    <a:pt x="1003" y="10676"/>
                  </a:cubicBezTo>
                  <a:cubicBezTo>
                    <a:pt x="1354" y="10650"/>
                    <a:pt x="1730" y="10575"/>
                    <a:pt x="2181" y="10525"/>
                  </a:cubicBezTo>
                  <a:cubicBezTo>
                    <a:pt x="2281" y="10826"/>
                    <a:pt x="2382" y="11102"/>
                    <a:pt x="2457" y="11352"/>
                  </a:cubicBezTo>
                  <a:cubicBezTo>
                    <a:pt x="2206" y="11578"/>
                    <a:pt x="1955" y="11728"/>
                    <a:pt x="1755" y="11929"/>
                  </a:cubicBezTo>
                  <a:cubicBezTo>
                    <a:pt x="1479" y="12229"/>
                    <a:pt x="1454" y="12405"/>
                    <a:pt x="1730" y="12731"/>
                  </a:cubicBezTo>
                  <a:cubicBezTo>
                    <a:pt x="2031" y="13107"/>
                    <a:pt x="2382" y="13457"/>
                    <a:pt x="2732" y="13783"/>
                  </a:cubicBezTo>
                  <a:cubicBezTo>
                    <a:pt x="2901" y="13940"/>
                    <a:pt x="3023" y="14015"/>
                    <a:pt x="3147" y="14015"/>
                  </a:cubicBezTo>
                  <a:cubicBezTo>
                    <a:pt x="3280" y="14015"/>
                    <a:pt x="3414" y="13927"/>
                    <a:pt x="3610" y="13758"/>
                  </a:cubicBezTo>
                  <a:cubicBezTo>
                    <a:pt x="3835" y="13533"/>
                    <a:pt x="4086" y="13332"/>
                    <a:pt x="4336" y="13132"/>
                  </a:cubicBezTo>
                  <a:cubicBezTo>
                    <a:pt x="4687" y="13282"/>
                    <a:pt x="5038" y="13382"/>
                    <a:pt x="5264" y="13733"/>
                  </a:cubicBezTo>
                  <a:cubicBezTo>
                    <a:pt x="5164" y="14009"/>
                    <a:pt x="5088" y="14259"/>
                    <a:pt x="5013" y="14510"/>
                  </a:cubicBezTo>
                  <a:cubicBezTo>
                    <a:pt x="4838" y="15036"/>
                    <a:pt x="4888" y="15137"/>
                    <a:pt x="5389" y="15287"/>
                  </a:cubicBezTo>
                  <a:cubicBezTo>
                    <a:pt x="5765" y="15387"/>
                    <a:pt x="6141" y="15488"/>
                    <a:pt x="6517" y="15563"/>
                  </a:cubicBezTo>
                  <a:cubicBezTo>
                    <a:pt x="6601" y="15576"/>
                    <a:pt x="6675" y="15583"/>
                    <a:pt x="6742" y="15583"/>
                  </a:cubicBezTo>
                  <a:cubicBezTo>
                    <a:pt x="7053" y="15583"/>
                    <a:pt x="7186" y="15429"/>
                    <a:pt x="7269" y="15036"/>
                  </a:cubicBezTo>
                  <a:cubicBezTo>
                    <a:pt x="7294" y="14786"/>
                    <a:pt x="7344" y="14510"/>
                    <a:pt x="7369" y="14234"/>
                  </a:cubicBezTo>
                  <a:lnTo>
                    <a:pt x="8647" y="14234"/>
                  </a:lnTo>
                  <a:cubicBezTo>
                    <a:pt x="8697" y="14535"/>
                    <a:pt x="8722" y="14786"/>
                    <a:pt x="8773" y="15062"/>
                  </a:cubicBezTo>
                  <a:cubicBezTo>
                    <a:pt x="8850" y="15409"/>
                    <a:pt x="8942" y="15548"/>
                    <a:pt x="9186" y="15548"/>
                  </a:cubicBezTo>
                  <a:cubicBezTo>
                    <a:pt x="9259" y="15548"/>
                    <a:pt x="9345" y="15536"/>
                    <a:pt x="9449" y="15513"/>
                  </a:cubicBezTo>
                  <a:cubicBezTo>
                    <a:pt x="10001" y="15362"/>
                    <a:pt x="10552" y="15187"/>
                    <a:pt x="11078" y="14986"/>
                  </a:cubicBezTo>
                  <a:cubicBezTo>
                    <a:pt x="11454" y="14836"/>
                    <a:pt x="11504" y="14660"/>
                    <a:pt x="11354" y="14259"/>
                  </a:cubicBezTo>
                  <a:cubicBezTo>
                    <a:pt x="11229" y="13984"/>
                    <a:pt x="11103" y="13683"/>
                    <a:pt x="10978" y="13382"/>
                  </a:cubicBezTo>
                  <a:cubicBezTo>
                    <a:pt x="11279" y="13182"/>
                    <a:pt x="11529" y="13006"/>
                    <a:pt x="11780" y="12831"/>
                  </a:cubicBezTo>
                  <a:cubicBezTo>
                    <a:pt x="12031" y="13107"/>
                    <a:pt x="12231" y="13332"/>
                    <a:pt x="12457" y="13558"/>
                  </a:cubicBezTo>
                  <a:cubicBezTo>
                    <a:pt x="12623" y="13724"/>
                    <a:pt x="12730" y="13812"/>
                    <a:pt x="12842" y="13812"/>
                  </a:cubicBezTo>
                  <a:cubicBezTo>
                    <a:pt x="12950" y="13812"/>
                    <a:pt x="13062" y="13730"/>
                    <a:pt x="13234" y="13558"/>
                  </a:cubicBezTo>
                  <a:cubicBezTo>
                    <a:pt x="13534" y="13232"/>
                    <a:pt x="13835" y="12906"/>
                    <a:pt x="14111" y="12580"/>
                  </a:cubicBezTo>
                  <a:cubicBezTo>
                    <a:pt x="14387" y="12229"/>
                    <a:pt x="14362" y="12154"/>
                    <a:pt x="14036" y="11879"/>
                  </a:cubicBezTo>
                  <a:cubicBezTo>
                    <a:pt x="13785" y="11678"/>
                    <a:pt x="13534" y="11478"/>
                    <a:pt x="13234" y="11277"/>
                  </a:cubicBezTo>
                  <a:cubicBezTo>
                    <a:pt x="13384" y="10976"/>
                    <a:pt x="13509" y="10676"/>
                    <a:pt x="13635" y="10400"/>
                  </a:cubicBezTo>
                  <a:cubicBezTo>
                    <a:pt x="14161" y="10550"/>
                    <a:pt x="14562" y="10851"/>
                    <a:pt x="15088" y="10851"/>
                  </a:cubicBezTo>
                  <a:cubicBezTo>
                    <a:pt x="15364" y="10275"/>
                    <a:pt x="15514" y="9673"/>
                    <a:pt x="15615" y="9071"/>
                  </a:cubicBezTo>
                  <a:cubicBezTo>
                    <a:pt x="15690" y="8721"/>
                    <a:pt x="15640" y="8670"/>
                    <a:pt x="15264" y="8620"/>
                  </a:cubicBezTo>
                  <a:cubicBezTo>
                    <a:pt x="14938" y="8570"/>
                    <a:pt x="14612" y="8545"/>
                    <a:pt x="14236" y="8520"/>
                  </a:cubicBezTo>
                  <a:cubicBezTo>
                    <a:pt x="14211" y="8069"/>
                    <a:pt x="14186" y="7643"/>
                    <a:pt x="14161" y="7167"/>
                  </a:cubicBezTo>
                  <a:cubicBezTo>
                    <a:pt x="14562" y="7117"/>
                    <a:pt x="14888" y="7066"/>
                    <a:pt x="15239" y="7016"/>
                  </a:cubicBezTo>
                  <a:cubicBezTo>
                    <a:pt x="15615" y="6966"/>
                    <a:pt x="15690" y="6866"/>
                    <a:pt x="15615" y="6515"/>
                  </a:cubicBezTo>
                  <a:cubicBezTo>
                    <a:pt x="15464" y="5914"/>
                    <a:pt x="15289" y="5312"/>
                    <a:pt x="15088" y="4736"/>
                  </a:cubicBezTo>
                  <a:cubicBezTo>
                    <a:pt x="14987" y="4449"/>
                    <a:pt x="14897" y="4344"/>
                    <a:pt x="14720" y="4344"/>
                  </a:cubicBezTo>
                  <a:cubicBezTo>
                    <a:pt x="14633" y="4344"/>
                    <a:pt x="14526" y="4369"/>
                    <a:pt x="14387" y="4410"/>
                  </a:cubicBezTo>
                  <a:cubicBezTo>
                    <a:pt x="14086" y="4510"/>
                    <a:pt x="13785" y="4610"/>
                    <a:pt x="13484" y="4736"/>
                  </a:cubicBezTo>
                  <a:cubicBezTo>
                    <a:pt x="13284" y="4460"/>
                    <a:pt x="13108" y="4234"/>
                    <a:pt x="12908" y="3984"/>
                  </a:cubicBezTo>
                  <a:cubicBezTo>
                    <a:pt x="13184" y="3708"/>
                    <a:pt x="13409" y="3482"/>
                    <a:pt x="13660" y="3257"/>
                  </a:cubicBezTo>
                  <a:cubicBezTo>
                    <a:pt x="13961" y="2981"/>
                    <a:pt x="13986" y="2856"/>
                    <a:pt x="13685" y="2530"/>
                  </a:cubicBezTo>
                  <a:cubicBezTo>
                    <a:pt x="13359" y="2204"/>
                    <a:pt x="13033" y="1904"/>
                    <a:pt x="12682" y="1603"/>
                  </a:cubicBezTo>
                  <a:cubicBezTo>
                    <a:pt x="12508" y="1452"/>
                    <a:pt x="12382" y="1376"/>
                    <a:pt x="12259" y="1376"/>
                  </a:cubicBezTo>
                  <a:cubicBezTo>
                    <a:pt x="12118" y="1376"/>
                    <a:pt x="11981" y="1477"/>
                    <a:pt x="11780" y="1678"/>
                  </a:cubicBezTo>
                  <a:cubicBezTo>
                    <a:pt x="11580" y="1853"/>
                    <a:pt x="11404" y="2079"/>
                    <a:pt x="11179" y="2305"/>
                  </a:cubicBezTo>
                  <a:cubicBezTo>
                    <a:pt x="10903" y="2104"/>
                    <a:pt x="10677" y="1954"/>
                    <a:pt x="10427" y="1778"/>
                  </a:cubicBezTo>
                  <a:cubicBezTo>
                    <a:pt x="10552" y="1528"/>
                    <a:pt x="10652" y="1327"/>
                    <a:pt x="10753" y="1102"/>
                  </a:cubicBezTo>
                  <a:cubicBezTo>
                    <a:pt x="10903" y="751"/>
                    <a:pt x="10878" y="575"/>
                    <a:pt x="10477" y="450"/>
                  </a:cubicBezTo>
                  <a:cubicBezTo>
                    <a:pt x="9976" y="274"/>
                    <a:pt x="9449" y="149"/>
                    <a:pt x="8923" y="24"/>
                  </a:cubicBezTo>
                  <a:cubicBezTo>
                    <a:pt x="8852" y="9"/>
                    <a:pt x="8791" y="1"/>
                    <a:pt x="8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53"/>
            <p:cNvSpPr/>
            <p:nvPr/>
          </p:nvSpPr>
          <p:spPr>
            <a:xfrm>
              <a:off x="5155075" y="3905550"/>
              <a:ext cx="110300" cy="109700"/>
            </a:xfrm>
            <a:custGeom>
              <a:rect b="b" l="l" r="r" t="t"/>
              <a:pathLst>
                <a:path extrusionOk="0" h="4388" w="4412">
                  <a:moveTo>
                    <a:pt x="2185" y="502"/>
                  </a:moveTo>
                  <a:cubicBezTo>
                    <a:pt x="2200" y="502"/>
                    <a:pt x="2215" y="502"/>
                    <a:pt x="2231" y="503"/>
                  </a:cubicBezTo>
                  <a:cubicBezTo>
                    <a:pt x="3183" y="503"/>
                    <a:pt x="3910" y="1254"/>
                    <a:pt x="3935" y="2182"/>
                  </a:cubicBezTo>
                  <a:cubicBezTo>
                    <a:pt x="3935" y="3120"/>
                    <a:pt x="3157" y="3912"/>
                    <a:pt x="2248" y="3912"/>
                  </a:cubicBezTo>
                  <a:cubicBezTo>
                    <a:pt x="2234" y="3912"/>
                    <a:pt x="2220" y="3911"/>
                    <a:pt x="2206" y="3911"/>
                  </a:cubicBezTo>
                  <a:cubicBezTo>
                    <a:pt x="1253" y="3911"/>
                    <a:pt x="501" y="3134"/>
                    <a:pt x="501" y="2207"/>
                  </a:cubicBezTo>
                  <a:cubicBezTo>
                    <a:pt x="477" y="1269"/>
                    <a:pt x="1229" y="502"/>
                    <a:pt x="2185" y="502"/>
                  </a:cubicBezTo>
                  <a:close/>
                  <a:moveTo>
                    <a:pt x="2226" y="1"/>
                  </a:moveTo>
                  <a:cubicBezTo>
                    <a:pt x="2211" y="1"/>
                    <a:pt x="2196" y="1"/>
                    <a:pt x="2180" y="1"/>
                  </a:cubicBezTo>
                  <a:cubicBezTo>
                    <a:pt x="952" y="26"/>
                    <a:pt x="0" y="1004"/>
                    <a:pt x="25" y="2232"/>
                  </a:cubicBezTo>
                  <a:cubicBezTo>
                    <a:pt x="25" y="3420"/>
                    <a:pt x="978" y="4388"/>
                    <a:pt x="2184" y="4388"/>
                  </a:cubicBezTo>
                  <a:cubicBezTo>
                    <a:pt x="2200" y="4388"/>
                    <a:pt x="2215" y="4388"/>
                    <a:pt x="2231" y="4387"/>
                  </a:cubicBezTo>
                  <a:cubicBezTo>
                    <a:pt x="3434" y="4387"/>
                    <a:pt x="4411" y="3410"/>
                    <a:pt x="4411" y="2207"/>
                  </a:cubicBezTo>
                  <a:cubicBezTo>
                    <a:pt x="4411" y="994"/>
                    <a:pt x="3433" y="1"/>
                    <a:pt x="2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0" name="Google Shape;3010;p53"/>
          <p:cNvGrpSpPr/>
          <p:nvPr/>
        </p:nvGrpSpPr>
        <p:grpSpPr>
          <a:xfrm>
            <a:off x="5129281" y="3778810"/>
            <a:ext cx="2575134" cy="621779"/>
            <a:chOff x="2525200" y="826325"/>
            <a:chExt cx="1399225" cy="337850"/>
          </a:xfrm>
        </p:grpSpPr>
        <p:sp>
          <p:nvSpPr>
            <p:cNvPr id="3011" name="Google Shape;3011;p53"/>
            <p:cNvSpPr/>
            <p:nvPr/>
          </p:nvSpPr>
          <p:spPr>
            <a:xfrm>
              <a:off x="2563450" y="898225"/>
              <a:ext cx="1149275" cy="85250"/>
            </a:xfrm>
            <a:custGeom>
              <a:rect b="b" l="l" r="r" t="t"/>
              <a:pathLst>
                <a:path extrusionOk="0" h="3410" w="45971">
                  <a:moveTo>
                    <a:pt x="17256" y="1507"/>
                  </a:moveTo>
                  <a:lnTo>
                    <a:pt x="17256" y="1507"/>
                  </a:lnTo>
                  <a:cubicBezTo>
                    <a:pt x="17256" y="1507"/>
                    <a:pt x="17279" y="1530"/>
                    <a:pt x="17279" y="1530"/>
                  </a:cubicBezTo>
                  <a:cubicBezTo>
                    <a:pt x="17279" y="1507"/>
                    <a:pt x="17256" y="1507"/>
                    <a:pt x="17256" y="1507"/>
                  </a:cubicBezTo>
                  <a:close/>
                  <a:moveTo>
                    <a:pt x="33690" y="2055"/>
                  </a:moveTo>
                  <a:cubicBezTo>
                    <a:pt x="33690" y="2055"/>
                    <a:pt x="33667" y="2055"/>
                    <a:pt x="33667" y="2078"/>
                  </a:cubicBezTo>
                  <a:cubicBezTo>
                    <a:pt x="33690" y="2055"/>
                    <a:pt x="33690" y="2055"/>
                    <a:pt x="33690" y="2055"/>
                  </a:cubicBezTo>
                  <a:close/>
                  <a:moveTo>
                    <a:pt x="32229" y="2580"/>
                  </a:moveTo>
                  <a:cubicBezTo>
                    <a:pt x="32218" y="2580"/>
                    <a:pt x="32212" y="2585"/>
                    <a:pt x="32207" y="2591"/>
                  </a:cubicBezTo>
                  <a:lnTo>
                    <a:pt x="32207" y="2591"/>
                  </a:lnTo>
                  <a:lnTo>
                    <a:pt x="32229" y="2580"/>
                  </a:lnTo>
                  <a:close/>
                  <a:moveTo>
                    <a:pt x="411" y="0"/>
                  </a:moveTo>
                  <a:cubicBezTo>
                    <a:pt x="365" y="0"/>
                    <a:pt x="320" y="0"/>
                    <a:pt x="274" y="23"/>
                  </a:cubicBezTo>
                  <a:cubicBezTo>
                    <a:pt x="183" y="46"/>
                    <a:pt x="114" y="115"/>
                    <a:pt x="69" y="206"/>
                  </a:cubicBezTo>
                  <a:cubicBezTo>
                    <a:pt x="23" y="297"/>
                    <a:pt x="0" y="411"/>
                    <a:pt x="46" y="503"/>
                  </a:cubicBezTo>
                  <a:cubicBezTo>
                    <a:pt x="69" y="617"/>
                    <a:pt x="137" y="662"/>
                    <a:pt x="228" y="731"/>
                  </a:cubicBezTo>
                  <a:cubicBezTo>
                    <a:pt x="685" y="1028"/>
                    <a:pt x="1141" y="1302"/>
                    <a:pt x="1621" y="1530"/>
                  </a:cubicBezTo>
                  <a:cubicBezTo>
                    <a:pt x="2054" y="1758"/>
                    <a:pt x="2511" y="1941"/>
                    <a:pt x="2990" y="2100"/>
                  </a:cubicBezTo>
                  <a:cubicBezTo>
                    <a:pt x="3796" y="2376"/>
                    <a:pt x="4640" y="2514"/>
                    <a:pt x="5506" y="2514"/>
                  </a:cubicBezTo>
                  <a:cubicBezTo>
                    <a:pt x="5573" y="2514"/>
                    <a:pt x="5640" y="2513"/>
                    <a:pt x="5706" y="2511"/>
                  </a:cubicBezTo>
                  <a:cubicBezTo>
                    <a:pt x="6642" y="2488"/>
                    <a:pt x="7578" y="2283"/>
                    <a:pt x="8491" y="2009"/>
                  </a:cubicBezTo>
                  <a:cubicBezTo>
                    <a:pt x="8993" y="1849"/>
                    <a:pt x="9495" y="1644"/>
                    <a:pt x="9975" y="1461"/>
                  </a:cubicBezTo>
                  <a:cubicBezTo>
                    <a:pt x="10477" y="1256"/>
                    <a:pt x="10979" y="1096"/>
                    <a:pt x="11481" y="1005"/>
                  </a:cubicBezTo>
                  <a:cubicBezTo>
                    <a:pt x="11827" y="955"/>
                    <a:pt x="12184" y="918"/>
                    <a:pt x="12536" y="918"/>
                  </a:cubicBezTo>
                  <a:cubicBezTo>
                    <a:pt x="12673" y="918"/>
                    <a:pt x="12808" y="924"/>
                    <a:pt x="12942" y="936"/>
                  </a:cubicBezTo>
                  <a:cubicBezTo>
                    <a:pt x="13558" y="1005"/>
                    <a:pt x="14152" y="1165"/>
                    <a:pt x="14745" y="1370"/>
                  </a:cubicBezTo>
                  <a:cubicBezTo>
                    <a:pt x="14700" y="1347"/>
                    <a:pt x="14677" y="1347"/>
                    <a:pt x="14654" y="1324"/>
                  </a:cubicBezTo>
                  <a:lnTo>
                    <a:pt x="14654" y="1324"/>
                  </a:lnTo>
                  <a:cubicBezTo>
                    <a:pt x="15499" y="1644"/>
                    <a:pt x="16343" y="2009"/>
                    <a:pt x="17210" y="2306"/>
                  </a:cubicBezTo>
                  <a:cubicBezTo>
                    <a:pt x="17690" y="2466"/>
                    <a:pt x="18146" y="2625"/>
                    <a:pt x="18648" y="2694"/>
                  </a:cubicBezTo>
                  <a:cubicBezTo>
                    <a:pt x="18865" y="2717"/>
                    <a:pt x="19082" y="2728"/>
                    <a:pt x="19299" y="2728"/>
                  </a:cubicBezTo>
                  <a:cubicBezTo>
                    <a:pt x="19516" y="2728"/>
                    <a:pt x="19733" y="2717"/>
                    <a:pt x="19949" y="2694"/>
                  </a:cubicBezTo>
                  <a:cubicBezTo>
                    <a:pt x="20771" y="2603"/>
                    <a:pt x="21547" y="2306"/>
                    <a:pt x="22300" y="1986"/>
                  </a:cubicBezTo>
                  <a:cubicBezTo>
                    <a:pt x="23031" y="1690"/>
                    <a:pt x="23784" y="1393"/>
                    <a:pt x="24560" y="1233"/>
                  </a:cubicBezTo>
                  <a:cubicBezTo>
                    <a:pt x="24834" y="1182"/>
                    <a:pt x="25108" y="1156"/>
                    <a:pt x="25382" y="1156"/>
                  </a:cubicBezTo>
                  <a:cubicBezTo>
                    <a:pt x="25473" y="1156"/>
                    <a:pt x="25564" y="1159"/>
                    <a:pt x="25656" y="1165"/>
                  </a:cubicBezTo>
                  <a:cubicBezTo>
                    <a:pt x="25975" y="1210"/>
                    <a:pt x="26318" y="1256"/>
                    <a:pt x="26637" y="1370"/>
                  </a:cubicBezTo>
                  <a:cubicBezTo>
                    <a:pt x="27322" y="1644"/>
                    <a:pt x="27938" y="2055"/>
                    <a:pt x="28577" y="2443"/>
                  </a:cubicBezTo>
                  <a:cubicBezTo>
                    <a:pt x="28897" y="2648"/>
                    <a:pt x="29217" y="2831"/>
                    <a:pt x="29559" y="2991"/>
                  </a:cubicBezTo>
                  <a:cubicBezTo>
                    <a:pt x="29924" y="3150"/>
                    <a:pt x="30335" y="3264"/>
                    <a:pt x="30723" y="3333"/>
                  </a:cubicBezTo>
                  <a:cubicBezTo>
                    <a:pt x="30997" y="3384"/>
                    <a:pt x="31284" y="3410"/>
                    <a:pt x="31564" y="3410"/>
                  </a:cubicBezTo>
                  <a:cubicBezTo>
                    <a:pt x="31657" y="3410"/>
                    <a:pt x="31750" y="3407"/>
                    <a:pt x="31841" y="3401"/>
                  </a:cubicBezTo>
                  <a:cubicBezTo>
                    <a:pt x="32184" y="3379"/>
                    <a:pt x="32503" y="3310"/>
                    <a:pt x="32823" y="3219"/>
                  </a:cubicBezTo>
                  <a:cubicBezTo>
                    <a:pt x="33485" y="3036"/>
                    <a:pt x="34101" y="2694"/>
                    <a:pt x="34695" y="2420"/>
                  </a:cubicBezTo>
                  <a:cubicBezTo>
                    <a:pt x="34672" y="2420"/>
                    <a:pt x="34649" y="2443"/>
                    <a:pt x="34603" y="2443"/>
                  </a:cubicBezTo>
                  <a:cubicBezTo>
                    <a:pt x="34946" y="2306"/>
                    <a:pt x="35288" y="2146"/>
                    <a:pt x="35630" y="2009"/>
                  </a:cubicBezTo>
                  <a:cubicBezTo>
                    <a:pt x="36018" y="1872"/>
                    <a:pt x="36429" y="1758"/>
                    <a:pt x="36863" y="1667"/>
                  </a:cubicBezTo>
                  <a:cubicBezTo>
                    <a:pt x="37310" y="1597"/>
                    <a:pt x="37758" y="1570"/>
                    <a:pt x="38205" y="1570"/>
                  </a:cubicBezTo>
                  <a:cubicBezTo>
                    <a:pt x="38488" y="1570"/>
                    <a:pt x="38771" y="1581"/>
                    <a:pt x="39054" y="1598"/>
                  </a:cubicBezTo>
                  <a:lnTo>
                    <a:pt x="39100" y="1598"/>
                  </a:lnTo>
                  <a:cubicBezTo>
                    <a:pt x="41268" y="1781"/>
                    <a:pt x="43391" y="2443"/>
                    <a:pt x="45605" y="2443"/>
                  </a:cubicBezTo>
                  <a:cubicBezTo>
                    <a:pt x="45811" y="2443"/>
                    <a:pt x="45970" y="2237"/>
                    <a:pt x="45970" y="2032"/>
                  </a:cubicBezTo>
                  <a:cubicBezTo>
                    <a:pt x="45947" y="1826"/>
                    <a:pt x="45765" y="1667"/>
                    <a:pt x="45559" y="1667"/>
                  </a:cubicBezTo>
                  <a:cubicBezTo>
                    <a:pt x="45466" y="1673"/>
                    <a:pt x="45372" y="1676"/>
                    <a:pt x="45279" y="1676"/>
                  </a:cubicBezTo>
                  <a:cubicBezTo>
                    <a:pt x="45053" y="1676"/>
                    <a:pt x="44827" y="1660"/>
                    <a:pt x="44601" y="1644"/>
                  </a:cubicBezTo>
                  <a:lnTo>
                    <a:pt x="44578" y="1644"/>
                  </a:lnTo>
                  <a:cubicBezTo>
                    <a:pt x="43619" y="1553"/>
                    <a:pt x="42683" y="1393"/>
                    <a:pt x="41748" y="1210"/>
                  </a:cubicBezTo>
                  <a:cubicBezTo>
                    <a:pt x="40789" y="1050"/>
                    <a:pt x="39830" y="891"/>
                    <a:pt x="38849" y="822"/>
                  </a:cubicBezTo>
                  <a:cubicBezTo>
                    <a:pt x="38667" y="814"/>
                    <a:pt x="38486" y="809"/>
                    <a:pt x="38305" y="809"/>
                  </a:cubicBezTo>
                  <a:cubicBezTo>
                    <a:pt x="37528" y="809"/>
                    <a:pt x="36754" y="893"/>
                    <a:pt x="35996" y="1096"/>
                  </a:cubicBezTo>
                  <a:cubicBezTo>
                    <a:pt x="35197" y="1302"/>
                    <a:pt x="34444" y="1690"/>
                    <a:pt x="33690" y="2055"/>
                  </a:cubicBezTo>
                  <a:cubicBezTo>
                    <a:pt x="33693" y="2055"/>
                    <a:pt x="33696" y="2054"/>
                    <a:pt x="33699" y="2054"/>
                  </a:cubicBezTo>
                  <a:lnTo>
                    <a:pt x="33699" y="2054"/>
                  </a:lnTo>
                  <a:cubicBezTo>
                    <a:pt x="33687" y="2061"/>
                    <a:pt x="33676" y="2069"/>
                    <a:pt x="33667" y="2078"/>
                  </a:cubicBezTo>
                  <a:cubicBezTo>
                    <a:pt x="33202" y="2299"/>
                    <a:pt x="32714" y="2478"/>
                    <a:pt x="32205" y="2593"/>
                  </a:cubicBezTo>
                  <a:lnTo>
                    <a:pt x="32205" y="2593"/>
                  </a:lnTo>
                  <a:cubicBezTo>
                    <a:pt x="32206" y="2592"/>
                    <a:pt x="32206" y="2592"/>
                    <a:pt x="32207" y="2591"/>
                  </a:cubicBezTo>
                  <a:lnTo>
                    <a:pt x="32207" y="2591"/>
                  </a:lnTo>
                  <a:lnTo>
                    <a:pt x="32202" y="2594"/>
                  </a:lnTo>
                  <a:lnTo>
                    <a:pt x="32202" y="2594"/>
                  </a:lnTo>
                  <a:cubicBezTo>
                    <a:pt x="32188" y="2597"/>
                    <a:pt x="32175" y="2600"/>
                    <a:pt x="32161" y="2603"/>
                  </a:cubicBezTo>
                  <a:cubicBezTo>
                    <a:pt x="31987" y="2629"/>
                    <a:pt x="31806" y="2640"/>
                    <a:pt x="31621" y="2640"/>
                  </a:cubicBezTo>
                  <a:cubicBezTo>
                    <a:pt x="31490" y="2640"/>
                    <a:pt x="31358" y="2635"/>
                    <a:pt x="31225" y="2625"/>
                  </a:cubicBezTo>
                  <a:cubicBezTo>
                    <a:pt x="30860" y="2603"/>
                    <a:pt x="30472" y="2511"/>
                    <a:pt x="30107" y="2397"/>
                  </a:cubicBezTo>
                  <a:cubicBezTo>
                    <a:pt x="29194" y="2055"/>
                    <a:pt x="28440" y="1416"/>
                    <a:pt x="27573" y="959"/>
                  </a:cubicBezTo>
                  <a:cubicBezTo>
                    <a:pt x="27139" y="731"/>
                    <a:pt x="26683" y="571"/>
                    <a:pt x="26204" y="480"/>
                  </a:cubicBezTo>
                  <a:cubicBezTo>
                    <a:pt x="25936" y="426"/>
                    <a:pt x="25669" y="404"/>
                    <a:pt x="25401" y="404"/>
                  </a:cubicBezTo>
                  <a:cubicBezTo>
                    <a:pt x="25212" y="404"/>
                    <a:pt x="25023" y="415"/>
                    <a:pt x="24834" y="434"/>
                  </a:cubicBezTo>
                  <a:cubicBezTo>
                    <a:pt x="23191" y="594"/>
                    <a:pt x="21775" y="1575"/>
                    <a:pt x="20155" y="1895"/>
                  </a:cubicBezTo>
                  <a:cubicBezTo>
                    <a:pt x="19864" y="1946"/>
                    <a:pt x="19586" y="1972"/>
                    <a:pt x="19301" y="1972"/>
                  </a:cubicBezTo>
                  <a:cubicBezTo>
                    <a:pt x="19206" y="1972"/>
                    <a:pt x="19111" y="1969"/>
                    <a:pt x="19014" y="1963"/>
                  </a:cubicBezTo>
                  <a:cubicBezTo>
                    <a:pt x="18420" y="1918"/>
                    <a:pt x="17850" y="1712"/>
                    <a:pt x="17279" y="1530"/>
                  </a:cubicBezTo>
                  <a:lnTo>
                    <a:pt x="17233" y="1507"/>
                  </a:lnTo>
                  <a:lnTo>
                    <a:pt x="17256" y="1507"/>
                  </a:lnTo>
                  <a:cubicBezTo>
                    <a:pt x="16457" y="1233"/>
                    <a:pt x="15681" y="891"/>
                    <a:pt x="14882" y="617"/>
                  </a:cubicBezTo>
                  <a:cubicBezTo>
                    <a:pt x="14517" y="480"/>
                    <a:pt x="14152" y="389"/>
                    <a:pt x="13764" y="297"/>
                  </a:cubicBezTo>
                  <a:cubicBezTo>
                    <a:pt x="13376" y="206"/>
                    <a:pt x="12965" y="160"/>
                    <a:pt x="12577" y="160"/>
                  </a:cubicBezTo>
                  <a:cubicBezTo>
                    <a:pt x="12535" y="159"/>
                    <a:pt x="12494" y="159"/>
                    <a:pt x="12453" y="159"/>
                  </a:cubicBezTo>
                  <a:cubicBezTo>
                    <a:pt x="11514" y="159"/>
                    <a:pt x="10599" y="403"/>
                    <a:pt x="9747" y="731"/>
                  </a:cubicBezTo>
                  <a:cubicBezTo>
                    <a:pt x="9495" y="822"/>
                    <a:pt x="9244" y="936"/>
                    <a:pt x="8993" y="1028"/>
                  </a:cubicBezTo>
                  <a:cubicBezTo>
                    <a:pt x="8742" y="1119"/>
                    <a:pt x="8491" y="1210"/>
                    <a:pt x="8263" y="1279"/>
                  </a:cubicBezTo>
                  <a:cubicBezTo>
                    <a:pt x="7829" y="1416"/>
                    <a:pt x="7373" y="1530"/>
                    <a:pt x="6916" y="1621"/>
                  </a:cubicBezTo>
                  <a:cubicBezTo>
                    <a:pt x="6425" y="1706"/>
                    <a:pt x="5922" y="1753"/>
                    <a:pt x="5424" y="1753"/>
                  </a:cubicBezTo>
                  <a:cubicBezTo>
                    <a:pt x="5251" y="1753"/>
                    <a:pt x="5079" y="1747"/>
                    <a:pt x="4908" y="1735"/>
                  </a:cubicBezTo>
                  <a:cubicBezTo>
                    <a:pt x="4268" y="1667"/>
                    <a:pt x="3652" y="1530"/>
                    <a:pt x="3036" y="1324"/>
                  </a:cubicBezTo>
                  <a:cubicBezTo>
                    <a:pt x="2169" y="1005"/>
                    <a:pt x="1347" y="571"/>
                    <a:pt x="571" y="46"/>
                  </a:cubicBezTo>
                  <a:cubicBezTo>
                    <a:pt x="525" y="23"/>
                    <a:pt x="479" y="0"/>
                    <a:pt x="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53"/>
            <p:cNvSpPr/>
            <p:nvPr/>
          </p:nvSpPr>
          <p:spPr>
            <a:xfrm>
              <a:off x="2525200" y="1008350"/>
              <a:ext cx="1211475" cy="81275"/>
            </a:xfrm>
            <a:custGeom>
              <a:rect b="b" l="l" r="r" t="t"/>
              <a:pathLst>
                <a:path extrusionOk="0" h="3251" w="48459">
                  <a:moveTo>
                    <a:pt x="13947" y="1"/>
                  </a:moveTo>
                  <a:cubicBezTo>
                    <a:pt x="13673" y="1"/>
                    <a:pt x="13422" y="1"/>
                    <a:pt x="13148" y="46"/>
                  </a:cubicBezTo>
                  <a:cubicBezTo>
                    <a:pt x="12623" y="115"/>
                    <a:pt x="12121" y="252"/>
                    <a:pt x="11619" y="434"/>
                  </a:cubicBezTo>
                  <a:cubicBezTo>
                    <a:pt x="10615" y="845"/>
                    <a:pt x="9816" y="1599"/>
                    <a:pt x="8857" y="2078"/>
                  </a:cubicBezTo>
                  <a:cubicBezTo>
                    <a:pt x="8492" y="2238"/>
                    <a:pt x="8127" y="2352"/>
                    <a:pt x="7739" y="2420"/>
                  </a:cubicBezTo>
                  <a:cubicBezTo>
                    <a:pt x="7413" y="2472"/>
                    <a:pt x="7075" y="2497"/>
                    <a:pt x="6734" y="2497"/>
                  </a:cubicBezTo>
                  <a:cubicBezTo>
                    <a:pt x="6620" y="2497"/>
                    <a:pt x="6506" y="2494"/>
                    <a:pt x="6392" y="2489"/>
                  </a:cubicBezTo>
                  <a:cubicBezTo>
                    <a:pt x="5662" y="2420"/>
                    <a:pt x="4931" y="2238"/>
                    <a:pt x="4246" y="1987"/>
                  </a:cubicBezTo>
                  <a:cubicBezTo>
                    <a:pt x="2968" y="1530"/>
                    <a:pt x="1781" y="891"/>
                    <a:pt x="594" y="252"/>
                  </a:cubicBezTo>
                  <a:cubicBezTo>
                    <a:pt x="540" y="225"/>
                    <a:pt x="481" y="212"/>
                    <a:pt x="423" y="212"/>
                  </a:cubicBezTo>
                  <a:cubicBezTo>
                    <a:pt x="288" y="212"/>
                    <a:pt x="156" y="283"/>
                    <a:pt x="92" y="412"/>
                  </a:cubicBezTo>
                  <a:cubicBezTo>
                    <a:pt x="1" y="617"/>
                    <a:pt x="69" y="822"/>
                    <a:pt x="252" y="937"/>
                  </a:cubicBezTo>
                  <a:cubicBezTo>
                    <a:pt x="1165" y="1439"/>
                    <a:pt x="2101" y="1918"/>
                    <a:pt x="3037" y="2329"/>
                  </a:cubicBezTo>
                  <a:cubicBezTo>
                    <a:pt x="4041" y="2763"/>
                    <a:pt x="5091" y="3105"/>
                    <a:pt x="6164" y="3219"/>
                  </a:cubicBezTo>
                  <a:cubicBezTo>
                    <a:pt x="6400" y="3240"/>
                    <a:pt x="6631" y="3251"/>
                    <a:pt x="6860" y="3251"/>
                  </a:cubicBezTo>
                  <a:cubicBezTo>
                    <a:pt x="7140" y="3251"/>
                    <a:pt x="7417" y="3234"/>
                    <a:pt x="7693" y="3196"/>
                  </a:cubicBezTo>
                  <a:cubicBezTo>
                    <a:pt x="7967" y="3173"/>
                    <a:pt x="8241" y="3105"/>
                    <a:pt x="8492" y="3037"/>
                  </a:cubicBezTo>
                  <a:cubicBezTo>
                    <a:pt x="8743" y="2968"/>
                    <a:pt x="8971" y="2854"/>
                    <a:pt x="9199" y="2763"/>
                  </a:cubicBezTo>
                  <a:cubicBezTo>
                    <a:pt x="10090" y="2329"/>
                    <a:pt x="10820" y="1667"/>
                    <a:pt x="11710" y="1233"/>
                  </a:cubicBezTo>
                  <a:cubicBezTo>
                    <a:pt x="12121" y="1051"/>
                    <a:pt x="12555" y="914"/>
                    <a:pt x="13011" y="822"/>
                  </a:cubicBezTo>
                  <a:cubicBezTo>
                    <a:pt x="13306" y="778"/>
                    <a:pt x="13601" y="753"/>
                    <a:pt x="13896" y="753"/>
                  </a:cubicBezTo>
                  <a:cubicBezTo>
                    <a:pt x="14057" y="753"/>
                    <a:pt x="14219" y="761"/>
                    <a:pt x="14381" y="777"/>
                  </a:cubicBezTo>
                  <a:cubicBezTo>
                    <a:pt x="15066" y="822"/>
                    <a:pt x="15727" y="1005"/>
                    <a:pt x="16367" y="1233"/>
                  </a:cubicBezTo>
                  <a:cubicBezTo>
                    <a:pt x="17987" y="1804"/>
                    <a:pt x="19494" y="2648"/>
                    <a:pt x="21206" y="2900"/>
                  </a:cubicBezTo>
                  <a:cubicBezTo>
                    <a:pt x="21515" y="2944"/>
                    <a:pt x="21825" y="2969"/>
                    <a:pt x="22128" y="2969"/>
                  </a:cubicBezTo>
                  <a:cubicBezTo>
                    <a:pt x="22294" y="2969"/>
                    <a:pt x="22459" y="2961"/>
                    <a:pt x="22621" y="2945"/>
                  </a:cubicBezTo>
                  <a:cubicBezTo>
                    <a:pt x="23191" y="2922"/>
                    <a:pt x="23739" y="2808"/>
                    <a:pt x="24264" y="2648"/>
                  </a:cubicBezTo>
                  <a:cubicBezTo>
                    <a:pt x="25337" y="2352"/>
                    <a:pt x="26364" y="1895"/>
                    <a:pt x="27460" y="1690"/>
                  </a:cubicBezTo>
                  <a:cubicBezTo>
                    <a:pt x="27802" y="1638"/>
                    <a:pt x="28132" y="1613"/>
                    <a:pt x="28468" y="1613"/>
                  </a:cubicBezTo>
                  <a:cubicBezTo>
                    <a:pt x="28580" y="1613"/>
                    <a:pt x="28692" y="1616"/>
                    <a:pt x="28806" y="1621"/>
                  </a:cubicBezTo>
                  <a:cubicBezTo>
                    <a:pt x="29651" y="1713"/>
                    <a:pt x="30473" y="1964"/>
                    <a:pt x="31272" y="2215"/>
                  </a:cubicBezTo>
                  <a:cubicBezTo>
                    <a:pt x="31682" y="2329"/>
                    <a:pt x="32093" y="2443"/>
                    <a:pt x="32527" y="2534"/>
                  </a:cubicBezTo>
                  <a:cubicBezTo>
                    <a:pt x="32983" y="2648"/>
                    <a:pt x="33440" y="2694"/>
                    <a:pt x="33896" y="2717"/>
                  </a:cubicBezTo>
                  <a:cubicBezTo>
                    <a:pt x="34764" y="2717"/>
                    <a:pt x="35585" y="2489"/>
                    <a:pt x="36384" y="2169"/>
                  </a:cubicBezTo>
                  <a:cubicBezTo>
                    <a:pt x="37069" y="1872"/>
                    <a:pt x="37731" y="1553"/>
                    <a:pt x="38484" y="1416"/>
                  </a:cubicBezTo>
                  <a:cubicBezTo>
                    <a:pt x="38702" y="1382"/>
                    <a:pt x="38931" y="1361"/>
                    <a:pt x="39164" y="1361"/>
                  </a:cubicBezTo>
                  <a:cubicBezTo>
                    <a:pt x="39249" y="1361"/>
                    <a:pt x="39335" y="1364"/>
                    <a:pt x="39420" y="1370"/>
                  </a:cubicBezTo>
                  <a:cubicBezTo>
                    <a:pt x="39785" y="1393"/>
                    <a:pt x="40173" y="1484"/>
                    <a:pt x="40539" y="1621"/>
                  </a:cubicBezTo>
                  <a:cubicBezTo>
                    <a:pt x="41064" y="1804"/>
                    <a:pt x="41543" y="2055"/>
                    <a:pt x="42068" y="2283"/>
                  </a:cubicBezTo>
                  <a:cubicBezTo>
                    <a:pt x="42342" y="2397"/>
                    <a:pt x="42616" y="2512"/>
                    <a:pt x="42912" y="2580"/>
                  </a:cubicBezTo>
                  <a:cubicBezTo>
                    <a:pt x="43232" y="2671"/>
                    <a:pt x="43552" y="2694"/>
                    <a:pt x="43871" y="2717"/>
                  </a:cubicBezTo>
                  <a:cubicBezTo>
                    <a:pt x="43909" y="2718"/>
                    <a:pt x="43947" y="2719"/>
                    <a:pt x="43986" y="2719"/>
                  </a:cubicBezTo>
                  <a:cubicBezTo>
                    <a:pt x="44698" y="2719"/>
                    <a:pt x="45389" y="2519"/>
                    <a:pt x="46039" y="2238"/>
                  </a:cubicBezTo>
                  <a:cubicBezTo>
                    <a:pt x="46747" y="1941"/>
                    <a:pt x="47409" y="1599"/>
                    <a:pt x="48139" y="1393"/>
                  </a:cubicBezTo>
                  <a:cubicBezTo>
                    <a:pt x="48345" y="1347"/>
                    <a:pt x="48459" y="1119"/>
                    <a:pt x="48390" y="937"/>
                  </a:cubicBezTo>
                  <a:cubicBezTo>
                    <a:pt x="48336" y="772"/>
                    <a:pt x="48192" y="666"/>
                    <a:pt x="48032" y="666"/>
                  </a:cubicBezTo>
                  <a:cubicBezTo>
                    <a:pt x="47992" y="666"/>
                    <a:pt x="47952" y="672"/>
                    <a:pt x="47911" y="686"/>
                  </a:cubicBezTo>
                  <a:cubicBezTo>
                    <a:pt x="46770" y="982"/>
                    <a:pt x="45766" y="1667"/>
                    <a:pt x="44624" y="1895"/>
                  </a:cubicBezTo>
                  <a:cubicBezTo>
                    <a:pt x="44390" y="1929"/>
                    <a:pt x="44156" y="1950"/>
                    <a:pt x="43923" y="1950"/>
                  </a:cubicBezTo>
                  <a:cubicBezTo>
                    <a:pt x="43837" y="1950"/>
                    <a:pt x="43751" y="1947"/>
                    <a:pt x="43666" y="1941"/>
                  </a:cubicBezTo>
                  <a:cubicBezTo>
                    <a:pt x="43346" y="1918"/>
                    <a:pt x="43049" y="1827"/>
                    <a:pt x="42753" y="1735"/>
                  </a:cubicBezTo>
                  <a:cubicBezTo>
                    <a:pt x="42136" y="1507"/>
                    <a:pt x="41589" y="1210"/>
                    <a:pt x="40995" y="982"/>
                  </a:cubicBezTo>
                  <a:cubicBezTo>
                    <a:pt x="40653" y="845"/>
                    <a:pt x="40287" y="731"/>
                    <a:pt x="39922" y="663"/>
                  </a:cubicBezTo>
                  <a:cubicBezTo>
                    <a:pt x="39672" y="618"/>
                    <a:pt x="39421" y="593"/>
                    <a:pt x="39164" y="593"/>
                  </a:cubicBezTo>
                  <a:cubicBezTo>
                    <a:pt x="39024" y="593"/>
                    <a:pt x="38881" y="601"/>
                    <a:pt x="38735" y="617"/>
                  </a:cubicBezTo>
                  <a:cubicBezTo>
                    <a:pt x="38051" y="663"/>
                    <a:pt x="37389" y="914"/>
                    <a:pt x="36750" y="1188"/>
                  </a:cubicBezTo>
                  <a:cubicBezTo>
                    <a:pt x="36088" y="1462"/>
                    <a:pt x="35449" y="1735"/>
                    <a:pt x="34741" y="1872"/>
                  </a:cubicBezTo>
                  <a:cubicBezTo>
                    <a:pt x="34433" y="1924"/>
                    <a:pt x="34125" y="1949"/>
                    <a:pt x="33817" y="1949"/>
                  </a:cubicBezTo>
                  <a:cubicBezTo>
                    <a:pt x="33714" y="1949"/>
                    <a:pt x="33611" y="1947"/>
                    <a:pt x="33508" y="1941"/>
                  </a:cubicBezTo>
                  <a:cubicBezTo>
                    <a:pt x="32664" y="1850"/>
                    <a:pt x="31865" y="1599"/>
                    <a:pt x="31066" y="1347"/>
                  </a:cubicBezTo>
                  <a:cubicBezTo>
                    <a:pt x="30655" y="1233"/>
                    <a:pt x="30222" y="1119"/>
                    <a:pt x="29811" y="1005"/>
                  </a:cubicBezTo>
                  <a:cubicBezTo>
                    <a:pt x="29377" y="914"/>
                    <a:pt x="28920" y="868"/>
                    <a:pt x="28487" y="845"/>
                  </a:cubicBezTo>
                  <a:cubicBezTo>
                    <a:pt x="28448" y="844"/>
                    <a:pt x="28409" y="844"/>
                    <a:pt x="28370" y="844"/>
                  </a:cubicBezTo>
                  <a:cubicBezTo>
                    <a:pt x="27496" y="844"/>
                    <a:pt x="26624" y="1085"/>
                    <a:pt x="25793" y="1347"/>
                  </a:cubicBezTo>
                  <a:cubicBezTo>
                    <a:pt x="24949" y="1621"/>
                    <a:pt x="24104" y="1964"/>
                    <a:pt x="23214" y="2123"/>
                  </a:cubicBezTo>
                  <a:cubicBezTo>
                    <a:pt x="22864" y="2184"/>
                    <a:pt x="22524" y="2205"/>
                    <a:pt x="22188" y="2205"/>
                  </a:cubicBezTo>
                  <a:cubicBezTo>
                    <a:pt x="22020" y="2205"/>
                    <a:pt x="21852" y="2200"/>
                    <a:pt x="21685" y="2192"/>
                  </a:cubicBezTo>
                  <a:cubicBezTo>
                    <a:pt x="20977" y="2123"/>
                    <a:pt x="20293" y="1941"/>
                    <a:pt x="19608" y="1713"/>
                  </a:cubicBezTo>
                  <a:cubicBezTo>
                    <a:pt x="17964" y="1096"/>
                    <a:pt x="16367" y="206"/>
                    <a:pt x="14586" y="24"/>
                  </a:cubicBezTo>
                  <a:cubicBezTo>
                    <a:pt x="14381" y="1"/>
                    <a:pt x="14153" y="1"/>
                    <a:pt x="13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53"/>
            <p:cNvSpPr/>
            <p:nvPr/>
          </p:nvSpPr>
          <p:spPr>
            <a:xfrm>
              <a:off x="2525200" y="902800"/>
              <a:ext cx="113025" cy="133025"/>
            </a:xfrm>
            <a:custGeom>
              <a:rect b="b" l="l" r="r" t="t"/>
              <a:pathLst>
                <a:path extrusionOk="0" h="5321" w="4521">
                  <a:moveTo>
                    <a:pt x="1827" y="0"/>
                  </a:moveTo>
                  <a:cubicBezTo>
                    <a:pt x="1758" y="0"/>
                    <a:pt x="1690" y="0"/>
                    <a:pt x="1621" y="46"/>
                  </a:cubicBezTo>
                  <a:cubicBezTo>
                    <a:pt x="1462" y="160"/>
                    <a:pt x="1393" y="411"/>
                    <a:pt x="1530" y="571"/>
                  </a:cubicBezTo>
                  <a:cubicBezTo>
                    <a:pt x="2261" y="1621"/>
                    <a:pt x="2831" y="2762"/>
                    <a:pt x="3493" y="3858"/>
                  </a:cubicBezTo>
                  <a:cubicBezTo>
                    <a:pt x="2397" y="4017"/>
                    <a:pt x="1302" y="4109"/>
                    <a:pt x="275" y="4588"/>
                  </a:cubicBezTo>
                  <a:cubicBezTo>
                    <a:pt x="183" y="4634"/>
                    <a:pt x="115" y="4679"/>
                    <a:pt x="69" y="4771"/>
                  </a:cubicBezTo>
                  <a:cubicBezTo>
                    <a:pt x="24" y="4862"/>
                    <a:pt x="1" y="4953"/>
                    <a:pt x="46" y="5067"/>
                  </a:cubicBezTo>
                  <a:cubicBezTo>
                    <a:pt x="69" y="5159"/>
                    <a:pt x="138" y="5227"/>
                    <a:pt x="229" y="5273"/>
                  </a:cubicBezTo>
                  <a:cubicBezTo>
                    <a:pt x="271" y="5301"/>
                    <a:pt x="340" y="5320"/>
                    <a:pt x="402" y="5320"/>
                  </a:cubicBezTo>
                  <a:cubicBezTo>
                    <a:pt x="441" y="5320"/>
                    <a:pt x="477" y="5313"/>
                    <a:pt x="503" y="5296"/>
                  </a:cubicBezTo>
                  <a:cubicBezTo>
                    <a:pt x="1051" y="5067"/>
                    <a:pt x="1599" y="4908"/>
                    <a:pt x="2192" y="4816"/>
                  </a:cubicBezTo>
                  <a:lnTo>
                    <a:pt x="2078" y="4816"/>
                  </a:lnTo>
                  <a:cubicBezTo>
                    <a:pt x="2763" y="4702"/>
                    <a:pt x="3470" y="4656"/>
                    <a:pt x="4155" y="4542"/>
                  </a:cubicBezTo>
                  <a:cubicBezTo>
                    <a:pt x="4224" y="4542"/>
                    <a:pt x="4292" y="4519"/>
                    <a:pt x="4338" y="4474"/>
                  </a:cubicBezTo>
                  <a:cubicBezTo>
                    <a:pt x="4406" y="4428"/>
                    <a:pt x="4452" y="4383"/>
                    <a:pt x="4475" y="4337"/>
                  </a:cubicBezTo>
                  <a:cubicBezTo>
                    <a:pt x="4520" y="4200"/>
                    <a:pt x="4520" y="4063"/>
                    <a:pt x="4452" y="3949"/>
                  </a:cubicBezTo>
                  <a:cubicBezTo>
                    <a:pt x="3653" y="2716"/>
                    <a:pt x="3014" y="1370"/>
                    <a:pt x="2146" y="160"/>
                  </a:cubicBezTo>
                  <a:cubicBezTo>
                    <a:pt x="2078" y="46"/>
                    <a:pt x="1964" y="0"/>
                    <a:pt x="1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53"/>
            <p:cNvSpPr/>
            <p:nvPr/>
          </p:nvSpPr>
          <p:spPr>
            <a:xfrm>
              <a:off x="3687025" y="827475"/>
              <a:ext cx="26275" cy="133125"/>
            </a:xfrm>
            <a:custGeom>
              <a:rect b="b" l="l" r="r" t="t"/>
              <a:pathLst>
                <a:path extrusionOk="0" h="5325" w="1051">
                  <a:moveTo>
                    <a:pt x="365" y="0"/>
                  </a:moveTo>
                  <a:cubicBezTo>
                    <a:pt x="183" y="0"/>
                    <a:pt x="0" y="183"/>
                    <a:pt x="0" y="388"/>
                  </a:cubicBezTo>
                  <a:cubicBezTo>
                    <a:pt x="137" y="1917"/>
                    <a:pt x="274" y="3447"/>
                    <a:pt x="206" y="4976"/>
                  </a:cubicBezTo>
                  <a:cubicBezTo>
                    <a:pt x="206" y="5067"/>
                    <a:pt x="274" y="5159"/>
                    <a:pt x="343" y="5227"/>
                  </a:cubicBezTo>
                  <a:cubicBezTo>
                    <a:pt x="399" y="5283"/>
                    <a:pt x="471" y="5324"/>
                    <a:pt x="558" y="5324"/>
                  </a:cubicBezTo>
                  <a:cubicBezTo>
                    <a:pt x="577" y="5324"/>
                    <a:pt x="596" y="5322"/>
                    <a:pt x="616" y="5318"/>
                  </a:cubicBezTo>
                  <a:cubicBezTo>
                    <a:pt x="708" y="5318"/>
                    <a:pt x="799" y="5273"/>
                    <a:pt x="868" y="5204"/>
                  </a:cubicBezTo>
                  <a:cubicBezTo>
                    <a:pt x="936" y="5113"/>
                    <a:pt x="959" y="5022"/>
                    <a:pt x="959" y="4930"/>
                  </a:cubicBezTo>
                  <a:cubicBezTo>
                    <a:pt x="1050" y="3401"/>
                    <a:pt x="913" y="1872"/>
                    <a:pt x="776" y="365"/>
                  </a:cubicBezTo>
                  <a:cubicBezTo>
                    <a:pt x="753" y="160"/>
                    <a:pt x="594" y="0"/>
                    <a:pt x="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53"/>
            <p:cNvSpPr/>
            <p:nvPr/>
          </p:nvSpPr>
          <p:spPr>
            <a:xfrm>
              <a:off x="3713825" y="1022625"/>
              <a:ext cx="21150" cy="136450"/>
            </a:xfrm>
            <a:custGeom>
              <a:rect b="b" l="l" r="r" t="t"/>
              <a:pathLst>
                <a:path extrusionOk="0" h="5458" w="846">
                  <a:moveTo>
                    <a:pt x="366" y="0"/>
                  </a:moveTo>
                  <a:cubicBezTo>
                    <a:pt x="161" y="0"/>
                    <a:pt x="1" y="183"/>
                    <a:pt x="1" y="388"/>
                  </a:cubicBezTo>
                  <a:cubicBezTo>
                    <a:pt x="24" y="1963"/>
                    <a:pt x="24" y="3538"/>
                    <a:pt x="92" y="5113"/>
                  </a:cubicBezTo>
                  <a:cubicBezTo>
                    <a:pt x="92" y="5306"/>
                    <a:pt x="252" y="5458"/>
                    <a:pt x="441" y="5458"/>
                  </a:cubicBezTo>
                  <a:cubicBezTo>
                    <a:pt x="454" y="5458"/>
                    <a:pt x="467" y="5457"/>
                    <a:pt x="480" y="5456"/>
                  </a:cubicBezTo>
                  <a:cubicBezTo>
                    <a:pt x="686" y="5456"/>
                    <a:pt x="845" y="5273"/>
                    <a:pt x="845" y="5068"/>
                  </a:cubicBezTo>
                  <a:cubicBezTo>
                    <a:pt x="777" y="3493"/>
                    <a:pt x="777" y="1918"/>
                    <a:pt x="777" y="366"/>
                  </a:cubicBezTo>
                  <a:cubicBezTo>
                    <a:pt x="777" y="160"/>
                    <a:pt x="572"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53"/>
            <p:cNvSpPr/>
            <p:nvPr/>
          </p:nvSpPr>
          <p:spPr>
            <a:xfrm>
              <a:off x="3684725" y="826325"/>
              <a:ext cx="239700" cy="337850"/>
            </a:xfrm>
            <a:custGeom>
              <a:rect b="b" l="l" r="r" t="t"/>
              <a:pathLst>
                <a:path extrusionOk="0" h="13514" w="9588">
                  <a:moveTo>
                    <a:pt x="4249" y="2831"/>
                  </a:moveTo>
                  <a:cubicBezTo>
                    <a:pt x="4271" y="2846"/>
                    <a:pt x="4293" y="2861"/>
                    <a:pt x="4315" y="2876"/>
                  </a:cubicBezTo>
                  <a:cubicBezTo>
                    <a:pt x="4293" y="2855"/>
                    <a:pt x="4271" y="2833"/>
                    <a:pt x="4249" y="2831"/>
                  </a:cubicBezTo>
                  <a:close/>
                  <a:moveTo>
                    <a:pt x="412" y="0"/>
                  </a:moveTo>
                  <a:cubicBezTo>
                    <a:pt x="320" y="0"/>
                    <a:pt x="206" y="23"/>
                    <a:pt x="138" y="115"/>
                  </a:cubicBezTo>
                  <a:cubicBezTo>
                    <a:pt x="1" y="274"/>
                    <a:pt x="1" y="525"/>
                    <a:pt x="161" y="662"/>
                  </a:cubicBezTo>
                  <a:cubicBezTo>
                    <a:pt x="2717" y="2922"/>
                    <a:pt x="5707" y="4634"/>
                    <a:pt x="8515" y="6529"/>
                  </a:cubicBezTo>
                  <a:lnTo>
                    <a:pt x="8606" y="6597"/>
                  </a:lnTo>
                  <a:cubicBezTo>
                    <a:pt x="8378" y="6802"/>
                    <a:pt x="8149" y="7008"/>
                    <a:pt x="7898" y="7213"/>
                  </a:cubicBezTo>
                  <a:cubicBezTo>
                    <a:pt x="5707" y="9108"/>
                    <a:pt x="3288" y="10774"/>
                    <a:pt x="1256" y="12897"/>
                  </a:cubicBezTo>
                  <a:cubicBezTo>
                    <a:pt x="1119" y="13034"/>
                    <a:pt x="1142" y="13285"/>
                    <a:pt x="1279" y="13422"/>
                  </a:cubicBezTo>
                  <a:cubicBezTo>
                    <a:pt x="1352" y="13485"/>
                    <a:pt x="1445" y="13514"/>
                    <a:pt x="1537" y="13514"/>
                  </a:cubicBezTo>
                  <a:cubicBezTo>
                    <a:pt x="1645" y="13514"/>
                    <a:pt x="1753" y="13473"/>
                    <a:pt x="1827" y="13399"/>
                  </a:cubicBezTo>
                  <a:cubicBezTo>
                    <a:pt x="2466" y="12737"/>
                    <a:pt x="3128" y="12121"/>
                    <a:pt x="3813" y="11527"/>
                  </a:cubicBezTo>
                  <a:lnTo>
                    <a:pt x="3813" y="11527"/>
                  </a:lnTo>
                  <a:cubicBezTo>
                    <a:pt x="3790" y="11550"/>
                    <a:pt x="3767" y="11573"/>
                    <a:pt x="3744" y="11596"/>
                  </a:cubicBezTo>
                  <a:cubicBezTo>
                    <a:pt x="5639" y="9975"/>
                    <a:pt x="7670" y="8514"/>
                    <a:pt x="9496" y="6802"/>
                  </a:cubicBezTo>
                  <a:cubicBezTo>
                    <a:pt x="9565" y="6734"/>
                    <a:pt x="9587" y="6620"/>
                    <a:pt x="9587" y="6529"/>
                  </a:cubicBezTo>
                  <a:cubicBezTo>
                    <a:pt x="9587" y="6437"/>
                    <a:pt x="9542" y="6323"/>
                    <a:pt x="9473" y="6255"/>
                  </a:cubicBezTo>
                  <a:cubicBezTo>
                    <a:pt x="7739" y="5068"/>
                    <a:pt x="5958" y="3995"/>
                    <a:pt x="4246" y="2831"/>
                  </a:cubicBezTo>
                  <a:cubicBezTo>
                    <a:pt x="4247" y="2831"/>
                    <a:pt x="4248" y="2831"/>
                    <a:pt x="4249" y="2831"/>
                  </a:cubicBezTo>
                  <a:lnTo>
                    <a:pt x="4249" y="2831"/>
                  </a:lnTo>
                  <a:cubicBezTo>
                    <a:pt x="3016" y="1977"/>
                    <a:pt x="1807" y="1079"/>
                    <a:pt x="663" y="92"/>
                  </a:cubicBezTo>
                  <a:cubicBezTo>
                    <a:pt x="594" y="23"/>
                    <a:pt x="503"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53"/>
            <p:cNvSpPr/>
            <p:nvPr/>
          </p:nvSpPr>
          <p:spPr>
            <a:xfrm>
              <a:off x="2796825" y="1068850"/>
              <a:ext cx="130700" cy="39125"/>
            </a:xfrm>
            <a:custGeom>
              <a:rect b="b" l="l" r="r" t="t"/>
              <a:pathLst>
                <a:path extrusionOk="0" h="1565" w="5228">
                  <a:moveTo>
                    <a:pt x="2489" y="0"/>
                  </a:moveTo>
                  <a:cubicBezTo>
                    <a:pt x="2078" y="0"/>
                    <a:pt x="1644" y="69"/>
                    <a:pt x="1279" y="251"/>
                  </a:cubicBezTo>
                  <a:cubicBezTo>
                    <a:pt x="822" y="434"/>
                    <a:pt x="434" y="731"/>
                    <a:pt x="92" y="1096"/>
                  </a:cubicBezTo>
                  <a:cubicBezTo>
                    <a:pt x="1" y="1210"/>
                    <a:pt x="23" y="1393"/>
                    <a:pt x="138" y="1507"/>
                  </a:cubicBezTo>
                  <a:cubicBezTo>
                    <a:pt x="188" y="1547"/>
                    <a:pt x="246" y="1565"/>
                    <a:pt x="306" y="1565"/>
                  </a:cubicBezTo>
                  <a:cubicBezTo>
                    <a:pt x="383" y="1565"/>
                    <a:pt x="462" y="1535"/>
                    <a:pt x="526" y="1484"/>
                  </a:cubicBezTo>
                  <a:cubicBezTo>
                    <a:pt x="617" y="1370"/>
                    <a:pt x="708" y="1301"/>
                    <a:pt x="800" y="1210"/>
                  </a:cubicBezTo>
                  <a:cubicBezTo>
                    <a:pt x="1005" y="1050"/>
                    <a:pt x="1210" y="913"/>
                    <a:pt x="1439" y="799"/>
                  </a:cubicBezTo>
                  <a:cubicBezTo>
                    <a:pt x="1644" y="708"/>
                    <a:pt x="1827" y="639"/>
                    <a:pt x="2032" y="594"/>
                  </a:cubicBezTo>
                  <a:cubicBezTo>
                    <a:pt x="2210" y="578"/>
                    <a:pt x="2387" y="561"/>
                    <a:pt x="2557" y="561"/>
                  </a:cubicBezTo>
                  <a:cubicBezTo>
                    <a:pt x="2627" y="561"/>
                    <a:pt x="2696" y="564"/>
                    <a:pt x="2763" y="571"/>
                  </a:cubicBezTo>
                  <a:cubicBezTo>
                    <a:pt x="3128" y="617"/>
                    <a:pt x="3493" y="685"/>
                    <a:pt x="3835" y="799"/>
                  </a:cubicBezTo>
                  <a:cubicBezTo>
                    <a:pt x="4155" y="913"/>
                    <a:pt x="4452" y="1050"/>
                    <a:pt x="4771" y="1187"/>
                  </a:cubicBezTo>
                  <a:cubicBezTo>
                    <a:pt x="4814" y="1208"/>
                    <a:pt x="4858" y="1219"/>
                    <a:pt x="4902" y="1219"/>
                  </a:cubicBezTo>
                  <a:cubicBezTo>
                    <a:pt x="4998" y="1219"/>
                    <a:pt x="5089" y="1168"/>
                    <a:pt x="5136" y="1073"/>
                  </a:cubicBezTo>
                  <a:cubicBezTo>
                    <a:pt x="5228" y="936"/>
                    <a:pt x="5159" y="753"/>
                    <a:pt x="5022" y="685"/>
                  </a:cubicBezTo>
                  <a:cubicBezTo>
                    <a:pt x="4223" y="297"/>
                    <a:pt x="3402" y="0"/>
                    <a:pt x="2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53"/>
            <p:cNvSpPr/>
            <p:nvPr/>
          </p:nvSpPr>
          <p:spPr>
            <a:xfrm>
              <a:off x="3256750" y="1076250"/>
              <a:ext cx="182075" cy="46825"/>
            </a:xfrm>
            <a:custGeom>
              <a:rect b="b" l="l" r="r" t="t"/>
              <a:pathLst>
                <a:path extrusionOk="0" h="1873" w="7283">
                  <a:moveTo>
                    <a:pt x="298" y="1"/>
                  </a:moveTo>
                  <a:cubicBezTo>
                    <a:pt x="183" y="1"/>
                    <a:pt x="92" y="69"/>
                    <a:pt x="24" y="161"/>
                  </a:cubicBezTo>
                  <a:cubicBezTo>
                    <a:pt x="1" y="229"/>
                    <a:pt x="1" y="321"/>
                    <a:pt x="24" y="389"/>
                  </a:cubicBezTo>
                  <a:cubicBezTo>
                    <a:pt x="47" y="457"/>
                    <a:pt x="92" y="503"/>
                    <a:pt x="161" y="549"/>
                  </a:cubicBezTo>
                  <a:cubicBezTo>
                    <a:pt x="1188" y="1188"/>
                    <a:pt x="2329" y="1667"/>
                    <a:pt x="3539" y="1827"/>
                  </a:cubicBezTo>
                  <a:cubicBezTo>
                    <a:pt x="3836" y="1850"/>
                    <a:pt x="4132" y="1873"/>
                    <a:pt x="4429" y="1873"/>
                  </a:cubicBezTo>
                  <a:cubicBezTo>
                    <a:pt x="4726" y="1850"/>
                    <a:pt x="5045" y="1804"/>
                    <a:pt x="5342" y="1758"/>
                  </a:cubicBezTo>
                  <a:cubicBezTo>
                    <a:pt x="5981" y="1644"/>
                    <a:pt x="6575" y="1370"/>
                    <a:pt x="7100" y="1051"/>
                  </a:cubicBezTo>
                  <a:cubicBezTo>
                    <a:pt x="7236" y="960"/>
                    <a:pt x="7282" y="777"/>
                    <a:pt x="7191" y="640"/>
                  </a:cubicBezTo>
                  <a:cubicBezTo>
                    <a:pt x="7133" y="568"/>
                    <a:pt x="7039" y="523"/>
                    <a:pt x="6948" y="523"/>
                  </a:cubicBezTo>
                  <a:cubicBezTo>
                    <a:pt x="6896" y="523"/>
                    <a:pt x="6845" y="538"/>
                    <a:pt x="6803" y="572"/>
                  </a:cubicBezTo>
                  <a:cubicBezTo>
                    <a:pt x="6643" y="663"/>
                    <a:pt x="6460" y="754"/>
                    <a:pt x="6301" y="845"/>
                  </a:cubicBezTo>
                  <a:cubicBezTo>
                    <a:pt x="5935" y="1005"/>
                    <a:pt x="5525" y="1142"/>
                    <a:pt x="5114" y="1234"/>
                  </a:cubicBezTo>
                  <a:cubicBezTo>
                    <a:pt x="4839" y="1277"/>
                    <a:pt x="4564" y="1293"/>
                    <a:pt x="4295" y="1293"/>
                  </a:cubicBezTo>
                  <a:cubicBezTo>
                    <a:pt x="4139" y="1293"/>
                    <a:pt x="3986" y="1288"/>
                    <a:pt x="3836" y="1279"/>
                  </a:cubicBezTo>
                  <a:cubicBezTo>
                    <a:pt x="3288" y="1234"/>
                    <a:pt x="2763" y="1097"/>
                    <a:pt x="2261" y="937"/>
                  </a:cubicBezTo>
                  <a:lnTo>
                    <a:pt x="2238" y="937"/>
                  </a:lnTo>
                  <a:cubicBezTo>
                    <a:pt x="2215" y="914"/>
                    <a:pt x="2215" y="914"/>
                    <a:pt x="2192" y="914"/>
                  </a:cubicBezTo>
                  <a:lnTo>
                    <a:pt x="2238" y="937"/>
                  </a:lnTo>
                  <a:cubicBezTo>
                    <a:pt x="1599" y="686"/>
                    <a:pt x="982" y="389"/>
                    <a:pt x="412" y="47"/>
                  </a:cubicBezTo>
                  <a:cubicBezTo>
                    <a:pt x="389" y="24"/>
                    <a:pt x="343"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53"/>
            <p:cNvSpPr/>
            <p:nvPr/>
          </p:nvSpPr>
          <p:spPr>
            <a:xfrm>
              <a:off x="2976575" y="878250"/>
              <a:ext cx="149525" cy="42675"/>
            </a:xfrm>
            <a:custGeom>
              <a:rect b="b" l="l" r="r" t="t"/>
              <a:pathLst>
                <a:path extrusionOk="0" h="1707" w="5981">
                  <a:moveTo>
                    <a:pt x="5661" y="1"/>
                  </a:moveTo>
                  <a:cubicBezTo>
                    <a:pt x="5638" y="1"/>
                    <a:pt x="5616" y="23"/>
                    <a:pt x="5593" y="23"/>
                  </a:cubicBezTo>
                  <a:cubicBezTo>
                    <a:pt x="5342" y="138"/>
                    <a:pt x="5091" y="252"/>
                    <a:pt x="4840" y="389"/>
                  </a:cubicBezTo>
                  <a:cubicBezTo>
                    <a:pt x="4223" y="663"/>
                    <a:pt x="3607" y="959"/>
                    <a:pt x="2922" y="1096"/>
                  </a:cubicBezTo>
                  <a:cubicBezTo>
                    <a:pt x="2717" y="1142"/>
                    <a:pt x="2489" y="1142"/>
                    <a:pt x="2238" y="1142"/>
                  </a:cubicBezTo>
                  <a:cubicBezTo>
                    <a:pt x="2055" y="1119"/>
                    <a:pt x="1872" y="1073"/>
                    <a:pt x="1690" y="1005"/>
                  </a:cubicBezTo>
                  <a:cubicBezTo>
                    <a:pt x="1484" y="936"/>
                    <a:pt x="1302" y="822"/>
                    <a:pt x="1119" y="708"/>
                  </a:cubicBezTo>
                  <a:cubicBezTo>
                    <a:pt x="891" y="548"/>
                    <a:pt x="685" y="389"/>
                    <a:pt x="503" y="183"/>
                  </a:cubicBezTo>
                  <a:cubicBezTo>
                    <a:pt x="453" y="143"/>
                    <a:pt x="390" y="125"/>
                    <a:pt x="327" y="125"/>
                  </a:cubicBezTo>
                  <a:cubicBezTo>
                    <a:pt x="246" y="125"/>
                    <a:pt x="166" y="155"/>
                    <a:pt x="115" y="206"/>
                  </a:cubicBezTo>
                  <a:cubicBezTo>
                    <a:pt x="1" y="343"/>
                    <a:pt x="23" y="503"/>
                    <a:pt x="138" y="617"/>
                  </a:cubicBezTo>
                  <a:cubicBezTo>
                    <a:pt x="503" y="1005"/>
                    <a:pt x="936" y="1324"/>
                    <a:pt x="1416" y="1530"/>
                  </a:cubicBezTo>
                  <a:cubicBezTo>
                    <a:pt x="1744" y="1651"/>
                    <a:pt x="2073" y="1706"/>
                    <a:pt x="2411" y="1706"/>
                  </a:cubicBezTo>
                  <a:cubicBezTo>
                    <a:pt x="2519" y="1706"/>
                    <a:pt x="2629" y="1701"/>
                    <a:pt x="2740" y="1690"/>
                  </a:cubicBezTo>
                  <a:cubicBezTo>
                    <a:pt x="3173" y="1644"/>
                    <a:pt x="3630" y="1530"/>
                    <a:pt x="4041" y="1347"/>
                  </a:cubicBezTo>
                  <a:cubicBezTo>
                    <a:pt x="4520" y="1165"/>
                    <a:pt x="4999" y="936"/>
                    <a:pt x="5456" y="708"/>
                  </a:cubicBezTo>
                  <a:lnTo>
                    <a:pt x="5456" y="708"/>
                  </a:lnTo>
                  <a:cubicBezTo>
                    <a:pt x="5456" y="708"/>
                    <a:pt x="5456" y="708"/>
                    <a:pt x="5433" y="731"/>
                  </a:cubicBezTo>
                  <a:cubicBezTo>
                    <a:pt x="5547" y="663"/>
                    <a:pt x="5661" y="617"/>
                    <a:pt x="5775" y="571"/>
                  </a:cubicBezTo>
                  <a:cubicBezTo>
                    <a:pt x="5844" y="526"/>
                    <a:pt x="5890" y="503"/>
                    <a:pt x="5935" y="434"/>
                  </a:cubicBezTo>
                  <a:cubicBezTo>
                    <a:pt x="5981" y="366"/>
                    <a:pt x="5981" y="274"/>
                    <a:pt x="5958" y="206"/>
                  </a:cubicBezTo>
                  <a:cubicBezTo>
                    <a:pt x="5935" y="138"/>
                    <a:pt x="5867" y="69"/>
                    <a:pt x="5798" y="46"/>
                  </a:cubicBezTo>
                  <a:cubicBezTo>
                    <a:pt x="5775" y="23"/>
                    <a:pt x="5730" y="1"/>
                    <a:pt x="5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53"/>
            <p:cNvSpPr/>
            <p:nvPr/>
          </p:nvSpPr>
          <p:spPr>
            <a:xfrm>
              <a:off x="3380575" y="878825"/>
              <a:ext cx="261375" cy="56875"/>
            </a:xfrm>
            <a:custGeom>
              <a:rect b="b" l="l" r="r" t="t"/>
              <a:pathLst>
                <a:path extrusionOk="0" h="2275" w="10455">
                  <a:moveTo>
                    <a:pt x="9907" y="525"/>
                  </a:moveTo>
                  <a:cubicBezTo>
                    <a:pt x="9892" y="525"/>
                    <a:pt x="9877" y="525"/>
                    <a:pt x="9861" y="532"/>
                  </a:cubicBezTo>
                  <a:lnTo>
                    <a:pt x="9861" y="532"/>
                  </a:lnTo>
                  <a:cubicBezTo>
                    <a:pt x="9877" y="530"/>
                    <a:pt x="9892" y="528"/>
                    <a:pt x="9907" y="525"/>
                  </a:cubicBezTo>
                  <a:close/>
                  <a:moveTo>
                    <a:pt x="5502" y="0"/>
                  </a:moveTo>
                  <a:cubicBezTo>
                    <a:pt x="5137" y="0"/>
                    <a:pt x="4794" y="23"/>
                    <a:pt x="4452" y="69"/>
                  </a:cubicBezTo>
                  <a:cubicBezTo>
                    <a:pt x="2900" y="274"/>
                    <a:pt x="1462" y="936"/>
                    <a:pt x="161" y="1758"/>
                  </a:cubicBezTo>
                  <a:cubicBezTo>
                    <a:pt x="24" y="1826"/>
                    <a:pt x="1" y="2009"/>
                    <a:pt x="69" y="2146"/>
                  </a:cubicBezTo>
                  <a:cubicBezTo>
                    <a:pt x="128" y="2234"/>
                    <a:pt x="224" y="2275"/>
                    <a:pt x="322" y="2275"/>
                  </a:cubicBezTo>
                  <a:cubicBezTo>
                    <a:pt x="376" y="2275"/>
                    <a:pt x="431" y="2262"/>
                    <a:pt x="480" y="2237"/>
                  </a:cubicBezTo>
                  <a:cubicBezTo>
                    <a:pt x="937" y="1941"/>
                    <a:pt x="1393" y="1667"/>
                    <a:pt x="1895" y="1438"/>
                  </a:cubicBezTo>
                  <a:cubicBezTo>
                    <a:pt x="2626" y="1096"/>
                    <a:pt x="3379" y="845"/>
                    <a:pt x="4178" y="685"/>
                  </a:cubicBezTo>
                  <a:cubicBezTo>
                    <a:pt x="4599" y="607"/>
                    <a:pt x="5031" y="572"/>
                    <a:pt x="5459" y="572"/>
                  </a:cubicBezTo>
                  <a:cubicBezTo>
                    <a:pt x="5657" y="572"/>
                    <a:pt x="5855" y="579"/>
                    <a:pt x="6050" y="594"/>
                  </a:cubicBezTo>
                  <a:cubicBezTo>
                    <a:pt x="6369" y="617"/>
                    <a:pt x="6689" y="662"/>
                    <a:pt x="7008" y="731"/>
                  </a:cubicBezTo>
                  <a:cubicBezTo>
                    <a:pt x="7374" y="822"/>
                    <a:pt x="7739" y="936"/>
                    <a:pt x="8104" y="1005"/>
                  </a:cubicBezTo>
                  <a:cubicBezTo>
                    <a:pt x="8424" y="1096"/>
                    <a:pt x="8766" y="1142"/>
                    <a:pt x="9108" y="1165"/>
                  </a:cubicBezTo>
                  <a:cubicBezTo>
                    <a:pt x="9496" y="1165"/>
                    <a:pt x="9861" y="1119"/>
                    <a:pt x="10227" y="1028"/>
                  </a:cubicBezTo>
                  <a:cubicBezTo>
                    <a:pt x="10386" y="1005"/>
                    <a:pt x="10455" y="822"/>
                    <a:pt x="10409" y="685"/>
                  </a:cubicBezTo>
                  <a:cubicBezTo>
                    <a:pt x="10373" y="558"/>
                    <a:pt x="10264" y="489"/>
                    <a:pt x="10152" y="489"/>
                  </a:cubicBezTo>
                  <a:cubicBezTo>
                    <a:pt x="10124" y="489"/>
                    <a:pt x="10095" y="493"/>
                    <a:pt x="10067" y="503"/>
                  </a:cubicBezTo>
                  <a:cubicBezTo>
                    <a:pt x="9998" y="503"/>
                    <a:pt x="9907" y="525"/>
                    <a:pt x="9839" y="548"/>
                  </a:cubicBezTo>
                  <a:cubicBezTo>
                    <a:pt x="9846" y="541"/>
                    <a:pt x="9854" y="536"/>
                    <a:pt x="9861" y="532"/>
                  </a:cubicBezTo>
                  <a:lnTo>
                    <a:pt x="9861" y="532"/>
                  </a:lnTo>
                  <a:cubicBezTo>
                    <a:pt x="9658" y="562"/>
                    <a:pt x="9444" y="580"/>
                    <a:pt x="9228" y="580"/>
                  </a:cubicBezTo>
                  <a:cubicBezTo>
                    <a:pt x="9143" y="580"/>
                    <a:pt x="9057" y="577"/>
                    <a:pt x="8971" y="571"/>
                  </a:cubicBezTo>
                  <a:cubicBezTo>
                    <a:pt x="8606" y="548"/>
                    <a:pt x="8241" y="457"/>
                    <a:pt x="7876" y="366"/>
                  </a:cubicBezTo>
                  <a:cubicBezTo>
                    <a:pt x="7488" y="274"/>
                    <a:pt x="7122" y="160"/>
                    <a:pt x="6712" y="115"/>
                  </a:cubicBezTo>
                  <a:cubicBezTo>
                    <a:pt x="6324" y="23"/>
                    <a:pt x="5913" y="0"/>
                    <a:pt x="5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4" name="Shape 3024"/>
        <p:cNvGrpSpPr/>
        <p:nvPr/>
      </p:nvGrpSpPr>
      <p:grpSpPr>
        <a:xfrm>
          <a:off x="0" y="0"/>
          <a:ext cx="0" cy="0"/>
          <a:chOff x="0" y="0"/>
          <a:chExt cx="0" cy="0"/>
        </a:xfrm>
      </p:grpSpPr>
      <p:sp>
        <p:nvSpPr>
          <p:cNvPr id="3025" name="Google Shape;3025;p54"/>
          <p:cNvSpPr/>
          <p:nvPr/>
        </p:nvSpPr>
        <p:spPr>
          <a:xfrm>
            <a:off x="4552175" y="1493500"/>
            <a:ext cx="3558300" cy="30474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54"/>
          <p:cNvSpPr txBox="1"/>
          <p:nvPr>
            <p:ph idx="9"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Niveles y Flujos</a:t>
            </a:r>
            <a:endParaRPr/>
          </a:p>
        </p:txBody>
      </p:sp>
      <p:grpSp>
        <p:nvGrpSpPr>
          <p:cNvPr id="3027" name="Google Shape;3027;p54"/>
          <p:cNvGrpSpPr/>
          <p:nvPr/>
        </p:nvGrpSpPr>
        <p:grpSpPr>
          <a:xfrm flipH="1">
            <a:off x="415757" y="1449335"/>
            <a:ext cx="531539" cy="3091388"/>
            <a:chOff x="8167932" y="1504647"/>
            <a:chExt cx="531539" cy="3091388"/>
          </a:xfrm>
        </p:grpSpPr>
        <p:grpSp>
          <p:nvGrpSpPr>
            <p:cNvPr id="3028" name="Google Shape;3028;p54"/>
            <p:cNvGrpSpPr/>
            <p:nvPr/>
          </p:nvGrpSpPr>
          <p:grpSpPr>
            <a:xfrm flipH="1">
              <a:off x="8167932" y="1504647"/>
              <a:ext cx="531539" cy="155710"/>
              <a:chOff x="1780525" y="2859350"/>
              <a:chExt cx="387250" cy="113450"/>
            </a:xfrm>
          </p:grpSpPr>
          <p:sp>
            <p:nvSpPr>
              <p:cNvPr id="3029" name="Google Shape;3029;p5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5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5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2" name="Google Shape;3032;p54"/>
            <p:cNvGrpSpPr/>
            <p:nvPr/>
          </p:nvGrpSpPr>
          <p:grpSpPr>
            <a:xfrm flipH="1">
              <a:off x="8167932" y="1798215"/>
              <a:ext cx="531539" cy="155710"/>
              <a:chOff x="1780525" y="2859350"/>
              <a:chExt cx="387250" cy="113450"/>
            </a:xfrm>
          </p:grpSpPr>
          <p:sp>
            <p:nvSpPr>
              <p:cNvPr id="3033" name="Google Shape;3033;p5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5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5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6" name="Google Shape;3036;p54"/>
            <p:cNvGrpSpPr/>
            <p:nvPr/>
          </p:nvGrpSpPr>
          <p:grpSpPr>
            <a:xfrm flipH="1">
              <a:off x="8167932" y="2091783"/>
              <a:ext cx="531539" cy="155710"/>
              <a:chOff x="1780525" y="2859350"/>
              <a:chExt cx="387250" cy="113450"/>
            </a:xfrm>
          </p:grpSpPr>
          <p:sp>
            <p:nvSpPr>
              <p:cNvPr id="3037" name="Google Shape;3037;p5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5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5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0" name="Google Shape;3040;p54"/>
            <p:cNvGrpSpPr/>
            <p:nvPr/>
          </p:nvGrpSpPr>
          <p:grpSpPr>
            <a:xfrm flipH="1">
              <a:off x="8167932" y="2385351"/>
              <a:ext cx="531539" cy="155710"/>
              <a:chOff x="1780525" y="2859350"/>
              <a:chExt cx="387250" cy="113450"/>
            </a:xfrm>
          </p:grpSpPr>
          <p:sp>
            <p:nvSpPr>
              <p:cNvPr id="3041" name="Google Shape;3041;p5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5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5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4" name="Google Shape;3044;p54"/>
            <p:cNvGrpSpPr/>
            <p:nvPr/>
          </p:nvGrpSpPr>
          <p:grpSpPr>
            <a:xfrm flipH="1">
              <a:off x="8167932" y="2678918"/>
              <a:ext cx="531539" cy="155710"/>
              <a:chOff x="1780525" y="2859350"/>
              <a:chExt cx="387250" cy="113450"/>
            </a:xfrm>
          </p:grpSpPr>
          <p:sp>
            <p:nvSpPr>
              <p:cNvPr id="3045" name="Google Shape;3045;p5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5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5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8" name="Google Shape;3048;p54"/>
            <p:cNvGrpSpPr/>
            <p:nvPr/>
          </p:nvGrpSpPr>
          <p:grpSpPr>
            <a:xfrm flipH="1">
              <a:off x="8167932" y="2972486"/>
              <a:ext cx="531539" cy="155710"/>
              <a:chOff x="1780525" y="2859350"/>
              <a:chExt cx="387250" cy="113450"/>
            </a:xfrm>
          </p:grpSpPr>
          <p:sp>
            <p:nvSpPr>
              <p:cNvPr id="3049" name="Google Shape;3049;p5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5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5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2" name="Google Shape;3052;p54"/>
            <p:cNvGrpSpPr/>
            <p:nvPr/>
          </p:nvGrpSpPr>
          <p:grpSpPr>
            <a:xfrm flipH="1">
              <a:off x="8167932" y="3266054"/>
              <a:ext cx="531539" cy="155710"/>
              <a:chOff x="1780525" y="2859350"/>
              <a:chExt cx="387250" cy="113450"/>
            </a:xfrm>
          </p:grpSpPr>
          <p:sp>
            <p:nvSpPr>
              <p:cNvPr id="3053" name="Google Shape;3053;p5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5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5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6" name="Google Shape;3056;p54"/>
            <p:cNvGrpSpPr/>
            <p:nvPr/>
          </p:nvGrpSpPr>
          <p:grpSpPr>
            <a:xfrm flipH="1">
              <a:off x="8167932" y="3559622"/>
              <a:ext cx="531539" cy="155710"/>
              <a:chOff x="1780525" y="2859350"/>
              <a:chExt cx="387250" cy="113450"/>
            </a:xfrm>
          </p:grpSpPr>
          <p:sp>
            <p:nvSpPr>
              <p:cNvPr id="3057" name="Google Shape;3057;p5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5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5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0" name="Google Shape;3060;p54"/>
            <p:cNvGrpSpPr/>
            <p:nvPr/>
          </p:nvGrpSpPr>
          <p:grpSpPr>
            <a:xfrm flipH="1">
              <a:off x="8167932" y="3853189"/>
              <a:ext cx="531539" cy="155710"/>
              <a:chOff x="1780525" y="2859350"/>
              <a:chExt cx="387250" cy="113450"/>
            </a:xfrm>
          </p:grpSpPr>
          <p:sp>
            <p:nvSpPr>
              <p:cNvPr id="3061" name="Google Shape;3061;p5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5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5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4" name="Google Shape;3064;p54"/>
            <p:cNvGrpSpPr/>
            <p:nvPr/>
          </p:nvGrpSpPr>
          <p:grpSpPr>
            <a:xfrm flipH="1">
              <a:off x="8167932" y="4146757"/>
              <a:ext cx="531539" cy="155710"/>
              <a:chOff x="1780525" y="2859350"/>
              <a:chExt cx="387250" cy="113450"/>
            </a:xfrm>
          </p:grpSpPr>
          <p:sp>
            <p:nvSpPr>
              <p:cNvPr id="3065" name="Google Shape;3065;p5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5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5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8" name="Google Shape;3068;p54"/>
            <p:cNvGrpSpPr/>
            <p:nvPr/>
          </p:nvGrpSpPr>
          <p:grpSpPr>
            <a:xfrm flipH="1">
              <a:off x="8167932" y="4440325"/>
              <a:ext cx="531539" cy="155710"/>
              <a:chOff x="1780525" y="2859350"/>
              <a:chExt cx="387250" cy="113450"/>
            </a:xfrm>
          </p:grpSpPr>
          <p:sp>
            <p:nvSpPr>
              <p:cNvPr id="3069" name="Google Shape;3069;p54"/>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54"/>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54"/>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72" name="Google Shape;3072;p54"/>
          <p:cNvSpPr txBox="1"/>
          <p:nvPr/>
        </p:nvSpPr>
        <p:spPr>
          <a:xfrm>
            <a:off x="4706225" y="1628775"/>
            <a:ext cx="3263400" cy="2786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dk1"/>
                </a:solidFill>
                <a:latin typeface="Nunito Medium"/>
                <a:ea typeface="Nunito Medium"/>
                <a:cs typeface="Nunito Medium"/>
                <a:sym typeface="Nunito Medium"/>
              </a:rPr>
              <a:t>A continuación se presenta un diagrama que</a:t>
            </a:r>
            <a:r>
              <a:rPr lang="en" sz="1300">
                <a:solidFill>
                  <a:schemeClr val="dk1"/>
                </a:solidFill>
                <a:latin typeface="Nunito Medium"/>
                <a:ea typeface="Nunito Medium"/>
                <a:cs typeface="Nunito Medium"/>
                <a:sym typeface="Nunito Medium"/>
              </a:rPr>
              <a:t> representa un área común (una aldea) donde crece hierba que está disponible para todos. Los habitantes pueden pastorear sus ovejas libremente en esta área. </a:t>
            </a:r>
            <a:endParaRPr sz="1300">
              <a:solidFill>
                <a:schemeClr val="dk1"/>
              </a:solidFill>
              <a:latin typeface="Nunito Medium"/>
              <a:ea typeface="Nunito Medium"/>
              <a:cs typeface="Nunito Medium"/>
              <a:sym typeface="Nunito Medium"/>
            </a:endParaRPr>
          </a:p>
          <a:p>
            <a:pPr indent="0" lvl="0" marL="0" rtl="0" algn="just">
              <a:spcBef>
                <a:spcPts val="0"/>
              </a:spcBef>
              <a:spcAft>
                <a:spcPts val="0"/>
              </a:spcAft>
              <a:buNone/>
            </a:pPr>
            <a:r>
              <a:t/>
            </a:r>
            <a:endParaRPr sz="1300">
              <a:solidFill>
                <a:schemeClr val="dk1"/>
              </a:solidFill>
              <a:latin typeface="Nunito Medium"/>
              <a:ea typeface="Nunito Medium"/>
              <a:cs typeface="Nunito Medium"/>
              <a:sym typeface="Nunito Medium"/>
            </a:endParaRPr>
          </a:p>
          <a:p>
            <a:pPr indent="0" lvl="0" marL="0" rtl="0" algn="just">
              <a:spcBef>
                <a:spcPts val="0"/>
              </a:spcBef>
              <a:spcAft>
                <a:spcPts val="0"/>
              </a:spcAft>
              <a:buNone/>
            </a:pPr>
            <a:r>
              <a:rPr lang="en" sz="1300">
                <a:solidFill>
                  <a:schemeClr val="dk1"/>
                </a:solidFill>
                <a:latin typeface="Nunito Medium"/>
                <a:ea typeface="Nunito Medium"/>
                <a:cs typeface="Nunito Medium"/>
                <a:sym typeface="Nunito Medium"/>
              </a:rPr>
              <a:t>Las ovejas se alimentan de la hierba y la convierten en leche, que se vende para producir queso. Los ingresos por la venta de leche se comparan con los costos de mantenimiento de las ovejas para calcular las ganancias netas.</a:t>
            </a:r>
            <a:endParaRPr sz="1300">
              <a:solidFill>
                <a:schemeClr val="dk1"/>
              </a:solidFill>
              <a:latin typeface="Nunito Medium"/>
              <a:ea typeface="Nunito Medium"/>
              <a:cs typeface="Nunito Medium"/>
              <a:sym typeface="Nunito Medium"/>
            </a:endParaRPr>
          </a:p>
        </p:txBody>
      </p:sp>
      <p:pic>
        <p:nvPicPr>
          <p:cNvPr id="3073" name="Google Shape;3073;p54"/>
          <p:cNvPicPr preferRelativeResize="0"/>
          <p:nvPr/>
        </p:nvPicPr>
        <p:blipFill>
          <a:blip r:embed="rId3">
            <a:alphaModFix/>
          </a:blip>
          <a:stretch>
            <a:fillRect/>
          </a:stretch>
        </p:blipFill>
        <p:spPr>
          <a:xfrm>
            <a:off x="1254276" y="1628787"/>
            <a:ext cx="3070949" cy="2732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7" name="Shape 3077"/>
        <p:cNvGrpSpPr/>
        <p:nvPr/>
      </p:nvGrpSpPr>
      <p:grpSpPr>
        <a:xfrm>
          <a:off x="0" y="0"/>
          <a:ext cx="0" cy="0"/>
          <a:chOff x="0" y="0"/>
          <a:chExt cx="0" cy="0"/>
        </a:xfrm>
      </p:grpSpPr>
      <p:sp>
        <p:nvSpPr>
          <p:cNvPr id="3078" name="Google Shape;3078;p55"/>
          <p:cNvSpPr txBox="1"/>
          <p:nvPr>
            <p:ph type="ctrTitle"/>
          </p:nvPr>
        </p:nvSpPr>
        <p:spPr>
          <a:xfrm>
            <a:off x="713250" y="446075"/>
            <a:ext cx="7717500" cy="537000"/>
          </a:xfrm>
          <a:prstGeom prst="rect">
            <a:avLst/>
          </a:prstGeom>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Niveles y Flujos</a:t>
            </a:r>
            <a:endParaRPr/>
          </a:p>
        </p:txBody>
      </p:sp>
      <p:grpSp>
        <p:nvGrpSpPr>
          <p:cNvPr id="3079" name="Google Shape;3079;p55"/>
          <p:cNvGrpSpPr/>
          <p:nvPr/>
        </p:nvGrpSpPr>
        <p:grpSpPr>
          <a:xfrm flipH="1">
            <a:off x="415757" y="1449335"/>
            <a:ext cx="531539" cy="3091388"/>
            <a:chOff x="8167932" y="1504647"/>
            <a:chExt cx="531539" cy="3091388"/>
          </a:xfrm>
        </p:grpSpPr>
        <p:grpSp>
          <p:nvGrpSpPr>
            <p:cNvPr id="3080" name="Google Shape;3080;p55"/>
            <p:cNvGrpSpPr/>
            <p:nvPr/>
          </p:nvGrpSpPr>
          <p:grpSpPr>
            <a:xfrm flipH="1">
              <a:off x="8167932" y="1504647"/>
              <a:ext cx="531539" cy="155710"/>
              <a:chOff x="1780525" y="2859350"/>
              <a:chExt cx="387250" cy="113450"/>
            </a:xfrm>
          </p:grpSpPr>
          <p:sp>
            <p:nvSpPr>
              <p:cNvPr id="3081" name="Google Shape;3081;p5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5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5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4" name="Google Shape;3084;p55"/>
            <p:cNvGrpSpPr/>
            <p:nvPr/>
          </p:nvGrpSpPr>
          <p:grpSpPr>
            <a:xfrm flipH="1">
              <a:off x="8167932" y="1798215"/>
              <a:ext cx="531539" cy="155710"/>
              <a:chOff x="1780525" y="2859350"/>
              <a:chExt cx="387250" cy="113450"/>
            </a:xfrm>
          </p:grpSpPr>
          <p:sp>
            <p:nvSpPr>
              <p:cNvPr id="3085" name="Google Shape;3085;p5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5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5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8" name="Google Shape;3088;p55"/>
            <p:cNvGrpSpPr/>
            <p:nvPr/>
          </p:nvGrpSpPr>
          <p:grpSpPr>
            <a:xfrm flipH="1">
              <a:off x="8167932" y="2091783"/>
              <a:ext cx="531539" cy="155710"/>
              <a:chOff x="1780525" y="2859350"/>
              <a:chExt cx="387250" cy="113450"/>
            </a:xfrm>
          </p:grpSpPr>
          <p:sp>
            <p:nvSpPr>
              <p:cNvPr id="3089" name="Google Shape;3089;p5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5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5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2" name="Google Shape;3092;p55"/>
            <p:cNvGrpSpPr/>
            <p:nvPr/>
          </p:nvGrpSpPr>
          <p:grpSpPr>
            <a:xfrm flipH="1">
              <a:off x="8167932" y="2385351"/>
              <a:ext cx="531539" cy="155710"/>
              <a:chOff x="1780525" y="2859350"/>
              <a:chExt cx="387250" cy="113450"/>
            </a:xfrm>
          </p:grpSpPr>
          <p:sp>
            <p:nvSpPr>
              <p:cNvPr id="3093" name="Google Shape;3093;p5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5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5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6" name="Google Shape;3096;p55"/>
            <p:cNvGrpSpPr/>
            <p:nvPr/>
          </p:nvGrpSpPr>
          <p:grpSpPr>
            <a:xfrm flipH="1">
              <a:off x="8167932" y="2678918"/>
              <a:ext cx="531539" cy="155710"/>
              <a:chOff x="1780525" y="2859350"/>
              <a:chExt cx="387250" cy="113450"/>
            </a:xfrm>
          </p:grpSpPr>
          <p:sp>
            <p:nvSpPr>
              <p:cNvPr id="3097" name="Google Shape;3097;p5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5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5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0" name="Google Shape;3100;p55"/>
            <p:cNvGrpSpPr/>
            <p:nvPr/>
          </p:nvGrpSpPr>
          <p:grpSpPr>
            <a:xfrm flipH="1">
              <a:off x="8167932" y="2972486"/>
              <a:ext cx="531539" cy="155710"/>
              <a:chOff x="1780525" y="2859350"/>
              <a:chExt cx="387250" cy="113450"/>
            </a:xfrm>
          </p:grpSpPr>
          <p:sp>
            <p:nvSpPr>
              <p:cNvPr id="3101" name="Google Shape;3101;p5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5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5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4" name="Google Shape;3104;p55"/>
            <p:cNvGrpSpPr/>
            <p:nvPr/>
          </p:nvGrpSpPr>
          <p:grpSpPr>
            <a:xfrm flipH="1">
              <a:off x="8167932" y="3266054"/>
              <a:ext cx="531539" cy="155710"/>
              <a:chOff x="1780525" y="2859350"/>
              <a:chExt cx="387250" cy="113450"/>
            </a:xfrm>
          </p:grpSpPr>
          <p:sp>
            <p:nvSpPr>
              <p:cNvPr id="3105" name="Google Shape;3105;p5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5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5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8" name="Google Shape;3108;p55"/>
            <p:cNvGrpSpPr/>
            <p:nvPr/>
          </p:nvGrpSpPr>
          <p:grpSpPr>
            <a:xfrm flipH="1">
              <a:off x="8167932" y="3559622"/>
              <a:ext cx="531539" cy="155710"/>
              <a:chOff x="1780525" y="2859350"/>
              <a:chExt cx="387250" cy="113450"/>
            </a:xfrm>
          </p:grpSpPr>
          <p:sp>
            <p:nvSpPr>
              <p:cNvPr id="3109" name="Google Shape;3109;p5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5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5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2" name="Google Shape;3112;p55"/>
            <p:cNvGrpSpPr/>
            <p:nvPr/>
          </p:nvGrpSpPr>
          <p:grpSpPr>
            <a:xfrm flipH="1">
              <a:off x="8167932" y="3853189"/>
              <a:ext cx="531539" cy="155710"/>
              <a:chOff x="1780525" y="2859350"/>
              <a:chExt cx="387250" cy="113450"/>
            </a:xfrm>
          </p:grpSpPr>
          <p:sp>
            <p:nvSpPr>
              <p:cNvPr id="3113" name="Google Shape;3113;p5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5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5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6" name="Google Shape;3116;p55"/>
            <p:cNvGrpSpPr/>
            <p:nvPr/>
          </p:nvGrpSpPr>
          <p:grpSpPr>
            <a:xfrm flipH="1">
              <a:off x="8167932" y="4146757"/>
              <a:ext cx="531539" cy="155710"/>
              <a:chOff x="1780525" y="2859350"/>
              <a:chExt cx="387250" cy="113450"/>
            </a:xfrm>
          </p:grpSpPr>
          <p:sp>
            <p:nvSpPr>
              <p:cNvPr id="3117" name="Google Shape;3117;p5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5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5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0" name="Google Shape;3120;p55"/>
            <p:cNvGrpSpPr/>
            <p:nvPr/>
          </p:nvGrpSpPr>
          <p:grpSpPr>
            <a:xfrm flipH="1">
              <a:off x="8167932" y="4440325"/>
              <a:ext cx="531539" cy="155710"/>
              <a:chOff x="1780525" y="2859350"/>
              <a:chExt cx="387250" cy="113450"/>
            </a:xfrm>
          </p:grpSpPr>
          <p:sp>
            <p:nvSpPr>
              <p:cNvPr id="3121" name="Google Shape;3121;p55"/>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55"/>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55"/>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24" name="Google Shape;3124;p55"/>
          <p:cNvSpPr txBox="1"/>
          <p:nvPr/>
        </p:nvSpPr>
        <p:spPr>
          <a:xfrm>
            <a:off x="6597550" y="1509538"/>
            <a:ext cx="1395900" cy="794700"/>
          </a:xfrm>
          <a:prstGeom prst="rect">
            <a:avLst/>
          </a:prstGeom>
          <a:solidFill>
            <a:schemeClr val="accent1"/>
          </a:solidFill>
          <a:ln>
            <a:noFill/>
          </a:ln>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Jua"/>
                <a:ea typeface="Jua"/>
                <a:cs typeface="Jua"/>
                <a:sym typeface="Jua"/>
              </a:rPr>
              <a:t>Crecimiento de hierba</a:t>
            </a:r>
            <a:endParaRPr sz="1800">
              <a:solidFill>
                <a:schemeClr val="dk1"/>
              </a:solidFill>
              <a:latin typeface="Jua"/>
              <a:ea typeface="Jua"/>
              <a:cs typeface="Jua"/>
              <a:sym typeface="Jua"/>
            </a:endParaRPr>
          </a:p>
        </p:txBody>
      </p:sp>
      <p:sp>
        <p:nvSpPr>
          <p:cNvPr id="3125" name="Google Shape;3125;p55"/>
          <p:cNvSpPr txBox="1"/>
          <p:nvPr/>
        </p:nvSpPr>
        <p:spPr>
          <a:xfrm>
            <a:off x="6711108" y="2560950"/>
            <a:ext cx="1168800" cy="794700"/>
          </a:xfrm>
          <a:prstGeom prst="rect">
            <a:avLst/>
          </a:prstGeom>
          <a:solidFill>
            <a:schemeClr val="accent1"/>
          </a:solidFill>
          <a:ln>
            <a:noFill/>
          </a:ln>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Jua"/>
                <a:ea typeface="Jua"/>
                <a:cs typeface="Jua"/>
                <a:sym typeface="Jua"/>
              </a:rPr>
              <a:t>Consumo de hierba</a:t>
            </a:r>
            <a:endParaRPr sz="1800">
              <a:solidFill>
                <a:schemeClr val="dk1"/>
              </a:solidFill>
              <a:latin typeface="Jua"/>
              <a:ea typeface="Jua"/>
              <a:cs typeface="Jua"/>
              <a:sym typeface="Jua"/>
            </a:endParaRPr>
          </a:p>
        </p:txBody>
      </p:sp>
      <p:sp>
        <p:nvSpPr>
          <p:cNvPr id="3126" name="Google Shape;3126;p55"/>
          <p:cNvSpPr txBox="1"/>
          <p:nvPr/>
        </p:nvSpPr>
        <p:spPr>
          <a:xfrm>
            <a:off x="6636101" y="3612350"/>
            <a:ext cx="1318800" cy="794700"/>
          </a:xfrm>
          <a:prstGeom prst="rect">
            <a:avLst/>
          </a:prstGeom>
          <a:solidFill>
            <a:schemeClr val="accent1"/>
          </a:solidFill>
          <a:ln>
            <a:noFill/>
          </a:ln>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Jua"/>
                <a:ea typeface="Jua"/>
                <a:cs typeface="Jua"/>
                <a:sym typeface="Jua"/>
              </a:rPr>
              <a:t>Cambio en cantidad de ovejas</a:t>
            </a:r>
            <a:endParaRPr sz="1800">
              <a:solidFill>
                <a:schemeClr val="dk1"/>
              </a:solidFill>
              <a:latin typeface="Jua"/>
              <a:ea typeface="Jua"/>
              <a:cs typeface="Jua"/>
              <a:sym typeface="Jua"/>
            </a:endParaRPr>
          </a:p>
        </p:txBody>
      </p:sp>
      <p:cxnSp>
        <p:nvCxnSpPr>
          <p:cNvPr id="3127" name="Google Shape;3127;p55"/>
          <p:cNvCxnSpPr>
            <a:stCxn id="3128" idx="3"/>
            <a:endCxn id="3125" idx="1"/>
          </p:cNvCxnSpPr>
          <p:nvPr/>
        </p:nvCxnSpPr>
        <p:spPr>
          <a:xfrm>
            <a:off x="3262058" y="2496900"/>
            <a:ext cx="3449100" cy="461400"/>
          </a:xfrm>
          <a:prstGeom prst="straightConnector1">
            <a:avLst/>
          </a:prstGeom>
          <a:noFill/>
          <a:ln cap="flat" cmpd="sng" w="9525">
            <a:solidFill>
              <a:schemeClr val="dk1"/>
            </a:solidFill>
            <a:prstDash val="solid"/>
            <a:round/>
            <a:headEnd len="med" w="med" type="stealth"/>
            <a:tailEnd len="med" w="med" type="none"/>
          </a:ln>
        </p:spPr>
      </p:cxnSp>
      <p:cxnSp>
        <p:nvCxnSpPr>
          <p:cNvPr id="3129" name="Google Shape;3129;p55"/>
          <p:cNvCxnSpPr>
            <a:stCxn id="3126" idx="1"/>
            <a:endCxn id="3130" idx="3"/>
          </p:cNvCxnSpPr>
          <p:nvPr/>
        </p:nvCxnSpPr>
        <p:spPr>
          <a:xfrm rot="10800000">
            <a:off x="3278801" y="4009700"/>
            <a:ext cx="3357300" cy="0"/>
          </a:xfrm>
          <a:prstGeom prst="straightConnector1">
            <a:avLst/>
          </a:prstGeom>
          <a:noFill/>
          <a:ln cap="flat" cmpd="sng" w="9525">
            <a:solidFill>
              <a:schemeClr val="dk1"/>
            </a:solidFill>
            <a:prstDash val="solid"/>
            <a:round/>
            <a:headEnd len="med" w="med" type="none"/>
            <a:tailEnd len="med" w="med" type="triangle"/>
          </a:ln>
        </p:spPr>
      </p:cxnSp>
      <p:sp>
        <p:nvSpPr>
          <p:cNvPr id="3128" name="Google Shape;3128;p55"/>
          <p:cNvSpPr txBox="1"/>
          <p:nvPr/>
        </p:nvSpPr>
        <p:spPr>
          <a:xfrm>
            <a:off x="2093258" y="2099550"/>
            <a:ext cx="1168800" cy="794700"/>
          </a:xfrm>
          <a:prstGeom prst="rect">
            <a:avLst/>
          </a:prstGeom>
          <a:solidFill>
            <a:schemeClr val="accent1"/>
          </a:solidFill>
          <a:ln>
            <a:noFill/>
          </a:ln>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Jua"/>
                <a:ea typeface="Jua"/>
                <a:cs typeface="Jua"/>
                <a:sym typeface="Jua"/>
              </a:rPr>
              <a:t>Masa de hierba</a:t>
            </a:r>
            <a:endParaRPr sz="1800">
              <a:solidFill>
                <a:schemeClr val="dk1"/>
              </a:solidFill>
              <a:latin typeface="Jua"/>
              <a:ea typeface="Jua"/>
              <a:cs typeface="Jua"/>
              <a:sym typeface="Jua"/>
            </a:endParaRPr>
          </a:p>
        </p:txBody>
      </p:sp>
      <p:sp>
        <p:nvSpPr>
          <p:cNvPr id="3130" name="Google Shape;3130;p55"/>
          <p:cNvSpPr txBox="1"/>
          <p:nvPr/>
        </p:nvSpPr>
        <p:spPr>
          <a:xfrm>
            <a:off x="2110020" y="3612338"/>
            <a:ext cx="1168800" cy="794700"/>
          </a:xfrm>
          <a:prstGeom prst="rect">
            <a:avLst/>
          </a:prstGeom>
          <a:solidFill>
            <a:schemeClr val="accent1"/>
          </a:solidFill>
          <a:ln>
            <a:noFill/>
          </a:ln>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Jua"/>
                <a:ea typeface="Jua"/>
                <a:cs typeface="Jua"/>
                <a:sym typeface="Jua"/>
              </a:rPr>
              <a:t>Total de ovejas</a:t>
            </a:r>
            <a:endParaRPr sz="1800">
              <a:solidFill>
                <a:schemeClr val="dk1"/>
              </a:solidFill>
              <a:latin typeface="Jua"/>
              <a:ea typeface="Jua"/>
              <a:cs typeface="Jua"/>
              <a:sym typeface="Jua"/>
            </a:endParaRPr>
          </a:p>
        </p:txBody>
      </p:sp>
      <p:cxnSp>
        <p:nvCxnSpPr>
          <p:cNvPr id="3131" name="Google Shape;3131;p55"/>
          <p:cNvCxnSpPr/>
          <p:nvPr/>
        </p:nvCxnSpPr>
        <p:spPr>
          <a:xfrm>
            <a:off x="4408025" y="1509575"/>
            <a:ext cx="18900" cy="3084900"/>
          </a:xfrm>
          <a:prstGeom prst="straightConnector1">
            <a:avLst/>
          </a:prstGeom>
          <a:noFill/>
          <a:ln cap="flat" cmpd="sng" w="28575">
            <a:solidFill>
              <a:schemeClr val="dk1"/>
            </a:solidFill>
            <a:prstDash val="solid"/>
            <a:round/>
            <a:headEnd len="med" w="med" type="none"/>
            <a:tailEnd len="med" w="med" type="none"/>
          </a:ln>
        </p:spPr>
      </p:cxnSp>
      <p:cxnSp>
        <p:nvCxnSpPr>
          <p:cNvPr id="3132" name="Google Shape;3132;p55"/>
          <p:cNvCxnSpPr>
            <a:stCxn id="3124" idx="1"/>
            <a:endCxn id="3128" idx="3"/>
          </p:cNvCxnSpPr>
          <p:nvPr/>
        </p:nvCxnSpPr>
        <p:spPr>
          <a:xfrm flipH="1">
            <a:off x="3262150" y="1906888"/>
            <a:ext cx="3335400" cy="590100"/>
          </a:xfrm>
          <a:prstGeom prst="straightConnector1">
            <a:avLst/>
          </a:prstGeom>
          <a:noFill/>
          <a:ln cap="flat" cmpd="sng" w="9525">
            <a:solidFill>
              <a:schemeClr val="dk1"/>
            </a:solidFill>
            <a:prstDash val="solid"/>
            <a:round/>
            <a:headEnd len="med" w="med" type="none"/>
            <a:tailEnd len="med" w="med" type="triangle"/>
          </a:ln>
        </p:spPr>
      </p:cxnSp>
      <p:sp>
        <p:nvSpPr>
          <p:cNvPr id="3133" name="Google Shape;3133;p55"/>
          <p:cNvSpPr txBox="1"/>
          <p:nvPr/>
        </p:nvSpPr>
        <p:spPr>
          <a:xfrm>
            <a:off x="1076600" y="124405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Jua"/>
                <a:ea typeface="Jua"/>
                <a:cs typeface="Jua"/>
                <a:sym typeface="Jua"/>
              </a:rPr>
              <a:t>Niveles</a:t>
            </a:r>
            <a:endParaRPr/>
          </a:p>
        </p:txBody>
      </p:sp>
      <p:sp>
        <p:nvSpPr>
          <p:cNvPr id="3134" name="Google Shape;3134;p55"/>
          <p:cNvSpPr txBox="1"/>
          <p:nvPr/>
        </p:nvSpPr>
        <p:spPr>
          <a:xfrm>
            <a:off x="4598975" y="1244038"/>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Jua"/>
                <a:ea typeface="Jua"/>
                <a:cs typeface="Jua"/>
                <a:sym typeface="Jua"/>
              </a:rPr>
              <a:t>Flujos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8" name="Shape 3138"/>
        <p:cNvGrpSpPr/>
        <p:nvPr/>
      </p:nvGrpSpPr>
      <p:grpSpPr>
        <a:xfrm>
          <a:off x="0" y="0"/>
          <a:ext cx="0" cy="0"/>
          <a:chOff x="0" y="0"/>
          <a:chExt cx="0" cy="0"/>
        </a:xfrm>
      </p:grpSpPr>
      <p:sp>
        <p:nvSpPr>
          <p:cNvPr id="3139" name="Google Shape;3139;p56"/>
          <p:cNvSpPr/>
          <p:nvPr/>
        </p:nvSpPr>
        <p:spPr>
          <a:xfrm>
            <a:off x="1223625" y="1626325"/>
            <a:ext cx="6639000" cy="29613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56"/>
          <p:cNvSpPr txBox="1"/>
          <p:nvPr>
            <p:ph idx="9"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Niveles y Flujos</a:t>
            </a:r>
            <a:endParaRPr/>
          </a:p>
        </p:txBody>
      </p:sp>
      <p:grpSp>
        <p:nvGrpSpPr>
          <p:cNvPr id="3141" name="Google Shape;3141;p56"/>
          <p:cNvGrpSpPr/>
          <p:nvPr/>
        </p:nvGrpSpPr>
        <p:grpSpPr>
          <a:xfrm flipH="1">
            <a:off x="415757" y="1449335"/>
            <a:ext cx="531539" cy="3091388"/>
            <a:chOff x="8167932" y="1504647"/>
            <a:chExt cx="531539" cy="3091388"/>
          </a:xfrm>
        </p:grpSpPr>
        <p:grpSp>
          <p:nvGrpSpPr>
            <p:cNvPr id="3142" name="Google Shape;3142;p56"/>
            <p:cNvGrpSpPr/>
            <p:nvPr/>
          </p:nvGrpSpPr>
          <p:grpSpPr>
            <a:xfrm flipH="1">
              <a:off x="8167932" y="1504647"/>
              <a:ext cx="531539" cy="155710"/>
              <a:chOff x="1780525" y="2859350"/>
              <a:chExt cx="387250" cy="113450"/>
            </a:xfrm>
          </p:grpSpPr>
          <p:sp>
            <p:nvSpPr>
              <p:cNvPr id="3143" name="Google Shape;3143;p5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5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5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6" name="Google Shape;3146;p56"/>
            <p:cNvGrpSpPr/>
            <p:nvPr/>
          </p:nvGrpSpPr>
          <p:grpSpPr>
            <a:xfrm flipH="1">
              <a:off x="8167932" y="1798215"/>
              <a:ext cx="531539" cy="155710"/>
              <a:chOff x="1780525" y="2859350"/>
              <a:chExt cx="387250" cy="113450"/>
            </a:xfrm>
          </p:grpSpPr>
          <p:sp>
            <p:nvSpPr>
              <p:cNvPr id="3147" name="Google Shape;3147;p5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5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5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0" name="Google Shape;3150;p56"/>
            <p:cNvGrpSpPr/>
            <p:nvPr/>
          </p:nvGrpSpPr>
          <p:grpSpPr>
            <a:xfrm flipH="1">
              <a:off x="8167932" y="2091783"/>
              <a:ext cx="531539" cy="155710"/>
              <a:chOff x="1780525" y="2859350"/>
              <a:chExt cx="387250" cy="113450"/>
            </a:xfrm>
          </p:grpSpPr>
          <p:sp>
            <p:nvSpPr>
              <p:cNvPr id="3151" name="Google Shape;3151;p5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5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5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4" name="Google Shape;3154;p56"/>
            <p:cNvGrpSpPr/>
            <p:nvPr/>
          </p:nvGrpSpPr>
          <p:grpSpPr>
            <a:xfrm flipH="1">
              <a:off x="8167932" y="2385351"/>
              <a:ext cx="531539" cy="155710"/>
              <a:chOff x="1780525" y="2859350"/>
              <a:chExt cx="387250" cy="113450"/>
            </a:xfrm>
          </p:grpSpPr>
          <p:sp>
            <p:nvSpPr>
              <p:cNvPr id="3155" name="Google Shape;3155;p5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5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5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8" name="Google Shape;3158;p56"/>
            <p:cNvGrpSpPr/>
            <p:nvPr/>
          </p:nvGrpSpPr>
          <p:grpSpPr>
            <a:xfrm flipH="1">
              <a:off x="8167932" y="2678918"/>
              <a:ext cx="531539" cy="155710"/>
              <a:chOff x="1780525" y="2859350"/>
              <a:chExt cx="387250" cy="113450"/>
            </a:xfrm>
          </p:grpSpPr>
          <p:sp>
            <p:nvSpPr>
              <p:cNvPr id="3159" name="Google Shape;3159;p5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5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5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2" name="Google Shape;3162;p56"/>
            <p:cNvGrpSpPr/>
            <p:nvPr/>
          </p:nvGrpSpPr>
          <p:grpSpPr>
            <a:xfrm flipH="1">
              <a:off x="8167932" y="2972486"/>
              <a:ext cx="531539" cy="155710"/>
              <a:chOff x="1780525" y="2859350"/>
              <a:chExt cx="387250" cy="113450"/>
            </a:xfrm>
          </p:grpSpPr>
          <p:sp>
            <p:nvSpPr>
              <p:cNvPr id="3163" name="Google Shape;3163;p5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5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5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6" name="Google Shape;3166;p56"/>
            <p:cNvGrpSpPr/>
            <p:nvPr/>
          </p:nvGrpSpPr>
          <p:grpSpPr>
            <a:xfrm flipH="1">
              <a:off x="8167932" y="3266054"/>
              <a:ext cx="531539" cy="155710"/>
              <a:chOff x="1780525" y="2859350"/>
              <a:chExt cx="387250" cy="113450"/>
            </a:xfrm>
          </p:grpSpPr>
          <p:sp>
            <p:nvSpPr>
              <p:cNvPr id="3167" name="Google Shape;3167;p5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5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5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0" name="Google Shape;3170;p56"/>
            <p:cNvGrpSpPr/>
            <p:nvPr/>
          </p:nvGrpSpPr>
          <p:grpSpPr>
            <a:xfrm flipH="1">
              <a:off x="8167932" y="3559622"/>
              <a:ext cx="531539" cy="155710"/>
              <a:chOff x="1780525" y="2859350"/>
              <a:chExt cx="387250" cy="113450"/>
            </a:xfrm>
          </p:grpSpPr>
          <p:sp>
            <p:nvSpPr>
              <p:cNvPr id="3171" name="Google Shape;3171;p5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5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5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4" name="Google Shape;3174;p56"/>
            <p:cNvGrpSpPr/>
            <p:nvPr/>
          </p:nvGrpSpPr>
          <p:grpSpPr>
            <a:xfrm flipH="1">
              <a:off x="8167932" y="3853189"/>
              <a:ext cx="531539" cy="155710"/>
              <a:chOff x="1780525" y="2859350"/>
              <a:chExt cx="387250" cy="113450"/>
            </a:xfrm>
          </p:grpSpPr>
          <p:sp>
            <p:nvSpPr>
              <p:cNvPr id="3175" name="Google Shape;3175;p5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5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5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8" name="Google Shape;3178;p56"/>
            <p:cNvGrpSpPr/>
            <p:nvPr/>
          </p:nvGrpSpPr>
          <p:grpSpPr>
            <a:xfrm flipH="1">
              <a:off x="8167932" y="4146757"/>
              <a:ext cx="531539" cy="155710"/>
              <a:chOff x="1780525" y="2859350"/>
              <a:chExt cx="387250" cy="113450"/>
            </a:xfrm>
          </p:grpSpPr>
          <p:sp>
            <p:nvSpPr>
              <p:cNvPr id="3179" name="Google Shape;3179;p5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5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5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2" name="Google Shape;3182;p56"/>
            <p:cNvGrpSpPr/>
            <p:nvPr/>
          </p:nvGrpSpPr>
          <p:grpSpPr>
            <a:xfrm flipH="1">
              <a:off x="8167932" y="4440325"/>
              <a:ext cx="531539" cy="155710"/>
              <a:chOff x="1780525" y="2859350"/>
              <a:chExt cx="387250" cy="113450"/>
            </a:xfrm>
          </p:grpSpPr>
          <p:sp>
            <p:nvSpPr>
              <p:cNvPr id="3183" name="Google Shape;3183;p5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5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5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6" name="Google Shape;3186;p56"/>
          <p:cNvSpPr txBox="1"/>
          <p:nvPr/>
        </p:nvSpPr>
        <p:spPr>
          <a:xfrm>
            <a:off x="1223625" y="1626325"/>
            <a:ext cx="5929200" cy="307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dk1"/>
                </a:solidFill>
                <a:latin typeface="Nunito Medium"/>
                <a:ea typeface="Nunito Medium"/>
                <a:cs typeface="Nunito Medium"/>
                <a:sym typeface="Nunito Medium"/>
              </a:rPr>
              <a:t>Por supuesto, existen factores muy importantes como la t</a:t>
            </a:r>
            <a:r>
              <a:rPr lang="en" sz="1300">
                <a:solidFill>
                  <a:schemeClr val="dk1"/>
                </a:solidFill>
                <a:latin typeface="Nunito Medium"/>
                <a:ea typeface="Nunito Medium"/>
                <a:cs typeface="Nunito Medium"/>
                <a:sym typeface="Nunito Medium"/>
              </a:rPr>
              <a:t>asa de crecimiento de la hierba, consumo por </a:t>
            </a:r>
            <a:r>
              <a:rPr lang="en" sz="1300">
                <a:solidFill>
                  <a:schemeClr val="dk1"/>
                </a:solidFill>
                <a:latin typeface="Nunito Medium"/>
                <a:ea typeface="Nunito Medium"/>
                <a:cs typeface="Nunito Medium"/>
                <a:sym typeface="Nunito Medium"/>
              </a:rPr>
              <a:t>oveja, litros</a:t>
            </a:r>
            <a:r>
              <a:rPr lang="en" sz="1300">
                <a:solidFill>
                  <a:schemeClr val="dk1"/>
                </a:solidFill>
                <a:latin typeface="Nunito Medium"/>
                <a:ea typeface="Nunito Medium"/>
                <a:cs typeface="Nunito Medium"/>
                <a:sym typeface="Nunito Medium"/>
              </a:rPr>
              <a:t> de leche producidos al día, etc. El sistema puede experimentar:</a:t>
            </a:r>
            <a:endParaRPr sz="1300">
              <a:solidFill>
                <a:schemeClr val="dk1"/>
              </a:solidFill>
              <a:latin typeface="Nunito Medium"/>
              <a:ea typeface="Nunito Medium"/>
              <a:cs typeface="Nunito Medium"/>
              <a:sym typeface="Nunito Medium"/>
            </a:endParaRPr>
          </a:p>
          <a:p>
            <a:pPr indent="0" lvl="0" marL="0" rtl="0" algn="just">
              <a:spcBef>
                <a:spcPts val="0"/>
              </a:spcBef>
              <a:spcAft>
                <a:spcPts val="0"/>
              </a:spcAft>
              <a:buNone/>
            </a:pPr>
            <a:r>
              <a:t/>
            </a:r>
            <a:endParaRPr sz="1300">
              <a:solidFill>
                <a:schemeClr val="dk1"/>
              </a:solidFill>
              <a:latin typeface="Nunito Medium"/>
              <a:ea typeface="Nunito Medium"/>
              <a:cs typeface="Nunito Medium"/>
              <a:sym typeface="Nunito Medium"/>
            </a:endParaRPr>
          </a:p>
          <a:p>
            <a:pPr indent="-311150" lvl="0" marL="457200" rtl="0" algn="just">
              <a:spcBef>
                <a:spcPts val="0"/>
              </a:spcBef>
              <a:spcAft>
                <a:spcPts val="0"/>
              </a:spcAft>
              <a:buClr>
                <a:schemeClr val="dk1"/>
              </a:buClr>
              <a:buSzPts val="1300"/>
              <a:buFont typeface="Nunito Medium"/>
              <a:buAutoNum type="arabicPeriod"/>
            </a:pPr>
            <a:r>
              <a:rPr lang="en" sz="1300">
                <a:solidFill>
                  <a:schemeClr val="dk1"/>
                </a:solidFill>
                <a:latin typeface="Nunito Medium"/>
                <a:ea typeface="Nunito Medium"/>
                <a:cs typeface="Nunito Medium"/>
                <a:sym typeface="Nunito Medium"/>
              </a:rPr>
              <a:t>Sobreexplotación de la hierba</a:t>
            </a:r>
            <a:endParaRPr sz="1300">
              <a:solidFill>
                <a:schemeClr val="dk1"/>
              </a:solidFill>
              <a:latin typeface="Nunito Medium"/>
              <a:ea typeface="Nunito Medium"/>
              <a:cs typeface="Nunito Medium"/>
              <a:sym typeface="Nunito Medium"/>
            </a:endParaRPr>
          </a:p>
          <a:p>
            <a:pPr indent="-311150" lvl="0" marL="457200" rtl="0" algn="just">
              <a:lnSpc>
                <a:spcPct val="115000"/>
              </a:lnSpc>
              <a:spcBef>
                <a:spcPts val="0"/>
              </a:spcBef>
              <a:spcAft>
                <a:spcPts val="0"/>
              </a:spcAft>
              <a:buClr>
                <a:schemeClr val="dk1"/>
              </a:buClr>
              <a:buSzPts val="1300"/>
              <a:buFont typeface="Nunito Medium"/>
              <a:buAutoNum type="arabicPeriod"/>
            </a:pPr>
            <a:r>
              <a:rPr lang="en" sz="1300">
                <a:solidFill>
                  <a:schemeClr val="dk1"/>
                </a:solidFill>
                <a:latin typeface="Nunito Medium"/>
                <a:ea typeface="Nunito Medium"/>
                <a:cs typeface="Nunito Medium"/>
                <a:sym typeface="Nunito Medium"/>
              </a:rPr>
              <a:t>Disminución en la producción de leche</a:t>
            </a:r>
            <a:endParaRPr sz="1300">
              <a:solidFill>
                <a:schemeClr val="dk1"/>
              </a:solidFill>
              <a:latin typeface="Nunito Medium"/>
              <a:ea typeface="Nunito Medium"/>
              <a:cs typeface="Nunito Medium"/>
              <a:sym typeface="Nunito Medium"/>
            </a:endParaRPr>
          </a:p>
          <a:p>
            <a:pPr indent="-311150" lvl="0" marL="457200" rtl="0" algn="just">
              <a:lnSpc>
                <a:spcPct val="115000"/>
              </a:lnSpc>
              <a:spcBef>
                <a:spcPts val="0"/>
              </a:spcBef>
              <a:spcAft>
                <a:spcPts val="0"/>
              </a:spcAft>
              <a:buClr>
                <a:schemeClr val="dk1"/>
              </a:buClr>
              <a:buSzPts val="1300"/>
              <a:buFont typeface="Nunito Medium"/>
              <a:buAutoNum type="arabicPeriod"/>
            </a:pPr>
            <a:r>
              <a:rPr lang="en" sz="1300">
                <a:solidFill>
                  <a:schemeClr val="dk1"/>
                </a:solidFill>
                <a:latin typeface="Nunito Medium"/>
                <a:ea typeface="Nunito Medium"/>
                <a:cs typeface="Nunito Medium"/>
                <a:sym typeface="Nunito Medium"/>
              </a:rPr>
              <a:t>Impacto económico</a:t>
            </a:r>
            <a:endParaRPr sz="1300">
              <a:solidFill>
                <a:schemeClr val="dk1"/>
              </a:solidFill>
              <a:latin typeface="Nunito Medium"/>
              <a:ea typeface="Nunito Medium"/>
              <a:cs typeface="Nunito Medium"/>
              <a:sym typeface="Nunito Medium"/>
            </a:endParaRPr>
          </a:p>
          <a:p>
            <a:pPr indent="-311150" lvl="0" marL="457200" rtl="0" algn="just">
              <a:lnSpc>
                <a:spcPct val="115000"/>
              </a:lnSpc>
              <a:spcBef>
                <a:spcPts val="0"/>
              </a:spcBef>
              <a:spcAft>
                <a:spcPts val="0"/>
              </a:spcAft>
              <a:buClr>
                <a:schemeClr val="dk1"/>
              </a:buClr>
              <a:buSzPts val="1300"/>
              <a:buFont typeface="Nunito Medium"/>
              <a:buAutoNum type="arabicPeriod"/>
            </a:pPr>
            <a:r>
              <a:rPr lang="en" sz="1300">
                <a:solidFill>
                  <a:schemeClr val="dk1"/>
                </a:solidFill>
                <a:latin typeface="Nunito Medium"/>
                <a:ea typeface="Nunito Medium"/>
                <a:cs typeface="Nunito Medium"/>
                <a:sym typeface="Nunito Medium"/>
              </a:rPr>
              <a:t>Ciclo de degradación</a:t>
            </a:r>
            <a:endParaRPr sz="1300">
              <a:solidFill>
                <a:schemeClr val="dk1"/>
              </a:solidFill>
              <a:latin typeface="Nunito Medium"/>
              <a:ea typeface="Nunito Medium"/>
              <a:cs typeface="Nunito Medium"/>
              <a:sym typeface="Nunito Medium"/>
            </a:endParaRPr>
          </a:p>
          <a:p>
            <a:pPr indent="-311150" lvl="0" marL="457200" rtl="0" algn="just">
              <a:lnSpc>
                <a:spcPct val="115000"/>
              </a:lnSpc>
              <a:spcBef>
                <a:spcPts val="0"/>
              </a:spcBef>
              <a:spcAft>
                <a:spcPts val="0"/>
              </a:spcAft>
              <a:buClr>
                <a:schemeClr val="dk1"/>
              </a:buClr>
              <a:buSzPts val="1300"/>
              <a:buFont typeface="Nunito Medium"/>
              <a:buAutoNum type="arabicPeriod"/>
            </a:pPr>
            <a:r>
              <a:rPr lang="en" sz="1300">
                <a:solidFill>
                  <a:schemeClr val="dk1"/>
                </a:solidFill>
                <a:latin typeface="Nunito Medium"/>
                <a:ea typeface="Nunito Medium"/>
                <a:cs typeface="Nunito Medium"/>
                <a:sym typeface="Nunito Medium"/>
              </a:rPr>
              <a:t>Degradación ambiental</a:t>
            </a:r>
            <a:endParaRPr sz="1300">
              <a:solidFill>
                <a:schemeClr val="dk1"/>
              </a:solidFill>
              <a:latin typeface="Nunito Medium"/>
              <a:ea typeface="Nunito Medium"/>
              <a:cs typeface="Nunito Medium"/>
              <a:sym typeface="Nunito Medium"/>
            </a:endParaRPr>
          </a:p>
          <a:p>
            <a:pPr indent="0" lvl="0" marL="0" rtl="0" algn="just">
              <a:lnSpc>
                <a:spcPct val="115000"/>
              </a:lnSpc>
              <a:spcBef>
                <a:spcPts val="1200"/>
              </a:spcBef>
              <a:spcAft>
                <a:spcPts val="0"/>
              </a:spcAft>
              <a:buNone/>
            </a:pPr>
            <a:r>
              <a:rPr lang="en" sz="1300">
                <a:solidFill>
                  <a:schemeClr val="dk1"/>
                </a:solidFill>
                <a:latin typeface="Nunito Medium"/>
                <a:ea typeface="Nunito Medium"/>
                <a:cs typeface="Nunito Medium"/>
                <a:sym typeface="Nunito Medium"/>
              </a:rPr>
              <a:t>Limitar el número de ovejas y adoptar prácticas de manejo adecuadas evitarían el colapso del sistema y asegurarían su sostenibilidad a largo plazo.</a:t>
            </a:r>
            <a:endParaRPr sz="1300">
              <a:solidFill>
                <a:schemeClr val="dk1"/>
              </a:solidFill>
              <a:latin typeface="Nunito Medium"/>
              <a:ea typeface="Nunito Medium"/>
              <a:cs typeface="Nunito Medium"/>
              <a:sym typeface="Nunito Medium"/>
            </a:endParaRPr>
          </a:p>
          <a:p>
            <a:pPr indent="0" lvl="0" marL="0" rtl="0" algn="l">
              <a:lnSpc>
                <a:spcPct val="115000"/>
              </a:lnSpc>
              <a:spcBef>
                <a:spcPts val="1200"/>
              </a:spcBef>
              <a:spcAft>
                <a:spcPts val="1200"/>
              </a:spcAft>
              <a:buNone/>
            </a:pPr>
            <a:r>
              <a:t/>
            </a:r>
            <a:endParaRPr sz="1300">
              <a:solidFill>
                <a:schemeClr val="dk1"/>
              </a:solidFill>
              <a:latin typeface="Nunito Medium"/>
              <a:ea typeface="Nunito Medium"/>
              <a:cs typeface="Nunito Medium"/>
              <a:sym typeface="Nunit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0" name="Shape 3190"/>
        <p:cNvGrpSpPr/>
        <p:nvPr/>
      </p:nvGrpSpPr>
      <p:grpSpPr>
        <a:xfrm>
          <a:off x="0" y="0"/>
          <a:ext cx="0" cy="0"/>
          <a:chOff x="0" y="0"/>
          <a:chExt cx="0" cy="0"/>
        </a:xfrm>
      </p:grpSpPr>
      <p:sp>
        <p:nvSpPr>
          <p:cNvPr id="3191" name="Google Shape;3191;p57"/>
          <p:cNvSpPr txBox="1"/>
          <p:nvPr>
            <p:ph idx="9" type="ctrTitle"/>
          </p:nvPr>
        </p:nvSpPr>
        <p:spPr>
          <a:xfrm>
            <a:off x="713250" y="446075"/>
            <a:ext cx="7717500" cy="537000"/>
          </a:xfrm>
          <a:prstGeom prst="rect">
            <a:avLst/>
          </a:prstGeom>
          <a:solidFill>
            <a:schemeClr val="dk2"/>
          </a:solidFill>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Referencias</a:t>
            </a:r>
            <a:endParaRPr/>
          </a:p>
        </p:txBody>
      </p:sp>
      <p:grpSp>
        <p:nvGrpSpPr>
          <p:cNvPr id="3192" name="Google Shape;3192;p57"/>
          <p:cNvGrpSpPr/>
          <p:nvPr/>
        </p:nvGrpSpPr>
        <p:grpSpPr>
          <a:xfrm flipH="1">
            <a:off x="415757" y="1449335"/>
            <a:ext cx="531539" cy="3091388"/>
            <a:chOff x="8167932" y="1504647"/>
            <a:chExt cx="531539" cy="3091388"/>
          </a:xfrm>
        </p:grpSpPr>
        <p:grpSp>
          <p:nvGrpSpPr>
            <p:cNvPr id="3193" name="Google Shape;3193;p57"/>
            <p:cNvGrpSpPr/>
            <p:nvPr/>
          </p:nvGrpSpPr>
          <p:grpSpPr>
            <a:xfrm flipH="1">
              <a:off x="8167932" y="1504647"/>
              <a:ext cx="531539" cy="155710"/>
              <a:chOff x="1780525" y="2859350"/>
              <a:chExt cx="387250" cy="113450"/>
            </a:xfrm>
          </p:grpSpPr>
          <p:sp>
            <p:nvSpPr>
              <p:cNvPr id="3194" name="Google Shape;3194;p5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5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5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7" name="Google Shape;3197;p57"/>
            <p:cNvGrpSpPr/>
            <p:nvPr/>
          </p:nvGrpSpPr>
          <p:grpSpPr>
            <a:xfrm flipH="1">
              <a:off x="8167932" y="1798215"/>
              <a:ext cx="531539" cy="155710"/>
              <a:chOff x="1780525" y="2859350"/>
              <a:chExt cx="387250" cy="113450"/>
            </a:xfrm>
          </p:grpSpPr>
          <p:sp>
            <p:nvSpPr>
              <p:cNvPr id="3198" name="Google Shape;3198;p5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5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5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1" name="Google Shape;3201;p57"/>
            <p:cNvGrpSpPr/>
            <p:nvPr/>
          </p:nvGrpSpPr>
          <p:grpSpPr>
            <a:xfrm flipH="1">
              <a:off x="8167932" y="2091783"/>
              <a:ext cx="531539" cy="155710"/>
              <a:chOff x="1780525" y="2859350"/>
              <a:chExt cx="387250" cy="113450"/>
            </a:xfrm>
          </p:grpSpPr>
          <p:sp>
            <p:nvSpPr>
              <p:cNvPr id="3202" name="Google Shape;3202;p5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5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5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5" name="Google Shape;3205;p57"/>
            <p:cNvGrpSpPr/>
            <p:nvPr/>
          </p:nvGrpSpPr>
          <p:grpSpPr>
            <a:xfrm flipH="1">
              <a:off x="8167932" y="2385351"/>
              <a:ext cx="531539" cy="155710"/>
              <a:chOff x="1780525" y="2859350"/>
              <a:chExt cx="387250" cy="113450"/>
            </a:xfrm>
          </p:grpSpPr>
          <p:sp>
            <p:nvSpPr>
              <p:cNvPr id="3206" name="Google Shape;3206;p5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5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5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9" name="Google Shape;3209;p57"/>
            <p:cNvGrpSpPr/>
            <p:nvPr/>
          </p:nvGrpSpPr>
          <p:grpSpPr>
            <a:xfrm flipH="1">
              <a:off x="8167932" y="2678918"/>
              <a:ext cx="531539" cy="155710"/>
              <a:chOff x="1780525" y="2859350"/>
              <a:chExt cx="387250" cy="113450"/>
            </a:xfrm>
          </p:grpSpPr>
          <p:sp>
            <p:nvSpPr>
              <p:cNvPr id="3210" name="Google Shape;3210;p5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5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5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3" name="Google Shape;3213;p57"/>
            <p:cNvGrpSpPr/>
            <p:nvPr/>
          </p:nvGrpSpPr>
          <p:grpSpPr>
            <a:xfrm flipH="1">
              <a:off x="8167932" y="2972486"/>
              <a:ext cx="531539" cy="155710"/>
              <a:chOff x="1780525" y="2859350"/>
              <a:chExt cx="387250" cy="113450"/>
            </a:xfrm>
          </p:grpSpPr>
          <p:sp>
            <p:nvSpPr>
              <p:cNvPr id="3214" name="Google Shape;3214;p5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5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5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7" name="Google Shape;3217;p57"/>
            <p:cNvGrpSpPr/>
            <p:nvPr/>
          </p:nvGrpSpPr>
          <p:grpSpPr>
            <a:xfrm flipH="1">
              <a:off x="8167932" y="3266054"/>
              <a:ext cx="531539" cy="155710"/>
              <a:chOff x="1780525" y="2859350"/>
              <a:chExt cx="387250" cy="113450"/>
            </a:xfrm>
          </p:grpSpPr>
          <p:sp>
            <p:nvSpPr>
              <p:cNvPr id="3218" name="Google Shape;3218;p5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5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5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1" name="Google Shape;3221;p57"/>
            <p:cNvGrpSpPr/>
            <p:nvPr/>
          </p:nvGrpSpPr>
          <p:grpSpPr>
            <a:xfrm flipH="1">
              <a:off x="8167932" y="3559622"/>
              <a:ext cx="531539" cy="155710"/>
              <a:chOff x="1780525" y="2859350"/>
              <a:chExt cx="387250" cy="113450"/>
            </a:xfrm>
          </p:grpSpPr>
          <p:sp>
            <p:nvSpPr>
              <p:cNvPr id="3222" name="Google Shape;3222;p5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5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5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5" name="Google Shape;3225;p57"/>
            <p:cNvGrpSpPr/>
            <p:nvPr/>
          </p:nvGrpSpPr>
          <p:grpSpPr>
            <a:xfrm flipH="1">
              <a:off x="8167932" y="3853189"/>
              <a:ext cx="531539" cy="155710"/>
              <a:chOff x="1780525" y="2859350"/>
              <a:chExt cx="387250" cy="113450"/>
            </a:xfrm>
          </p:grpSpPr>
          <p:sp>
            <p:nvSpPr>
              <p:cNvPr id="3226" name="Google Shape;3226;p5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5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5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9" name="Google Shape;3229;p57"/>
            <p:cNvGrpSpPr/>
            <p:nvPr/>
          </p:nvGrpSpPr>
          <p:grpSpPr>
            <a:xfrm flipH="1">
              <a:off x="8167932" y="4146757"/>
              <a:ext cx="531539" cy="155710"/>
              <a:chOff x="1780525" y="2859350"/>
              <a:chExt cx="387250" cy="113450"/>
            </a:xfrm>
          </p:grpSpPr>
          <p:sp>
            <p:nvSpPr>
              <p:cNvPr id="3230" name="Google Shape;3230;p5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5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5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3" name="Google Shape;3233;p57"/>
            <p:cNvGrpSpPr/>
            <p:nvPr/>
          </p:nvGrpSpPr>
          <p:grpSpPr>
            <a:xfrm flipH="1">
              <a:off x="8167932" y="4440325"/>
              <a:ext cx="531539" cy="155710"/>
              <a:chOff x="1780525" y="2859350"/>
              <a:chExt cx="387250" cy="113450"/>
            </a:xfrm>
          </p:grpSpPr>
          <p:sp>
            <p:nvSpPr>
              <p:cNvPr id="3234" name="Google Shape;3234;p5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5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5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7" name="Google Shape;3237;p57"/>
          <p:cNvSpPr txBox="1"/>
          <p:nvPr/>
        </p:nvSpPr>
        <p:spPr>
          <a:xfrm>
            <a:off x="1118450" y="1352825"/>
            <a:ext cx="7132500" cy="24012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AutoNum type="arabicPeriod"/>
            </a:pPr>
            <a:r>
              <a:rPr b="1" lang="en" sz="900"/>
              <a:t>"Using 'Tragedy of the Commons' to Link Local Action to Global Outcomes"</a:t>
            </a:r>
            <a:br>
              <a:rPr b="1" lang="en" sz="900"/>
            </a:br>
            <a:r>
              <a:rPr i="1" lang="en" sz="900"/>
              <a:t>The Systems Thinker</a:t>
            </a:r>
            <a:r>
              <a:rPr lang="en" sz="900"/>
              <a:t>. Disponible en:</a:t>
            </a:r>
            <a:r>
              <a:rPr lang="en" sz="900">
                <a:uFill>
                  <a:noFill/>
                </a:uFill>
                <a:hlinkClick r:id="rId3"/>
              </a:rPr>
              <a:t> </a:t>
            </a:r>
            <a:r>
              <a:rPr lang="en" sz="900" u="sng">
                <a:solidFill>
                  <a:schemeClr val="hlink"/>
                </a:solidFill>
                <a:hlinkClick r:id="rId4"/>
              </a:rPr>
              <a:t>https://thesystemsthinker.com/using-tragedy-of-the-commons-to-link-local-action-to-global-outcomes/</a:t>
            </a:r>
            <a:endParaRPr sz="900" u="sng">
              <a:solidFill>
                <a:schemeClr val="hlink"/>
              </a:solidFill>
            </a:endParaRPr>
          </a:p>
          <a:p>
            <a:pPr indent="-285750" lvl="0" marL="457200" rtl="0" algn="l">
              <a:spcBef>
                <a:spcPts val="0"/>
              </a:spcBef>
              <a:spcAft>
                <a:spcPts val="0"/>
              </a:spcAft>
              <a:buSzPts val="900"/>
              <a:buAutoNum type="arabicPeriod"/>
            </a:pPr>
            <a:r>
              <a:rPr b="1" lang="en" sz="900"/>
              <a:t>"Modeling Tragedy of the Commons"</a:t>
            </a:r>
            <a:br>
              <a:rPr b="1" lang="en" sz="900"/>
            </a:br>
            <a:r>
              <a:rPr i="1" lang="en" sz="900"/>
              <a:t>Penn State University</a:t>
            </a:r>
            <a:r>
              <a:rPr lang="en" sz="900"/>
              <a:t>. Disponible en:</a:t>
            </a:r>
            <a:r>
              <a:rPr lang="en" sz="900">
                <a:uFill>
                  <a:noFill/>
                </a:uFill>
                <a:hlinkClick r:id="rId5"/>
              </a:rPr>
              <a:t> </a:t>
            </a:r>
            <a:r>
              <a:rPr lang="en" sz="900" u="sng">
                <a:solidFill>
                  <a:schemeClr val="hlink"/>
                </a:solidFill>
                <a:hlinkClick r:id="rId6"/>
              </a:rPr>
              <a:t>https://personal.ems.psu.edu/~dmb53/Earth_System_Models/Modeling_TOC.html</a:t>
            </a:r>
            <a:endParaRPr sz="900" u="sng">
              <a:solidFill>
                <a:schemeClr val="hlink"/>
              </a:solidFill>
            </a:endParaRPr>
          </a:p>
          <a:p>
            <a:pPr indent="-285750" lvl="0" marL="457200" rtl="0" algn="l">
              <a:spcBef>
                <a:spcPts val="0"/>
              </a:spcBef>
              <a:spcAft>
                <a:spcPts val="0"/>
              </a:spcAft>
              <a:buSzPts val="900"/>
              <a:buAutoNum type="arabicPeriod"/>
            </a:pPr>
            <a:r>
              <a:rPr b="1" lang="en" sz="900"/>
              <a:t>"A tragedy of the commons occurs when individuals neglect the well-being of society in the pursuit of personal gain."</a:t>
            </a:r>
            <a:br>
              <a:rPr b="1" lang="en" sz="900"/>
            </a:br>
            <a:r>
              <a:rPr i="1" lang="en" sz="900"/>
              <a:t>Proceedings of the National Academy of Sciences (PNAS)</a:t>
            </a:r>
            <a:r>
              <a:rPr lang="en" sz="900"/>
              <a:t>. Disponible en:</a:t>
            </a:r>
            <a:r>
              <a:rPr lang="en" sz="900">
                <a:uFill>
                  <a:noFill/>
                </a:uFill>
                <a:hlinkClick r:id="rId7"/>
              </a:rPr>
              <a:t> </a:t>
            </a:r>
            <a:r>
              <a:rPr lang="en" sz="900" u="sng">
                <a:solidFill>
                  <a:schemeClr val="hlink"/>
                </a:solidFill>
                <a:hlinkClick r:id="rId8"/>
              </a:rPr>
              <a:t>https://www.pnas.org/doi/10.1073/pnas.1604096113</a:t>
            </a:r>
            <a:endParaRPr sz="900" u="sng">
              <a:solidFill>
                <a:schemeClr val="hlink"/>
              </a:solidFill>
            </a:endParaRPr>
          </a:p>
          <a:p>
            <a:pPr indent="-285750" lvl="0" marL="457200" rtl="0" algn="l">
              <a:spcBef>
                <a:spcPts val="0"/>
              </a:spcBef>
              <a:spcAft>
                <a:spcPts val="0"/>
              </a:spcAft>
              <a:buSzPts val="900"/>
              <a:buAutoNum type="arabicPeriod"/>
            </a:pPr>
            <a:r>
              <a:rPr b="1" lang="en" sz="900"/>
              <a:t>"Tragedy of commons archetype for water allocation by reservoir water"</a:t>
            </a:r>
            <a:br>
              <a:rPr b="1" lang="en" sz="900"/>
            </a:br>
            <a:r>
              <a:rPr i="1" lang="en" sz="900"/>
              <a:t>ResearchGate</a:t>
            </a:r>
            <a:r>
              <a:rPr lang="en" sz="900"/>
              <a:t>. Disponible en:</a:t>
            </a:r>
            <a:r>
              <a:rPr lang="en" sz="900">
                <a:uFill>
                  <a:noFill/>
                </a:uFill>
                <a:hlinkClick r:id="rId9"/>
              </a:rPr>
              <a:t> </a:t>
            </a:r>
            <a:r>
              <a:rPr lang="en" sz="900" u="sng">
                <a:solidFill>
                  <a:schemeClr val="hlink"/>
                </a:solidFill>
                <a:hlinkClick r:id="rId10"/>
              </a:rPr>
              <a:t>https://www.researchgate.net/figure/Tragedy-of-commons-archetype-for-water-allocation-by-reservoir-water_fig10_266857519</a:t>
            </a:r>
            <a:endParaRPr sz="900" u="sng">
              <a:solidFill>
                <a:schemeClr val="hlink"/>
              </a:solidFill>
            </a:endParaRPr>
          </a:p>
          <a:p>
            <a:pPr indent="-285750" lvl="0" marL="457200" rtl="0" algn="l">
              <a:spcBef>
                <a:spcPts val="0"/>
              </a:spcBef>
              <a:spcAft>
                <a:spcPts val="0"/>
              </a:spcAft>
              <a:buSzPts val="900"/>
              <a:buAutoNum type="arabicPeriod"/>
            </a:pPr>
            <a:r>
              <a:rPr b="1" lang="en" sz="900"/>
              <a:t>"Tragedy of the Commons"</a:t>
            </a:r>
            <a:br>
              <a:rPr b="1" lang="en" sz="900"/>
            </a:br>
            <a:r>
              <a:rPr i="1" lang="en" sz="900"/>
              <a:t>Investopedia</a:t>
            </a:r>
            <a:r>
              <a:rPr lang="en" sz="900"/>
              <a:t>. Disponible en:</a:t>
            </a:r>
            <a:r>
              <a:rPr lang="en" sz="900">
                <a:uFill>
                  <a:noFill/>
                </a:uFill>
                <a:hlinkClick r:id="rId11"/>
              </a:rPr>
              <a:t> </a:t>
            </a:r>
            <a:r>
              <a:rPr lang="en" sz="900" u="sng">
                <a:solidFill>
                  <a:schemeClr val="hlink"/>
                </a:solidFill>
                <a:hlinkClick r:id="rId12"/>
              </a:rPr>
              <a:t>https://www.investopedia.com/terms/t/tragedy-of-the-commons.asp</a:t>
            </a:r>
            <a:endParaRPr sz="900" u="sng">
              <a:solidFill>
                <a:schemeClr val="hlink"/>
              </a:solidFill>
            </a:endParaRPr>
          </a:p>
          <a:p>
            <a:pPr indent="-285750" lvl="0" marL="457200" rtl="0" algn="l">
              <a:spcBef>
                <a:spcPts val="0"/>
              </a:spcBef>
              <a:spcAft>
                <a:spcPts val="0"/>
              </a:spcAft>
              <a:buSzPts val="900"/>
              <a:buAutoNum type="arabicPeriod"/>
            </a:pPr>
            <a:r>
              <a:rPr b="1" lang="en" sz="900"/>
              <a:t>"Tragedy of the Commons"</a:t>
            </a:r>
            <a:br>
              <a:rPr b="1" lang="en" sz="900"/>
            </a:br>
            <a:r>
              <a:rPr i="1" lang="en" sz="900"/>
              <a:t>Save My Exams</a:t>
            </a:r>
            <a:r>
              <a:rPr lang="en" sz="900"/>
              <a:t>. Disponible en:</a:t>
            </a:r>
            <a:r>
              <a:rPr lang="en" sz="900">
                <a:uFill>
                  <a:noFill/>
                </a:uFill>
                <a:hlinkClick r:id="rId13"/>
              </a:rPr>
              <a:t> </a:t>
            </a:r>
            <a:r>
              <a:rPr lang="en" sz="900" u="sng">
                <a:solidFill>
                  <a:schemeClr val="hlink"/>
                </a:solidFill>
                <a:hlinkClick r:id="rId14"/>
              </a:rPr>
              <a:t>https://www.savemyexams.com/dp/environmental-systems-and-societies-ess/hl/24/revision-notes/3-biodiversity-and-conservation/3-2-human-impact-on-biodiversity/tragedy-of-the-commons/</a:t>
            </a:r>
            <a:endParaRPr sz="900" u="sng">
              <a:solidFill>
                <a:schemeClr val="hlink"/>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1" name="Shape 3241"/>
        <p:cNvGrpSpPr/>
        <p:nvPr/>
      </p:nvGrpSpPr>
      <p:grpSpPr>
        <a:xfrm>
          <a:off x="0" y="0"/>
          <a:ext cx="0" cy="0"/>
          <a:chOff x="0" y="0"/>
          <a:chExt cx="0" cy="0"/>
        </a:xfrm>
      </p:grpSpPr>
      <p:sp>
        <p:nvSpPr>
          <p:cNvPr id="3242" name="Google Shape;3242;p58"/>
          <p:cNvSpPr/>
          <p:nvPr/>
        </p:nvSpPr>
        <p:spPr>
          <a:xfrm>
            <a:off x="531900" y="1752950"/>
            <a:ext cx="2247600" cy="28530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58"/>
          <p:cNvSpPr/>
          <p:nvPr/>
        </p:nvSpPr>
        <p:spPr>
          <a:xfrm>
            <a:off x="5170500" y="543200"/>
            <a:ext cx="3441600" cy="28530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58"/>
          <p:cNvSpPr txBox="1"/>
          <p:nvPr>
            <p:ph type="title"/>
          </p:nvPr>
        </p:nvSpPr>
        <p:spPr>
          <a:xfrm>
            <a:off x="1493100" y="1624050"/>
            <a:ext cx="6157800" cy="189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500"/>
              <a:t>Gracias :)</a:t>
            </a:r>
            <a:endParaRPr/>
          </a:p>
        </p:txBody>
      </p:sp>
      <p:grpSp>
        <p:nvGrpSpPr>
          <p:cNvPr id="3245" name="Google Shape;3245;p58"/>
          <p:cNvGrpSpPr/>
          <p:nvPr/>
        </p:nvGrpSpPr>
        <p:grpSpPr>
          <a:xfrm>
            <a:off x="573496" y="2558101"/>
            <a:ext cx="1529144" cy="1891741"/>
            <a:chOff x="1697500" y="3523950"/>
            <a:chExt cx="1234375" cy="1527075"/>
          </a:xfrm>
        </p:grpSpPr>
        <p:sp>
          <p:nvSpPr>
            <p:cNvPr id="3246" name="Google Shape;3246;p58"/>
            <p:cNvSpPr/>
            <p:nvPr/>
          </p:nvSpPr>
          <p:spPr>
            <a:xfrm>
              <a:off x="1816550" y="4533800"/>
              <a:ext cx="627850" cy="495100"/>
            </a:xfrm>
            <a:custGeom>
              <a:rect b="b" l="l" r="r" t="t"/>
              <a:pathLst>
                <a:path extrusionOk="0" h="19804" w="25114">
                  <a:moveTo>
                    <a:pt x="18596" y="0"/>
                  </a:moveTo>
                  <a:cubicBezTo>
                    <a:pt x="18322" y="0"/>
                    <a:pt x="18060" y="123"/>
                    <a:pt x="17946" y="329"/>
                  </a:cubicBezTo>
                  <a:cubicBezTo>
                    <a:pt x="17820" y="555"/>
                    <a:pt x="17896" y="831"/>
                    <a:pt x="18121" y="981"/>
                  </a:cubicBezTo>
                  <a:lnTo>
                    <a:pt x="18848" y="1482"/>
                  </a:lnTo>
                  <a:lnTo>
                    <a:pt x="16642" y="1006"/>
                  </a:lnTo>
                  <a:cubicBezTo>
                    <a:pt x="16579" y="991"/>
                    <a:pt x="16516" y="984"/>
                    <a:pt x="16454" y="984"/>
                  </a:cubicBezTo>
                  <a:cubicBezTo>
                    <a:pt x="16196" y="984"/>
                    <a:pt x="15962" y="1105"/>
                    <a:pt x="15840" y="1307"/>
                  </a:cubicBezTo>
                  <a:cubicBezTo>
                    <a:pt x="15690" y="1557"/>
                    <a:pt x="15790" y="1858"/>
                    <a:pt x="16066" y="2009"/>
                  </a:cubicBezTo>
                  <a:lnTo>
                    <a:pt x="17469" y="2836"/>
                  </a:lnTo>
                  <a:lnTo>
                    <a:pt x="13510" y="1883"/>
                  </a:lnTo>
                  <a:cubicBezTo>
                    <a:pt x="13434" y="1860"/>
                    <a:pt x="13355" y="1849"/>
                    <a:pt x="13276" y="1849"/>
                  </a:cubicBezTo>
                  <a:cubicBezTo>
                    <a:pt x="13012" y="1849"/>
                    <a:pt x="12748" y="1972"/>
                    <a:pt x="12632" y="2184"/>
                  </a:cubicBezTo>
                  <a:cubicBezTo>
                    <a:pt x="12482" y="2435"/>
                    <a:pt x="12607" y="2760"/>
                    <a:pt x="12908" y="2911"/>
                  </a:cubicBezTo>
                  <a:lnTo>
                    <a:pt x="14612" y="3663"/>
                  </a:lnTo>
                  <a:lnTo>
                    <a:pt x="14612" y="3663"/>
                  </a:lnTo>
                  <a:lnTo>
                    <a:pt x="5214" y="1081"/>
                  </a:lnTo>
                  <a:cubicBezTo>
                    <a:pt x="5137" y="1058"/>
                    <a:pt x="5057" y="1047"/>
                    <a:pt x="4976" y="1047"/>
                  </a:cubicBezTo>
                  <a:cubicBezTo>
                    <a:pt x="4714" y="1047"/>
                    <a:pt x="4452" y="1165"/>
                    <a:pt x="4337" y="1357"/>
                  </a:cubicBezTo>
                  <a:cubicBezTo>
                    <a:pt x="4161" y="1633"/>
                    <a:pt x="4286" y="1958"/>
                    <a:pt x="4612" y="2109"/>
                  </a:cubicBezTo>
                  <a:cubicBezTo>
                    <a:pt x="6041" y="2785"/>
                    <a:pt x="8698" y="3412"/>
                    <a:pt x="10527" y="4289"/>
                  </a:cubicBezTo>
                  <a:cubicBezTo>
                    <a:pt x="7770" y="3237"/>
                    <a:pt x="4662" y="2585"/>
                    <a:pt x="4462" y="2510"/>
                  </a:cubicBezTo>
                  <a:lnTo>
                    <a:pt x="4462" y="2535"/>
                  </a:lnTo>
                  <a:cubicBezTo>
                    <a:pt x="4260" y="2450"/>
                    <a:pt x="4103" y="2405"/>
                    <a:pt x="3968" y="2405"/>
                  </a:cubicBezTo>
                  <a:cubicBezTo>
                    <a:pt x="3785" y="2405"/>
                    <a:pt x="3643" y="2487"/>
                    <a:pt x="3484" y="2660"/>
                  </a:cubicBezTo>
                  <a:cubicBezTo>
                    <a:pt x="3284" y="2936"/>
                    <a:pt x="3359" y="3287"/>
                    <a:pt x="3685" y="3462"/>
                  </a:cubicBezTo>
                  <a:cubicBezTo>
                    <a:pt x="3760" y="3487"/>
                    <a:pt x="6793" y="4389"/>
                    <a:pt x="9575" y="5868"/>
                  </a:cubicBezTo>
                  <a:lnTo>
                    <a:pt x="3760" y="3913"/>
                  </a:lnTo>
                  <a:cubicBezTo>
                    <a:pt x="3656" y="3873"/>
                    <a:pt x="3542" y="3854"/>
                    <a:pt x="3429" y="3854"/>
                  </a:cubicBezTo>
                  <a:cubicBezTo>
                    <a:pt x="3188" y="3854"/>
                    <a:pt x="2952" y="3943"/>
                    <a:pt x="2833" y="4114"/>
                  </a:cubicBezTo>
                  <a:cubicBezTo>
                    <a:pt x="2632" y="4389"/>
                    <a:pt x="2708" y="4715"/>
                    <a:pt x="3033" y="4891"/>
                  </a:cubicBezTo>
                  <a:lnTo>
                    <a:pt x="13058" y="9703"/>
                  </a:lnTo>
                  <a:lnTo>
                    <a:pt x="2958" y="5893"/>
                  </a:lnTo>
                  <a:cubicBezTo>
                    <a:pt x="2854" y="5845"/>
                    <a:pt x="2742" y="5823"/>
                    <a:pt x="2631" y="5823"/>
                  </a:cubicBezTo>
                  <a:cubicBezTo>
                    <a:pt x="2396" y="5823"/>
                    <a:pt x="2167" y="5923"/>
                    <a:pt x="2031" y="6094"/>
                  </a:cubicBezTo>
                  <a:cubicBezTo>
                    <a:pt x="1830" y="6344"/>
                    <a:pt x="1931" y="6695"/>
                    <a:pt x="2231" y="6846"/>
                  </a:cubicBezTo>
                  <a:lnTo>
                    <a:pt x="13459" y="12284"/>
                  </a:lnTo>
                  <a:lnTo>
                    <a:pt x="2783" y="7723"/>
                  </a:lnTo>
                  <a:cubicBezTo>
                    <a:pt x="2681" y="7684"/>
                    <a:pt x="2572" y="7664"/>
                    <a:pt x="2464" y="7664"/>
                  </a:cubicBezTo>
                  <a:cubicBezTo>
                    <a:pt x="2226" y="7664"/>
                    <a:pt x="1993" y="7759"/>
                    <a:pt x="1855" y="7948"/>
                  </a:cubicBezTo>
                  <a:cubicBezTo>
                    <a:pt x="1655" y="8199"/>
                    <a:pt x="1755" y="8525"/>
                    <a:pt x="2081" y="8700"/>
                  </a:cubicBezTo>
                  <a:lnTo>
                    <a:pt x="9099" y="12385"/>
                  </a:lnTo>
                  <a:lnTo>
                    <a:pt x="9099" y="12385"/>
                  </a:lnTo>
                  <a:lnTo>
                    <a:pt x="2357" y="9502"/>
                  </a:lnTo>
                  <a:cubicBezTo>
                    <a:pt x="2252" y="9454"/>
                    <a:pt x="2137" y="9432"/>
                    <a:pt x="2024" y="9432"/>
                  </a:cubicBezTo>
                  <a:cubicBezTo>
                    <a:pt x="1783" y="9432"/>
                    <a:pt x="1549" y="9533"/>
                    <a:pt x="1429" y="9703"/>
                  </a:cubicBezTo>
                  <a:cubicBezTo>
                    <a:pt x="1229" y="9953"/>
                    <a:pt x="1304" y="10279"/>
                    <a:pt x="1605" y="10455"/>
                  </a:cubicBezTo>
                  <a:lnTo>
                    <a:pt x="9374" y="14866"/>
                  </a:lnTo>
                  <a:lnTo>
                    <a:pt x="9374" y="14866"/>
                  </a:lnTo>
                  <a:lnTo>
                    <a:pt x="1630" y="11708"/>
                  </a:lnTo>
                  <a:cubicBezTo>
                    <a:pt x="1525" y="11660"/>
                    <a:pt x="1413" y="11637"/>
                    <a:pt x="1302" y="11637"/>
                  </a:cubicBezTo>
                  <a:cubicBezTo>
                    <a:pt x="1068" y="11637"/>
                    <a:pt x="839" y="11738"/>
                    <a:pt x="702" y="11908"/>
                  </a:cubicBezTo>
                  <a:cubicBezTo>
                    <a:pt x="527" y="12159"/>
                    <a:pt x="602" y="12485"/>
                    <a:pt x="903" y="12660"/>
                  </a:cubicBezTo>
                  <a:lnTo>
                    <a:pt x="6342" y="15718"/>
                  </a:lnTo>
                  <a:lnTo>
                    <a:pt x="6342" y="15718"/>
                  </a:lnTo>
                  <a:lnTo>
                    <a:pt x="1429" y="13888"/>
                  </a:lnTo>
                  <a:cubicBezTo>
                    <a:pt x="1334" y="13852"/>
                    <a:pt x="1235" y="13834"/>
                    <a:pt x="1137" y="13834"/>
                  </a:cubicBezTo>
                  <a:cubicBezTo>
                    <a:pt x="899" y="13834"/>
                    <a:pt x="669" y="13936"/>
                    <a:pt x="527" y="14114"/>
                  </a:cubicBezTo>
                  <a:cubicBezTo>
                    <a:pt x="352" y="14364"/>
                    <a:pt x="427" y="14690"/>
                    <a:pt x="728" y="14866"/>
                  </a:cubicBezTo>
                  <a:lnTo>
                    <a:pt x="3735" y="16670"/>
                  </a:lnTo>
                  <a:lnTo>
                    <a:pt x="1078" y="15718"/>
                  </a:lnTo>
                  <a:cubicBezTo>
                    <a:pt x="993" y="15692"/>
                    <a:pt x="904" y="15679"/>
                    <a:pt x="815" y="15679"/>
                  </a:cubicBezTo>
                  <a:cubicBezTo>
                    <a:pt x="567" y="15679"/>
                    <a:pt x="324" y="15777"/>
                    <a:pt x="176" y="15943"/>
                  </a:cubicBezTo>
                  <a:cubicBezTo>
                    <a:pt x="1" y="16194"/>
                    <a:pt x="76" y="16495"/>
                    <a:pt x="352" y="16670"/>
                  </a:cubicBezTo>
                  <a:lnTo>
                    <a:pt x="1454" y="17422"/>
                  </a:lnTo>
                  <a:lnTo>
                    <a:pt x="1204" y="17347"/>
                  </a:lnTo>
                  <a:cubicBezTo>
                    <a:pt x="1130" y="17320"/>
                    <a:pt x="1051" y="17308"/>
                    <a:pt x="971" y="17308"/>
                  </a:cubicBezTo>
                  <a:cubicBezTo>
                    <a:pt x="753" y="17308"/>
                    <a:pt x="530" y="17401"/>
                    <a:pt x="402" y="17547"/>
                  </a:cubicBezTo>
                  <a:cubicBezTo>
                    <a:pt x="201" y="17748"/>
                    <a:pt x="226" y="18024"/>
                    <a:pt x="427" y="18224"/>
                  </a:cubicBezTo>
                  <a:lnTo>
                    <a:pt x="1555" y="19377"/>
                  </a:lnTo>
                  <a:cubicBezTo>
                    <a:pt x="1698" y="19506"/>
                    <a:pt x="1907" y="19578"/>
                    <a:pt x="2116" y="19578"/>
                  </a:cubicBezTo>
                  <a:cubicBezTo>
                    <a:pt x="2273" y="19578"/>
                    <a:pt x="2429" y="19538"/>
                    <a:pt x="2557" y="19452"/>
                  </a:cubicBezTo>
                  <a:cubicBezTo>
                    <a:pt x="2708" y="19352"/>
                    <a:pt x="2783" y="19202"/>
                    <a:pt x="2808" y="19051"/>
                  </a:cubicBezTo>
                  <a:lnTo>
                    <a:pt x="5013" y="19753"/>
                  </a:lnTo>
                  <a:cubicBezTo>
                    <a:pt x="5114" y="19778"/>
                    <a:pt x="5189" y="19803"/>
                    <a:pt x="5289" y="19803"/>
                  </a:cubicBezTo>
                  <a:cubicBezTo>
                    <a:pt x="5515" y="19803"/>
                    <a:pt x="5765" y="19678"/>
                    <a:pt x="5890" y="19502"/>
                  </a:cubicBezTo>
                  <a:cubicBezTo>
                    <a:pt x="6066" y="19277"/>
                    <a:pt x="5991" y="18976"/>
                    <a:pt x="5715" y="18801"/>
                  </a:cubicBezTo>
                  <a:lnTo>
                    <a:pt x="5114" y="18375"/>
                  </a:lnTo>
                  <a:lnTo>
                    <a:pt x="8798" y="19678"/>
                  </a:lnTo>
                  <a:cubicBezTo>
                    <a:pt x="8882" y="19704"/>
                    <a:pt x="8969" y="19716"/>
                    <a:pt x="9056" y="19716"/>
                  </a:cubicBezTo>
                  <a:cubicBezTo>
                    <a:pt x="9304" y="19716"/>
                    <a:pt x="9545" y="19613"/>
                    <a:pt x="9675" y="19427"/>
                  </a:cubicBezTo>
                  <a:cubicBezTo>
                    <a:pt x="9850" y="19202"/>
                    <a:pt x="9775" y="18876"/>
                    <a:pt x="9500" y="18700"/>
                  </a:cubicBezTo>
                  <a:lnTo>
                    <a:pt x="7068" y="17247"/>
                  </a:lnTo>
                  <a:lnTo>
                    <a:pt x="12983" y="19477"/>
                  </a:lnTo>
                  <a:cubicBezTo>
                    <a:pt x="13078" y="19514"/>
                    <a:pt x="13180" y="19531"/>
                    <a:pt x="13280" y="19531"/>
                  </a:cubicBezTo>
                  <a:cubicBezTo>
                    <a:pt x="13524" y="19531"/>
                    <a:pt x="13761" y="19429"/>
                    <a:pt x="13886" y="19252"/>
                  </a:cubicBezTo>
                  <a:cubicBezTo>
                    <a:pt x="14061" y="19001"/>
                    <a:pt x="13986" y="18675"/>
                    <a:pt x="13685" y="18500"/>
                  </a:cubicBezTo>
                  <a:lnTo>
                    <a:pt x="9901" y="16370"/>
                  </a:lnTo>
                  <a:lnTo>
                    <a:pt x="9901" y="16370"/>
                  </a:lnTo>
                  <a:lnTo>
                    <a:pt x="17444" y="19452"/>
                  </a:lnTo>
                  <a:cubicBezTo>
                    <a:pt x="17549" y="19500"/>
                    <a:pt x="17661" y="19523"/>
                    <a:pt x="17772" y="19523"/>
                  </a:cubicBezTo>
                  <a:cubicBezTo>
                    <a:pt x="18007" y="19523"/>
                    <a:pt x="18236" y="19422"/>
                    <a:pt x="18372" y="19252"/>
                  </a:cubicBezTo>
                  <a:cubicBezTo>
                    <a:pt x="18572" y="19001"/>
                    <a:pt x="18472" y="18675"/>
                    <a:pt x="18171" y="18500"/>
                  </a:cubicBezTo>
                  <a:lnTo>
                    <a:pt x="11454" y="14690"/>
                  </a:lnTo>
                  <a:lnTo>
                    <a:pt x="22256" y="19302"/>
                  </a:lnTo>
                  <a:cubicBezTo>
                    <a:pt x="22367" y="19349"/>
                    <a:pt x="22482" y="19372"/>
                    <a:pt x="22595" y="19372"/>
                  </a:cubicBezTo>
                  <a:cubicBezTo>
                    <a:pt x="22840" y="19372"/>
                    <a:pt x="23072" y="19265"/>
                    <a:pt x="23209" y="19076"/>
                  </a:cubicBezTo>
                  <a:cubicBezTo>
                    <a:pt x="23384" y="18826"/>
                    <a:pt x="23284" y="18500"/>
                    <a:pt x="22983" y="18324"/>
                  </a:cubicBezTo>
                  <a:lnTo>
                    <a:pt x="15765" y="14540"/>
                  </a:lnTo>
                  <a:lnTo>
                    <a:pt x="15765" y="14540"/>
                  </a:lnTo>
                  <a:lnTo>
                    <a:pt x="24186" y="18124"/>
                  </a:lnTo>
                  <a:cubicBezTo>
                    <a:pt x="24266" y="18172"/>
                    <a:pt x="24365" y="18189"/>
                    <a:pt x="24466" y="18189"/>
                  </a:cubicBezTo>
                  <a:cubicBezTo>
                    <a:pt x="24524" y="18189"/>
                    <a:pt x="24582" y="18183"/>
                    <a:pt x="24637" y="18174"/>
                  </a:cubicBezTo>
                  <a:cubicBezTo>
                    <a:pt x="24612" y="17773"/>
                    <a:pt x="24587" y="17397"/>
                    <a:pt x="24587" y="16996"/>
                  </a:cubicBezTo>
                  <a:lnTo>
                    <a:pt x="15815" y="12184"/>
                  </a:lnTo>
                  <a:lnTo>
                    <a:pt x="15815" y="12184"/>
                  </a:lnTo>
                  <a:lnTo>
                    <a:pt x="24412" y="15969"/>
                  </a:lnTo>
                  <a:cubicBezTo>
                    <a:pt x="24462" y="15994"/>
                    <a:pt x="24537" y="15994"/>
                    <a:pt x="24587" y="16019"/>
                  </a:cubicBezTo>
                  <a:cubicBezTo>
                    <a:pt x="24612" y="15593"/>
                    <a:pt x="24663" y="15192"/>
                    <a:pt x="24738" y="14765"/>
                  </a:cubicBezTo>
                  <a:lnTo>
                    <a:pt x="16292" y="10104"/>
                  </a:lnTo>
                  <a:lnTo>
                    <a:pt x="16292" y="10104"/>
                  </a:lnTo>
                  <a:lnTo>
                    <a:pt x="23986" y="13487"/>
                  </a:lnTo>
                  <a:cubicBezTo>
                    <a:pt x="24090" y="13535"/>
                    <a:pt x="24202" y="13558"/>
                    <a:pt x="24313" y="13558"/>
                  </a:cubicBezTo>
                  <a:cubicBezTo>
                    <a:pt x="24548" y="13558"/>
                    <a:pt x="24777" y="13457"/>
                    <a:pt x="24913" y="13287"/>
                  </a:cubicBezTo>
                  <a:cubicBezTo>
                    <a:pt x="25114" y="13036"/>
                    <a:pt x="25013" y="12685"/>
                    <a:pt x="24688" y="12535"/>
                  </a:cubicBezTo>
                  <a:lnTo>
                    <a:pt x="14186" y="6946"/>
                  </a:lnTo>
                  <a:lnTo>
                    <a:pt x="14186" y="6946"/>
                  </a:lnTo>
                  <a:cubicBezTo>
                    <a:pt x="16066" y="7673"/>
                    <a:pt x="18347" y="8550"/>
                    <a:pt x="21079" y="9603"/>
                  </a:cubicBezTo>
                  <a:cubicBezTo>
                    <a:pt x="22482" y="10154"/>
                    <a:pt x="23409" y="10505"/>
                    <a:pt x="23460" y="10530"/>
                  </a:cubicBezTo>
                  <a:cubicBezTo>
                    <a:pt x="23560" y="10566"/>
                    <a:pt x="23665" y="10583"/>
                    <a:pt x="23768" y="10583"/>
                  </a:cubicBezTo>
                  <a:cubicBezTo>
                    <a:pt x="24024" y="10583"/>
                    <a:pt x="24269" y="10476"/>
                    <a:pt x="24412" y="10279"/>
                  </a:cubicBezTo>
                  <a:cubicBezTo>
                    <a:pt x="24637" y="9953"/>
                    <a:pt x="24537" y="9778"/>
                    <a:pt x="24086" y="9527"/>
                  </a:cubicBezTo>
                  <a:lnTo>
                    <a:pt x="24086" y="9502"/>
                  </a:lnTo>
                  <a:cubicBezTo>
                    <a:pt x="24086" y="9502"/>
                    <a:pt x="24061" y="9502"/>
                    <a:pt x="24036" y="9477"/>
                  </a:cubicBezTo>
                  <a:cubicBezTo>
                    <a:pt x="23861" y="9402"/>
                    <a:pt x="23635" y="9277"/>
                    <a:pt x="23384" y="9151"/>
                  </a:cubicBezTo>
                  <a:lnTo>
                    <a:pt x="21354" y="8174"/>
                  </a:lnTo>
                  <a:cubicBezTo>
                    <a:pt x="19675" y="7372"/>
                    <a:pt x="17444" y="6294"/>
                    <a:pt x="15214" y="5217"/>
                  </a:cubicBezTo>
                  <a:lnTo>
                    <a:pt x="14186" y="4740"/>
                  </a:lnTo>
                  <a:lnTo>
                    <a:pt x="22958" y="7472"/>
                  </a:lnTo>
                  <a:cubicBezTo>
                    <a:pt x="23051" y="7505"/>
                    <a:pt x="23145" y="7521"/>
                    <a:pt x="23237" y="7521"/>
                  </a:cubicBezTo>
                  <a:cubicBezTo>
                    <a:pt x="23494" y="7521"/>
                    <a:pt x="23731" y="7399"/>
                    <a:pt x="23861" y="7197"/>
                  </a:cubicBezTo>
                  <a:cubicBezTo>
                    <a:pt x="24011" y="6946"/>
                    <a:pt x="23911" y="6620"/>
                    <a:pt x="23585" y="6470"/>
                  </a:cubicBezTo>
                  <a:lnTo>
                    <a:pt x="19199" y="4540"/>
                  </a:lnTo>
                  <a:lnTo>
                    <a:pt x="22106" y="5292"/>
                  </a:lnTo>
                  <a:cubicBezTo>
                    <a:pt x="22177" y="5308"/>
                    <a:pt x="22250" y="5316"/>
                    <a:pt x="22323" y="5316"/>
                  </a:cubicBezTo>
                  <a:cubicBezTo>
                    <a:pt x="22585" y="5316"/>
                    <a:pt x="22841" y="5212"/>
                    <a:pt x="22958" y="5016"/>
                  </a:cubicBezTo>
                  <a:cubicBezTo>
                    <a:pt x="23134" y="4765"/>
                    <a:pt x="23033" y="4465"/>
                    <a:pt x="22758" y="4289"/>
                  </a:cubicBezTo>
                  <a:lnTo>
                    <a:pt x="20402" y="2911"/>
                  </a:lnTo>
                  <a:lnTo>
                    <a:pt x="21906" y="3237"/>
                  </a:lnTo>
                  <a:cubicBezTo>
                    <a:pt x="21965" y="3251"/>
                    <a:pt x="22026" y="3258"/>
                    <a:pt x="22087" y="3258"/>
                  </a:cubicBezTo>
                  <a:cubicBezTo>
                    <a:pt x="22337" y="3258"/>
                    <a:pt x="22587" y="3142"/>
                    <a:pt x="22708" y="2961"/>
                  </a:cubicBezTo>
                  <a:cubicBezTo>
                    <a:pt x="22858" y="2710"/>
                    <a:pt x="22783" y="2435"/>
                    <a:pt x="22532" y="2259"/>
                  </a:cubicBezTo>
                  <a:lnTo>
                    <a:pt x="21129" y="1282"/>
                  </a:lnTo>
                  <a:cubicBezTo>
                    <a:pt x="21354" y="1207"/>
                    <a:pt x="21505" y="1056"/>
                    <a:pt x="21555" y="856"/>
                  </a:cubicBezTo>
                  <a:cubicBezTo>
                    <a:pt x="21605" y="555"/>
                    <a:pt x="21329" y="254"/>
                    <a:pt x="20953" y="204"/>
                  </a:cubicBezTo>
                  <a:lnTo>
                    <a:pt x="18673" y="4"/>
                  </a:lnTo>
                  <a:cubicBezTo>
                    <a:pt x="18647" y="1"/>
                    <a:pt x="18622" y="0"/>
                    <a:pt x="18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58"/>
            <p:cNvSpPr/>
            <p:nvPr/>
          </p:nvSpPr>
          <p:spPr>
            <a:xfrm>
              <a:off x="1697500" y="3966275"/>
              <a:ext cx="822725" cy="1084750"/>
            </a:xfrm>
            <a:custGeom>
              <a:rect b="b" l="l" r="r" t="t"/>
              <a:pathLst>
                <a:path extrusionOk="0" h="43390" w="32909">
                  <a:moveTo>
                    <a:pt x="32257" y="8168"/>
                  </a:moveTo>
                  <a:cubicBezTo>
                    <a:pt x="32432" y="8995"/>
                    <a:pt x="32031" y="9547"/>
                    <a:pt x="31730" y="10173"/>
                  </a:cubicBezTo>
                  <a:cubicBezTo>
                    <a:pt x="31505" y="9622"/>
                    <a:pt x="31705" y="8770"/>
                    <a:pt x="32257" y="8168"/>
                  </a:cubicBezTo>
                  <a:close/>
                  <a:moveTo>
                    <a:pt x="15833" y="572"/>
                  </a:moveTo>
                  <a:cubicBezTo>
                    <a:pt x="15910" y="572"/>
                    <a:pt x="15988" y="573"/>
                    <a:pt x="16066" y="574"/>
                  </a:cubicBezTo>
                  <a:cubicBezTo>
                    <a:pt x="22307" y="699"/>
                    <a:pt x="28046" y="5712"/>
                    <a:pt x="27996" y="12805"/>
                  </a:cubicBezTo>
                  <a:cubicBezTo>
                    <a:pt x="27947" y="19796"/>
                    <a:pt x="22296" y="24888"/>
                    <a:pt x="15894" y="24888"/>
                  </a:cubicBezTo>
                  <a:cubicBezTo>
                    <a:pt x="15801" y="24888"/>
                    <a:pt x="15708" y="24887"/>
                    <a:pt x="15615" y="24885"/>
                  </a:cubicBezTo>
                  <a:cubicBezTo>
                    <a:pt x="9048" y="24735"/>
                    <a:pt x="3710" y="19446"/>
                    <a:pt x="3685" y="12679"/>
                  </a:cubicBezTo>
                  <a:cubicBezTo>
                    <a:pt x="3809" y="5477"/>
                    <a:pt x="9652" y="572"/>
                    <a:pt x="15833" y="572"/>
                  </a:cubicBezTo>
                  <a:close/>
                  <a:moveTo>
                    <a:pt x="1053" y="41176"/>
                  </a:moveTo>
                  <a:lnTo>
                    <a:pt x="1053" y="41176"/>
                  </a:lnTo>
                  <a:cubicBezTo>
                    <a:pt x="1354" y="41852"/>
                    <a:pt x="1279" y="42354"/>
                    <a:pt x="853" y="42780"/>
                  </a:cubicBezTo>
                  <a:cubicBezTo>
                    <a:pt x="527" y="42304"/>
                    <a:pt x="602" y="41802"/>
                    <a:pt x="1053" y="41176"/>
                  </a:cubicBezTo>
                  <a:close/>
                  <a:moveTo>
                    <a:pt x="15829" y="1"/>
                  </a:moveTo>
                  <a:cubicBezTo>
                    <a:pt x="12353" y="1"/>
                    <a:pt x="8907" y="1416"/>
                    <a:pt x="6417" y="4183"/>
                  </a:cubicBezTo>
                  <a:cubicBezTo>
                    <a:pt x="4161" y="6689"/>
                    <a:pt x="3033" y="9647"/>
                    <a:pt x="3134" y="13030"/>
                  </a:cubicBezTo>
                  <a:cubicBezTo>
                    <a:pt x="3284" y="17416"/>
                    <a:pt x="5264" y="20825"/>
                    <a:pt x="8848" y="23381"/>
                  </a:cubicBezTo>
                  <a:cubicBezTo>
                    <a:pt x="8723" y="23532"/>
                    <a:pt x="8673" y="23657"/>
                    <a:pt x="8572" y="23757"/>
                  </a:cubicBezTo>
                  <a:cubicBezTo>
                    <a:pt x="8096" y="24309"/>
                    <a:pt x="7570" y="24810"/>
                    <a:pt x="7144" y="25386"/>
                  </a:cubicBezTo>
                  <a:cubicBezTo>
                    <a:pt x="5715" y="27366"/>
                    <a:pt x="4462" y="29446"/>
                    <a:pt x="3510" y="31702"/>
                  </a:cubicBezTo>
                  <a:cubicBezTo>
                    <a:pt x="2482" y="34208"/>
                    <a:pt x="1830" y="36840"/>
                    <a:pt x="1229" y="39472"/>
                  </a:cubicBezTo>
                  <a:cubicBezTo>
                    <a:pt x="1129" y="39898"/>
                    <a:pt x="1028" y="40274"/>
                    <a:pt x="703" y="40649"/>
                  </a:cubicBezTo>
                  <a:cubicBezTo>
                    <a:pt x="201" y="41201"/>
                    <a:pt x="1" y="41903"/>
                    <a:pt x="126" y="42654"/>
                  </a:cubicBezTo>
                  <a:cubicBezTo>
                    <a:pt x="176" y="43081"/>
                    <a:pt x="402" y="43331"/>
                    <a:pt x="753" y="43381"/>
                  </a:cubicBezTo>
                  <a:cubicBezTo>
                    <a:pt x="789" y="43387"/>
                    <a:pt x="825" y="43390"/>
                    <a:pt x="861" y="43390"/>
                  </a:cubicBezTo>
                  <a:cubicBezTo>
                    <a:pt x="1144" y="43390"/>
                    <a:pt x="1399" y="43214"/>
                    <a:pt x="1555" y="42880"/>
                  </a:cubicBezTo>
                  <a:cubicBezTo>
                    <a:pt x="1755" y="42529"/>
                    <a:pt x="1855" y="42128"/>
                    <a:pt x="1805" y="41727"/>
                  </a:cubicBezTo>
                  <a:cubicBezTo>
                    <a:pt x="1755" y="41401"/>
                    <a:pt x="1705" y="41101"/>
                    <a:pt x="1655" y="40775"/>
                  </a:cubicBezTo>
                  <a:cubicBezTo>
                    <a:pt x="1630" y="40624"/>
                    <a:pt x="1605" y="40449"/>
                    <a:pt x="1655" y="40299"/>
                  </a:cubicBezTo>
                  <a:cubicBezTo>
                    <a:pt x="1906" y="39171"/>
                    <a:pt x="2181" y="38018"/>
                    <a:pt x="2432" y="36890"/>
                  </a:cubicBezTo>
                  <a:cubicBezTo>
                    <a:pt x="3359" y="33005"/>
                    <a:pt x="4988" y="29421"/>
                    <a:pt x="7269" y="26163"/>
                  </a:cubicBezTo>
                  <a:cubicBezTo>
                    <a:pt x="7495" y="25812"/>
                    <a:pt x="7745" y="25486"/>
                    <a:pt x="7996" y="25136"/>
                  </a:cubicBezTo>
                  <a:lnTo>
                    <a:pt x="7996" y="25136"/>
                  </a:lnTo>
                  <a:cubicBezTo>
                    <a:pt x="7996" y="25486"/>
                    <a:pt x="7921" y="25762"/>
                    <a:pt x="7820" y="26038"/>
                  </a:cubicBezTo>
                  <a:cubicBezTo>
                    <a:pt x="7570" y="26790"/>
                    <a:pt x="7319" y="27542"/>
                    <a:pt x="7094" y="28294"/>
                  </a:cubicBezTo>
                  <a:cubicBezTo>
                    <a:pt x="6141" y="31451"/>
                    <a:pt x="5314" y="34659"/>
                    <a:pt x="5139" y="37968"/>
                  </a:cubicBezTo>
                  <a:cubicBezTo>
                    <a:pt x="5089" y="38970"/>
                    <a:pt x="5139" y="39948"/>
                    <a:pt x="5139" y="40925"/>
                  </a:cubicBezTo>
                  <a:cubicBezTo>
                    <a:pt x="5139" y="41142"/>
                    <a:pt x="5162" y="41453"/>
                    <a:pt x="5455" y="41453"/>
                  </a:cubicBezTo>
                  <a:cubicBezTo>
                    <a:pt x="5466" y="41453"/>
                    <a:pt x="5478" y="41452"/>
                    <a:pt x="5490" y="41451"/>
                  </a:cubicBezTo>
                  <a:cubicBezTo>
                    <a:pt x="5815" y="41401"/>
                    <a:pt x="5715" y="41101"/>
                    <a:pt x="5715" y="40900"/>
                  </a:cubicBezTo>
                  <a:cubicBezTo>
                    <a:pt x="5715" y="39973"/>
                    <a:pt x="5690" y="39045"/>
                    <a:pt x="5715" y="38118"/>
                  </a:cubicBezTo>
                  <a:cubicBezTo>
                    <a:pt x="5765" y="35963"/>
                    <a:pt x="6166" y="33832"/>
                    <a:pt x="6718" y="31752"/>
                  </a:cubicBezTo>
                  <a:cubicBezTo>
                    <a:pt x="7369" y="29346"/>
                    <a:pt x="8146" y="26965"/>
                    <a:pt x="8898" y="24584"/>
                  </a:cubicBezTo>
                  <a:cubicBezTo>
                    <a:pt x="8973" y="24283"/>
                    <a:pt x="9124" y="24008"/>
                    <a:pt x="9274" y="23657"/>
                  </a:cubicBezTo>
                  <a:cubicBezTo>
                    <a:pt x="11265" y="24831"/>
                    <a:pt x="13561" y="25444"/>
                    <a:pt x="15877" y="25444"/>
                  </a:cubicBezTo>
                  <a:cubicBezTo>
                    <a:pt x="19244" y="25444"/>
                    <a:pt x="22655" y="24149"/>
                    <a:pt x="25239" y="21401"/>
                  </a:cubicBezTo>
                  <a:cubicBezTo>
                    <a:pt x="25314" y="21527"/>
                    <a:pt x="25389" y="21652"/>
                    <a:pt x="25465" y="21777"/>
                  </a:cubicBezTo>
                  <a:cubicBezTo>
                    <a:pt x="26718" y="24384"/>
                    <a:pt x="27695" y="27090"/>
                    <a:pt x="28297" y="29898"/>
                  </a:cubicBezTo>
                  <a:cubicBezTo>
                    <a:pt x="28723" y="31877"/>
                    <a:pt x="28973" y="33883"/>
                    <a:pt x="29124" y="35888"/>
                  </a:cubicBezTo>
                  <a:cubicBezTo>
                    <a:pt x="29224" y="37316"/>
                    <a:pt x="29249" y="38745"/>
                    <a:pt x="29049" y="40173"/>
                  </a:cubicBezTo>
                  <a:cubicBezTo>
                    <a:pt x="28998" y="40474"/>
                    <a:pt x="28923" y="40800"/>
                    <a:pt x="28898" y="41126"/>
                  </a:cubicBezTo>
                  <a:cubicBezTo>
                    <a:pt x="28898" y="41226"/>
                    <a:pt x="29049" y="41401"/>
                    <a:pt x="29174" y="41451"/>
                  </a:cubicBezTo>
                  <a:cubicBezTo>
                    <a:pt x="29178" y="41454"/>
                    <a:pt x="29184" y="41455"/>
                    <a:pt x="29190" y="41455"/>
                  </a:cubicBezTo>
                  <a:cubicBezTo>
                    <a:pt x="29254" y="41455"/>
                    <a:pt x="29406" y="41342"/>
                    <a:pt x="29475" y="41251"/>
                  </a:cubicBezTo>
                  <a:cubicBezTo>
                    <a:pt x="29525" y="41126"/>
                    <a:pt x="29525" y="40975"/>
                    <a:pt x="29550" y="40825"/>
                  </a:cubicBezTo>
                  <a:cubicBezTo>
                    <a:pt x="29826" y="38970"/>
                    <a:pt x="29800" y="37116"/>
                    <a:pt x="29650" y="35236"/>
                  </a:cubicBezTo>
                  <a:cubicBezTo>
                    <a:pt x="29324" y="31527"/>
                    <a:pt x="28648" y="27943"/>
                    <a:pt x="27244" y="24484"/>
                  </a:cubicBezTo>
                  <a:cubicBezTo>
                    <a:pt x="27194" y="24359"/>
                    <a:pt x="27169" y="24208"/>
                    <a:pt x="27094" y="23958"/>
                  </a:cubicBezTo>
                  <a:lnTo>
                    <a:pt x="27094" y="23958"/>
                  </a:lnTo>
                  <a:cubicBezTo>
                    <a:pt x="27294" y="24133"/>
                    <a:pt x="27394" y="24233"/>
                    <a:pt x="27520" y="24309"/>
                  </a:cubicBezTo>
                  <a:cubicBezTo>
                    <a:pt x="27996" y="24760"/>
                    <a:pt x="28572" y="25035"/>
                    <a:pt x="29199" y="25211"/>
                  </a:cubicBezTo>
                  <a:cubicBezTo>
                    <a:pt x="29394" y="25259"/>
                    <a:pt x="29575" y="25284"/>
                    <a:pt x="29744" y="25284"/>
                  </a:cubicBezTo>
                  <a:cubicBezTo>
                    <a:pt x="30272" y="25284"/>
                    <a:pt x="30681" y="25041"/>
                    <a:pt x="31003" y="24509"/>
                  </a:cubicBezTo>
                  <a:cubicBezTo>
                    <a:pt x="31254" y="24083"/>
                    <a:pt x="31430" y="23632"/>
                    <a:pt x="31555" y="23181"/>
                  </a:cubicBezTo>
                  <a:cubicBezTo>
                    <a:pt x="32232" y="20775"/>
                    <a:pt x="32232" y="18319"/>
                    <a:pt x="32106" y="15862"/>
                  </a:cubicBezTo>
                  <a:cubicBezTo>
                    <a:pt x="32056" y="14459"/>
                    <a:pt x="31931" y="13080"/>
                    <a:pt x="31831" y="11702"/>
                  </a:cubicBezTo>
                  <a:cubicBezTo>
                    <a:pt x="31805" y="11351"/>
                    <a:pt x="31881" y="11075"/>
                    <a:pt x="32056" y="10775"/>
                  </a:cubicBezTo>
                  <a:cubicBezTo>
                    <a:pt x="32357" y="10223"/>
                    <a:pt x="32607" y="9672"/>
                    <a:pt x="32808" y="9070"/>
                  </a:cubicBezTo>
                  <a:cubicBezTo>
                    <a:pt x="32908" y="8795"/>
                    <a:pt x="32908" y="8419"/>
                    <a:pt x="32833" y="8143"/>
                  </a:cubicBezTo>
                  <a:cubicBezTo>
                    <a:pt x="32730" y="7790"/>
                    <a:pt x="32507" y="7601"/>
                    <a:pt x="32259" y="7601"/>
                  </a:cubicBezTo>
                  <a:cubicBezTo>
                    <a:pt x="32083" y="7601"/>
                    <a:pt x="31896" y="7695"/>
                    <a:pt x="31730" y="7892"/>
                  </a:cubicBezTo>
                  <a:cubicBezTo>
                    <a:pt x="31505" y="8168"/>
                    <a:pt x="31354" y="8544"/>
                    <a:pt x="31229" y="8895"/>
                  </a:cubicBezTo>
                  <a:cubicBezTo>
                    <a:pt x="31003" y="9572"/>
                    <a:pt x="31129" y="10248"/>
                    <a:pt x="31204" y="10925"/>
                  </a:cubicBezTo>
                  <a:cubicBezTo>
                    <a:pt x="31354" y="12303"/>
                    <a:pt x="31430" y="13707"/>
                    <a:pt x="31505" y="15085"/>
                  </a:cubicBezTo>
                  <a:cubicBezTo>
                    <a:pt x="31630" y="17266"/>
                    <a:pt x="31680" y="19446"/>
                    <a:pt x="31329" y="21602"/>
                  </a:cubicBezTo>
                  <a:cubicBezTo>
                    <a:pt x="31179" y="22379"/>
                    <a:pt x="30953" y="23181"/>
                    <a:pt x="30678" y="23908"/>
                  </a:cubicBezTo>
                  <a:cubicBezTo>
                    <a:pt x="30479" y="24468"/>
                    <a:pt x="30162" y="24716"/>
                    <a:pt x="29709" y="24716"/>
                  </a:cubicBezTo>
                  <a:cubicBezTo>
                    <a:pt x="29535" y="24716"/>
                    <a:pt x="29340" y="24679"/>
                    <a:pt x="29124" y="24609"/>
                  </a:cubicBezTo>
                  <a:cubicBezTo>
                    <a:pt x="28597" y="24434"/>
                    <a:pt x="28121" y="24183"/>
                    <a:pt x="27720" y="23782"/>
                  </a:cubicBezTo>
                  <a:cubicBezTo>
                    <a:pt x="27319" y="23356"/>
                    <a:pt x="26943" y="22930"/>
                    <a:pt x="26542" y="22504"/>
                  </a:cubicBezTo>
                  <a:cubicBezTo>
                    <a:pt x="26091" y="22053"/>
                    <a:pt x="25916" y="21426"/>
                    <a:pt x="25640" y="20925"/>
                  </a:cubicBezTo>
                  <a:cubicBezTo>
                    <a:pt x="30352" y="15060"/>
                    <a:pt x="29149" y="7065"/>
                    <a:pt x="23861" y="2830"/>
                  </a:cubicBezTo>
                  <a:cubicBezTo>
                    <a:pt x="21492" y="932"/>
                    <a:pt x="18650" y="1"/>
                    <a:pt x="15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58"/>
            <p:cNvSpPr/>
            <p:nvPr/>
          </p:nvSpPr>
          <p:spPr>
            <a:xfrm>
              <a:off x="2200025" y="3523950"/>
              <a:ext cx="731850" cy="621600"/>
            </a:xfrm>
            <a:custGeom>
              <a:rect b="b" l="l" r="r" t="t"/>
              <a:pathLst>
                <a:path extrusionOk="0" h="24864" w="29274">
                  <a:moveTo>
                    <a:pt x="14681" y="581"/>
                  </a:moveTo>
                  <a:cubicBezTo>
                    <a:pt x="16493" y="581"/>
                    <a:pt x="18274" y="849"/>
                    <a:pt x="20025" y="1375"/>
                  </a:cubicBezTo>
                  <a:cubicBezTo>
                    <a:pt x="20251" y="1450"/>
                    <a:pt x="20502" y="1425"/>
                    <a:pt x="20702" y="1525"/>
                  </a:cubicBezTo>
                  <a:cubicBezTo>
                    <a:pt x="22431" y="2352"/>
                    <a:pt x="24211" y="3129"/>
                    <a:pt x="25589" y="4558"/>
                  </a:cubicBezTo>
                  <a:cubicBezTo>
                    <a:pt x="26141" y="5159"/>
                    <a:pt x="26667" y="5761"/>
                    <a:pt x="27093" y="6437"/>
                  </a:cubicBezTo>
                  <a:cubicBezTo>
                    <a:pt x="28622" y="9019"/>
                    <a:pt x="28622" y="11600"/>
                    <a:pt x="27068" y="14157"/>
                  </a:cubicBezTo>
                  <a:cubicBezTo>
                    <a:pt x="26141" y="15711"/>
                    <a:pt x="24837" y="16864"/>
                    <a:pt x="23283" y="17716"/>
                  </a:cubicBezTo>
                  <a:cubicBezTo>
                    <a:pt x="22707" y="18041"/>
                    <a:pt x="22406" y="18392"/>
                    <a:pt x="22406" y="19094"/>
                  </a:cubicBezTo>
                  <a:cubicBezTo>
                    <a:pt x="22406" y="19495"/>
                    <a:pt x="22256" y="19921"/>
                    <a:pt x="22080" y="20297"/>
                  </a:cubicBezTo>
                  <a:cubicBezTo>
                    <a:pt x="21429" y="21926"/>
                    <a:pt x="20276" y="23129"/>
                    <a:pt x="18697" y="24032"/>
                  </a:cubicBezTo>
                  <a:cubicBezTo>
                    <a:pt x="18998" y="23154"/>
                    <a:pt x="19299" y="22427"/>
                    <a:pt x="19474" y="21651"/>
                  </a:cubicBezTo>
                  <a:cubicBezTo>
                    <a:pt x="19599" y="21149"/>
                    <a:pt x="19599" y="20598"/>
                    <a:pt x="19549" y="20097"/>
                  </a:cubicBezTo>
                  <a:cubicBezTo>
                    <a:pt x="19492" y="19641"/>
                    <a:pt x="19363" y="19473"/>
                    <a:pt x="19053" y="19473"/>
                  </a:cubicBezTo>
                  <a:cubicBezTo>
                    <a:pt x="18954" y="19473"/>
                    <a:pt x="18836" y="19490"/>
                    <a:pt x="18697" y="19520"/>
                  </a:cubicBezTo>
                  <a:cubicBezTo>
                    <a:pt x="17312" y="19813"/>
                    <a:pt x="15935" y="19965"/>
                    <a:pt x="14569" y="19965"/>
                  </a:cubicBezTo>
                  <a:cubicBezTo>
                    <a:pt x="12423" y="19965"/>
                    <a:pt x="10303" y="19590"/>
                    <a:pt x="8221" y="18793"/>
                  </a:cubicBezTo>
                  <a:cubicBezTo>
                    <a:pt x="6115" y="17991"/>
                    <a:pt x="4261" y="16838"/>
                    <a:pt x="2832" y="15059"/>
                  </a:cubicBezTo>
                  <a:cubicBezTo>
                    <a:pt x="1604" y="13530"/>
                    <a:pt x="927" y="11801"/>
                    <a:pt x="1053" y="9796"/>
                  </a:cubicBezTo>
                  <a:cubicBezTo>
                    <a:pt x="1128" y="8442"/>
                    <a:pt x="1604" y="7214"/>
                    <a:pt x="2356" y="6087"/>
                  </a:cubicBezTo>
                  <a:cubicBezTo>
                    <a:pt x="3283" y="4683"/>
                    <a:pt x="4537" y="3630"/>
                    <a:pt x="5990" y="2778"/>
                  </a:cubicBezTo>
                  <a:cubicBezTo>
                    <a:pt x="8196" y="1500"/>
                    <a:pt x="10577" y="848"/>
                    <a:pt x="13108" y="648"/>
                  </a:cubicBezTo>
                  <a:cubicBezTo>
                    <a:pt x="13635" y="603"/>
                    <a:pt x="14159" y="581"/>
                    <a:pt x="14681" y="581"/>
                  </a:cubicBezTo>
                  <a:close/>
                  <a:moveTo>
                    <a:pt x="14656" y="1"/>
                  </a:moveTo>
                  <a:cubicBezTo>
                    <a:pt x="13727" y="1"/>
                    <a:pt x="12792" y="68"/>
                    <a:pt x="11855" y="197"/>
                  </a:cubicBezTo>
                  <a:cubicBezTo>
                    <a:pt x="9549" y="523"/>
                    <a:pt x="7394" y="1224"/>
                    <a:pt x="5414" y="2452"/>
                  </a:cubicBezTo>
                  <a:cubicBezTo>
                    <a:pt x="3935" y="3355"/>
                    <a:pt x="2682" y="4483"/>
                    <a:pt x="1755" y="5936"/>
                  </a:cubicBezTo>
                  <a:cubicBezTo>
                    <a:pt x="0" y="8793"/>
                    <a:pt x="0" y="11676"/>
                    <a:pt x="1755" y="14558"/>
                  </a:cubicBezTo>
                  <a:cubicBezTo>
                    <a:pt x="2732" y="16112"/>
                    <a:pt x="4060" y="17290"/>
                    <a:pt x="5639" y="18192"/>
                  </a:cubicBezTo>
                  <a:cubicBezTo>
                    <a:pt x="8444" y="19821"/>
                    <a:pt x="11452" y="20517"/>
                    <a:pt x="14594" y="20517"/>
                  </a:cubicBezTo>
                  <a:cubicBezTo>
                    <a:pt x="15271" y="20517"/>
                    <a:pt x="15954" y="20485"/>
                    <a:pt x="16642" y="20422"/>
                  </a:cubicBezTo>
                  <a:cubicBezTo>
                    <a:pt x="17419" y="20347"/>
                    <a:pt x="18196" y="20197"/>
                    <a:pt x="18973" y="20097"/>
                  </a:cubicBezTo>
                  <a:cubicBezTo>
                    <a:pt x="19123" y="20498"/>
                    <a:pt x="19098" y="20899"/>
                    <a:pt x="19023" y="21300"/>
                  </a:cubicBezTo>
                  <a:cubicBezTo>
                    <a:pt x="18772" y="22327"/>
                    <a:pt x="18446" y="23305"/>
                    <a:pt x="17795" y="24157"/>
                  </a:cubicBezTo>
                  <a:cubicBezTo>
                    <a:pt x="17644" y="24307"/>
                    <a:pt x="17544" y="24508"/>
                    <a:pt x="17669" y="24708"/>
                  </a:cubicBezTo>
                  <a:cubicBezTo>
                    <a:pt x="17755" y="24823"/>
                    <a:pt x="17858" y="24864"/>
                    <a:pt x="17967" y="24864"/>
                  </a:cubicBezTo>
                  <a:cubicBezTo>
                    <a:pt x="18049" y="24864"/>
                    <a:pt x="18135" y="24841"/>
                    <a:pt x="18221" y="24808"/>
                  </a:cubicBezTo>
                  <a:cubicBezTo>
                    <a:pt x="18421" y="24758"/>
                    <a:pt x="18622" y="24708"/>
                    <a:pt x="18772" y="24583"/>
                  </a:cubicBezTo>
                  <a:cubicBezTo>
                    <a:pt x="19299" y="24257"/>
                    <a:pt x="19875" y="23956"/>
                    <a:pt x="20351" y="23555"/>
                  </a:cubicBezTo>
                  <a:cubicBezTo>
                    <a:pt x="21880" y="22277"/>
                    <a:pt x="22933" y="20698"/>
                    <a:pt x="23033" y="18593"/>
                  </a:cubicBezTo>
                  <a:cubicBezTo>
                    <a:pt x="23058" y="18568"/>
                    <a:pt x="23058" y="18543"/>
                    <a:pt x="23083" y="18543"/>
                  </a:cubicBezTo>
                  <a:cubicBezTo>
                    <a:pt x="23258" y="18443"/>
                    <a:pt x="23434" y="18317"/>
                    <a:pt x="23584" y="18217"/>
                  </a:cubicBezTo>
                  <a:cubicBezTo>
                    <a:pt x="25088" y="17340"/>
                    <a:pt x="26366" y="16237"/>
                    <a:pt x="27344" y="14783"/>
                  </a:cubicBezTo>
                  <a:cubicBezTo>
                    <a:pt x="29248" y="11976"/>
                    <a:pt x="29274" y="8643"/>
                    <a:pt x="27394" y="5811"/>
                  </a:cubicBezTo>
                  <a:cubicBezTo>
                    <a:pt x="26717" y="4833"/>
                    <a:pt x="25915" y="3956"/>
                    <a:pt x="24938" y="3254"/>
                  </a:cubicBezTo>
                  <a:cubicBezTo>
                    <a:pt x="23659" y="2327"/>
                    <a:pt x="22356" y="1400"/>
                    <a:pt x="20727" y="1149"/>
                  </a:cubicBezTo>
                  <a:cubicBezTo>
                    <a:pt x="20702" y="1149"/>
                    <a:pt x="20677" y="1099"/>
                    <a:pt x="20627" y="1074"/>
                  </a:cubicBezTo>
                  <a:cubicBezTo>
                    <a:pt x="20401" y="974"/>
                    <a:pt x="20176" y="848"/>
                    <a:pt x="19925" y="773"/>
                  </a:cubicBezTo>
                  <a:cubicBezTo>
                    <a:pt x="18196" y="246"/>
                    <a:pt x="16435" y="1"/>
                    <a:pt x="146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58"/>
            <p:cNvSpPr/>
            <p:nvPr/>
          </p:nvSpPr>
          <p:spPr>
            <a:xfrm>
              <a:off x="2055900" y="4245650"/>
              <a:ext cx="207425" cy="125975"/>
            </a:xfrm>
            <a:custGeom>
              <a:rect b="b" l="l" r="r" t="t"/>
              <a:pathLst>
                <a:path extrusionOk="0" h="5039" w="8297">
                  <a:moveTo>
                    <a:pt x="8071" y="1"/>
                  </a:moveTo>
                  <a:cubicBezTo>
                    <a:pt x="7971" y="1"/>
                    <a:pt x="7820" y="176"/>
                    <a:pt x="7770" y="301"/>
                  </a:cubicBezTo>
                  <a:cubicBezTo>
                    <a:pt x="7695" y="427"/>
                    <a:pt x="7695" y="602"/>
                    <a:pt x="7670" y="778"/>
                  </a:cubicBezTo>
                  <a:cubicBezTo>
                    <a:pt x="7469" y="1705"/>
                    <a:pt x="7169" y="2582"/>
                    <a:pt x="6567" y="3359"/>
                  </a:cubicBezTo>
                  <a:cubicBezTo>
                    <a:pt x="5998" y="4047"/>
                    <a:pt x="5293" y="4466"/>
                    <a:pt x="4369" y="4466"/>
                  </a:cubicBezTo>
                  <a:cubicBezTo>
                    <a:pt x="4317" y="4466"/>
                    <a:pt x="4265" y="4464"/>
                    <a:pt x="4211" y="4462"/>
                  </a:cubicBezTo>
                  <a:cubicBezTo>
                    <a:pt x="3660" y="4437"/>
                    <a:pt x="3159" y="4261"/>
                    <a:pt x="2682" y="4011"/>
                  </a:cubicBezTo>
                  <a:cubicBezTo>
                    <a:pt x="1905" y="3585"/>
                    <a:pt x="1304" y="3008"/>
                    <a:pt x="753" y="2357"/>
                  </a:cubicBezTo>
                  <a:cubicBezTo>
                    <a:pt x="652" y="2231"/>
                    <a:pt x="577" y="2081"/>
                    <a:pt x="452" y="2006"/>
                  </a:cubicBezTo>
                  <a:cubicBezTo>
                    <a:pt x="402" y="1981"/>
                    <a:pt x="333" y="1968"/>
                    <a:pt x="264" y="1968"/>
                  </a:cubicBezTo>
                  <a:cubicBezTo>
                    <a:pt x="195" y="1968"/>
                    <a:pt x="126" y="1981"/>
                    <a:pt x="76" y="2006"/>
                  </a:cubicBezTo>
                  <a:cubicBezTo>
                    <a:pt x="26" y="2031"/>
                    <a:pt x="1" y="2206"/>
                    <a:pt x="26" y="2306"/>
                  </a:cubicBezTo>
                  <a:cubicBezTo>
                    <a:pt x="26" y="2382"/>
                    <a:pt x="101" y="2457"/>
                    <a:pt x="151" y="2507"/>
                  </a:cubicBezTo>
                  <a:cubicBezTo>
                    <a:pt x="803" y="3359"/>
                    <a:pt x="1580" y="4086"/>
                    <a:pt x="2557" y="4587"/>
                  </a:cubicBezTo>
                  <a:cubicBezTo>
                    <a:pt x="3109" y="4888"/>
                    <a:pt x="3710" y="5038"/>
                    <a:pt x="4462" y="5038"/>
                  </a:cubicBezTo>
                  <a:cubicBezTo>
                    <a:pt x="5489" y="5038"/>
                    <a:pt x="6392" y="4512"/>
                    <a:pt x="7068" y="3635"/>
                  </a:cubicBezTo>
                  <a:cubicBezTo>
                    <a:pt x="7770" y="2707"/>
                    <a:pt x="8121" y="1655"/>
                    <a:pt x="8297" y="527"/>
                  </a:cubicBezTo>
                  <a:cubicBezTo>
                    <a:pt x="8297" y="477"/>
                    <a:pt x="8297" y="452"/>
                    <a:pt x="8297" y="402"/>
                  </a:cubicBezTo>
                  <a:cubicBezTo>
                    <a:pt x="8297" y="226"/>
                    <a:pt x="8297" y="1"/>
                    <a:pt x="8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58"/>
            <p:cNvSpPr/>
            <p:nvPr/>
          </p:nvSpPr>
          <p:spPr>
            <a:xfrm>
              <a:off x="1985100" y="4207825"/>
              <a:ext cx="33225" cy="45375"/>
            </a:xfrm>
            <a:custGeom>
              <a:rect b="b" l="l" r="r" t="t"/>
              <a:pathLst>
                <a:path extrusionOk="0" h="1815" w="1329">
                  <a:moveTo>
                    <a:pt x="681" y="0"/>
                  </a:moveTo>
                  <a:cubicBezTo>
                    <a:pt x="459" y="0"/>
                    <a:pt x="235" y="148"/>
                    <a:pt x="126" y="411"/>
                  </a:cubicBezTo>
                  <a:cubicBezTo>
                    <a:pt x="51" y="561"/>
                    <a:pt x="26" y="712"/>
                    <a:pt x="1" y="862"/>
                  </a:cubicBezTo>
                  <a:cubicBezTo>
                    <a:pt x="1" y="1338"/>
                    <a:pt x="352" y="1814"/>
                    <a:pt x="702" y="1814"/>
                  </a:cubicBezTo>
                  <a:cubicBezTo>
                    <a:pt x="1003" y="1814"/>
                    <a:pt x="1329" y="1363"/>
                    <a:pt x="1329" y="837"/>
                  </a:cubicBezTo>
                  <a:cubicBezTo>
                    <a:pt x="1329" y="787"/>
                    <a:pt x="1329" y="661"/>
                    <a:pt x="1279" y="536"/>
                  </a:cubicBezTo>
                  <a:cubicBezTo>
                    <a:pt x="1204" y="286"/>
                    <a:pt x="1078" y="60"/>
                    <a:pt x="778" y="10"/>
                  </a:cubicBezTo>
                  <a:cubicBezTo>
                    <a:pt x="746" y="3"/>
                    <a:pt x="713" y="0"/>
                    <a:pt x="6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58"/>
            <p:cNvSpPr/>
            <p:nvPr/>
          </p:nvSpPr>
          <p:spPr>
            <a:xfrm>
              <a:off x="2232600" y="4164800"/>
              <a:ext cx="33225" cy="37650"/>
            </a:xfrm>
            <a:custGeom>
              <a:rect b="b" l="l" r="r" t="t"/>
              <a:pathLst>
                <a:path extrusionOk="0" h="1506" w="1329">
                  <a:moveTo>
                    <a:pt x="637" y="0"/>
                  </a:moveTo>
                  <a:cubicBezTo>
                    <a:pt x="280" y="0"/>
                    <a:pt x="0" y="319"/>
                    <a:pt x="0" y="778"/>
                  </a:cubicBezTo>
                  <a:cubicBezTo>
                    <a:pt x="0" y="1230"/>
                    <a:pt x="226" y="1505"/>
                    <a:pt x="602" y="1505"/>
                  </a:cubicBezTo>
                  <a:cubicBezTo>
                    <a:pt x="978" y="1505"/>
                    <a:pt x="1304" y="1154"/>
                    <a:pt x="1304" y="753"/>
                  </a:cubicBezTo>
                  <a:cubicBezTo>
                    <a:pt x="1329" y="377"/>
                    <a:pt x="1003" y="27"/>
                    <a:pt x="677" y="2"/>
                  </a:cubicBezTo>
                  <a:cubicBezTo>
                    <a:pt x="664" y="1"/>
                    <a:pt x="65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2" name="Google Shape;3252;p58"/>
          <p:cNvGrpSpPr/>
          <p:nvPr/>
        </p:nvGrpSpPr>
        <p:grpSpPr>
          <a:xfrm>
            <a:off x="5657596" y="843513"/>
            <a:ext cx="2604880" cy="2019449"/>
            <a:chOff x="5630971" y="876463"/>
            <a:chExt cx="2604880" cy="2019449"/>
          </a:xfrm>
        </p:grpSpPr>
        <p:grpSp>
          <p:nvGrpSpPr>
            <p:cNvPr id="3253" name="Google Shape;3253;p58"/>
            <p:cNvGrpSpPr/>
            <p:nvPr/>
          </p:nvGrpSpPr>
          <p:grpSpPr>
            <a:xfrm rot="5400000">
              <a:off x="7314918" y="1974979"/>
              <a:ext cx="977144" cy="864723"/>
              <a:chOff x="5170650" y="1470575"/>
              <a:chExt cx="816600" cy="722650"/>
            </a:xfrm>
          </p:grpSpPr>
          <p:sp>
            <p:nvSpPr>
              <p:cNvPr id="3254" name="Google Shape;3254;p58"/>
              <p:cNvSpPr/>
              <p:nvPr/>
            </p:nvSpPr>
            <p:spPr>
              <a:xfrm>
                <a:off x="5197475" y="1470575"/>
                <a:ext cx="789775" cy="722650"/>
              </a:xfrm>
              <a:custGeom>
                <a:rect b="b" l="l" r="r" t="t"/>
                <a:pathLst>
                  <a:path extrusionOk="0" h="28906" w="31591">
                    <a:moveTo>
                      <a:pt x="29605" y="7373"/>
                    </a:moveTo>
                    <a:cubicBezTo>
                      <a:pt x="29605" y="7384"/>
                      <a:pt x="29611" y="7396"/>
                      <a:pt x="29617" y="7407"/>
                    </a:cubicBezTo>
                    <a:lnTo>
                      <a:pt x="29617" y="7407"/>
                    </a:lnTo>
                    <a:lnTo>
                      <a:pt x="29605" y="7373"/>
                    </a:lnTo>
                    <a:close/>
                    <a:moveTo>
                      <a:pt x="29617" y="7407"/>
                    </a:moveTo>
                    <a:lnTo>
                      <a:pt x="29628" y="7441"/>
                    </a:lnTo>
                    <a:cubicBezTo>
                      <a:pt x="29628" y="7430"/>
                      <a:pt x="29622" y="7418"/>
                      <a:pt x="29617" y="7407"/>
                    </a:cubicBezTo>
                    <a:close/>
                    <a:moveTo>
                      <a:pt x="29520" y="19704"/>
                    </a:moveTo>
                    <a:cubicBezTo>
                      <a:pt x="29516" y="19709"/>
                      <a:pt x="29514" y="19714"/>
                      <a:pt x="29514" y="19721"/>
                    </a:cubicBezTo>
                    <a:cubicBezTo>
                      <a:pt x="29516" y="19716"/>
                      <a:pt x="29518" y="19710"/>
                      <a:pt x="29520" y="19704"/>
                    </a:cubicBezTo>
                    <a:close/>
                    <a:moveTo>
                      <a:pt x="17371" y="0"/>
                    </a:moveTo>
                    <a:cubicBezTo>
                      <a:pt x="17097" y="0"/>
                      <a:pt x="16800" y="23"/>
                      <a:pt x="16526" y="23"/>
                    </a:cubicBezTo>
                    <a:cubicBezTo>
                      <a:pt x="14723" y="114"/>
                      <a:pt x="12943" y="525"/>
                      <a:pt x="11276" y="1233"/>
                    </a:cubicBezTo>
                    <a:cubicBezTo>
                      <a:pt x="10500" y="1575"/>
                      <a:pt x="9724" y="1986"/>
                      <a:pt x="9017" y="2465"/>
                    </a:cubicBezTo>
                    <a:cubicBezTo>
                      <a:pt x="8309" y="2945"/>
                      <a:pt x="7624" y="3470"/>
                      <a:pt x="7008" y="4040"/>
                    </a:cubicBezTo>
                    <a:cubicBezTo>
                      <a:pt x="5730" y="5204"/>
                      <a:pt x="4634" y="6551"/>
                      <a:pt x="3676" y="7943"/>
                    </a:cubicBezTo>
                    <a:cubicBezTo>
                      <a:pt x="2306" y="9929"/>
                      <a:pt x="1165" y="12052"/>
                      <a:pt x="92" y="14198"/>
                    </a:cubicBezTo>
                    <a:cubicBezTo>
                      <a:pt x="1" y="14380"/>
                      <a:pt x="92" y="14608"/>
                      <a:pt x="275" y="14700"/>
                    </a:cubicBezTo>
                    <a:cubicBezTo>
                      <a:pt x="329" y="14727"/>
                      <a:pt x="388" y="14740"/>
                      <a:pt x="445" y="14740"/>
                    </a:cubicBezTo>
                    <a:cubicBezTo>
                      <a:pt x="581" y="14740"/>
                      <a:pt x="713" y="14668"/>
                      <a:pt x="777" y="14540"/>
                    </a:cubicBezTo>
                    <a:cubicBezTo>
                      <a:pt x="1781" y="12531"/>
                      <a:pt x="2854" y="10523"/>
                      <a:pt x="4109" y="8651"/>
                    </a:cubicBezTo>
                    <a:cubicBezTo>
                      <a:pt x="5205" y="7030"/>
                      <a:pt x="6483" y="5478"/>
                      <a:pt x="7990" y="4200"/>
                    </a:cubicBezTo>
                    <a:cubicBezTo>
                      <a:pt x="8971" y="3356"/>
                      <a:pt x="10044" y="2648"/>
                      <a:pt x="11208" y="2100"/>
                    </a:cubicBezTo>
                    <a:cubicBezTo>
                      <a:pt x="12326" y="1575"/>
                      <a:pt x="13513" y="1210"/>
                      <a:pt x="14723" y="1005"/>
                    </a:cubicBezTo>
                    <a:lnTo>
                      <a:pt x="14632" y="1005"/>
                    </a:lnTo>
                    <a:cubicBezTo>
                      <a:pt x="15534" y="849"/>
                      <a:pt x="16456" y="768"/>
                      <a:pt x="17379" y="768"/>
                    </a:cubicBezTo>
                    <a:cubicBezTo>
                      <a:pt x="17811" y="768"/>
                      <a:pt x="18242" y="786"/>
                      <a:pt x="18672" y="822"/>
                    </a:cubicBezTo>
                    <a:cubicBezTo>
                      <a:pt x="20087" y="936"/>
                      <a:pt x="21457" y="1233"/>
                      <a:pt x="22803" y="1689"/>
                    </a:cubicBezTo>
                    <a:cubicBezTo>
                      <a:pt x="23922" y="2100"/>
                      <a:pt x="25017" y="2625"/>
                      <a:pt x="26022" y="3310"/>
                    </a:cubicBezTo>
                    <a:cubicBezTo>
                      <a:pt x="25999" y="3287"/>
                      <a:pt x="25953" y="3264"/>
                      <a:pt x="25930" y="3241"/>
                    </a:cubicBezTo>
                    <a:lnTo>
                      <a:pt x="25930" y="3241"/>
                    </a:lnTo>
                    <a:cubicBezTo>
                      <a:pt x="26775" y="3812"/>
                      <a:pt x="27528" y="4474"/>
                      <a:pt x="28190" y="5227"/>
                    </a:cubicBezTo>
                    <a:cubicBezTo>
                      <a:pt x="28761" y="5889"/>
                      <a:pt x="29217" y="6597"/>
                      <a:pt x="29605" y="7350"/>
                    </a:cubicBezTo>
                    <a:cubicBezTo>
                      <a:pt x="29788" y="7761"/>
                      <a:pt x="29948" y="8172"/>
                      <a:pt x="30084" y="8583"/>
                    </a:cubicBezTo>
                    <a:cubicBezTo>
                      <a:pt x="30244" y="9062"/>
                      <a:pt x="30358" y="9564"/>
                      <a:pt x="30450" y="10043"/>
                    </a:cubicBezTo>
                    <a:cubicBezTo>
                      <a:pt x="30701" y="11504"/>
                      <a:pt x="30769" y="12988"/>
                      <a:pt x="30655" y="14471"/>
                    </a:cubicBezTo>
                    <a:cubicBezTo>
                      <a:pt x="30519" y="16269"/>
                      <a:pt x="30110" y="18020"/>
                      <a:pt x="29520" y="19704"/>
                    </a:cubicBezTo>
                    <a:lnTo>
                      <a:pt x="29520" y="19704"/>
                    </a:lnTo>
                    <a:cubicBezTo>
                      <a:pt x="29523" y="19700"/>
                      <a:pt x="29527" y="19697"/>
                      <a:pt x="29531" y="19693"/>
                    </a:cubicBezTo>
                    <a:lnTo>
                      <a:pt x="29531" y="19693"/>
                    </a:lnTo>
                    <a:cubicBezTo>
                      <a:pt x="28641" y="22197"/>
                      <a:pt x="27365" y="24542"/>
                      <a:pt x="25885" y="26751"/>
                    </a:cubicBezTo>
                    <a:cubicBezTo>
                      <a:pt x="25542" y="27254"/>
                      <a:pt x="25177" y="27756"/>
                      <a:pt x="24812" y="28258"/>
                    </a:cubicBezTo>
                    <a:cubicBezTo>
                      <a:pt x="24743" y="28349"/>
                      <a:pt x="24698" y="28440"/>
                      <a:pt x="24721" y="28532"/>
                    </a:cubicBezTo>
                    <a:cubicBezTo>
                      <a:pt x="24721" y="28646"/>
                      <a:pt x="24766" y="28737"/>
                      <a:pt x="24835" y="28806"/>
                    </a:cubicBezTo>
                    <a:cubicBezTo>
                      <a:pt x="24911" y="28872"/>
                      <a:pt x="25009" y="28906"/>
                      <a:pt x="25106" y="28906"/>
                    </a:cubicBezTo>
                    <a:cubicBezTo>
                      <a:pt x="25209" y="28906"/>
                      <a:pt x="25311" y="28866"/>
                      <a:pt x="25382" y="28783"/>
                    </a:cubicBezTo>
                    <a:cubicBezTo>
                      <a:pt x="27962" y="25313"/>
                      <a:pt x="30107" y="21410"/>
                      <a:pt x="31020" y="17165"/>
                    </a:cubicBezTo>
                    <a:cubicBezTo>
                      <a:pt x="31477" y="15065"/>
                      <a:pt x="31591" y="12874"/>
                      <a:pt x="31317" y="10728"/>
                    </a:cubicBezTo>
                    <a:cubicBezTo>
                      <a:pt x="31180" y="9769"/>
                      <a:pt x="30998" y="8811"/>
                      <a:pt x="30655" y="7898"/>
                    </a:cubicBezTo>
                    <a:cubicBezTo>
                      <a:pt x="30358" y="7122"/>
                      <a:pt x="29970" y="6368"/>
                      <a:pt x="29514" y="5684"/>
                    </a:cubicBezTo>
                    <a:cubicBezTo>
                      <a:pt x="27642" y="2945"/>
                      <a:pt x="24561" y="1256"/>
                      <a:pt x="21388" y="480"/>
                    </a:cubicBezTo>
                    <a:cubicBezTo>
                      <a:pt x="20087" y="183"/>
                      <a:pt x="18717" y="0"/>
                      <a:pt x="17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58"/>
              <p:cNvSpPr/>
              <p:nvPr/>
            </p:nvSpPr>
            <p:spPr>
              <a:xfrm>
                <a:off x="5170650" y="1585825"/>
                <a:ext cx="341275" cy="260850"/>
              </a:xfrm>
              <a:custGeom>
                <a:rect b="b" l="l" r="r" t="t"/>
                <a:pathLst>
                  <a:path extrusionOk="0" h="10434" w="13651">
                    <a:moveTo>
                      <a:pt x="10843" y="6255"/>
                    </a:moveTo>
                    <a:lnTo>
                      <a:pt x="10843" y="6255"/>
                    </a:lnTo>
                    <a:cubicBezTo>
                      <a:pt x="10828" y="6262"/>
                      <a:pt x="10812" y="6270"/>
                      <a:pt x="10797" y="6277"/>
                    </a:cubicBezTo>
                    <a:lnTo>
                      <a:pt x="10797" y="6277"/>
                    </a:lnTo>
                    <a:cubicBezTo>
                      <a:pt x="10812" y="6275"/>
                      <a:pt x="10828" y="6270"/>
                      <a:pt x="10843" y="6255"/>
                    </a:cubicBezTo>
                    <a:close/>
                    <a:moveTo>
                      <a:pt x="366" y="1"/>
                    </a:moveTo>
                    <a:cubicBezTo>
                      <a:pt x="184" y="1"/>
                      <a:pt x="1" y="184"/>
                      <a:pt x="24" y="389"/>
                    </a:cubicBezTo>
                    <a:cubicBezTo>
                      <a:pt x="298" y="3630"/>
                      <a:pt x="1074" y="6803"/>
                      <a:pt x="1097" y="10067"/>
                    </a:cubicBezTo>
                    <a:cubicBezTo>
                      <a:pt x="1097" y="10240"/>
                      <a:pt x="1261" y="10434"/>
                      <a:pt x="1453" y="10434"/>
                    </a:cubicBezTo>
                    <a:cubicBezTo>
                      <a:pt x="1464" y="10434"/>
                      <a:pt x="1474" y="10433"/>
                      <a:pt x="1485" y="10432"/>
                    </a:cubicBezTo>
                    <a:cubicBezTo>
                      <a:pt x="3128" y="10249"/>
                      <a:pt x="4657" y="9542"/>
                      <a:pt x="6118" y="8789"/>
                    </a:cubicBezTo>
                    <a:cubicBezTo>
                      <a:pt x="7678" y="7975"/>
                      <a:pt x="9194" y="7049"/>
                      <a:pt x="10797" y="6277"/>
                    </a:cubicBezTo>
                    <a:lnTo>
                      <a:pt x="10797" y="6277"/>
                    </a:lnTo>
                    <a:cubicBezTo>
                      <a:pt x="10790" y="6278"/>
                      <a:pt x="10782" y="6278"/>
                      <a:pt x="10774" y="6278"/>
                    </a:cubicBezTo>
                    <a:cubicBezTo>
                      <a:pt x="11619" y="5890"/>
                      <a:pt x="12464" y="5547"/>
                      <a:pt x="13331" y="5342"/>
                    </a:cubicBezTo>
                    <a:cubicBezTo>
                      <a:pt x="13536" y="5274"/>
                      <a:pt x="13650" y="5045"/>
                      <a:pt x="13582" y="4863"/>
                    </a:cubicBezTo>
                    <a:cubicBezTo>
                      <a:pt x="13525" y="4692"/>
                      <a:pt x="13374" y="4600"/>
                      <a:pt x="13206" y="4600"/>
                    </a:cubicBezTo>
                    <a:cubicBezTo>
                      <a:pt x="13172" y="4600"/>
                      <a:pt x="13137" y="4604"/>
                      <a:pt x="13103" y="4612"/>
                    </a:cubicBezTo>
                    <a:cubicBezTo>
                      <a:pt x="11642" y="4977"/>
                      <a:pt x="10272" y="5662"/>
                      <a:pt x="8926" y="6392"/>
                    </a:cubicBezTo>
                    <a:cubicBezTo>
                      <a:pt x="7556" y="7122"/>
                      <a:pt x="6187" y="7944"/>
                      <a:pt x="4771" y="8606"/>
                    </a:cubicBezTo>
                    <a:cubicBezTo>
                      <a:pt x="4794" y="8606"/>
                      <a:pt x="4840" y="8583"/>
                      <a:pt x="4863" y="8583"/>
                    </a:cubicBezTo>
                    <a:cubicBezTo>
                      <a:pt x="3927" y="9017"/>
                      <a:pt x="2968" y="9405"/>
                      <a:pt x="1941" y="9588"/>
                    </a:cubicBezTo>
                    <a:cubicBezTo>
                      <a:pt x="1918" y="9610"/>
                      <a:pt x="1873" y="9610"/>
                      <a:pt x="1850" y="9610"/>
                    </a:cubicBezTo>
                    <a:cubicBezTo>
                      <a:pt x="1781" y="6506"/>
                      <a:pt x="1051" y="3448"/>
                      <a:pt x="777" y="343"/>
                    </a:cubicBezTo>
                    <a:cubicBezTo>
                      <a:pt x="754" y="161"/>
                      <a:pt x="594"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6" name="Google Shape;3256;p58"/>
            <p:cNvSpPr/>
            <p:nvPr/>
          </p:nvSpPr>
          <p:spPr>
            <a:xfrm rot="-559010">
              <a:off x="7145496" y="942199"/>
              <a:ext cx="857021" cy="551493"/>
            </a:xfrm>
            <a:custGeom>
              <a:rect b="b" l="l" r="r" t="t"/>
              <a:pathLst>
                <a:path extrusionOk="0" h="12435" w="19324">
                  <a:moveTo>
                    <a:pt x="12724" y="622"/>
                  </a:moveTo>
                  <a:cubicBezTo>
                    <a:pt x="14536" y="622"/>
                    <a:pt x="16351" y="665"/>
                    <a:pt x="18171" y="777"/>
                  </a:cubicBezTo>
                  <a:cubicBezTo>
                    <a:pt x="15464" y="3058"/>
                    <a:pt x="12782" y="5288"/>
                    <a:pt x="10051" y="7569"/>
                  </a:cubicBezTo>
                  <a:cubicBezTo>
                    <a:pt x="7043" y="5414"/>
                    <a:pt x="4036" y="3308"/>
                    <a:pt x="1178" y="953"/>
                  </a:cubicBezTo>
                  <a:cubicBezTo>
                    <a:pt x="5031" y="816"/>
                    <a:pt x="8871" y="622"/>
                    <a:pt x="12724" y="622"/>
                  </a:cubicBezTo>
                  <a:close/>
                  <a:moveTo>
                    <a:pt x="652" y="1379"/>
                  </a:moveTo>
                  <a:lnTo>
                    <a:pt x="652" y="1379"/>
                  </a:lnTo>
                  <a:cubicBezTo>
                    <a:pt x="2381" y="2682"/>
                    <a:pt x="4061" y="3960"/>
                    <a:pt x="5765" y="5238"/>
                  </a:cubicBezTo>
                  <a:cubicBezTo>
                    <a:pt x="4361" y="7018"/>
                    <a:pt x="2958" y="8747"/>
                    <a:pt x="1529" y="10577"/>
                  </a:cubicBezTo>
                  <a:cubicBezTo>
                    <a:pt x="1078" y="7494"/>
                    <a:pt x="802" y="4486"/>
                    <a:pt x="652" y="1379"/>
                  </a:cubicBezTo>
                  <a:close/>
                  <a:moveTo>
                    <a:pt x="18672" y="1203"/>
                  </a:moveTo>
                  <a:cubicBezTo>
                    <a:pt x="18772" y="1930"/>
                    <a:pt x="18672" y="2582"/>
                    <a:pt x="18672" y="3233"/>
                  </a:cubicBezTo>
                  <a:cubicBezTo>
                    <a:pt x="18672" y="3885"/>
                    <a:pt x="18697" y="4511"/>
                    <a:pt x="18672" y="5163"/>
                  </a:cubicBezTo>
                  <a:cubicBezTo>
                    <a:pt x="18672" y="5840"/>
                    <a:pt x="18622" y="6491"/>
                    <a:pt x="18597" y="7168"/>
                  </a:cubicBezTo>
                  <a:cubicBezTo>
                    <a:pt x="18597" y="7795"/>
                    <a:pt x="18597" y="8446"/>
                    <a:pt x="18597" y="9098"/>
                  </a:cubicBezTo>
                  <a:lnTo>
                    <a:pt x="18597" y="11178"/>
                  </a:lnTo>
                  <a:cubicBezTo>
                    <a:pt x="17068" y="9073"/>
                    <a:pt x="15589" y="7043"/>
                    <a:pt x="14061" y="4963"/>
                  </a:cubicBezTo>
                  <a:cubicBezTo>
                    <a:pt x="15539" y="3634"/>
                    <a:pt x="17068" y="2456"/>
                    <a:pt x="18672" y="1203"/>
                  </a:cubicBezTo>
                  <a:close/>
                  <a:moveTo>
                    <a:pt x="13685" y="5339"/>
                  </a:moveTo>
                  <a:cubicBezTo>
                    <a:pt x="15214" y="7494"/>
                    <a:pt x="16742" y="9624"/>
                    <a:pt x="18271" y="11730"/>
                  </a:cubicBezTo>
                  <a:cubicBezTo>
                    <a:pt x="18188" y="11758"/>
                    <a:pt x="17807" y="11771"/>
                    <a:pt x="17213" y="11771"/>
                  </a:cubicBezTo>
                  <a:cubicBezTo>
                    <a:pt x="13672" y="11771"/>
                    <a:pt x="2552" y="11318"/>
                    <a:pt x="1780" y="11103"/>
                  </a:cubicBezTo>
                  <a:cubicBezTo>
                    <a:pt x="3309" y="9223"/>
                    <a:pt x="4762" y="7419"/>
                    <a:pt x="6266" y="5564"/>
                  </a:cubicBezTo>
                  <a:cubicBezTo>
                    <a:pt x="6567" y="5790"/>
                    <a:pt x="6817" y="5965"/>
                    <a:pt x="7068" y="6141"/>
                  </a:cubicBezTo>
                  <a:cubicBezTo>
                    <a:pt x="7820" y="6667"/>
                    <a:pt x="8597" y="7243"/>
                    <a:pt x="9374" y="7770"/>
                  </a:cubicBezTo>
                  <a:cubicBezTo>
                    <a:pt x="9649" y="7961"/>
                    <a:pt x="9844" y="8055"/>
                    <a:pt x="10033" y="8055"/>
                  </a:cubicBezTo>
                  <a:cubicBezTo>
                    <a:pt x="10240" y="8055"/>
                    <a:pt x="10439" y="7942"/>
                    <a:pt x="10727" y="7719"/>
                  </a:cubicBezTo>
                  <a:cubicBezTo>
                    <a:pt x="11604" y="7018"/>
                    <a:pt x="12482" y="6291"/>
                    <a:pt x="13359" y="5589"/>
                  </a:cubicBezTo>
                  <a:cubicBezTo>
                    <a:pt x="13459" y="5514"/>
                    <a:pt x="13534" y="5439"/>
                    <a:pt x="13685" y="5339"/>
                  </a:cubicBezTo>
                  <a:close/>
                  <a:moveTo>
                    <a:pt x="9650" y="0"/>
                  </a:moveTo>
                  <a:cubicBezTo>
                    <a:pt x="9650" y="25"/>
                    <a:pt x="9650" y="50"/>
                    <a:pt x="9650" y="50"/>
                  </a:cubicBezTo>
                  <a:cubicBezTo>
                    <a:pt x="7218" y="151"/>
                    <a:pt x="4787" y="226"/>
                    <a:pt x="2356" y="301"/>
                  </a:cubicBezTo>
                  <a:cubicBezTo>
                    <a:pt x="1755" y="326"/>
                    <a:pt x="1153" y="376"/>
                    <a:pt x="552" y="401"/>
                  </a:cubicBezTo>
                  <a:cubicBezTo>
                    <a:pt x="25" y="451"/>
                    <a:pt x="0" y="501"/>
                    <a:pt x="51" y="1053"/>
                  </a:cubicBezTo>
                  <a:cubicBezTo>
                    <a:pt x="126" y="1830"/>
                    <a:pt x="176" y="2607"/>
                    <a:pt x="226" y="3409"/>
                  </a:cubicBezTo>
                  <a:cubicBezTo>
                    <a:pt x="276" y="4311"/>
                    <a:pt x="326" y="5213"/>
                    <a:pt x="401" y="6115"/>
                  </a:cubicBezTo>
                  <a:cubicBezTo>
                    <a:pt x="577" y="7719"/>
                    <a:pt x="777" y="9349"/>
                    <a:pt x="953" y="10978"/>
                  </a:cubicBezTo>
                  <a:cubicBezTo>
                    <a:pt x="1003" y="11404"/>
                    <a:pt x="1078" y="11529"/>
                    <a:pt x="1504" y="11629"/>
                  </a:cubicBezTo>
                  <a:cubicBezTo>
                    <a:pt x="1730" y="11704"/>
                    <a:pt x="1930" y="11730"/>
                    <a:pt x="2156" y="11755"/>
                  </a:cubicBezTo>
                  <a:cubicBezTo>
                    <a:pt x="5239" y="11905"/>
                    <a:pt x="8321" y="12080"/>
                    <a:pt x="11379" y="12231"/>
                  </a:cubicBezTo>
                  <a:cubicBezTo>
                    <a:pt x="13910" y="12331"/>
                    <a:pt x="16417" y="12356"/>
                    <a:pt x="18923" y="12431"/>
                  </a:cubicBezTo>
                  <a:cubicBezTo>
                    <a:pt x="18946" y="12433"/>
                    <a:pt x="18968" y="12434"/>
                    <a:pt x="18989" y="12434"/>
                  </a:cubicBezTo>
                  <a:cubicBezTo>
                    <a:pt x="19215" y="12434"/>
                    <a:pt x="19299" y="12312"/>
                    <a:pt x="19299" y="12105"/>
                  </a:cubicBezTo>
                  <a:cubicBezTo>
                    <a:pt x="19324" y="11830"/>
                    <a:pt x="19299" y="11579"/>
                    <a:pt x="19299" y="11303"/>
                  </a:cubicBezTo>
                  <a:cubicBezTo>
                    <a:pt x="19249" y="10526"/>
                    <a:pt x="19198" y="9750"/>
                    <a:pt x="19198" y="8973"/>
                  </a:cubicBezTo>
                  <a:cubicBezTo>
                    <a:pt x="19173" y="6817"/>
                    <a:pt x="19224" y="4662"/>
                    <a:pt x="19224" y="2506"/>
                  </a:cubicBezTo>
                  <a:cubicBezTo>
                    <a:pt x="19224" y="1930"/>
                    <a:pt x="19224" y="1379"/>
                    <a:pt x="19249" y="802"/>
                  </a:cubicBezTo>
                  <a:cubicBezTo>
                    <a:pt x="19249" y="251"/>
                    <a:pt x="19198" y="201"/>
                    <a:pt x="18647" y="176"/>
                  </a:cubicBezTo>
                  <a:cubicBezTo>
                    <a:pt x="17995" y="151"/>
                    <a:pt x="17369" y="151"/>
                    <a:pt x="16717" y="151"/>
                  </a:cubicBezTo>
                  <a:cubicBezTo>
                    <a:pt x="14361" y="100"/>
                    <a:pt x="12005" y="50"/>
                    <a:pt x="9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58"/>
            <p:cNvSpPr/>
            <p:nvPr/>
          </p:nvSpPr>
          <p:spPr>
            <a:xfrm rot="1184300">
              <a:off x="5698917" y="1320344"/>
              <a:ext cx="856984" cy="551470"/>
            </a:xfrm>
            <a:custGeom>
              <a:rect b="b" l="l" r="r" t="t"/>
              <a:pathLst>
                <a:path extrusionOk="0" h="12435" w="19324">
                  <a:moveTo>
                    <a:pt x="12724" y="622"/>
                  </a:moveTo>
                  <a:cubicBezTo>
                    <a:pt x="14536" y="622"/>
                    <a:pt x="16351" y="665"/>
                    <a:pt x="18171" y="777"/>
                  </a:cubicBezTo>
                  <a:cubicBezTo>
                    <a:pt x="15464" y="3058"/>
                    <a:pt x="12782" y="5288"/>
                    <a:pt x="10051" y="7569"/>
                  </a:cubicBezTo>
                  <a:cubicBezTo>
                    <a:pt x="7043" y="5414"/>
                    <a:pt x="4036" y="3308"/>
                    <a:pt x="1178" y="953"/>
                  </a:cubicBezTo>
                  <a:cubicBezTo>
                    <a:pt x="5031" y="816"/>
                    <a:pt x="8871" y="622"/>
                    <a:pt x="12724" y="622"/>
                  </a:cubicBezTo>
                  <a:close/>
                  <a:moveTo>
                    <a:pt x="652" y="1379"/>
                  </a:moveTo>
                  <a:lnTo>
                    <a:pt x="652" y="1379"/>
                  </a:lnTo>
                  <a:cubicBezTo>
                    <a:pt x="2381" y="2682"/>
                    <a:pt x="4061" y="3960"/>
                    <a:pt x="5765" y="5238"/>
                  </a:cubicBezTo>
                  <a:cubicBezTo>
                    <a:pt x="4361" y="7018"/>
                    <a:pt x="2958" y="8747"/>
                    <a:pt x="1529" y="10577"/>
                  </a:cubicBezTo>
                  <a:cubicBezTo>
                    <a:pt x="1078" y="7494"/>
                    <a:pt x="802" y="4486"/>
                    <a:pt x="652" y="1379"/>
                  </a:cubicBezTo>
                  <a:close/>
                  <a:moveTo>
                    <a:pt x="18672" y="1203"/>
                  </a:moveTo>
                  <a:cubicBezTo>
                    <a:pt x="18772" y="1930"/>
                    <a:pt x="18672" y="2582"/>
                    <a:pt x="18672" y="3233"/>
                  </a:cubicBezTo>
                  <a:cubicBezTo>
                    <a:pt x="18672" y="3885"/>
                    <a:pt x="18697" y="4511"/>
                    <a:pt x="18672" y="5163"/>
                  </a:cubicBezTo>
                  <a:cubicBezTo>
                    <a:pt x="18672" y="5840"/>
                    <a:pt x="18622" y="6491"/>
                    <a:pt x="18597" y="7168"/>
                  </a:cubicBezTo>
                  <a:cubicBezTo>
                    <a:pt x="18597" y="7795"/>
                    <a:pt x="18597" y="8446"/>
                    <a:pt x="18597" y="9098"/>
                  </a:cubicBezTo>
                  <a:lnTo>
                    <a:pt x="18597" y="11178"/>
                  </a:lnTo>
                  <a:cubicBezTo>
                    <a:pt x="17068" y="9073"/>
                    <a:pt x="15589" y="7043"/>
                    <a:pt x="14061" y="4963"/>
                  </a:cubicBezTo>
                  <a:cubicBezTo>
                    <a:pt x="15539" y="3634"/>
                    <a:pt x="17068" y="2456"/>
                    <a:pt x="18672" y="1203"/>
                  </a:cubicBezTo>
                  <a:close/>
                  <a:moveTo>
                    <a:pt x="13685" y="5339"/>
                  </a:moveTo>
                  <a:cubicBezTo>
                    <a:pt x="15214" y="7494"/>
                    <a:pt x="16742" y="9624"/>
                    <a:pt x="18271" y="11730"/>
                  </a:cubicBezTo>
                  <a:cubicBezTo>
                    <a:pt x="18188" y="11758"/>
                    <a:pt x="17807" y="11771"/>
                    <a:pt x="17213" y="11771"/>
                  </a:cubicBezTo>
                  <a:cubicBezTo>
                    <a:pt x="13672" y="11771"/>
                    <a:pt x="2552" y="11318"/>
                    <a:pt x="1780" y="11103"/>
                  </a:cubicBezTo>
                  <a:cubicBezTo>
                    <a:pt x="3309" y="9223"/>
                    <a:pt x="4762" y="7419"/>
                    <a:pt x="6266" y="5564"/>
                  </a:cubicBezTo>
                  <a:cubicBezTo>
                    <a:pt x="6567" y="5790"/>
                    <a:pt x="6817" y="5965"/>
                    <a:pt x="7068" y="6141"/>
                  </a:cubicBezTo>
                  <a:cubicBezTo>
                    <a:pt x="7820" y="6667"/>
                    <a:pt x="8597" y="7243"/>
                    <a:pt x="9374" y="7770"/>
                  </a:cubicBezTo>
                  <a:cubicBezTo>
                    <a:pt x="9649" y="7961"/>
                    <a:pt x="9844" y="8055"/>
                    <a:pt x="10033" y="8055"/>
                  </a:cubicBezTo>
                  <a:cubicBezTo>
                    <a:pt x="10240" y="8055"/>
                    <a:pt x="10439" y="7942"/>
                    <a:pt x="10727" y="7719"/>
                  </a:cubicBezTo>
                  <a:cubicBezTo>
                    <a:pt x="11604" y="7018"/>
                    <a:pt x="12482" y="6291"/>
                    <a:pt x="13359" y="5589"/>
                  </a:cubicBezTo>
                  <a:cubicBezTo>
                    <a:pt x="13459" y="5514"/>
                    <a:pt x="13534" y="5439"/>
                    <a:pt x="13685" y="5339"/>
                  </a:cubicBezTo>
                  <a:close/>
                  <a:moveTo>
                    <a:pt x="9650" y="0"/>
                  </a:moveTo>
                  <a:cubicBezTo>
                    <a:pt x="9650" y="25"/>
                    <a:pt x="9650" y="50"/>
                    <a:pt x="9650" y="50"/>
                  </a:cubicBezTo>
                  <a:cubicBezTo>
                    <a:pt x="7218" y="151"/>
                    <a:pt x="4787" y="226"/>
                    <a:pt x="2356" y="301"/>
                  </a:cubicBezTo>
                  <a:cubicBezTo>
                    <a:pt x="1755" y="326"/>
                    <a:pt x="1153" y="376"/>
                    <a:pt x="552" y="401"/>
                  </a:cubicBezTo>
                  <a:cubicBezTo>
                    <a:pt x="25" y="451"/>
                    <a:pt x="0" y="501"/>
                    <a:pt x="51" y="1053"/>
                  </a:cubicBezTo>
                  <a:cubicBezTo>
                    <a:pt x="126" y="1830"/>
                    <a:pt x="176" y="2607"/>
                    <a:pt x="226" y="3409"/>
                  </a:cubicBezTo>
                  <a:cubicBezTo>
                    <a:pt x="276" y="4311"/>
                    <a:pt x="326" y="5213"/>
                    <a:pt x="401" y="6115"/>
                  </a:cubicBezTo>
                  <a:cubicBezTo>
                    <a:pt x="577" y="7719"/>
                    <a:pt x="777" y="9349"/>
                    <a:pt x="953" y="10978"/>
                  </a:cubicBezTo>
                  <a:cubicBezTo>
                    <a:pt x="1003" y="11404"/>
                    <a:pt x="1078" y="11529"/>
                    <a:pt x="1504" y="11629"/>
                  </a:cubicBezTo>
                  <a:cubicBezTo>
                    <a:pt x="1730" y="11704"/>
                    <a:pt x="1930" y="11730"/>
                    <a:pt x="2156" y="11755"/>
                  </a:cubicBezTo>
                  <a:cubicBezTo>
                    <a:pt x="5239" y="11905"/>
                    <a:pt x="8321" y="12080"/>
                    <a:pt x="11379" y="12231"/>
                  </a:cubicBezTo>
                  <a:cubicBezTo>
                    <a:pt x="13910" y="12331"/>
                    <a:pt x="16417" y="12356"/>
                    <a:pt x="18923" y="12431"/>
                  </a:cubicBezTo>
                  <a:cubicBezTo>
                    <a:pt x="18946" y="12433"/>
                    <a:pt x="18968" y="12434"/>
                    <a:pt x="18989" y="12434"/>
                  </a:cubicBezTo>
                  <a:cubicBezTo>
                    <a:pt x="19215" y="12434"/>
                    <a:pt x="19299" y="12312"/>
                    <a:pt x="19299" y="12105"/>
                  </a:cubicBezTo>
                  <a:cubicBezTo>
                    <a:pt x="19324" y="11830"/>
                    <a:pt x="19299" y="11579"/>
                    <a:pt x="19299" y="11303"/>
                  </a:cubicBezTo>
                  <a:cubicBezTo>
                    <a:pt x="19249" y="10526"/>
                    <a:pt x="19198" y="9750"/>
                    <a:pt x="19198" y="8973"/>
                  </a:cubicBezTo>
                  <a:cubicBezTo>
                    <a:pt x="19173" y="6817"/>
                    <a:pt x="19224" y="4662"/>
                    <a:pt x="19224" y="2506"/>
                  </a:cubicBezTo>
                  <a:cubicBezTo>
                    <a:pt x="19224" y="1930"/>
                    <a:pt x="19224" y="1379"/>
                    <a:pt x="19249" y="802"/>
                  </a:cubicBezTo>
                  <a:cubicBezTo>
                    <a:pt x="19249" y="251"/>
                    <a:pt x="19198" y="201"/>
                    <a:pt x="18647" y="176"/>
                  </a:cubicBezTo>
                  <a:cubicBezTo>
                    <a:pt x="17995" y="151"/>
                    <a:pt x="17369" y="151"/>
                    <a:pt x="16717" y="151"/>
                  </a:cubicBezTo>
                  <a:cubicBezTo>
                    <a:pt x="14361" y="100"/>
                    <a:pt x="12005" y="50"/>
                    <a:pt x="9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36"/>
          <p:cNvSpPr/>
          <p:nvPr/>
        </p:nvSpPr>
        <p:spPr>
          <a:xfrm>
            <a:off x="715625" y="543200"/>
            <a:ext cx="7718100" cy="25302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6"/>
          <p:cNvSpPr txBox="1"/>
          <p:nvPr>
            <p:ph type="title"/>
          </p:nvPr>
        </p:nvSpPr>
        <p:spPr>
          <a:xfrm>
            <a:off x="2992925" y="1503888"/>
            <a:ext cx="4711500" cy="86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¿Qué es?</a:t>
            </a:r>
            <a:endParaRPr/>
          </a:p>
        </p:txBody>
      </p:sp>
      <p:sp>
        <p:nvSpPr>
          <p:cNvPr id="1830" name="Google Shape;1830;p36"/>
          <p:cNvSpPr txBox="1"/>
          <p:nvPr>
            <p:ph idx="2" type="title"/>
          </p:nvPr>
        </p:nvSpPr>
        <p:spPr>
          <a:xfrm>
            <a:off x="1340025" y="1253400"/>
            <a:ext cx="1436100" cy="136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831" name="Google Shape;1831;p36"/>
          <p:cNvSpPr/>
          <p:nvPr/>
        </p:nvSpPr>
        <p:spPr>
          <a:xfrm>
            <a:off x="5255276" y="2015423"/>
            <a:ext cx="4125" cy="7182"/>
          </a:xfrm>
          <a:custGeom>
            <a:rect b="b" l="l" r="r" t="t"/>
            <a:pathLst>
              <a:path extrusionOk="0" h="101" w="58">
                <a:moveTo>
                  <a:pt x="1" y="0"/>
                </a:moveTo>
                <a:cubicBezTo>
                  <a:pt x="15" y="43"/>
                  <a:pt x="44" y="72"/>
                  <a:pt x="58" y="100"/>
                </a:cubicBezTo>
                <a:cubicBezTo>
                  <a:pt x="44" y="72"/>
                  <a:pt x="15" y="29"/>
                  <a:pt x="1" y="0"/>
                </a:cubicBezTo>
                <a:close/>
              </a:path>
            </a:pathLst>
          </a:custGeom>
          <a:solidFill>
            <a:srgbClr val="4D7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2" name="Google Shape;1832;p36"/>
          <p:cNvGrpSpPr/>
          <p:nvPr/>
        </p:nvGrpSpPr>
        <p:grpSpPr>
          <a:xfrm>
            <a:off x="879258" y="402095"/>
            <a:ext cx="7385477" cy="511271"/>
            <a:chOff x="784421" y="402095"/>
            <a:chExt cx="7385477" cy="511271"/>
          </a:xfrm>
        </p:grpSpPr>
        <p:grpSp>
          <p:nvGrpSpPr>
            <p:cNvPr id="1833" name="Google Shape;1833;p36"/>
            <p:cNvGrpSpPr/>
            <p:nvPr/>
          </p:nvGrpSpPr>
          <p:grpSpPr>
            <a:xfrm>
              <a:off x="784421" y="402095"/>
              <a:ext cx="325269" cy="511271"/>
              <a:chOff x="1471100" y="1593200"/>
              <a:chExt cx="235600" cy="370325"/>
            </a:xfrm>
          </p:grpSpPr>
          <p:sp>
            <p:nvSpPr>
              <p:cNvPr id="1834" name="Google Shape;1834;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7" name="Google Shape;1837;p36"/>
            <p:cNvGrpSpPr/>
            <p:nvPr/>
          </p:nvGrpSpPr>
          <p:grpSpPr>
            <a:xfrm>
              <a:off x="1288721" y="402095"/>
              <a:ext cx="325269" cy="511271"/>
              <a:chOff x="1471100" y="1593200"/>
              <a:chExt cx="235600" cy="370325"/>
            </a:xfrm>
          </p:grpSpPr>
          <p:sp>
            <p:nvSpPr>
              <p:cNvPr id="1838" name="Google Shape;1838;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1" name="Google Shape;1841;p36"/>
            <p:cNvGrpSpPr/>
            <p:nvPr/>
          </p:nvGrpSpPr>
          <p:grpSpPr>
            <a:xfrm>
              <a:off x="1793022" y="402095"/>
              <a:ext cx="325269" cy="511271"/>
              <a:chOff x="1471100" y="1593200"/>
              <a:chExt cx="235600" cy="370325"/>
            </a:xfrm>
          </p:grpSpPr>
          <p:sp>
            <p:nvSpPr>
              <p:cNvPr id="1842" name="Google Shape;1842;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5" name="Google Shape;1845;p36"/>
            <p:cNvGrpSpPr/>
            <p:nvPr/>
          </p:nvGrpSpPr>
          <p:grpSpPr>
            <a:xfrm>
              <a:off x="2297323" y="402095"/>
              <a:ext cx="325269" cy="511271"/>
              <a:chOff x="1471100" y="1593200"/>
              <a:chExt cx="235600" cy="370325"/>
            </a:xfrm>
          </p:grpSpPr>
          <p:sp>
            <p:nvSpPr>
              <p:cNvPr id="1846" name="Google Shape;1846;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9" name="Google Shape;1849;p36"/>
            <p:cNvGrpSpPr/>
            <p:nvPr/>
          </p:nvGrpSpPr>
          <p:grpSpPr>
            <a:xfrm>
              <a:off x="2801624" y="402095"/>
              <a:ext cx="325269" cy="511271"/>
              <a:chOff x="1471100" y="1593200"/>
              <a:chExt cx="235600" cy="370325"/>
            </a:xfrm>
          </p:grpSpPr>
          <p:sp>
            <p:nvSpPr>
              <p:cNvPr id="1850" name="Google Shape;1850;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3" name="Google Shape;1853;p36"/>
            <p:cNvGrpSpPr/>
            <p:nvPr/>
          </p:nvGrpSpPr>
          <p:grpSpPr>
            <a:xfrm>
              <a:off x="3305925" y="402095"/>
              <a:ext cx="325269" cy="511271"/>
              <a:chOff x="1471100" y="1593200"/>
              <a:chExt cx="235600" cy="370325"/>
            </a:xfrm>
          </p:grpSpPr>
          <p:sp>
            <p:nvSpPr>
              <p:cNvPr id="1854" name="Google Shape;1854;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7" name="Google Shape;1857;p36"/>
            <p:cNvGrpSpPr/>
            <p:nvPr/>
          </p:nvGrpSpPr>
          <p:grpSpPr>
            <a:xfrm>
              <a:off x="3810225" y="402095"/>
              <a:ext cx="325269" cy="511271"/>
              <a:chOff x="1471100" y="1593200"/>
              <a:chExt cx="235600" cy="370325"/>
            </a:xfrm>
          </p:grpSpPr>
          <p:sp>
            <p:nvSpPr>
              <p:cNvPr id="1858" name="Google Shape;1858;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1" name="Google Shape;1861;p36"/>
            <p:cNvGrpSpPr/>
            <p:nvPr/>
          </p:nvGrpSpPr>
          <p:grpSpPr>
            <a:xfrm>
              <a:off x="4314526" y="402095"/>
              <a:ext cx="325269" cy="511271"/>
              <a:chOff x="1471100" y="1593200"/>
              <a:chExt cx="235600" cy="370325"/>
            </a:xfrm>
          </p:grpSpPr>
          <p:sp>
            <p:nvSpPr>
              <p:cNvPr id="1862" name="Google Shape;1862;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5" name="Google Shape;1865;p36"/>
            <p:cNvGrpSpPr/>
            <p:nvPr/>
          </p:nvGrpSpPr>
          <p:grpSpPr>
            <a:xfrm>
              <a:off x="4818827" y="402095"/>
              <a:ext cx="325269" cy="511271"/>
              <a:chOff x="1471100" y="1593200"/>
              <a:chExt cx="235600" cy="370325"/>
            </a:xfrm>
          </p:grpSpPr>
          <p:sp>
            <p:nvSpPr>
              <p:cNvPr id="1866" name="Google Shape;1866;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9" name="Google Shape;1869;p36"/>
            <p:cNvGrpSpPr/>
            <p:nvPr/>
          </p:nvGrpSpPr>
          <p:grpSpPr>
            <a:xfrm>
              <a:off x="5323128" y="402095"/>
              <a:ext cx="325269" cy="511271"/>
              <a:chOff x="1471100" y="1593200"/>
              <a:chExt cx="235600" cy="370325"/>
            </a:xfrm>
          </p:grpSpPr>
          <p:sp>
            <p:nvSpPr>
              <p:cNvPr id="1870" name="Google Shape;1870;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3" name="Google Shape;1873;p36"/>
            <p:cNvGrpSpPr/>
            <p:nvPr/>
          </p:nvGrpSpPr>
          <p:grpSpPr>
            <a:xfrm>
              <a:off x="5827429" y="402095"/>
              <a:ext cx="325269" cy="511271"/>
              <a:chOff x="1471100" y="1593200"/>
              <a:chExt cx="235600" cy="370325"/>
            </a:xfrm>
          </p:grpSpPr>
          <p:sp>
            <p:nvSpPr>
              <p:cNvPr id="1874" name="Google Shape;1874;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7" name="Google Shape;1877;p36"/>
            <p:cNvGrpSpPr/>
            <p:nvPr/>
          </p:nvGrpSpPr>
          <p:grpSpPr>
            <a:xfrm>
              <a:off x="6331729" y="402095"/>
              <a:ext cx="325269" cy="511271"/>
              <a:chOff x="1471100" y="1593200"/>
              <a:chExt cx="235600" cy="370325"/>
            </a:xfrm>
          </p:grpSpPr>
          <p:sp>
            <p:nvSpPr>
              <p:cNvPr id="1878" name="Google Shape;1878;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1" name="Google Shape;1881;p36"/>
            <p:cNvGrpSpPr/>
            <p:nvPr/>
          </p:nvGrpSpPr>
          <p:grpSpPr>
            <a:xfrm>
              <a:off x="6836029" y="402095"/>
              <a:ext cx="325269" cy="511271"/>
              <a:chOff x="1471100" y="1593200"/>
              <a:chExt cx="235600" cy="370325"/>
            </a:xfrm>
          </p:grpSpPr>
          <p:sp>
            <p:nvSpPr>
              <p:cNvPr id="1882" name="Google Shape;1882;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5" name="Google Shape;1885;p36"/>
            <p:cNvGrpSpPr/>
            <p:nvPr/>
          </p:nvGrpSpPr>
          <p:grpSpPr>
            <a:xfrm>
              <a:off x="7340329" y="402095"/>
              <a:ext cx="325269" cy="511271"/>
              <a:chOff x="1471100" y="1593200"/>
              <a:chExt cx="235600" cy="370325"/>
            </a:xfrm>
          </p:grpSpPr>
          <p:sp>
            <p:nvSpPr>
              <p:cNvPr id="1886" name="Google Shape;1886;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9" name="Google Shape;1889;p36"/>
            <p:cNvGrpSpPr/>
            <p:nvPr/>
          </p:nvGrpSpPr>
          <p:grpSpPr>
            <a:xfrm>
              <a:off x="7844629" y="402095"/>
              <a:ext cx="325269" cy="511271"/>
              <a:chOff x="1471100" y="1593200"/>
              <a:chExt cx="235600" cy="370325"/>
            </a:xfrm>
          </p:grpSpPr>
          <p:sp>
            <p:nvSpPr>
              <p:cNvPr id="1890" name="Google Shape;1890;p36"/>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6"/>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6"/>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93" name="Google Shape;1893;p36"/>
          <p:cNvSpPr/>
          <p:nvPr/>
        </p:nvSpPr>
        <p:spPr>
          <a:xfrm>
            <a:off x="715625" y="3406900"/>
            <a:ext cx="3073800" cy="13656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6"/>
          <p:cNvSpPr/>
          <p:nvPr/>
        </p:nvSpPr>
        <p:spPr>
          <a:xfrm>
            <a:off x="4399950" y="3406913"/>
            <a:ext cx="4033800" cy="13656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5" name="Google Shape;1895;p36"/>
          <p:cNvGrpSpPr/>
          <p:nvPr/>
        </p:nvGrpSpPr>
        <p:grpSpPr>
          <a:xfrm>
            <a:off x="4031919" y="3569172"/>
            <a:ext cx="531539" cy="1041063"/>
            <a:chOff x="4031919" y="3569172"/>
            <a:chExt cx="531539" cy="1041063"/>
          </a:xfrm>
        </p:grpSpPr>
        <p:grpSp>
          <p:nvGrpSpPr>
            <p:cNvPr id="1896" name="Google Shape;1896;p36"/>
            <p:cNvGrpSpPr/>
            <p:nvPr/>
          </p:nvGrpSpPr>
          <p:grpSpPr>
            <a:xfrm>
              <a:off x="4031919" y="3569172"/>
              <a:ext cx="531539" cy="155710"/>
              <a:chOff x="1780525" y="2859350"/>
              <a:chExt cx="387250" cy="113450"/>
            </a:xfrm>
          </p:grpSpPr>
          <p:sp>
            <p:nvSpPr>
              <p:cNvPr id="1897" name="Google Shape;1897;p3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0" name="Google Shape;1900;p36"/>
            <p:cNvGrpSpPr/>
            <p:nvPr/>
          </p:nvGrpSpPr>
          <p:grpSpPr>
            <a:xfrm>
              <a:off x="4031919" y="3864286"/>
              <a:ext cx="531539" cy="155710"/>
              <a:chOff x="1780525" y="2859350"/>
              <a:chExt cx="387250" cy="113450"/>
            </a:xfrm>
          </p:grpSpPr>
          <p:sp>
            <p:nvSpPr>
              <p:cNvPr id="1901" name="Google Shape;1901;p3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4" name="Google Shape;1904;p36"/>
            <p:cNvGrpSpPr/>
            <p:nvPr/>
          </p:nvGrpSpPr>
          <p:grpSpPr>
            <a:xfrm>
              <a:off x="4031919" y="4159400"/>
              <a:ext cx="531539" cy="155710"/>
              <a:chOff x="1780525" y="2859350"/>
              <a:chExt cx="387250" cy="113450"/>
            </a:xfrm>
          </p:grpSpPr>
          <p:sp>
            <p:nvSpPr>
              <p:cNvPr id="1905" name="Google Shape;1905;p3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8" name="Google Shape;1908;p36"/>
            <p:cNvGrpSpPr/>
            <p:nvPr/>
          </p:nvGrpSpPr>
          <p:grpSpPr>
            <a:xfrm>
              <a:off x="4031919" y="4454525"/>
              <a:ext cx="531539" cy="155710"/>
              <a:chOff x="1780525" y="2859350"/>
              <a:chExt cx="387250" cy="113450"/>
            </a:xfrm>
          </p:grpSpPr>
          <p:sp>
            <p:nvSpPr>
              <p:cNvPr id="1909" name="Google Shape;1909;p36"/>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6"/>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6"/>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12" name="Google Shape;1912;p36"/>
          <p:cNvGrpSpPr/>
          <p:nvPr/>
        </p:nvGrpSpPr>
        <p:grpSpPr>
          <a:xfrm>
            <a:off x="1289140" y="3612346"/>
            <a:ext cx="1926766" cy="954720"/>
            <a:chOff x="5010950" y="3680700"/>
            <a:chExt cx="948025" cy="469750"/>
          </a:xfrm>
        </p:grpSpPr>
        <p:sp>
          <p:nvSpPr>
            <p:cNvPr id="1913" name="Google Shape;1913;p36"/>
            <p:cNvSpPr/>
            <p:nvPr/>
          </p:nvSpPr>
          <p:spPr>
            <a:xfrm>
              <a:off x="5490275" y="3680700"/>
              <a:ext cx="468700" cy="464925"/>
            </a:xfrm>
            <a:custGeom>
              <a:rect b="b" l="l" r="r" t="t"/>
              <a:pathLst>
                <a:path extrusionOk="0" h="18597" w="18748">
                  <a:moveTo>
                    <a:pt x="10652" y="624"/>
                  </a:moveTo>
                  <a:cubicBezTo>
                    <a:pt x="11229" y="649"/>
                    <a:pt x="11755" y="800"/>
                    <a:pt x="12306" y="1025"/>
                  </a:cubicBezTo>
                  <a:cubicBezTo>
                    <a:pt x="12206" y="1301"/>
                    <a:pt x="12106" y="1527"/>
                    <a:pt x="12006" y="1752"/>
                  </a:cubicBezTo>
                  <a:cubicBezTo>
                    <a:pt x="11805" y="2228"/>
                    <a:pt x="11855" y="2404"/>
                    <a:pt x="12256" y="2679"/>
                  </a:cubicBezTo>
                  <a:cubicBezTo>
                    <a:pt x="12482" y="2830"/>
                    <a:pt x="12733" y="2980"/>
                    <a:pt x="12983" y="3131"/>
                  </a:cubicBezTo>
                  <a:cubicBezTo>
                    <a:pt x="13153" y="3216"/>
                    <a:pt x="13269" y="3260"/>
                    <a:pt x="13373" y="3260"/>
                  </a:cubicBezTo>
                  <a:cubicBezTo>
                    <a:pt x="13514" y="3260"/>
                    <a:pt x="13633" y="3178"/>
                    <a:pt x="13835" y="3005"/>
                  </a:cubicBezTo>
                  <a:cubicBezTo>
                    <a:pt x="14086" y="2780"/>
                    <a:pt x="14337" y="2529"/>
                    <a:pt x="14637" y="2253"/>
                  </a:cubicBezTo>
                  <a:cubicBezTo>
                    <a:pt x="15063" y="2554"/>
                    <a:pt x="15489" y="2955"/>
                    <a:pt x="15941" y="3431"/>
                  </a:cubicBezTo>
                  <a:cubicBezTo>
                    <a:pt x="15640" y="3707"/>
                    <a:pt x="15389" y="3958"/>
                    <a:pt x="15113" y="4233"/>
                  </a:cubicBezTo>
                  <a:cubicBezTo>
                    <a:pt x="14712" y="4634"/>
                    <a:pt x="14712" y="4735"/>
                    <a:pt x="15063" y="5186"/>
                  </a:cubicBezTo>
                  <a:cubicBezTo>
                    <a:pt x="15239" y="5436"/>
                    <a:pt x="15414" y="5687"/>
                    <a:pt x="15615" y="5913"/>
                  </a:cubicBezTo>
                  <a:cubicBezTo>
                    <a:pt x="15786" y="6115"/>
                    <a:pt x="15890" y="6202"/>
                    <a:pt x="16040" y="6202"/>
                  </a:cubicBezTo>
                  <a:cubicBezTo>
                    <a:pt x="16132" y="6202"/>
                    <a:pt x="16240" y="6170"/>
                    <a:pt x="16392" y="6113"/>
                  </a:cubicBezTo>
                  <a:cubicBezTo>
                    <a:pt x="16718" y="5988"/>
                    <a:pt x="17018" y="5862"/>
                    <a:pt x="17394" y="5712"/>
                  </a:cubicBezTo>
                  <a:cubicBezTo>
                    <a:pt x="17745" y="6364"/>
                    <a:pt x="17921" y="7040"/>
                    <a:pt x="18046" y="7817"/>
                  </a:cubicBezTo>
                  <a:cubicBezTo>
                    <a:pt x="17645" y="7893"/>
                    <a:pt x="17294" y="7943"/>
                    <a:pt x="16918" y="7993"/>
                  </a:cubicBezTo>
                  <a:cubicBezTo>
                    <a:pt x="16392" y="8043"/>
                    <a:pt x="16342" y="8118"/>
                    <a:pt x="16342" y="8644"/>
                  </a:cubicBezTo>
                  <a:cubicBezTo>
                    <a:pt x="16367" y="9096"/>
                    <a:pt x="16367" y="9572"/>
                    <a:pt x="16417" y="10023"/>
                  </a:cubicBezTo>
                  <a:cubicBezTo>
                    <a:pt x="16417" y="10248"/>
                    <a:pt x="16492" y="10474"/>
                    <a:pt x="16517" y="10750"/>
                  </a:cubicBezTo>
                  <a:lnTo>
                    <a:pt x="18096" y="10750"/>
                  </a:lnTo>
                  <a:cubicBezTo>
                    <a:pt x="17946" y="11301"/>
                    <a:pt x="17820" y="11802"/>
                    <a:pt x="17670" y="12404"/>
                  </a:cubicBezTo>
                  <a:cubicBezTo>
                    <a:pt x="17269" y="12203"/>
                    <a:pt x="16968" y="12028"/>
                    <a:pt x="16642" y="11877"/>
                  </a:cubicBezTo>
                  <a:cubicBezTo>
                    <a:pt x="16485" y="11813"/>
                    <a:pt x="16362" y="11775"/>
                    <a:pt x="16256" y="11775"/>
                  </a:cubicBezTo>
                  <a:cubicBezTo>
                    <a:pt x="16076" y="11775"/>
                    <a:pt x="15948" y="11884"/>
                    <a:pt x="15790" y="12153"/>
                  </a:cubicBezTo>
                  <a:cubicBezTo>
                    <a:pt x="15640" y="12479"/>
                    <a:pt x="15464" y="12805"/>
                    <a:pt x="15339" y="13156"/>
                  </a:cubicBezTo>
                  <a:cubicBezTo>
                    <a:pt x="15189" y="13532"/>
                    <a:pt x="15264" y="13732"/>
                    <a:pt x="15615" y="13983"/>
                  </a:cubicBezTo>
                  <a:cubicBezTo>
                    <a:pt x="15865" y="14183"/>
                    <a:pt x="16116" y="14359"/>
                    <a:pt x="16467" y="14584"/>
                  </a:cubicBezTo>
                  <a:cubicBezTo>
                    <a:pt x="16066" y="15035"/>
                    <a:pt x="15715" y="15411"/>
                    <a:pt x="15339" y="15837"/>
                  </a:cubicBezTo>
                  <a:cubicBezTo>
                    <a:pt x="15063" y="15537"/>
                    <a:pt x="14863" y="15311"/>
                    <a:pt x="14637" y="15086"/>
                  </a:cubicBezTo>
                  <a:cubicBezTo>
                    <a:pt x="14421" y="14842"/>
                    <a:pt x="14270" y="14730"/>
                    <a:pt x="14098" y="14730"/>
                  </a:cubicBezTo>
                  <a:cubicBezTo>
                    <a:pt x="13951" y="14730"/>
                    <a:pt x="13790" y="14811"/>
                    <a:pt x="13560" y="14960"/>
                  </a:cubicBezTo>
                  <a:cubicBezTo>
                    <a:pt x="13334" y="15111"/>
                    <a:pt x="13134" y="15261"/>
                    <a:pt x="12908" y="15411"/>
                  </a:cubicBezTo>
                  <a:cubicBezTo>
                    <a:pt x="12482" y="15737"/>
                    <a:pt x="12457" y="15862"/>
                    <a:pt x="12657" y="16339"/>
                  </a:cubicBezTo>
                  <a:cubicBezTo>
                    <a:pt x="12733" y="16489"/>
                    <a:pt x="12808" y="16639"/>
                    <a:pt x="12883" y="16765"/>
                  </a:cubicBezTo>
                  <a:cubicBezTo>
                    <a:pt x="12933" y="16915"/>
                    <a:pt x="13008" y="17065"/>
                    <a:pt x="13083" y="17291"/>
                  </a:cubicBezTo>
                  <a:cubicBezTo>
                    <a:pt x="12457" y="17642"/>
                    <a:pt x="11780" y="17817"/>
                    <a:pt x="11003" y="17968"/>
                  </a:cubicBezTo>
                  <a:cubicBezTo>
                    <a:pt x="10978" y="17642"/>
                    <a:pt x="10953" y="17366"/>
                    <a:pt x="10928" y="17091"/>
                  </a:cubicBezTo>
                  <a:cubicBezTo>
                    <a:pt x="10903" y="16514"/>
                    <a:pt x="10828" y="16439"/>
                    <a:pt x="10251" y="16439"/>
                  </a:cubicBezTo>
                  <a:cubicBezTo>
                    <a:pt x="10118" y="16431"/>
                    <a:pt x="9981" y="16428"/>
                    <a:pt x="9844" y="16428"/>
                  </a:cubicBezTo>
                  <a:cubicBezTo>
                    <a:pt x="9569" y="16428"/>
                    <a:pt x="9291" y="16439"/>
                    <a:pt x="9023" y="16439"/>
                  </a:cubicBezTo>
                  <a:cubicBezTo>
                    <a:pt x="8372" y="16489"/>
                    <a:pt x="8296" y="16564"/>
                    <a:pt x="8221" y="17241"/>
                  </a:cubicBezTo>
                  <a:cubicBezTo>
                    <a:pt x="8171" y="17466"/>
                    <a:pt x="8171" y="17717"/>
                    <a:pt x="8146" y="17993"/>
                  </a:cubicBezTo>
                  <a:cubicBezTo>
                    <a:pt x="8108" y="17994"/>
                    <a:pt x="8069" y="17995"/>
                    <a:pt x="8032" y="17995"/>
                  </a:cubicBezTo>
                  <a:cubicBezTo>
                    <a:pt x="7480" y="17995"/>
                    <a:pt x="7006" y="17828"/>
                    <a:pt x="6467" y="17617"/>
                  </a:cubicBezTo>
                  <a:cubicBezTo>
                    <a:pt x="6567" y="17291"/>
                    <a:pt x="6692" y="16990"/>
                    <a:pt x="6793" y="16690"/>
                  </a:cubicBezTo>
                  <a:cubicBezTo>
                    <a:pt x="6943" y="16213"/>
                    <a:pt x="6918" y="16063"/>
                    <a:pt x="6492" y="15762"/>
                  </a:cubicBezTo>
                  <a:cubicBezTo>
                    <a:pt x="6191" y="15562"/>
                    <a:pt x="5840" y="15386"/>
                    <a:pt x="5514" y="15186"/>
                  </a:cubicBezTo>
                  <a:cubicBezTo>
                    <a:pt x="5409" y="15128"/>
                    <a:pt x="5303" y="15100"/>
                    <a:pt x="5199" y="15100"/>
                  </a:cubicBezTo>
                  <a:cubicBezTo>
                    <a:pt x="5034" y="15100"/>
                    <a:pt x="4876" y="15172"/>
                    <a:pt x="4737" y="15311"/>
                  </a:cubicBezTo>
                  <a:cubicBezTo>
                    <a:pt x="4587" y="15461"/>
                    <a:pt x="4437" y="15587"/>
                    <a:pt x="4286" y="15712"/>
                  </a:cubicBezTo>
                  <a:cubicBezTo>
                    <a:pt x="4161" y="15862"/>
                    <a:pt x="4011" y="15988"/>
                    <a:pt x="3785" y="16188"/>
                  </a:cubicBezTo>
                  <a:cubicBezTo>
                    <a:pt x="3309" y="15687"/>
                    <a:pt x="2858" y="15236"/>
                    <a:pt x="2331" y="14685"/>
                  </a:cubicBezTo>
                  <a:cubicBezTo>
                    <a:pt x="2657" y="14459"/>
                    <a:pt x="2933" y="14284"/>
                    <a:pt x="3184" y="14108"/>
                  </a:cubicBezTo>
                  <a:cubicBezTo>
                    <a:pt x="3560" y="13857"/>
                    <a:pt x="3585" y="13732"/>
                    <a:pt x="3459" y="13306"/>
                  </a:cubicBezTo>
                  <a:cubicBezTo>
                    <a:pt x="3359" y="13055"/>
                    <a:pt x="3284" y="12805"/>
                    <a:pt x="3184" y="12554"/>
                  </a:cubicBezTo>
                  <a:cubicBezTo>
                    <a:pt x="3035" y="12128"/>
                    <a:pt x="2915" y="11976"/>
                    <a:pt x="2629" y="11976"/>
                  </a:cubicBezTo>
                  <a:cubicBezTo>
                    <a:pt x="2528" y="11976"/>
                    <a:pt x="2407" y="11995"/>
                    <a:pt x="2256" y="12028"/>
                  </a:cubicBezTo>
                  <a:cubicBezTo>
                    <a:pt x="1880" y="12128"/>
                    <a:pt x="1504" y="12203"/>
                    <a:pt x="1053" y="12329"/>
                  </a:cubicBezTo>
                  <a:cubicBezTo>
                    <a:pt x="903" y="11702"/>
                    <a:pt x="753" y="11101"/>
                    <a:pt x="577" y="10399"/>
                  </a:cubicBezTo>
                  <a:lnTo>
                    <a:pt x="1504" y="10399"/>
                  </a:lnTo>
                  <a:cubicBezTo>
                    <a:pt x="2081" y="10374"/>
                    <a:pt x="2231" y="10198"/>
                    <a:pt x="2281" y="9647"/>
                  </a:cubicBezTo>
                  <a:cubicBezTo>
                    <a:pt x="2331" y="9171"/>
                    <a:pt x="2382" y="8720"/>
                    <a:pt x="2382" y="8243"/>
                  </a:cubicBezTo>
                  <a:cubicBezTo>
                    <a:pt x="2407" y="7842"/>
                    <a:pt x="2331" y="7767"/>
                    <a:pt x="1905" y="7742"/>
                  </a:cubicBezTo>
                  <a:cubicBezTo>
                    <a:pt x="1529" y="7692"/>
                    <a:pt x="1154" y="7692"/>
                    <a:pt x="753" y="7667"/>
                  </a:cubicBezTo>
                  <a:cubicBezTo>
                    <a:pt x="853" y="6890"/>
                    <a:pt x="1078" y="6213"/>
                    <a:pt x="1429" y="5562"/>
                  </a:cubicBezTo>
                  <a:cubicBezTo>
                    <a:pt x="1730" y="5687"/>
                    <a:pt x="2006" y="5787"/>
                    <a:pt x="2306" y="5887"/>
                  </a:cubicBezTo>
                  <a:cubicBezTo>
                    <a:pt x="2421" y="5928"/>
                    <a:pt x="2530" y="5951"/>
                    <a:pt x="2634" y="5951"/>
                  </a:cubicBezTo>
                  <a:cubicBezTo>
                    <a:pt x="2848" y="5951"/>
                    <a:pt x="3040" y="5856"/>
                    <a:pt x="3209" y="5637"/>
                  </a:cubicBezTo>
                  <a:cubicBezTo>
                    <a:pt x="3484" y="5236"/>
                    <a:pt x="3810" y="4885"/>
                    <a:pt x="4111" y="4509"/>
                  </a:cubicBezTo>
                  <a:cubicBezTo>
                    <a:pt x="4387" y="4158"/>
                    <a:pt x="4387" y="4008"/>
                    <a:pt x="4061" y="3682"/>
                  </a:cubicBezTo>
                  <a:cubicBezTo>
                    <a:pt x="3810" y="3456"/>
                    <a:pt x="3560" y="3231"/>
                    <a:pt x="3259" y="2955"/>
                  </a:cubicBezTo>
                  <a:cubicBezTo>
                    <a:pt x="3610" y="2679"/>
                    <a:pt x="3910" y="2404"/>
                    <a:pt x="4236" y="2128"/>
                  </a:cubicBezTo>
                  <a:cubicBezTo>
                    <a:pt x="4437" y="2429"/>
                    <a:pt x="4612" y="2679"/>
                    <a:pt x="4763" y="2930"/>
                  </a:cubicBezTo>
                  <a:cubicBezTo>
                    <a:pt x="4966" y="3211"/>
                    <a:pt x="5110" y="3337"/>
                    <a:pt x="5306" y="3337"/>
                  </a:cubicBezTo>
                  <a:cubicBezTo>
                    <a:pt x="5424" y="3337"/>
                    <a:pt x="5561" y="3291"/>
                    <a:pt x="5740" y="3206"/>
                  </a:cubicBezTo>
                  <a:cubicBezTo>
                    <a:pt x="6918" y="2679"/>
                    <a:pt x="6943" y="2629"/>
                    <a:pt x="6467" y="1426"/>
                  </a:cubicBezTo>
                  <a:cubicBezTo>
                    <a:pt x="6442" y="1326"/>
                    <a:pt x="6392" y="1226"/>
                    <a:pt x="6342" y="1050"/>
                  </a:cubicBezTo>
                  <a:cubicBezTo>
                    <a:pt x="6692" y="925"/>
                    <a:pt x="7043" y="825"/>
                    <a:pt x="7419" y="699"/>
                  </a:cubicBezTo>
                  <a:cubicBezTo>
                    <a:pt x="7469" y="1050"/>
                    <a:pt x="7494" y="1326"/>
                    <a:pt x="7545" y="1602"/>
                  </a:cubicBezTo>
                  <a:cubicBezTo>
                    <a:pt x="7595" y="1978"/>
                    <a:pt x="7695" y="2103"/>
                    <a:pt x="8096" y="2103"/>
                  </a:cubicBezTo>
                  <a:cubicBezTo>
                    <a:pt x="8773" y="2103"/>
                    <a:pt x="9449" y="2078"/>
                    <a:pt x="10126" y="2028"/>
                  </a:cubicBezTo>
                  <a:cubicBezTo>
                    <a:pt x="10527" y="2003"/>
                    <a:pt x="10602" y="1877"/>
                    <a:pt x="10627" y="1476"/>
                  </a:cubicBezTo>
                  <a:cubicBezTo>
                    <a:pt x="10627" y="1326"/>
                    <a:pt x="10627" y="1201"/>
                    <a:pt x="10627" y="1050"/>
                  </a:cubicBezTo>
                  <a:cubicBezTo>
                    <a:pt x="10627" y="925"/>
                    <a:pt x="10627" y="800"/>
                    <a:pt x="10652" y="624"/>
                  </a:cubicBezTo>
                  <a:close/>
                  <a:moveTo>
                    <a:pt x="10438" y="0"/>
                  </a:moveTo>
                  <a:cubicBezTo>
                    <a:pt x="10189" y="0"/>
                    <a:pt x="10116" y="136"/>
                    <a:pt x="10076" y="499"/>
                  </a:cubicBezTo>
                  <a:cubicBezTo>
                    <a:pt x="10051" y="800"/>
                    <a:pt x="10076" y="1126"/>
                    <a:pt x="10076" y="1476"/>
                  </a:cubicBezTo>
                  <a:cubicBezTo>
                    <a:pt x="9374" y="1527"/>
                    <a:pt x="8722" y="1552"/>
                    <a:pt x="8096" y="1602"/>
                  </a:cubicBezTo>
                  <a:cubicBezTo>
                    <a:pt x="8046" y="1201"/>
                    <a:pt x="7996" y="900"/>
                    <a:pt x="7971" y="574"/>
                  </a:cubicBezTo>
                  <a:cubicBezTo>
                    <a:pt x="7916" y="225"/>
                    <a:pt x="7874" y="105"/>
                    <a:pt x="7678" y="105"/>
                  </a:cubicBezTo>
                  <a:cubicBezTo>
                    <a:pt x="7607" y="105"/>
                    <a:pt x="7515" y="121"/>
                    <a:pt x="7394" y="148"/>
                  </a:cubicBezTo>
                  <a:cubicBezTo>
                    <a:pt x="6993" y="223"/>
                    <a:pt x="6617" y="349"/>
                    <a:pt x="6241" y="474"/>
                  </a:cubicBezTo>
                  <a:cubicBezTo>
                    <a:pt x="5715" y="674"/>
                    <a:pt x="5640" y="850"/>
                    <a:pt x="5865" y="1401"/>
                  </a:cubicBezTo>
                  <a:cubicBezTo>
                    <a:pt x="5991" y="1677"/>
                    <a:pt x="6091" y="1978"/>
                    <a:pt x="6216" y="2304"/>
                  </a:cubicBezTo>
                  <a:cubicBezTo>
                    <a:pt x="5890" y="2479"/>
                    <a:pt x="5640" y="2629"/>
                    <a:pt x="5339" y="2805"/>
                  </a:cubicBezTo>
                  <a:cubicBezTo>
                    <a:pt x="5138" y="2504"/>
                    <a:pt x="4988" y="2278"/>
                    <a:pt x="4838" y="2053"/>
                  </a:cubicBezTo>
                  <a:cubicBezTo>
                    <a:pt x="4631" y="1799"/>
                    <a:pt x="4435" y="1666"/>
                    <a:pt x="4211" y="1666"/>
                  </a:cubicBezTo>
                  <a:cubicBezTo>
                    <a:pt x="4081" y="1666"/>
                    <a:pt x="3941" y="1710"/>
                    <a:pt x="3785" y="1802"/>
                  </a:cubicBezTo>
                  <a:cubicBezTo>
                    <a:pt x="3334" y="2078"/>
                    <a:pt x="2908" y="2429"/>
                    <a:pt x="2582" y="2930"/>
                  </a:cubicBezTo>
                  <a:cubicBezTo>
                    <a:pt x="2933" y="3331"/>
                    <a:pt x="3309" y="3757"/>
                    <a:pt x="3660" y="4158"/>
                  </a:cubicBezTo>
                  <a:cubicBezTo>
                    <a:pt x="3534" y="4309"/>
                    <a:pt x="3409" y="4459"/>
                    <a:pt x="3309" y="4584"/>
                  </a:cubicBezTo>
                  <a:cubicBezTo>
                    <a:pt x="3058" y="4860"/>
                    <a:pt x="2858" y="5261"/>
                    <a:pt x="2582" y="5336"/>
                  </a:cubicBezTo>
                  <a:cubicBezTo>
                    <a:pt x="2534" y="5352"/>
                    <a:pt x="2484" y="5359"/>
                    <a:pt x="2432" y="5359"/>
                  </a:cubicBezTo>
                  <a:cubicBezTo>
                    <a:pt x="2161" y="5359"/>
                    <a:pt x="1849" y="5166"/>
                    <a:pt x="1555" y="5060"/>
                  </a:cubicBezTo>
                  <a:cubicBezTo>
                    <a:pt x="1467" y="5025"/>
                    <a:pt x="1379" y="5005"/>
                    <a:pt x="1296" y="5005"/>
                  </a:cubicBezTo>
                  <a:cubicBezTo>
                    <a:pt x="1143" y="5005"/>
                    <a:pt x="1009" y="5073"/>
                    <a:pt x="928" y="5236"/>
                  </a:cubicBezTo>
                  <a:cubicBezTo>
                    <a:pt x="577" y="5963"/>
                    <a:pt x="226" y="6715"/>
                    <a:pt x="226" y="7567"/>
                  </a:cubicBezTo>
                  <a:cubicBezTo>
                    <a:pt x="226" y="8068"/>
                    <a:pt x="352" y="8168"/>
                    <a:pt x="828" y="8218"/>
                  </a:cubicBezTo>
                  <a:cubicBezTo>
                    <a:pt x="1179" y="8243"/>
                    <a:pt x="1504" y="8243"/>
                    <a:pt x="1880" y="8268"/>
                  </a:cubicBezTo>
                  <a:cubicBezTo>
                    <a:pt x="1805" y="8820"/>
                    <a:pt x="1780" y="9321"/>
                    <a:pt x="1730" y="9822"/>
                  </a:cubicBezTo>
                  <a:cubicBezTo>
                    <a:pt x="1529" y="9847"/>
                    <a:pt x="1379" y="9872"/>
                    <a:pt x="1204" y="9898"/>
                  </a:cubicBezTo>
                  <a:cubicBezTo>
                    <a:pt x="1053" y="9923"/>
                    <a:pt x="903" y="9923"/>
                    <a:pt x="727" y="9948"/>
                  </a:cubicBezTo>
                  <a:cubicBezTo>
                    <a:pt x="176" y="10048"/>
                    <a:pt x="1" y="10273"/>
                    <a:pt x="101" y="10825"/>
                  </a:cubicBezTo>
                  <a:cubicBezTo>
                    <a:pt x="201" y="11301"/>
                    <a:pt x="301" y="11777"/>
                    <a:pt x="452" y="12228"/>
                  </a:cubicBezTo>
                  <a:cubicBezTo>
                    <a:pt x="556" y="12624"/>
                    <a:pt x="643" y="12743"/>
                    <a:pt x="957" y="12743"/>
                  </a:cubicBezTo>
                  <a:cubicBezTo>
                    <a:pt x="1021" y="12743"/>
                    <a:pt x="1094" y="12738"/>
                    <a:pt x="1179" y="12730"/>
                  </a:cubicBezTo>
                  <a:cubicBezTo>
                    <a:pt x="1630" y="12705"/>
                    <a:pt x="2056" y="12629"/>
                    <a:pt x="2582" y="12554"/>
                  </a:cubicBezTo>
                  <a:cubicBezTo>
                    <a:pt x="2707" y="12905"/>
                    <a:pt x="2833" y="13231"/>
                    <a:pt x="2933" y="13532"/>
                  </a:cubicBezTo>
                  <a:cubicBezTo>
                    <a:pt x="2607" y="13807"/>
                    <a:pt x="2331" y="14008"/>
                    <a:pt x="2106" y="14233"/>
                  </a:cubicBezTo>
                  <a:cubicBezTo>
                    <a:pt x="1755" y="14584"/>
                    <a:pt x="1730" y="14810"/>
                    <a:pt x="2056" y="15186"/>
                  </a:cubicBezTo>
                  <a:cubicBezTo>
                    <a:pt x="2432" y="15612"/>
                    <a:pt x="2833" y="16038"/>
                    <a:pt x="3259" y="16439"/>
                  </a:cubicBezTo>
                  <a:cubicBezTo>
                    <a:pt x="3453" y="16621"/>
                    <a:pt x="3600" y="16709"/>
                    <a:pt x="3748" y="16709"/>
                  </a:cubicBezTo>
                  <a:cubicBezTo>
                    <a:pt x="3906" y="16709"/>
                    <a:pt x="4066" y="16608"/>
                    <a:pt x="4286" y="16414"/>
                  </a:cubicBezTo>
                  <a:cubicBezTo>
                    <a:pt x="4587" y="16163"/>
                    <a:pt x="4863" y="15913"/>
                    <a:pt x="5189" y="15662"/>
                  </a:cubicBezTo>
                  <a:cubicBezTo>
                    <a:pt x="5590" y="15862"/>
                    <a:pt x="6016" y="15988"/>
                    <a:pt x="6291" y="16389"/>
                  </a:cubicBezTo>
                  <a:cubicBezTo>
                    <a:pt x="6166" y="16690"/>
                    <a:pt x="6066" y="16990"/>
                    <a:pt x="5966" y="17316"/>
                  </a:cubicBezTo>
                  <a:cubicBezTo>
                    <a:pt x="5790" y="17943"/>
                    <a:pt x="5840" y="18043"/>
                    <a:pt x="6442" y="18243"/>
                  </a:cubicBezTo>
                  <a:cubicBezTo>
                    <a:pt x="6893" y="18369"/>
                    <a:pt x="7344" y="18469"/>
                    <a:pt x="7795" y="18569"/>
                  </a:cubicBezTo>
                  <a:cubicBezTo>
                    <a:pt x="7892" y="18587"/>
                    <a:pt x="7979" y="18596"/>
                    <a:pt x="8057" y="18596"/>
                  </a:cubicBezTo>
                  <a:cubicBezTo>
                    <a:pt x="8422" y="18596"/>
                    <a:pt x="8590" y="18397"/>
                    <a:pt x="8672" y="17943"/>
                  </a:cubicBezTo>
                  <a:cubicBezTo>
                    <a:pt x="8722" y="17642"/>
                    <a:pt x="8748" y="17316"/>
                    <a:pt x="8798" y="16990"/>
                  </a:cubicBezTo>
                  <a:lnTo>
                    <a:pt x="10326" y="16990"/>
                  </a:lnTo>
                  <a:cubicBezTo>
                    <a:pt x="10377" y="17316"/>
                    <a:pt x="10427" y="17642"/>
                    <a:pt x="10477" y="17943"/>
                  </a:cubicBezTo>
                  <a:cubicBezTo>
                    <a:pt x="10553" y="18362"/>
                    <a:pt x="10673" y="18549"/>
                    <a:pt x="10956" y="18549"/>
                  </a:cubicBezTo>
                  <a:cubicBezTo>
                    <a:pt x="11046" y="18549"/>
                    <a:pt x="11152" y="18530"/>
                    <a:pt x="11279" y="18494"/>
                  </a:cubicBezTo>
                  <a:cubicBezTo>
                    <a:pt x="11931" y="18344"/>
                    <a:pt x="12582" y="18118"/>
                    <a:pt x="13209" y="17867"/>
                  </a:cubicBezTo>
                  <a:cubicBezTo>
                    <a:pt x="13685" y="17692"/>
                    <a:pt x="13735" y="17492"/>
                    <a:pt x="13560" y="17015"/>
                  </a:cubicBezTo>
                  <a:cubicBezTo>
                    <a:pt x="13409" y="16664"/>
                    <a:pt x="13259" y="16314"/>
                    <a:pt x="13083" y="15963"/>
                  </a:cubicBezTo>
                  <a:cubicBezTo>
                    <a:pt x="13459" y="15712"/>
                    <a:pt x="13760" y="15512"/>
                    <a:pt x="14086" y="15311"/>
                  </a:cubicBezTo>
                  <a:cubicBezTo>
                    <a:pt x="14362" y="15637"/>
                    <a:pt x="14612" y="15888"/>
                    <a:pt x="14863" y="16163"/>
                  </a:cubicBezTo>
                  <a:cubicBezTo>
                    <a:pt x="15066" y="16367"/>
                    <a:pt x="15199" y="16473"/>
                    <a:pt x="15332" y="16473"/>
                  </a:cubicBezTo>
                  <a:cubicBezTo>
                    <a:pt x="15462" y="16473"/>
                    <a:pt x="15593" y="16373"/>
                    <a:pt x="15790" y="16163"/>
                  </a:cubicBezTo>
                  <a:cubicBezTo>
                    <a:pt x="16166" y="15787"/>
                    <a:pt x="16517" y="15411"/>
                    <a:pt x="16843" y="15010"/>
                  </a:cubicBezTo>
                  <a:cubicBezTo>
                    <a:pt x="17169" y="14584"/>
                    <a:pt x="17169" y="14509"/>
                    <a:pt x="16743" y="14158"/>
                  </a:cubicBezTo>
                  <a:cubicBezTo>
                    <a:pt x="16442" y="13933"/>
                    <a:pt x="16141" y="13707"/>
                    <a:pt x="15815" y="13431"/>
                  </a:cubicBezTo>
                  <a:cubicBezTo>
                    <a:pt x="15966" y="13081"/>
                    <a:pt x="16141" y="12730"/>
                    <a:pt x="16291" y="12404"/>
                  </a:cubicBezTo>
                  <a:cubicBezTo>
                    <a:pt x="16893" y="12579"/>
                    <a:pt x="17394" y="12955"/>
                    <a:pt x="18021" y="12955"/>
                  </a:cubicBezTo>
                  <a:cubicBezTo>
                    <a:pt x="18347" y="12278"/>
                    <a:pt x="18522" y="11552"/>
                    <a:pt x="18647" y="10825"/>
                  </a:cubicBezTo>
                  <a:cubicBezTo>
                    <a:pt x="18723" y="10399"/>
                    <a:pt x="18672" y="10349"/>
                    <a:pt x="18221" y="10273"/>
                  </a:cubicBezTo>
                  <a:cubicBezTo>
                    <a:pt x="17845" y="10223"/>
                    <a:pt x="17444" y="10198"/>
                    <a:pt x="16993" y="10148"/>
                  </a:cubicBezTo>
                  <a:cubicBezTo>
                    <a:pt x="16968" y="9622"/>
                    <a:pt x="16918" y="9096"/>
                    <a:pt x="16893" y="8544"/>
                  </a:cubicBezTo>
                  <a:cubicBezTo>
                    <a:pt x="17369" y="8469"/>
                    <a:pt x="17795" y="8419"/>
                    <a:pt x="18196" y="8369"/>
                  </a:cubicBezTo>
                  <a:cubicBezTo>
                    <a:pt x="18622" y="8294"/>
                    <a:pt x="18748" y="8193"/>
                    <a:pt x="18647" y="7767"/>
                  </a:cubicBezTo>
                  <a:cubicBezTo>
                    <a:pt x="18447" y="7040"/>
                    <a:pt x="18246" y="6339"/>
                    <a:pt x="17996" y="5637"/>
                  </a:cubicBezTo>
                  <a:cubicBezTo>
                    <a:pt x="17892" y="5293"/>
                    <a:pt x="17789" y="5161"/>
                    <a:pt x="17573" y="5161"/>
                  </a:cubicBezTo>
                  <a:cubicBezTo>
                    <a:pt x="17474" y="5161"/>
                    <a:pt x="17351" y="5189"/>
                    <a:pt x="17194" y="5236"/>
                  </a:cubicBezTo>
                  <a:cubicBezTo>
                    <a:pt x="16818" y="5361"/>
                    <a:pt x="16467" y="5486"/>
                    <a:pt x="16091" y="5637"/>
                  </a:cubicBezTo>
                  <a:cubicBezTo>
                    <a:pt x="15840" y="5311"/>
                    <a:pt x="15640" y="5035"/>
                    <a:pt x="15389" y="4735"/>
                  </a:cubicBezTo>
                  <a:cubicBezTo>
                    <a:pt x="15715" y="4409"/>
                    <a:pt x="16016" y="4133"/>
                    <a:pt x="16291" y="3882"/>
                  </a:cubicBezTo>
                  <a:cubicBezTo>
                    <a:pt x="16667" y="3532"/>
                    <a:pt x="16692" y="3381"/>
                    <a:pt x="16342" y="3030"/>
                  </a:cubicBezTo>
                  <a:cubicBezTo>
                    <a:pt x="15966" y="2629"/>
                    <a:pt x="15565" y="2253"/>
                    <a:pt x="15139" y="1902"/>
                  </a:cubicBezTo>
                  <a:cubicBezTo>
                    <a:pt x="14927" y="1726"/>
                    <a:pt x="14776" y="1638"/>
                    <a:pt x="14632" y="1638"/>
                  </a:cubicBezTo>
                  <a:cubicBezTo>
                    <a:pt x="14468" y="1638"/>
                    <a:pt x="14312" y="1751"/>
                    <a:pt x="14086" y="1978"/>
                  </a:cubicBezTo>
                  <a:cubicBezTo>
                    <a:pt x="13835" y="2203"/>
                    <a:pt x="13610" y="2454"/>
                    <a:pt x="13359" y="2730"/>
                  </a:cubicBezTo>
                  <a:cubicBezTo>
                    <a:pt x="13033" y="2504"/>
                    <a:pt x="12758" y="2329"/>
                    <a:pt x="12457" y="2128"/>
                  </a:cubicBezTo>
                  <a:cubicBezTo>
                    <a:pt x="12582" y="1827"/>
                    <a:pt x="12733" y="1577"/>
                    <a:pt x="12833" y="1301"/>
                  </a:cubicBezTo>
                  <a:cubicBezTo>
                    <a:pt x="13033" y="875"/>
                    <a:pt x="12983" y="674"/>
                    <a:pt x="12532" y="524"/>
                  </a:cubicBezTo>
                  <a:cubicBezTo>
                    <a:pt x="11905" y="298"/>
                    <a:pt x="11279" y="148"/>
                    <a:pt x="10652" y="23"/>
                  </a:cubicBezTo>
                  <a:cubicBezTo>
                    <a:pt x="10569" y="8"/>
                    <a:pt x="10498" y="0"/>
                    <a:pt x="10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6"/>
            <p:cNvSpPr/>
            <p:nvPr/>
          </p:nvSpPr>
          <p:spPr>
            <a:xfrm>
              <a:off x="5661950" y="3852925"/>
              <a:ext cx="132250" cy="131000"/>
            </a:xfrm>
            <a:custGeom>
              <a:rect b="b" l="l" r="r" t="t"/>
              <a:pathLst>
                <a:path extrusionOk="0" h="5240" w="5290">
                  <a:moveTo>
                    <a:pt x="2657" y="603"/>
                  </a:moveTo>
                  <a:cubicBezTo>
                    <a:pt x="3810" y="603"/>
                    <a:pt x="4688" y="1505"/>
                    <a:pt x="4688" y="2633"/>
                  </a:cubicBezTo>
                  <a:cubicBezTo>
                    <a:pt x="4688" y="3746"/>
                    <a:pt x="3784" y="4688"/>
                    <a:pt x="2676" y="4688"/>
                  </a:cubicBezTo>
                  <a:cubicBezTo>
                    <a:pt x="2661" y="4688"/>
                    <a:pt x="2647" y="4688"/>
                    <a:pt x="2632" y="4688"/>
                  </a:cubicBezTo>
                  <a:cubicBezTo>
                    <a:pt x="1505" y="4663"/>
                    <a:pt x="602" y="3760"/>
                    <a:pt x="602" y="2633"/>
                  </a:cubicBezTo>
                  <a:cubicBezTo>
                    <a:pt x="602" y="1480"/>
                    <a:pt x="1505" y="603"/>
                    <a:pt x="2657" y="603"/>
                  </a:cubicBezTo>
                  <a:close/>
                  <a:moveTo>
                    <a:pt x="2607" y="1"/>
                  </a:moveTo>
                  <a:cubicBezTo>
                    <a:pt x="1154" y="26"/>
                    <a:pt x="1" y="1204"/>
                    <a:pt x="26" y="2658"/>
                  </a:cubicBezTo>
                  <a:cubicBezTo>
                    <a:pt x="51" y="4096"/>
                    <a:pt x="1179" y="5240"/>
                    <a:pt x="2611" y="5240"/>
                  </a:cubicBezTo>
                  <a:cubicBezTo>
                    <a:pt x="2626" y="5240"/>
                    <a:pt x="2642" y="5239"/>
                    <a:pt x="2657" y="5239"/>
                  </a:cubicBezTo>
                  <a:cubicBezTo>
                    <a:pt x="4111" y="5239"/>
                    <a:pt x="5289" y="4086"/>
                    <a:pt x="5289" y="2633"/>
                  </a:cubicBezTo>
                  <a:cubicBezTo>
                    <a:pt x="5289" y="1154"/>
                    <a:pt x="4086" y="1"/>
                    <a:pt x="2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6"/>
            <p:cNvSpPr/>
            <p:nvPr/>
          </p:nvSpPr>
          <p:spPr>
            <a:xfrm>
              <a:off x="5010950" y="3760875"/>
              <a:ext cx="392250" cy="389575"/>
            </a:xfrm>
            <a:custGeom>
              <a:rect b="b" l="l" r="r" t="t"/>
              <a:pathLst>
                <a:path extrusionOk="0" h="15583" w="15690">
                  <a:moveTo>
                    <a:pt x="8923" y="525"/>
                  </a:moveTo>
                  <a:cubicBezTo>
                    <a:pt x="9399" y="550"/>
                    <a:pt x="9850" y="675"/>
                    <a:pt x="10326" y="876"/>
                  </a:cubicBezTo>
                  <a:cubicBezTo>
                    <a:pt x="10226" y="1102"/>
                    <a:pt x="10126" y="1277"/>
                    <a:pt x="10051" y="1477"/>
                  </a:cubicBezTo>
                  <a:cubicBezTo>
                    <a:pt x="9900" y="1878"/>
                    <a:pt x="9925" y="2029"/>
                    <a:pt x="10276" y="2254"/>
                  </a:cubicBezTo>
                  <a:cubicBezTo>
                    <a:pt x="10452" y="2405"/>
                    <a:pt x="10677" y="2505"/>
                    <a:pt x="10878" y="2630"/>
                  </a:cubicBezTo>
                  <a:cubicBezTo>
                    <a:pt x="11027" y="2705"/>
                    <a:pt x="11122" y="2743"/>
                    <a:pt x="11205" y="2743"/>
                  </a:cubicBezTo>
                  <a:cubicBezTo>
                    <a:pt x="11317" y="2743"/>
                    <a:pt x="11407" y="2674"/>
                    <a:pt x="11580" y="2530"/>
                  </a:cubicBezTo>
                  <a:cubicBezTo>
                    <a:pt x="11805" y="2330"/>
                    <a:pt x="12006" y="2129"/>
                    <a:pt x="12256" y="1904"/>
                  </a:cubicBezTo>
                  <a:cubicBezTo>
                    <a:pt x="12632" y="2154"/>
                    <a:pt x="12983" y="2480"/>
                    <a:pt x="13334" y="2881"/>
                  </a:cubicBezTo>
                  <a:cubicBezTo>
                    <a:pt x="13108" y="3107"/>
                    <a:pt x="12883" y="3332"/>
                    <a:pt x="12657" y="3558"/>
                  </a:cubicBezTo>
                  <a:cubicBezTo>
                    <a:pt x="12331" y="3883"/>
                    <a:pt x="12306" y="3984"/>
                    <a:pt x="12607" y="4360"/>
                  </a:cubicBezTo>
                  <a:cubicBezTo>
                    <a:pt x="12758" y="4560"/>
                    <a:pt x="12908" y="4761"/>
                    <a:pt x="13083" y="4961"/>
                  </a:cubicBezTo>
                  <a:cubicBezTo>
                    <a:pt x="13225" y="5135"/>
                    <a:pt x="13318" y="5209"/>
                    <a:pt x="13448" y="5209"/>
                  </a:cubicBezTo>
                  <a:cubicBezTo>
                    <a:pt x="13524" y="5209"/>
                    <a:pt x="13614" y="5183"/>
                    <a:pt x="13735" y="5137"/>
                  </a:cubicBezTo>
                  <a:cubicBezTo>
                    <a:pt x="14011" y="5036"/>
                    <a:pt x="14261" y="4911"/>
                    <a:pt x="14562" y="4786"/>
                  </a:cubicBezTo>
                  <a:cubicBezTo>
                    <a:pt x="14863" y="5337"/>
                    <a:pt x="15013" y="5914"/>
                    <a:pt x="15113" y="6565"/>
                  </a:cubicBezTo>
                  <a:cubicBezTo>
                    <a:pt x="14788" y="6615"/>
                    <a:pt x="14487" y="6665"/>
                    <a:pt x="14161" y="6716"/>
                  </a:cubicBezTo>
                  <a:cubicBezTo>
                    <a:pt x="13735" y="6766"/>
                    <a:pt x="13685" y="6816"/>
                    <a:pt x="13710" y="7242"/>
                  </a:cubicBezTo>
                  <a:cubicBezTo>
                    <a:pt x="13710" y="7643"/>
                    <a:pt x="13710" y="8019"/>
                    <a:pt x="13735" y="8395"/>
                  </a:cubicBezTo>
                  <a:cubicBezTo>
                    <a:pt x="13760" y="8595"/>
                    <a:pt x="13810" y="8796"/>
                    <a:pt x="13835" y="8996"/>
                  </a:cubicBezTo>
                  <a:lnTo>
                    <a:pt x="15164" y="8996"/>
                  </a:lnTo>
                  <a:cubicBezTo>
                    <a:pt x="15038" y="9472"/>
                    <a:pt x="14938" y="9899"/>
                    <a:pt x="14813" y="10400"/>
                  </a:cubicBezTo>
                  <a:cubicBezTo>
                    <a:pt x="14487" y="10224"/>
                    <a:pt x="14211" y="10099"/>
                    <a:pt x="13936" y="9974"/>
                  </a:cubicBezTo>
                  <a:cubicBezTo>
                    <a:pt x="13807" y="9909"/>
                    <a:pt x="13705" y="9875"/>
                    <a:pt x="13618" y="9875"/>
                  </a:cubicBezTo>
                  <a:cubicBezTo>
                    <a:pt x="13468" y="9875"/>
                    <a:pt x="13361" y="9977"/>
                    <a:pt x="13234" y="10199"/>
                  </a:cubicBezTo>
                  <a:cubicBezTo>
                    <a:pt x="13083" y="10450"/>
                    <a:pt x="12958" y="10751"/>
                    <a:pt x="12858" y="11026"/>
                  </a:cubicBezTo>
                  <a:cubicBezTo>
                    <a:pt x="12732" y="11352"/>
                    <a:pt x="12783" y="11503"/>
                    <a:pt x="13083" y="11728"/>
                  </a:cubicBezTo>
                  <a:cubicBezTo>
                    <a:pt x="13284" y="11879"/>
                    <a:pt x="13509" y="12029"/>
                    <a:pt x="13785" y="12229"/>
                  </a:cubicBezTo>
                  <a:cubicBezTo>
                    <a:pt x="13459" y="12605"/>
                    <a:pt x="13184" y="12931"/>
                    <a:pt x="12858" y="13282"/>
                  </a:cubicBezTo>
                  <a:cubicBezTo>
                    <a:pt x="12632" y="13031"/>
                    <a:pt x="12457" y="12831"/>
                    <a:pt x="12281" y="12630"/>
                  </a:cubicBezTo>
                  <a:cubicBezTo>
                    <a:pt x="12092" y="12441"/>
                    <a:pt x="11962" y="12347"/>
                    <a:pt x="11815" y="12347"/>
                  </a:cubicBezTo>
                  <a:cubicBezTo>
                    <a:pt x="11689" y="12347"/>
                    <a:pt x="11551" y="12416"/>
                    <a:pt x="11354" y="12555"/>
                  </a:cubicBezTo>
                  <a:cubicBezTo>
                    <a:pt x="11179" y="12681"/>
                    <a:pt x="11003" y="12806"/>
                    <a:pt x="10828" y="12931"/>
                  </a:cubicBezTo>
                  <a:cubicBezTo>
                    <a:pt x="10477" y="13207"/>
                    <a:pt x="10452" y="13282"/>
                    <a:pt x="10602" y="13708"/>
                  </a:cubicBezTo>
                  <a:cubicBezTo>
                    <a:pt x="10652" y="13808"/>
                    <a:pt x="10727" y="13934"/>
                    <a:pt x="10778" y="14059"/>
                  </a:cubicBezTo>
                  <a:cubicBezTo>
                    <a:pt x="10828" y="14184"/>
                    <a:pt x="10878" y="14310"/>
                    <a:pt x="10953" y="14485"/>
                  </a:cubicBezTo>
                  <a:cubicBezTo>
                    <a:pt x="10427" y="14786"/>
                    <a:pt x="9850" y="14936"/>
                    <a:pt x="9224" y="15062"/>
                  </a:cubicBezTo>
                  <a:cubicBezTo>
                    <a:pt x="9199" y="14786"/>
                    <a:pt x="9174" y="14560"/>
                    <a:pt x="9149" y="14310"/>
                  </a:cubicBezTo>
                  <a:cubicBezTo>
                    <a:pt x="9123" y="13833"/>
                    <a:pt x="9073" y="13783"/>
                    <a:pt x="8572" y="13783"/>
                  </a:cubicBezTo>
                  <a:cubicBezTo>
                    <a:pt x="8409" y="13771"/>
                    <a:pt x="8240" y="13765"/>
                    <a:pt x="8071" y="13765"/>
                  </a:cubicBezTo>
                  <a:cubicBezTo>
                    <a:pt x="7902" y="13765"/>
                    <a:pt x="7732" y="13771"/>
                    <a:pt x="7570" y="13783"/>
                  </a:cubicBezTo>
                  <a:cubicBezTo>
                    <a:pt x="7018" y="13808"/>
                    <a:pt x="6943" y="13884"/>
                    <a:pt x="6868" y="14435"/>
                  </a:cubicBezTo>
                  <a:cubicBezTo>
                    <a:pt x="6843" y="14635"/>
                    <a:pt x="6843" y="14836"/>
                    <a:pt x="6818" y="15087"/>
                  </a:cubicBezTo>
                  <a:cubicBezTo>
                    <a:pt x="6341" y="15087"/>
                    <a:pt x="5890" y="14936"/>
                    <a:pt x="5414" y="14761"/>
                  </a:cubicBezTo>
                  <a:cubicBezTo>
                    <a:pt x="5514" y="14485"/>
                    <a:pt x="5615" y="14259"/>
                    <a:pt x="5690" y="14009"/>
                  </a:cubicBezTo>
                  <a:cubicBezTo>
                    <a:pt x="5815" y="13583"/>
                    <a:pt x="5790" y="13457"/>
                    <a:pt x="5439" y="13232"/>
                  </a:cubicBezTo>
                  <a:cubicBezTo>
                    <a:pt x="5189" y="13031"/>
                    <a:pt x="4913" y="12881"/>
                    <a:pt x="4612" y="12731"/>
                  </a:cubicBezTo>
                  <a:cubicBezTo>
                    <a:pt x="4527" y="12683"/>
                    <a:pt x="4442" y="12661"/>
                    <a:pt x="4359" y="12661"/>
                  </a:cubicBezTo>
                  <a:cubicBezTo>
                    <a:pt x="4223" y="12661"/>
                    <a:pt x="4095" y="12722"/>
                    <a:pt x="3986" y="12831"/>
                  </a:cubicBezTo>
                  <a:cubicBezTo>
                    <a:pt x="3860" y="12956"/>
                    <a:pt x="3735" y="13056"/>
                    <a:pt x="3610" y="13182"/>
                  </a:cubicBezTo>
                  <a:cubicBezTo>
                    <a:pt x="3484" y="13282"/>
                    <a:pt x="3359" y="13407"/>
                    <a:pt x="3184" y="13558"/>
                  </a:cubicBezTo>
                  <a:cubicBezTo>
                    <a:pt x="2783" y="13157"/>
                    <a:pt x="2407" y="12756"/>
                    <a:pt x="1955" y="12330"/>
                  </a:cubicBezTo>
                  <a:cubicBezTo>
                    <a:pt x="2231" y="12129"/>
                    <a:pt x="2457" y="11979"/>
                    <a:pt x="2657" y="11828"/>
                  </a:cubicBezTo>
                  <a:cubicBezTo>
                    <a:pt x="2983" y="11603"/>
                    <a:pt x="3008" y="11528"/>
                    <a:pt x="2883" y="11152"/>
                  </a:cubicBezTo>
                  <a:cubicBezTo>
                    <a:pt x="2833" y="10951"/>
                    <a:pt x="2757" y="10751"/>
                    <a:pt x="2682" y="10525"/>
                  </a:cubicBezTo>
                  <a:cubicBezTo>
                    <a:pt x="2555" y="10180"/>
                    <a:pt x="2454" y="10045"/>
                    <a:pt x="2217" y="10045"/>
                  </a:cubicBezTo>
                  <a:cubicBezTo>
                    <a:pt x="2127" y="10045"/>
                    <a:pt x="2018" y="10065"/>
                    <a:pt x="1880" y="10099"/>
                  </a:cubicBezTo>
                  <a:cubicBezTo>
                    <a:pt x="1580" y="10149"/>
                    <a:pt x="1254" y="10249"/>
                    <a:pt x="878" y="10325"/>
                  </a:cubicBezTo>
                  <a:cubicBezTo>
                    <a:pt x="752" y="9798"/>
                    <a:pt x="627" y="9297"/>
                    <a:pt x="502" y="8721"/>
                  </a:cubicBezTo>
                  <a:lnTo>
                    <a:pt x="1279" y="8721"/>
                  </a:lnTo>
                  <a:cubicBezTo>
                    <a:pt x="1755" y="8696"/>
                    <a:pt x="1880" y="8570"/>
                    <a:pt x="1905" y="8094"/>
                  </a:cubicBezTo>
                  <a:cubicBezTo>
                    <a:pt x="1955" y="7693"/>
                    <a:pt x="1981" y="7317"/>
                    <a:pt x="2006" y="6916"/>
                  </a:cubicBezTo>
                  <a:cubicBezTo>
                    <a:pt x="2031" y="6565"/>
                    <a:pt x="1955" y="6515"/>
                    <a:pt x="1605" y="6490"/>
                  </a:cubicBezTo>
                  <a:cubicBezTo>
                    <a:pt x="1304" y="6465"/>
                    <a:pt x="978" y="6440"/>
                    <a:pt x="627" y="6440"/>
                  </a:cubicBezTo>
                  <a:cubicBezTo>
                    <a:pt x="702" y="5788"/>
                    <a:pt x="903" y="5212"/>
                    <a:pt x="1179" y="4660"/>
                  </a:cubicBezTo>
                  <a:cubicBezTo>
                    <a:pt x="1454" y="4761"/>
                    <a:pt x="1680" y="4861"/>
                    <a:pt x="1930" y="4936"/>
                  </a:cubicBezTo>
                  <a:cubicBezTo>
                    <a:pt x="2033" y="4979"/>
                    <a:pt x="2129" y="5001"/>
                    <a:pt x="2220" y="5001"/>
                  </a:cubicBezTo>
                  <a:cubicBezTo>
                    <a:pt x="2396" y="5001"/>
                    <a:pt x="2550" y="4917"/>
                    <a:pt x="2682" y="4736"/>
                  </a:cubicBezTo>
                  <a:cubicBezTo>
                    <a:pt x="2933" y="4410"/>
                    <a:pt x="3209" y="4109"/>
                    <a:pt x="3459" y="3783"/>
                  </a:cubicBezTo>
                  <a:cubicBezTo>
                    <a:pt x="3685" y="3508"/>
                    <a:pt x="3660" y="3357"/>
                    <a:pt x="3384" y="3107"/>
                  </a:cubicBezTo>
                  <a:cubicBezTo>
                    <a:pt x="3184" y="2906"/>
                    <a:pt x="2983" y="2706"/>
                    <a:pt x="2732" y="2480"/>
                  </a:cubicBezTo>
                  <a:cubicBezTo>
                    <a:pt x="3008" y="2254"/>
                    <a:pt x="3284" y="2029"/>
                    <a:pt x="3560" y="1803"/>
                  </a:cubicBezTo>
                  <a:cubicBezTo>
                    <a:pt x="3735" y="2054"/>
                    <a:pt x="3860" y="2254"/>
                    <a:pt x="4011" y="2480"/>
                  </a:cubicBezTo>
                  <a:cubicBezTo>
                    <a:pt x="4169" y="2702"/>
                    <a:pt x="4288" y="2804"/>
                    <a:pt x="4455" y="2804"/>
                  </a:cubicBezTo>
                  <a:cubicBezTo>
                    <a:pt x="4552" y="2804"/>
                    <a:pt x="4666" y="2770"/>
                    <a:pt x="4813" y="2706"/>
                  </a:cubicBezTo>
                  <a:cubicBezTo>
                    <a:pt x="5815" y="2254"/>
                    <a:pt x="5815" y="2229"/>
                    <a:pt x="5414" y="1202"/>
                  </a:cubicBezTo>
                  <a:cubicBezTo>
                    <a:pt x="5389" y="1127"/>
                    <a:pt x="5364" y="1026"/>
                    <a:pt x="5314" y="876"/>
                  </a:cubicBezTo>
                  <a:cubicBezTo>
                    <a:pt x="5615" y="801"/>
                    <a:pt x="5890" y="701"/>
                    <a:pt x="6216" y="600"/>
                  </a:cubicBezTo>
                  <a:cubicBezTo>
                    <a:pt x="6266" y="901"/>
                    <a:pt x="6291" y="1127"/>
                    <a:pt x="6316" y="1352"/>
                  </a:cubicBezTo>
                  <a:cubicBezTo>
                    <a:pt x="6367" y="1678"/>
                    <a:pt x="6442" y="1778"/>
                    <a:pt x="6768" y="1778"/>
                  </a:cubicBezTo>
                  <a:cubicBezTo>
                    <a:pt x="7344" y="1778"/>
                    <a:pt x="7920" y="1753"/>
                    <a:pt x="8497" y="1703"/>
                  </a:cubicBezTo>
                  <a:cubicBezTo>
                    <a:pt x="8823" y="1678"/>
                    <a:pt x="8873" y="1603"/>
                    <a:pt x="8898" y="1252"/>
                  </a:cubicBezTo>
                  <a:cubicBezTo>
                    <a:pt x="8898" y="1127"/>
                    <a:pt x="8898" y="1001"/>
                    <a:pt x="8898" y="901"/>
                  </a:cubicBezTo>
                  <a:cubicBezTo>
                    <a:pt x="8898" y="801"/>
                    <a:pt x="8898" y="701"/>
                    <a:pt x="8923" y="525"/>
                  </a:cubicBezTo>
                  <a:close/>
                  <a:moveTo>
                    <a:pt x="8739" y="1"/>
                  </a:moveTo>
                  <a:cubicBezTo>
                    <a:pt x="8535" y="1"/>
                    <a:pt x="8467" y="125"/>
                    <a:pt x="8447" y="425"/>
                  </a:cubicBezTo>
                  <a:cubicBezTo>
                    <a:pt x="8422" y="675"/>
                    <a:pt x="8447" y="951"/>
                    <a:pt x="8447" y="1252"/>
                  </a:cubicBezTo>
                  <a:cubicBezTo>
                    <a:pt x="7845" y="1277"/>
                    <a:pt x="7319" y="1327"/>
                    <a:pt x="6768" y="1352"/>
                  </a:cubicBezTo>
                  <a:cubicBezTo>
                    <a:pt x="6742" y="1026"/>
                    <a:pt x="6692" y="751"/>
                    <a:pt x="6667" y="500"/>
                  </a:cubicBezTo>
                  <a:cubicBezTo>
                    <a:pt x="6629" y="198"/>
                    <a:pt x="6592" y="95"/>
                    <a:pt x="6414" y="95"/>
                  </a:cubicBezTo>
                  <a:cubicBezTo>
                    <a:pt x="6356" y="95"/>
                    <a:pt x="6283" y="106"/>
                    <a:pt x="6191" y="124"/>
                  </a:cubicBezTo>
                  <a:cubicBezTo>
                    <a:pt x="5865" y="199"/>
                    <a:pt x="5539" y="300"/>
                    <a:pt x="5239" y="400"/>
                  </a:cubicBezTo>
                  <a:cubicBezTo>
                    <a:pt x="4788" y="575"/>
                    <a:pt x="4737" y="726"/>
                    <a:pt x="4913" y="1177"/>
                  </a:cubicBezTo>
                  <a:cubicBezTo>
                    <a:pt x="5013" y="1427"/>
                    <a:pt x="5113" y="1678"/>
                    <a:pt x="5214" y="1954"/>
                  </a:cubicBezTo>
                  <a:cubicBezTo>
                    <a:pt x="4938" y="2104"/>
                    <a:pt x="4712" y="2229"/>
                    <a:pt x="4487" y="2355"/>
                  </a:cubicBezTo>
                  <a:cubicBezTo>
                    <a:pt x="4311" y="2129"/>
                    <a:pt x="4186" y="1929"/>
                    <a:pt x="4036" y="1728"/>
                  </a:cubicBezTo>
                  <a:cubicBezTo>
                    <a:pt x="3881" y="1511"/>
                    <a:pt x="3725" y="1399"/>
                    <a:pt x="3547" y="1399"/>
                  </a:cubicBezTo>
                  <a:cubicBezTo>
                    <a:pt x="3436" y="1399"/>
                    <a:pt x="3317" y="1442"/>
                    <a:pt x="3184" y="1528"/>
                  </a:cubicBezTo>
                  <a:cubicBezTo>
                    <a:pt x="2783" y="1753"/>
                    <a:pt x="2432" y="2029"/>
                    <a:pt x="2156" y="2455"/>
                  </a:cubicBezTo>
                  <a:cubicBezTo>
                    <a:pt x="2457" y="2806"/>
                    <a:pt x="2757" y="3157"/>
                    <a:pt x="3058" y="3482"/>
                  </a:cubicBezTo>
                  <a:cubicBezTo>
                    <a:pt x="2958" y="3633"/>
                    <a:pt x="2858" y="3758"/>
                    <a:pt x="2757" y="3858"/>
                  </a:cubicBezTo>
                  <a:cubicBezTo>
                    <a:pt x="2582" y="4084"/>
                    <a:pt x="2407" y="4435"/>
                    <a:pt x="2156" y="4485"/>
                  </a:cubicBezTo>
                  <a:cubicBezTo>
                    <a:pt x="2118" y="4496"/>
                    <a:pt x="2078" y="4502"/>
                    <a:pt x="2037" y="4502"/>
                  </a:cubicBezTo>
                  <a:cubicBezTo>
                    <a:pt x="1807" y="4502"/>
                    <a:pt x="1538" y="4344"/>
                    <a:pt x="1304" y="4259"/>
                  </a:cubicBezTo>
                  <a:cubicBezTo>
                    <a:pt x="1220" y="4222"/>
                    <a:pt x="1143" y="4202"/>
                    <a:pt x="1073" y="4202"/>
                  </a:cubicBezTo>
                  <a:cubicBezTo>
                    <a:pt x="955" y="4202"/>
                    <a:pt x="856" y="4259"/>
                    <a:pt x="778" y="4385"/>
                  </a:cubicBezTo>
                  <a:cubicBezTo>
                    <a:pt x="477" y="5011"/>
                    <a:pt x="201" y="5638"/>
                    <a:pt x="201" y="6365"/>
                  </a:cubicBezTo>
                  <a:cubicBezTo>
                    <a:pt x="201" y="6766"/>
                    <a:pt x="276" y="6841"/>
                    <a:pt x="702" y="6891"/>
                  </a:cubicBezTo>
                  <a:cubicBezTo>
                    <a:pt x="978" y="6916"/>
                    <a:pt x="1254" y="6916"/>
                    <a:pt x="1580" y="6941"/>
                  </a:cubicBezTo>
                  <a:cubicBezTo>
                    <a:pt x="1529" y="7392"/>
                    <a:pt x="1479" y="7818"/>
                    <a:pt x="1454" y="8244"/>
                  </a:cubicBezTo>
                  <a:cubicBezTo>
                    <a:pt x="1279" y="8269"/>
                    <a:pt x="1153" y="8295"/>
                    <a:pt x="1028" y="8295"/>
                  </a:cubicBezTo>
                  <a:cubicBezTo>
                    <a:pt x="878" y="8320"/>
                    <a:pt x="752" y="8320"/>
                    <a:pt x="627" y="8345"/>
                  </a:cubicBezTo>
                  <a:cubicBezTo>
                    <a:pt x="151" y="8420"/>
                    <a:pt x="1" y="8595"/>
                    <a:pt x="101" y="9071"/>
                  </a:cubicBezTo>
                  <a:cubicBezTo>
                    <a:pt x="176" y="9472"/>
                    <a:pt x="276" y="9874"/>
                    <a:pt x="377" y="10249"/>
                  </a:cubicBezTo>
                  <a:cubicBezTo>
                    <a:pt x="485" y="10597"/>
                    <a:pt x="556" y="10681"/>
                    <a:pt x="850" y="10681"/>
                  </a:cubicBezTo>
                  <a:cubicBezTo>
                    <a:pt x="895" y="10681"/>
                    <a:pt x="946" y="10679"/>
                    <a:pt x="1003" y="10676"/>
                  </a:cubicBezTo>
                  <a:cubicBezTo>
                    <a:pt x="1354" y="10650"/>
                    <a:pt x="1730" y="10575"/>
                    <a:pt x="2181" y="10525"/>
                  </a:cubicBezTo>
                  <a:cubicBezTo>
                    <a:pt x="2281" y="10826"/>
                    <a:pt x="2382" y="11102"/>
                    <a:pt x="2457" y="11352"/>
                  </a:cubicBezTo>
                  <a:cubicBezTo>
                    <a:pt x="2206" y="11578"/>
                    <a:pt x="1955" y="11728"/>
                    <a:pt x="1755" y="11929"/>
                  </a:cubicBezTo>
                  <a:cubicBezTo>
                    <a:pt x="1479" y="12229"/>
                    <a:pt x="1454" y="12405"/>
                    <a:pt x="1730" y="12731"/>
                  </a:cubicBezTo>
                  <a:cubicBezTo>
                    <a:pt x="2031" y="13107"/>
                    <a:pt x="2382" y="13457"/>
                    <a:pt x="2732" y="13783"/>
                  </a:cubicBezTo>
                  <a:cubicBezTo>
                    <a:pt x="2901" y="13940"/>
                    <a:pt x="3023" y="14015"/>
                    <a:pt x="3147" y="14015"/>
                  </a:cubicBezTo>
                  <a:cubicBezTo>
                    <a:pt x="3280" y="14015"/>
                    <a:pt x="3414" y="13927"/>
                    <a:pt x="3610" y="13758"/>
                  </a:cubicBezTo>
                  <a:cubicBezTo>
                    <a:pt x="3835" y="13533"/>
                    <a:pt x="4086" y="13332"/>
                    <a:pt x="4336" y="13132"/>
                  </a:cubicBezTo>
                  <a:cubicBezTo>
                    <a:pt x="4687" y="13282"/>
                    <a:pt x="5038" y="13382"/>
                    <a:pt x="5264" y="13733"/>
                  </a:cubicBezTo>
                  <a:cubicBezTo>
                    <a:pt x="5164" y="14009"/>
                    <a:pt x="5088" y="14259"/>
                    <a:pt x="5013" y="14510"/>
                  </a:cubicBezTo>
                  <a:cubicBezTo>
                    <a:pt x="4838" y="15036"/>
                    <a:pt x="4888" y="15137"/>
                    <a:pt x="5389" y="15287"/>
                  </a:cubicBezTo>
                  <a:cubicBezTo>
                    <a:pt x="5765" y="15387"/>
                    <a:pt x="6141" y="15488"/>
                    <a:pt x="6517" y="15563"/>
                  </a:cubicBezTo>
                  <a:cubicBezTo>
                    <a:pt x="6601" y="15576"/>
                    <a:pt x="6675" y="15583"/>
                    <a:pt x="6742" y="15583"/>
                  </a:cubicBezTo>
                  <a:cubicBezTo>
                    <a:pt x="7053" y="15583"/>
                    <a:pt x="7186" y="15429"/>
                    <a:pt x="7269" y="15036"/>
                  </a:cubicBezTo>
                  <a:cubicBezTo>
                    <a:pt x="7294" y="14786"/>
                    <a:pt x="7344" y="14510"/>
                    <a:pt x="7369" y="14234"/>
                  </a:cubicBezTo>
                  <a:lnTo>
                    <a:pt x="8647" y="14234"/>
                  </a:lnTo>
                  <a:cubicBezTo>
                    <a:pt x="8697" y="14535"/>
                    <a:pt x="8722" y="14786"/>
                    <a:pt x="8773" y="15062"/>
                  </a:cubicBezTo>
                  <a:cubicBezTo>
                    <a:pt x="8850" y="15409"/>
                    <a:pt x="8942" y="15548"/>
                    <a:pt x="9186" y="15548"/>
                  </a:cubicBezTo>
                  <a:cubicBezTo>
                    <a:pt x="9259" y="15548"/>
                    <a:pt x="9345" y="15536"/>
                    <a:pt x="9449" y="15513"/>
                  </a:cubicBezTo>
                  <a:cubicBezTo>
                    <a:pt x="10001" y="15362"/>
                    <a:pt x="10552" y="15187"/>
                    <a:pt x="11078" y="14986"/>
                  </a:cubicBezTo>
                  <a:cubicBezTo>
                    <a:pt x="11454" y="14836"/>
                    <a:pt x="11504" y="14660"/>
                    <a:pt x="11354" y="14259"/>
                  </a:cubicBezTo>
                  <a:cubicBezTo>
                    <a:pt x="11229" y="13984"/>
                    <a:pt x="11103" y="13683"/>
                    <a:pt x="10978" y="13382"/>
                  </a:cubicBezTo>
                  <a:cubicBezTo>
                    <a:pt x="11279" y="13182"/>
                    <a:pt x="11529" y="13006"/>
                    <a:pt x="11780" y="12831"/>
                  </a:cubicBezTo>
                  <a:cubicBezTo>
                    <a:pt x="12031" y="13107"/>
                    <a:pt x="12231" y="13332"/>
                    <a:pt x="12457" y="13558"/>
                  </a:cubicBezTo>
                  <a:cubicBezTo>
                    <a:pt x="12623" y="13724"/>
                    <a:pt x="12730" y="13812"/>
                    <a:pt x="12842" y="13812"/>
                  </a:cubicBezTo>
                  <a:cubicBezTo>
                    <a:pt x="12950" y="13812"/>
                    <a:pt x="13062" y="13730"/>
                    <a:pt x="13234" y="13558"/>
                  </a:cubicBezTo>
                  <a:cubicBezTo>
                    <a:pt x="13534" y="13232"/>
                    <a:pt x="13835" y="12906"/>
                    <a:pt x="14111" y="12580"/>
                  </a:cubicBezTo>
                  <a:cubicBezTo>
                    <a:pt x="14387" y="12229"/>
                    <a:pt x="14362" y="12154"/>
                    <a:pt x="14036" y="11879"/>
                  </a:cubicBezTo>
                  <a:cubicBezTo>
                    <a:pt x="13785" y="11678"/>
                    <a:pt x="13534" y="11478"/>
                    <a:pt x="13234" y="11277"/>
                  </a:cubicBezTo>
                  <a:cubicBezTo>
                    <a:pt x="13384" y="10976"/>
                    <a:pt x="13509" y="10676"/>
                    <a:pt x="13635" y="10400"/>
                  </a:cubicBezTo>
                  <a:cubicBezTo>
                    <a:pt x="14161" y="10550"/>
                    <a:pt x="14562" y="10851"/>
                    <a:pt x="15088" y="10851"/>
                  </a:cubicBezTo>
                  <a:cubicBezTo>
                    <a:pt x="15364" y="10275"/>
                    <a:pt x="15514" y="9673"/>
                    <a:pt x="15615" y="9071"/>
                  </a:cubicBezTo>
                  <a:cubicBezTo>
                    <a:pt x="15690" y="8721"/>
                    <a:pt x="15640" y="8670"/>
                    <a:pt x="15264" y="8620"/>
                  </a:cubicBezTo>
                  <a:cubicBezTo>
                    <a:pt x="14938" y="8570"/>
                    <a:pt x="14612" y="8545"/>
                    <a:pt x="14236" y="8520"/>
                  </a:cubicBezTo>
                  <a:cubicBezTo>
                    <a:pt x="14211" y="8069"/>
                    <a:pt x="14186" y="7643"/>
                    <a:pt x="14161" y="7167"/>
                  </a:cubicBezTo>
                  <a:cubicBezTo>
                    <a:pt x="14562" y="7117"/>
                    <a:pt x="14888" y="7066"/>
                    <a:pt x="15239" y="7016"/>
                  </a:cubicBezTo>
                  <a:cubicBezTo>
                    <a:pt x="15615" y="6966"/>
                    <a:pt x="15690" y="6866"/>
                    <a:pt x="15615" y="6515"/>
                  </a:cubicBezTo>
                  <a:cubicBezTo>
                    <a:pt x="15464" y="5914"/>
                    <a:pt x="15289" y="5312"/>
                    <a:pt x="15088" y="4736"/>
                  </a:cubicBezTo>
                  <a:cubicBezTo>
                    <a:pt x="14987" y="4449"/>
                    <a:pt x="14897" y="4344"/>
                    <a:pt x="14720" y="4344"/>
                  </a:cubicBezTo>
                  <a:cubicBezTo>
                    <a:pt x="14633" y="4344"/>
                    <a:pt x="14526" y="4369"/>
                    <a:pt x="14387" y="4410"/>
                  </a:cubicBezTo>
                  <a:cubicBezTo>
                    <a:pt x="14086" y="4510"/>
                    <a:pt x="13785" y="4610"/>
                    <a:pt x="13484" y="4736"/>
                  </a:cubicBezTo>
                  <a:cubicBezTo>
                    <a:pt x="13284" y="4460"/>
                    <a:pt x="13108" y="4234"/>
                    <a:pt x="12908" y="3984"/>
                  </a:cubicBezTo>
                  <a:cubicBezTo>
                    <a:pt x="13184" y="3708"/>
                    <a:pt x="13409" y="3482"/>
                    <a:pt x="13660" y="3257"/>
                  </a:cubicBezTo>
                  <a:cubicBezTo>
                    <a:pt x="13961" y="2981"/>
                    <a:pt x="13986" y="2856"/>
                    <a:pt x="13685" y="2530"/>
                  </a:cubicBezTo>
                  <a:cubicBezTo>
                    <a:pt x="13359" y="2204"/>
                    <a:pt x="13033" y="1904"/>
                    <a:pt x="12682" y="1603"/>
                  </a:cubicBezTo>
                  <a:cubicBezTo>
                    <a:pt x="12508" y="1452"/>
                    <a:pt x="12382" y="1376"/>
                    <a:pt x="12259" y="1376"/>
                  </a:cubicBezTo>
                  <a:cubicBezTo>
                    <a:pt x="12118" y="1376"/>
                    <a:pt x="11981" y="1477"/>
                    <a:pt x="11780" y="1678"/>
                  </a:cubicBezTo>
                  <a:cubicBezTo>
                    <a:pt x="11580" y="1853"/>
                    <a:pt x="11404" y="2079"/>
                    <a:pt x="11179" y="2305"/>
                  </a:cubicBezTo>
                  <a:cubicBezTo>
                    <a:pt x="10903" y="2104"/>
                    <a:pt x="10677" y="1954"/>
                    <a:pt x="10427" y="1778"/>
                  </a:cubicBezTo>
                  <a:cubicBezTo>
                    <a:pt x="10552" y="1528"/>
                    <a:pt x="10652" y="1327"/>
                    <a:pt x="10753" y="1102"/>
                  </a:cubicBezTo>
                  <a:cubicBezTo>
                    <a:pt x="10903" y="751"/>
                    <a:pt x="10878" y="575"/>
                    <a:pt x="10477" y="450"/>
                  </a:cubicBezTo>
                  <a:cubicBezTo>
                    <a:pt x="9976" y="274"/>
                    <a:pt x="9449" y="149"/>
                    <a:pt x="8923" y="24"/>
                  </a:cubicBezTo>
                  <a:cubicBezTo>
                    <a:pt x="8852" y="9"/>
                    <a:pt x="8791" y="1"/>
                    <a:pt x="8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6"/>
            <p:cNvSpPr/>
            <p:nvPr/>
          </p:nvSpPr>
          <p:spPr>
            <a:xfrm>
              <a:off x="5155075" y="3905550"/>
              <a:ext cx="110300" cy="109700"/>
            </a:xfrm>
            <a:custGeom>
              <a:rect b="b" l="l" r="r" t="t"/>
              <a:pathLst>
                <a:path extrusionOk="0" h="4388" w="4412">
                  <a:moveTo>
                    <a:pt x="2185" y="502"/>
                  </a:moveTo>
                  <a:cubicBezTo>
                    <a:pt x="2200" y="502"/>
                    <a:pt x="2215" y="502"/>
                    <a:pt x="2231" y="503"/>
                  </a:cubicBezTo>
                  <a:cubicBezTo>
                    <a:pt x="3183" y="503"/>
                    <a:pt x="3910" y="1254"/>
                    <a:pt x="3935" y="2182"/>
                  </a:cubicBezTo>
                  <a:cubicBezTo>
                    <a:pt x="3935" y="3120"/>
                    <a:pt x="3157" y="3912"/>
                    <a:pt x="2248" y="3912"/>
                  </a:cubicBezTo>
                  <a:cubicBezTo>
                    <a:pt x="2234" y="3912"/>
                    <a:pt x="2220" y="3911"/>
                    <a:pt x="2206" y="3911"/>
                  </a:cubicBezTo>
                  <a:cubicBezTo>
                    <a:pt x="1253" y="3911"/>
                    <a:pt x="501" y="3134"/>
                    <a:pt x="501" y="2207"/>
                  </a:cubicBezTo>
                  <a:cubicBezTo>
                    <a:pt x="477" y="1269"/>
                    <a:pt x="1229" y="502"/>
                    <a:pt x="2185" y="502"/>
                  </a:cubicBezTo>
                  <a:close/>
                  <a:moveTo>
                    <a:pt x="2226" y="1"/>
                  </a:moveTo>
                  <a:cubicBezTo>
                    <a:pt x="2211" y="1"/>
                    <a:pt x="2196" y="1"/>
                    <a:pt x="2180" y="1"/>
                  </a:cubicBezTo>
                  <a:cubicBezTo>
                    <a:pt x="952" y="26"/>
                    <a:pt x="0" y="1004"/>
                    <a:pt x="25" y="2232"/>
                  </a:cubicBezTo>
                  <a:cubicBezTo>
                    <a:pt x="25" y="3420"/>
                    <a:pt x="978" y="4388"/>
                    <a:pt x="2184" y="4388"/>
                  </a:cubicBezTo>
                  <a:cubicBezTo>
                    <a:pt x="2200" y="4388"/>
                    <a:pt x="2215" y="4388"/>
                    <a:pt x="2231" y="4387"/>
                  </a:cubicBezTo>
                  <a:cubicBezTo>
                    <a:pt x="3434" y="4387"/>
                    <a:pt x="4411" y="3410"/>
                    <a:pt x="4411" y="2207"/>
                  </a:cubicBezTo>
                  <a:cubicBezTo>
                    <a:pt x="4411" y="994"/>
                    <a:pt x="3433" y="1"/>
                    <a:pt x="2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7" name="Google Shape;1917;p36"/>
          <p:cNvGrpSpPr/>
          <p:nvPr/>
        </p:nvGrpSpPr>
        <p:grpSpPr>
          <a:xfrm>
            <a:off x="5129281" y="3778810"/>
            <a:ext cx="2575134" cy="621779"/>
            <a:chOff x="2525200" y="826325"/>
            <a:chExt cx="1399225" cy="337850"/>
          </a:xfrm>
        </p:grpSpPr>
        <p:sp>
          <p:nvSpPr>
            <p:cNvPr id="1918" name="Google Shape;1918;p36"/>
            <p:cNvSpPr/>
            <p:nvPr/>
          </p:nvSpPr>
          <p:spPr>
            <a:xfrm>
              <a:off x="2563450" y="898225"/>
              <a:ext cx="1149275" cy="85250"/>
            </a:xfrm>
            <a:custGeom>
              <a:rect b="b" l="l" r="r" t="t"/>
              <a:pathLst>
                <a:path extrusionOk="0" h="3410" w="45971">
                  <a:moveTo>
                    <a:pt x="17256" y="1507"/>
                  </a:moveTo>
                  <a:lnTo>
                    <a:pt x="17256" y="1507"/>
                  </a:lnTo>
                  <a:cubicBezTo>
                    <a:pt x="17256" y="1507"/>
                    <a:pt x="17279" y="1530"/>
                    <a:pt x="17279" y="1530"/>
                  </a:cubicBezTo>
                  <a:cubicBezTo>
                    <a:pt x="17279" y="1507"/>
                    <a:pt x="17256" y="1507"/>
                    <a:pt x="17256" y="1507"/>
                  </a:cubicBezTo>
                  <a:close/>
                  <a:moveTo>
                    <a:pt x="33690" y="2055"/>
                  </a:moveTo>
                  <a:cubicBezTo>
                    <a:pt x="33690" y="2055"/>
                    <a:pt x="33667" y="2055"/>
                    <a:pt x="33667" y="2078"/>
                  </a:cubicBezTo>
                  <a:cubicBezTo>
                    <a:pt x="33690" y="2055"/>
                    <a:pt x="33690" y="2055"/>
                    <a:pt x="33690" y="2055"/>
                  </a:cubicBezTo>
                  <a:close/>
                  <a:moveTo>
                    <a:pt x="32229" y="2580"/>
                  </a:moveTo>
                  <a:cubicBezTo>
                    <a:pt x="32218" y="2580"/>
                    <a:pt x="32212" y="2585"/>
                    <a:pt x="32207" y="2591"/>
                  </a:cubicBezTo>
                  <a:lnTo>
                    <a:pt x="32207" y="2591"/>
                  </a:lnTo>
                  <a:lnTo>
                    <a:pt x="32229" y="2580"/>
                  </a:lnTo>
                  <a:close/>
                  <a:moveTo>
                    <a:pt x="411" y="0"/>
                  </a:moveTo>
                  <a:cubicBezTo>
                    <a:pt x="365" y="0"/>
                    <a:pt x="320" y="0"/>
                    <a:pt x="274" y="23"/>
                  </a:cubicBezTo>
                  <a:cubicBezTo>
                    <a:pt x="183" y="46"/>
                    <a:pt x="114" y="115"/>
                    <a:pt x="69" y="206"/>
                  </a:cubicBezTo>
                  <a:cubicBezTo>
                    <a:pt x="23" y="297"/>
                    <a:pt x="0" y="411"/>
                    <a:pt x="46" y="503"/>
                  </a:cubicBezTo>
                  <a:cubicBezTo>
                    <a:pt x="69" y="617"/>
                    <a:pt x="137" y="662"/>
                    <a:pt x="228" y="731"/>
                  </a:cubicBezTo>
                  <a:cubicBezTo>
                    <a:pt x="685" y="1028"/>
                    <a:pt x="1141" y="1302"/>
                    <a:pt x="1621" y="1530"/>
                  </a:cubicBezTo>
                  <a:cubicBezTo>
                    <a:pt x="2054" y="1758"/>
                    <a:pt x="2511" y="1941"/>
                    <a:pt x="2990" y="2100"/>
                  </a:cubicBezTo>
                  <a:cubicBezTo>
                    <a:pt x="3796" y="2376"/>
                    <a:pt x="4640" y="2514"/>
                    <a:pt x="5506" y="2514"/>
                  </a:cubicBezTo>
                  <a:cubicBezTo>
                    <a:pt x="5573" y="2514"/>
                    <a:pt x="5640" y="2513"/>
                    <a:pt x="5706" y="2511"/>
                  </a:cubicBezTo>
                  <a:cubicBezTo>
                    <a:pt x="6642" y="2488"/>
                    <a:pt x="7578" y="2283"/>
                    <a:pt x="8491" y="2009"/>
                  </a:cubicBezTo>
                  <a:cubicBezTo>
                    <a:pt x="8993" y="1849"/>
                    <a:pt x="9495" y="1644"/>
                    <a:pt x="9975" y="1461"/>
                  </a:cubicBezTo>
                  <a:cubicBezTo>
                    <a:pt x="10477" y="1256"/>
                    <a:pt x="10979" y="1096"/>
                    <a:pt x="11481" y="1005"/>
                  </a:cubicBezTo>
                  <a:cubicBezTo>
                    <a:pt x="11827" y="955"/>
                    <a:pt x="12184" y="918"/>
                    <a:pt x="12536" y="918"/>
                  </a:cubicBezTo>
                  <a:cubicBezTo>
                    <a:pt x="12673" y="918"/>
                    <a:pt x="12808" y="924"/>
                    <a:pt x="12942" y="936"/>
                  </a:cubicBezTo>
                  <a:cubicBezTo>
                    <a:pt x="13558" y="1005"/>
                    <a:pt x="14152" y="1165"/>
                    <a:pt x="14745" y="1370"/>
                  </a:cubicBezTo>
                  <a:cubicBezTo>
                    <a:pt x="14700" y="1347"/>
                    <a:pt x="14677" y="1347"/>
                    <a:pt x="14654" y="1324"/>
                  </a:cubicBezTo>
                  <a:lnTo>
                    <a:pt x="14654" y="1324"/>
                  </a:lnTo>
                  <a:cubicBezTo>
                    <a:pt x="15499" y="1644"/>
                    <a:pt x="16343" y="2009"/>
                    <a:pt x="17210" y="2306"/>
                  </a:cubicBezTo>
                  <a:cubicBezTo>
                    <a:pt x="17690" y="2466"/>
                    <a:pt x="18146" y="2625"/>
                    <a:pt x="18648" y="2694"/>
                  </a:cubicBezTo>
                  <a:cubicBezTo>
                    <a:pt x="18865" y="2717"/>
                    <a:pt x="19082" y="2728"/>
                    <a:pt x="19299" y="2728"/>
                  </a:cubicBezTo>
                  <a:cubicBezTo>
                    <a:pt x="19516" y="2728"/>
                    <a:pt x="19733" y="2717"/>
                    <a:pt x="19949" y="2694"/>
                  </a:cubicBezTo>
                  <a:cubicBezTo>
                    <a:pt x="20771" y="2603"/>
                    <a:pt x="21547" y="2306"/>
                    <a:pt x="22300" y="1986"/>
                  </a:cubicBezTo>
                  <a:cubicBezTo>
                    <a:pt x="23031" y="1690"/>
                    <a:pt x="23784" y="1393"/>
                    <a:pt x="24560" y="1233"/>
                  </a:cubicBezTo>
                  <a:cubicBezTo>
                    <a:pt x="24834" y="1182"/>
                    <a:pt x="25108" y="1156"/>
                    <a:pt x="25382" y="1156"/>
                  </a:cubicBezTo>
                  <a:cubicBezTo>
                    <a:pt x="25473" y="1156"/>
                    <a:pt x="25564" y="1159"/>
                    <a:pt x="25656" y="1165"/>
                  </a:cubicBezTo>
                  <a:cubicBezTo>
                    <a:pt x="25975" y="1210"/>
                    <a:pt x="26318" y="1256"/>
                    <a:pt x="26637" y="1370"/>
                  </a:cubicBezTo>
                  <a:cubicBezTo>
                    <a:pt x="27322" y="1644"/>
                    <a:pt x="27938" y="2055"/>
                    <a:pt x="28577" y="2443"/>
                  </a:cubicBezTo>
                  <a:cubicBezTo>
                    <a:pt x="28897" y="2648"/>
                    <a:pt x="29217" y="2831"/>
                    <a:pt x="29559" y="2991"/>
                  </a:cubicBezTo>
                  <a:cubicBezTo>
                    <a:pt x="29924" y="3150"/>
                    <a:pt x="30335" y="3264"/>
                    <a:pt x="30723" y="3333"/>
                  </a:cubicBezTo>
                  <a:cubicBezTo>
                    <a:pt x="30997" y="3384"/>
                    <a:pt x="31284" y="3410"/>
                    <a:pt x="31564" y="3410"/>
                  </a:cubicBezTo>
                  <a:cubicBezTo>
                    <a:pt x="31657" y="3410"/>
                    <a:pt x="31750" y="3407"/>
                    <a:pt x="31841" y="3401"/>
                  </a:cubicBezTo>
                  <a:cubicBezTo>
                    <a:pt x="32184" y="3379"/>
                    <a:pt x="32503" y="3310"/>
                    <a:pt x="32823" y="3219"/>
                  </a:cubicBezTo>
                  <a:cubicBezTo>
                    <a:pt x="33485" y="3036"/>
                    <a:pt x="34101" y="2694"/>
                    <a:pt x="34695" y="2420"/>
                  </a:cubicBezTo>
                  <a:cubicBezTo>
                    <a:pt x="34672" y="2420"/>
                    <a:pt x="34649" y="2443"/>
                    <a:pt x="34603" y="2443"/>
                  </a:cubicBezTo>
                  <a:cubicBezTo>
                    <a:pt x="34946" y="2306"/>
                    <a:pt x="35288" y="2146"/>
                    <a:pt x="35630" y="2009"/>
                  </a:cubicBezTo>
                  <a:cubicBezTo>
                    <a:pt x="36018" y="1872"/>
                    <a:pt x="36429" y="1758"/>
                    <a:pt x="36863" y="1667"/>
                  </a:cubicBezTo>
                  <a:cubicBezTo>
                    <a:pt x="37310" y="1597"/>
                    <a:pt x="37758" y="1570"/>
                    <a:pt x="38205" y="1570"/>
                  </a:cubicBezTo>
                  <a:cubicBezTo>
                    <a:pt x="38488" y="1570"/>
                    <a:pt x="38771" y="1581"/>
                    <a:pt x="39054" y="1598"/>
                  </a:cubicBezTo>
                  <a:lnTo>
                    <a:pt x="39100" y="1598"/>
                  </a:lnTo>
                  <a:cubicBezTo>
                    <a:pt x="41268" y="1781"/>
                    <a:pt x="43391" y="2443"/>
                    <a:pt x="45605" y="2443"/>
                  </a:cubicBezTo>
                  <a:cubicBezTo>
                    <a:pt x="45811" y="2443"/>
                    <a:pt x="45970" y="2237"/>
                    <a:pt x="45970" y="2032"/>
                  </a:cubicBezTo>
                  <a:cubicBezTo>
                    <a:pt x="45947" y="1826"/>
                    <a:pt x="45765" y="1667"/>
                    <a:pt x="45559" y="1667"/>
                  </a:cubicBezTo>
                  <a:cubicBezTo>
                    <a:pt x="45466" y="1673"/>
                    <a:pt x="45372" y="1676"/>
                    <a:pt x="45279" y="1676"/>
                  </a:cubicBezTo>
                  <a:cubicBezTo>
                    <a:pt x="45053" y="1676"/>
                    <a:pt x="44827" y="1660"/>
                    <a:pt x="44601" y="1644"/>
                  </a:cubicBezTo>
                  <a:lnTo>
                    <a:pt x="44578" y="1644"/>
                  </a:lnTo>
                  <a:cubicBezTo>
                    <a:pt x="43619" y="1553"/>
                    <a:pt x="42683" y="1393"/>
                    <a:pt x="41748" y="1210"/>
                  </a:cubicBezTo>
                  <a:cubicBezTo>
                    <a:pt x="40789" y="1050"/>
                    <a:pt x="39830" y="891"/>
                    <a:pt x="38849" y="822"/>
                  </a:cubicBezTo>
                  <a:cubicBezTo>
                    <a:pt x="38667" y="814"/>
                    <a:pt x="38486" y="809"/>
                    <a:pt x="38305" y="809"/>
                  </a:cubicBezTo>
                  <a:cubicBezTo>
                    <a:pt x="37528" y="809"/>
                    <a:pt x="36754" y="893"/>
                    <a:pt x="35996" y="1096"/>
                  </a:cubicBezTo>
                  <a:cubicBezTo>
                    <a:pt x="35197" y="1302"/>
                    <a:pt x="34444" y="1690"/>
                    <a:pt x="33690" y="2055"/>
                  </a:cubicBezTo>
                  <a:cubicBezTo>
                    <a:pt x="33693" y="2055"/>
                    <a:pt x="33696" y="2054"/>
                    <a:pt x="33699" y="2054"/>
                  </a:cubicBezTo>
                  <a:lnTo>
                    <a:pt x="33699" y="2054"/>
                  </a:lnTo>
                  <a:cubicBezTo>
                    <a:pt x="33687" y="2061"/>
                    <a:pt x="33676" y="2069"/>
                    <a:pt x="33667" y="2078"/>
                  </a:cubicBezTo>
                  <a:cubicBezTo>
                    <a:pt x="33202" y="2299"/>
                    <a:pt x="32714" y="2478"/>
                    <a:pt x="32205" y="2593"/>
                  </a:cubicBezTo>
                  <a:lnTo>
                    <a:pt x="32205" y="2593"/>
                  </a:lnTo>
                  <a:cubicBezTo>
                    <a:pt x="32206" y="2592"/>
                    <a:pt x="32206" y="2592"/>
                    <a:pt x="32207" y="2591"/>
                  </a:cubicBezTo>
                  <a:lnTo>
                    <a:pt x="32207" y="2591"/>
                  </a:lnTo>
                  <a:lnTo>
                    <a:pt x="32202" y="2594"/>
                  </a:lnTo>
                  <a:lnTo>
                    <a:pt x="32202" y="2594"/>
                  </a:lnTo>
                  <a:cubicBezTo>
                    <a:pt x="32188" y="2597"/>
                    <a:pt x="32175" y="2600"/>
                    <a:pt x="32161" y="2603"/>
                  </a:cubicBezTo>
                  <a:cubicBezTo>
                    <a:pt x="31987" y="2629"/>
                    <a:pt x="31806" y="2640"/>
                    <a:pt x="31621" y="2640"/>
                  </a:cubicBezTo>
                  <a:cubicBezTo>
                    <a:pt x="31490" y="2640"/>
                    <a:pt x="31358" y="2635"/>
                    <a:pt x="31225" y="2625"/>
                  </a:cubicBezTo>
                  <a:cubicBezTo>
                    <a:pt x="30860" y="2603"/>
                    <a:pt x="30472" y="2511"/>
                    <a:pt x="30107" y="2397"/>
                  </a:cubicBezTo>
                  <a:cubicBezTo>
                    <a:pt x="29194" y="2055"/>
                    <a:pt x="28440" y="1416"/>
                    <a:pt x="27573" y="959"/>
                  </a:cubicBezTo>
                  <a:cubicBezTo>
                    <a:pt x="27139" y="731"/>
                    <a:pt x="26683" y="571"/>
                    <a:pt x="26204" y="480"/>
                  </a:cubicBezTo>
                  <a:cubicBezTo>
                    <a:pt x="25936" y="426"/>
                    <a:pt x="25669" y="404"/>
                    <a:pt x="25401" y="404"/>
                  </a:cubicBezTo>
                  <a:cubicBezTo>
                    <a:pt x="25212" y="404"/>
                    <a:pt x="25023" y="415"/>
                    <a:pt x="24834" y="434"/>
                  </a:cubicBezTo>
                  <a:cubicBezTo>
                    <a:pt x="23191" y="594"/>
                    <a:pt x="21775" y="1575"/>
                    <a:pt x="20155" y="1895"/>
                  </a:cubicBezTo>
                  <a:cubicBezTo>
                    <a:pt x="19864" y="1946"/>
                    <a:pt x="19586" y="1972"/>
                    <a:pt x="19301" y="1972"/>
                  </a:cubicBezTo>
                  <a:cubicBezTo>
                    <a:pt x="19206" y="1972"/>
                    <a:pt x="19111" y="1969"/>
                    <a:pt x="19014" y="1963"/>
                  </a:cubicBezTo>
                  <a:cubicBezTo>
                    <a:pt x="18420" y="1918"/>
                    <a:pt x="17850" y="1712"/>
                    <a:pt x="17279" y="1530"/>
                  </a:cubicBezTo>
                  <a:lnTo>
                    <a:pt x="17233" y="1507"/>
                  </a:lnTo>
                  <a:lnTo>
                    <a:pt x="17256" y="1507"/>
                  </a:lnTo>
                  <a:cubicBezTo>
                    <a:pt x="16457" y="1233"/>
                    <a:pt x="15681" y="891"/>
                    <a:pt x="14882" y="617"/>
                  </a:cubicBezTo>
                  <a:cubicBezTo>
                    <a:pt x="14517" y="480"/>
                    <a:pt x="14152" y="389"/>
                    <a:pt x="13764" y="297"/>
                  </a:cubicBezTo>
                  <a:cubicBezTo>
                    <a:pt x="13376" y="206"/>
                    <a:pt x="12965" y="160"/>
                    <a:pt x="12577" y="160"/>
                  </a:cubicBezTo>
                  <a:cubicBezTo>
                    <a:pt x="12535" y="159"/>
                    <a:pt x="12494" y="159"/>
                    <a:pt x="12453" y="159"/>
                  </a:cubicBezTo>
                  <a:cubicBezTo>
                    <a:pt x="11514" y="159"/>
                    <a:pt x="10599" y="403"/>
                    <a:pt x="9747" y="731"/>
                  </a:cubicBezTo>
                  <a:cubicBezTo>
                    <a:pt x="9495" y="822"/>
                    <a:pt x="9244" y="936"/>
                    <a:pt x="8993" y="1028"/>
                  </a:cubicBezTo>
                  <a:cubicBezTo>
                    <a:pt x="8742" y="1119"/>
                    <a:pt x="8491" y="1210"/>
                    <a:pt x="8263" y="1279"/>
                  </a:cubicBezTo>
                  <a:cubicBezTo>
                    <a:pt x="7829" y="1416"/>
                    <a:pt x="7373" y="1530"/>
                    <a:pt x="6916" y="1621"/>
                  </a:cubicBezTo>
                  <a:cubicBezTo>
                    <a:pt x="6425" y="1706"/>
                    <a:pt x="5922" y="1753"/>
                    <a:pt x="5424" y="1753"/>
                  </a:cubicBezTo>
                  <a:cubicBezTo>
                    <a:pt x="5251" y="1753"/>
                    <a:pt x="5079" y="1747"/>
                    <a:pt x="4908" y="1735"/>
                  </a:cubicBezTo>
                  <a:cubicBezTo>
                    <a:pt x="4268" y="1667"/>
                    <a:pt x="3652" y="1530"/>
                    <a:pt x="3036" y="1324"/>
                  </a:cubicBezTo>
                  <a:cubicBezTo>
                    <a:pt x="2169" y="1005"/>
                    <a:pt x="1347" y="571"/>
                    <a:pt x="571" y="46"/>
                  </a:cubicBezTo>
                  <a:cubicBezTo>
                    <a:pt x="525" y="23"/>
                    <a:pt x="479" y="0"/>
                    <a:pt x="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6"/>
            <p:cNvSpPr/>
            <p:nvPr/>
          </p:nvSpPr>
          <p:spPr>
            <a:xfrm>
              <a:off x="2525200" y="1008350"/>
              <a:ext cx="1211475" cy="81275"/>
            </a:xfrm>
            <a:custGeom>
              <a:rect b="b" l="l" r="r" t="t"/>
              <a:pathLst>
                <a:path extrusionOk="0" h="3251" w="48459">
                  <a:moveTo>
                    <a:pt x="13947" y="1"/>
                  </a:moveTo>
                  <a:cubicBezTo>
                    <a:pt x="13673" y="1"/>
                    <a:pt x="13422" y="1"/>
                    <a:pt x="13148" y="46"/>
                  </a:cubicBezTo>
                  <a:cubicBezTo>
                    <a:pt x="12623" y="115"/>
                    <a:pt x="12121" y="252"/>
                    <a:pt x="11619" y="434"/>
                  </a:cubicBezTo>
                  <a:cubicBezTo>
                    <a:pt x="10615" y="845"/>
                    <a:pt x="9816" y="1599"/>
                    <a:pt x="8857" y="2078"/>
                  </a:cubicBezTo>
                  <a:cubicBezTo>
                    <a:pt x="8492" y="2238"/>
                    <a:pt x="8127" y="2352"/>
                    <a:pt x="7739" y="2420"/>
                  </a:cubicBezTo>
                  <a:cubicBezTo>
                    <a:pt x="7413" y="2472"/>
                    <a:pt x="7075" y="2497"/>
                    <a:pt x="6734" y="2497"/>
                  </a:cubicBezTo>
                  <a:cubicBezTo>
                    <a:pt x="6620" y="2497"/>
                    <a:pt x="6506" y="2494"/>
                    <a:pt x="6392" y="2489"/>
                  </a:cubicBezTo>
                  <a:cubicBezTo>
                    <a:pt x="5662" y="2420"/>
                    <a:pt x="4931" y="2238"/>
                    <a:pt x="4246" y="1987"/>
                  </a:cubicBezTo>
                  <a:cubicBezTo>
                    <a:pt x="2968" y="1530"/>
                    <a:pt x="1781" y="891"/>
                    <a:pt x="594" y="252"/>
                  </a:cubicBezTo>
                  <a:cubicBezTo>
                    <a:pt x="540" y="225"/>
                    <a:pt x="481" y="212"/>
                    <a:pt x="423" y="212"/>
                  </a:cubicBezTo>
                  <a:cubicBezTo>
                    <a:pt x="288" y="212"/>
                    <a:pt x="156" y="283"/>
                    <a:pt x="92" y="412"/>
                  </a:cubicBezTo>
                  <a:cubicBezTo>
                    <a:pt x="1" y="617"/>
                    <a:pt x="69" y="822"/>
                    <a:pt x="252" y="937"/>
                  </a:cubicBezTo>
                  <a:cubicBezTo>
                    <a:pt x="1165" y="1439"/>
                    <a:pt x="2101" y="1918"/>
                    <a:pt x="3037" y="2329"/>
                  </a:cubicBezTo>
                  <a:cubicBezTo>
                    <a:pt x="4041" y="2763"/>
                    <a:pt x="5091" y="3105"/>
                    <a:pt x="6164" y="3219"/>
                  </a:cubicBezTo>
                  <a:cubicBezTo>
                    <a:pt x="6400" y="3240"/>
                    <a:pt x="6631" y="3251"/>
                    <a:pt x="6860" y="3251"/>
                  </a:cubicBezTo>
                  <a:cubicBezTo>
                    <a:pt x="7140" y="3251"/>
                    <a:pt x="7417" y="3234"/>
                    <a:pt x="7693" y="3196"/>
                  </a:cubicBezTo>
                  <a:cubicBezTo>
                    <a:pt x="7967" y="3173"/>
                    <a:pt x="8241" y="3105"/>
                    <a:pt x="8492" y="3037"/>
                  </a:cubicBezTo>
                  <a:cubicBezTo>
                    <a:pt x="8743" y="2968"/>
                    <a:pt x="8971" y="2854"/>
                    <a:pt x="9199" y="2763"/>
                  </a:cubicBezTo>
                  <a:cubicBezTo>
                    <a:pt x="10090" y="2329"/>
                    <a:pt x="10820" y="1667"/>
                    <a:pt x="11710" y="1233"/>
                  </a:cubicBezTo>
                  <a:cubicBezTo>
                    <a:pt x="12121" y="1051"/>
                    <a:pt x="12555" y="914"/>
                    <a:pt x="13011" y="822"/>
                  </a:cubicBezTo>
                  <a:cubicBezTo>
                    <a:pt x="13306" y="778"/>
                    <a:pt x="13601" y="753"/>
                    <a:pt x="13896" y="753"/>
                  </a:cubicBezTo>
                  <a:cubicBezTo>
                    <a:pt x="14057" y="753"/>
                    <a:pt x="14219" y="761"/>
                    <a:pt x="14381" y="777"/>
                  </a:cubicBezTo>
                  <a:cubicBezTo>
                    <a:pt x="15066" y="822"/>
                    <a:pt x="15727" y="1005"/>
                    <a:pt x="16367" y="1233"/>
                  </a:cubicBezTo>
                  <a:cubicBezTo>
                    <a:pt x="17987" y="1804"/>
                    <a:pt x="19494" y="2648"/>
                    <a:pt x="21206" y="2900"/>
                  </a:cubicBezTo>
                  <a:cubicBezTo>
                    <a:pt x="21515" y="2944"/>
                    <a:pt x="21825" y="2969"/>
                    <a:pt x="22128" y="2969"/>
                  </a:cubicBezTo>
                  <a:cubicBezTo>
                    <a:pt x="22294" y="2969"/>
                    <a:pt x="22459" y="2961"/>
                    <a:pt x="22621" y="2945"/>
                  </a:cubicBezTo>
                  <a:cubicBezTo>
                    <a:pt x="23191" y="2922"/>
                    <a:pt x="23739" y="2808"/>
                    <a:pt x="24264" y="2648"/>
                  </a:cubicBezTo>
                  <a:cubicBezTo>
                    <a:pt x="25337" y="2352"/>
                    <a:pt x="26364" y="1895"/>
                    <a:pt x="27460" y="1690"/>
                  </a:cubicBezTo>
                  <a:cubicBezTo>
                    <a:pt x="27802" y="1638"/>
                    <a:pt x="28132" y="1613"/>
                    <a:pt x="28468" y="1613"/>
                  </a:cubicBezTo>
                  <a:cubicBezTo>
                    <a:pt x="28580" y="1613"/>
                    <a:pt x="28692" y="1616"/>
                    <a:pt x="28806" y="1621"/>
                  </a:cubicBezTo>
                  <a:cubicBezTo>
                    <a:pt x="29651" y="1713"/>
                    <a:pt x="30473" y="1964"/>
                    <a:pt x="31272" y="2215"/>
                  </a:cubicBezTo>
                  <a:cubicBezTo>
                    <a:pt x="31682" y="2329"/>
                    <a:pt x="32093" y="2443"/>
                    <a:pt x="32527" y="2534"/>
                  </a:cubicBezTo>
                  <a:cubicBezTo>
                    <a:pt x="32983" y="2648"/>
                    <a:pt x="33440" y="2694"/>
                    <a:pt x="33896" y="2717"/>
                  </a:cubicBezTo>
                  <a:cubicBezTo>
                    <a:pt x="34764" y="2717"/>
                    <a:pt x="35585" y="2489"/>
                    <a:pt x="36384" y="2169"/>
                  </a:cubicBezTo>
                  <a:cubicBezTo>
                    <a:pt x="37069" y="1872"/>
                    <a:pt x="37731" y="1553"/>
                    <a:pt x="38484" y="1416"/>
                  </a:cubicBezTo>
                  <a:cubicBezTo>
                    <a:pt x="38702" y="1382"/>
                    <a:pt x="38931" y="1361"/>
                    <a:pt x="39164" y="1361"/>
                  </a:cubicBezTo>
                  <a:cubicBezTo>
                    <a:pt x="39249" y="1361"/>
                    <a:pt x="39335" y="1364"/>
                    <a:pt x="39420" y="1370"/>
                  </a:cubicBezTo>
                  <a:cubicBezTo>
                    <a:pt x="39785" y="1393"/>
                    <a:pt x="40173" y="1484"/>
                    <a:pt x="40539" y="1621"/>
                  </a:cubicBezTo>
                  <a:cubicBezTo>
                    <a:pt x="41064" y="1804"/>
                    <a:pt x="41543" y="2055"/>
                    <a:pt x="42068" y="2283"/>
                  </a:cubicBezTo>
                  <a:cubicBezTo>
                    <a:pt x="42342" y="2397"/>
                    <a:pt x="42616" y="2512"/>
                    <a:pt x="42912" y="2580"/>
                  </a:cubicBezTo>
                  <a:cubicBezTo>
                    <a:pt x="43232" y="2671"/>
                    <a:pt x="43552" y="2694"/>
                    <a:pt x="43871" y="2717"/>
                  </a:cubicBezTo>
                  <a:cubicBezTo>
                    <a:pt x="43909" y="2718"/>
                    <a:pt x="43947" y="2719"/>
                    <a:pt x="43986" y="2719"/>
                  </a:cubicBezTo>
                  <a:cubicBezTo>
                    <a:pt x="44698" y="2719"/>
                    <a:pt x="45389" y="2519"/>
                    <a:pt x="46039" y="2238"/>
                  </a:cubicBezTo>
                  <a:cubicBezTo>
                    <a:pt x="46747" y="1941"/>
                    <a:pt x="47409" y="1599"/>
                    <a:pt x="48139" y="1393"/>
                  </a:cubicBezTo>
                  <a:cubicBezTo>
                    <a:pt x="48345" y="1347"/>
                    <a:pt x="48459" y="1119"/>
                    <a:pt x="48390" y="937"/>
                  </a:cubicBezTo>
                  <a:cubicBezTo>
                    <a:pt x="48336" y="772"/>
                    <a:pt x="48192" y="666"/>
                    <a:pt x="48032" y="666"/>
                  </a:cubicBezTo>
                  <a:cubicBezTo>
                    <a:pt x="47992" y="666"/>
                    <a:pt x="47952" y="672"/>
                    <a:pt x="47911" y="686"/>
                  </a:cubicBezTo>
                  <a:cubicBezTo>
                    <a:pt x="46770" y="982"/>
                    <a:pt x="45766" y="1667"/>
                    <a:pt x="44624" y="1895"/>
                  </a:cubicBezTo>
                  <a:cubicBezTo>
                    <a:pt x="44390" y="1929"/>
                    <a:pt x="44156" y="1950"/>
                    <a:pt x="43923" y="1950"/>
                  </a:cubicBezTo>
                  <a:cubicBezTo>
                    <a:pt x="43837" y="1950"/>
                    <a:pt x="43751" y="1947"/>
                    <a:pt x="43666" y="1941"/>
                  </a:cubicBezTo>
                  <a:cubicBezTo>
                    <a:pt x="43346" y="1918"/>
                    <a:pt x="43049" y="1827"/>
                    <a:pt x="42753" y="1735"/>
                  </a:cubicBezTo>
                  <a:cubicBezTo>
                    <a:pt x="42136" y="1507"/>
                    <a:pt x="41589" y="1210"/>
                    <a:pt x="40995" y="982"/>
                  </a:cubicBezTo>
                  <a:cubicBezTo>
                    <a:pt x="40653" y="845"/>
                    <a:pt x="40287" y="731"/>
                    <a:pt x="39922" y="663"/>
                  </a:cubicBezTo>
                  <a:cubicBezTo>
                    <a:pt x="39672" y="618"/>
                    <a:pt x="39421" y="593"/>
                    <a:pt x="39164" y="593"/>
                  </a:cubicBezTo>
                  <a:cubicBezTo>
                    <a:pt x="39024" y="593"/>
                    <a:pt x="38881" y="601"/>
                    <a:pt x="38735" y="617"/>
                  </a:cubicBezTo>
                  <a:cubicBezTo>
                    <a:pt x="38051" y="663"/>
                    <a:pt x="37389" y="914"/>
                    <a:pt x="36750" y="1188"/>
                  </a:cubicBezTo>
                  <a:cubicBezTo>
                    <a:pt x="36088" y="1462"/>
                    <a:pt x="35449" y="1735"/>
                    <a:pt x="34741" y="1872"/>
                  </a:cubicBezTo>
                  <a:cubicBezTo>
                    <a:pt x="34433" y="1924"/>
                    <a:pt x="34125" y="1949"/>
                    <a:pt x="33817" y="1949"/>
                  </a:cubicBezTo>
                  <a:cubicBezTo>
                    <a:pt x="33714" y="1949"/>
                    <a:pt x="33611" y="1947"/>
                    <a:pt x="33508" y="1941"/>
                  </a:cubicBezTo>
                  <a:cubicBezTo>
                    <a:pt x="32664" y="1850"/>
                    <a:pt x="31865" y="1599"/>
                    <a:pt x="31066" y="1347"/>
                  </a:cubicBezTo>
                  <a:cubicBezTo>
                    <a:pt x="30655" y="1233"/>
                    <a:pt x="30222" y="1119"/>
                    <a:pt x="29811" y="1005"/>
                  </a:cubicBezTo>
                  <a:cubicBezTo>
                    <a:pt x="29377" y="914"/>
                    <a:pt x="28920" y="868"/>
                    <a:pt x="28487" y="845"/>
                  </a:cubicBezTo>
                  <a:cubicBezTo>
                    <a:pt x="28448" y="844"/>
                    <a:pt x="28409" y="844"/>
                    <a:pt x="28370" y="844"/>
                  </a:cubicBezTo>
                  <a:cubicBezTo>
                    <a:pt x="27496" y="844"/>
                    <a:pt x="26624" y="1085"/>
                    <a:pt x="25793" y="1347"/>
                  </a:cubicBezTo>
                  <a:cubicBezTo>
                    <a:pt x="24949" y="1621"/>
                    <a:pt x="24104" y="1964"/>
                    <a:pt x="23214" y="2123"/>
                  </a:cubicBezTo>
                  <a:cubicBezTo>
                    <a:pt x="22864" y="2184"/>
                    <a:pt x="22524" y="2205"/>
                    <a:pt x="22188" y="2205"/>
                  </a:cubicBezTo>
                  <a:cubicBezTo>
                    <a:pt x="22020" y="2205"/>
                    <a:pt x="21852" y="2200"/>
                    <a:pt x="21685" y="2192"/>
                  </a:cubicBezTo>
                  <a:cubicBezTo>
                    <a:pt x="20977" y="2123"/>
                    <a:pt x="20293" y="1941"/>
                    <a:pt x="19608" y="1713"/>
                  </a:cubicBezTo>
                  <a:cubicBezTo>
                    <a:pt x="17964" y="1096"/>
                    <a:pt x="16367" y="206"/>
                    <a:pt x="14586" y="24"/>
                  </a:cubicBezTo>
                  <a:cubicBezTo>
                    <a:pt x="14381" y="1"/>
                    <a:pt x="14153" y="1"/>
                    <a:pt x="13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6"/>
            <p:cNvSpPr/>
            <p:nvPr/>
          </p:nvSpPr>
          <p:spPr>
            <a:xfrm>
              <a:off x="2525200" y="902800"/>
              <a:ext cx="113025" cy="133025"/>
            </a:xfrm>
            <a:custGeom>
              <a:rect b="b" l="l" r="r" t="t"/>
              <a:pathLst>
                <a:path extrusionOk="0" h="5321" w="4521">
                  <a:moveTo>
                    <a:pt x="1827" y="0"/>
                  </a:moveTo>
                  <a:cubicBezTo>
                    <a:pt x="1758" y="0"/>
                    <a:pt x="1690" y="0"/>
                    <a:pt x="1621" y="46"/>
                  </a:cubicBezTo>
                  <a:cubicBezTo>
                    <a:pt x="1462" y="160"/>
                    <a:pt x="1393" y="411"/>
                    <a:pt x="1530" y="571"/>
                  </a:cubicBezTo>
                  <a:cubicBezTo>
                    <a:pt x="2261" y="1621"/>
                    <a:pt x="2831" y="2762"/>
                    <a:pt x="3493" y="3858"/>
                  </a:cubicBezTo>
                  <a:cubicBezTo>
                    <a:pt x="2397" y="4017"/>
                    <a:pt x="1302" y="4109"/>
                    <a:pt x="275" y="4588"/>
                  </a:cubicBezTo>
                  <a:cubicBezTo>
                    <a:pt x="183" y="4634"/>
                    <a:pt x="115" y="4679"/>
                    <a:pt x="69" y="4771"/>
                  </a:cubicBezTo>
                  <a:cubicBezTo>
                    <a:pt x="24" y="4862"/>
                    <a:pt x="1" y="4953"/>
                    <a:pt x="46" y="5067"/>
                  </a:cubicBezTo>
                  <a:cubicBezTo>
                    <a:pt x="69" y="5159"/>
                    <a:pt x="138" y="5227"/>
                    <a:pt x="229" y="5273"/>
                  </a:cubicBezTo>
                  <a:cubicBezTo>
                    <a:pt x="271" y="5301"/>
                    <a:pt x="340" y="5320"/>
                    <a:pt x="402" y="5320"/>
                  </a:cubicBezTo>
                  <a:cubicBezTo>
                    <a:pt x="441" y="5320"/>
                    <a:pt x="477" y="5313"/>
                    <a:pt x="503" y="5296"/>
                  </a:cubicBezTo>
                  <a:cubicBezTo>
                    <a:pt x="1051" y="5067"/>
                    <a:pt x="1599" y="4908"/>
                    <a:pt x="2192" y="4816"/>
                  </a:cubicBezTo>
                  <a:lnTo>
                    <a:pt x="2078" y="4816"/>
                  </a:lnTo>
                  <a:cubicBezTo>
                    <a:pt x="2763" y="4702"/>
                    <a:pt x="3470" y="4656"/>
                    <a:pt x="4155" y="4542"/>
                  </a:cubicBezTo>
                  <a:cubicBezTo>
                    <a:pt x="4224" y="4542"/>
                    <a:pt x="4292" y="4519"/>
                    <a:pt x="4338" y="4474"/>
                  </a:cubicBezTo>
                  <a:cubicBezTo>
                    <a:pt x="4406" y="4428"/>
                    <a:pt x="4452" y="4383"/>
                    <a:pt x="4475" y="4337"/>
                  </a:cubicBezTo>
                  <a:cubicBezTo>
                    <a:pt x="4520" y="4200"/>
                    <a:pt x="4520" y="4063"/>
                    <a:pt x="4452" y="3949"/>
                  </a:cubicBezTo>
                  <a:cubicBezTo>
                    <a:pt x="3653" y="2716"/>
                    <a:pt x="3014" y="1370"/>
                    <a:pt x="2146" y="160"/>
                  </a:cubicBezTo>
                  <a:cubicBezTo>
                    <a:pt x="2078" y="46"/>
                    <a:pt x="1964" y="0"/>
                    <a:pt x="1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6"/>
            <p:cNvSpPr/>
            <p:nvPr/>
          </p:nvSpPr>
          <p:spPr>
            <a:xfrm>
              <a:off x="3687025" y="827475"/>
              <a:ext cx="26275" cy="133125"/>
            </a:xfrm>
            <a:custGeom>
              <a:rect b="b" l="l" r="r" t="t"/>
              <a:pathLst>
                <a:path extrusionOk="0" h="5325" w="1051">
                  <a:moveTo>
                    <a:pt x="365" y="0"/>
                  </a:moveTo>
                  <a:cubicBezTo>
                    <a:pt x="183" y="0"/>
                    <a:pt x="0" y="183"/>
                    <a:pt x="0" y="388"/>
                  </a:cubicBezTo>
                  <a:cubicBezTo>
                    <a:pt x="137" y="1917"/>
                    <a:pt x="274" y="3447"/>
                    <a:pt x="206" y="4976"/>
                  </a:cubicBezTo>
                  <a:cubicBezTo>
                    <a:pt x="206" y="5067"/>
                    <a:pt x="274" y="5159"/>
                    <a:pt x="343" y="5227"/>
                  </a:cubicBezTo>
                  <a:cubicBezTo>
                    <a:pt x="399" y="5283"/>
                    <a:pt x="471" y="5324"/>
                    <a:pt x="558" y="5324"/>
                  </a:cubicBezTo>
                  <a:cubicBezTo>
                    <a:pt x="577" y="5324"/>
                    <a:pt x="596" y="5322"/>
                    <a:pt x="616" y="5318"/>
                  </a:cubicBezTo>
                  <a:cubicBezTo>
                    <a:pt x="708" y="5318"/>
                    <a:pt x="799" y="5273"/>
                    <a:pt x="868" y="5204"/>
                  </a:cubicBezTo>
                  <a:cubicBezTo>
                    <a:pt x="936" y="5113"/>
                    <a:pt x="959" y="5022"/>
                    <a:pt x="959" y="4930"/>
                  </a:cubicBezTo>
                  <a:cubicBezTo>
                    <a:pt x="1050" y="3401"/>
                    <a:pt x="913" y="1872"/>
                    <a:pt x="776" y="365"/>
                  </a:cubicBezTo>
                  <a:cubicBezTo>
                    <a:pt x="753" y="160"/>
                    <a:pt x="594" y="0"/>
                    <a:pt x="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6"/>
            <p:cNvSpPr/>
            <p:nvPr/>
          </p:nvSpPr>
          <p:spPr>
            <a:xfrm>
              <a:off x="3713825" y="1022625"/>
              <a:ext cx="21150" cy="136450"/>
            </a:xfrm>
            <a:custGeom>
              <a:rect b="b" l="l" r="r" t="t"/>
              <a:pathLst>
                <a:path extrusionOk="0" h="5458" w="846">
                  <a:moveTo>
                    <a:pt x="366" y="0"/>
                  </a:moveTo>
                  <a:cubicBezTo>
                    <a:pt x="161" y="0"/>
                    <a:pt x="1" y="183"/>
                    <a:pt x="1" y="388"/>
                  </a:cubicBezTo>
                  <a:cubicBezTo>
                    <a:pt x="24" y="1963"/>
                    <a:pt x="24" y="3538"/>
                    <a:pt x="92" y="5113"/>
                  </a:cubicBezTo>
                  <a:cubicBezTo>
                    <a:pt x="92" y="5306"/>
                    <a:pt x="252" y="5458"/>
                    <a:pt x="441" y="5458"/>
                  </a:cubicBezTo>
                  <a:cubicBezTo>
                    <a:pt x="454" y="5458"/>
                    <a:pt x="467" y="5457"/>
                    <a:pt x="480" y="5456"/>
                  </a:cubicBezTo>
                  <a:cubicBezTo>
                    <a:pt x="686" y="5456"/>
                    <a:pt x="845" y="5273"/>
                    <a:pt x="845" y="5068"/>
                  </a:cubicBezTo>
                  <a:cubicBezTo>
                    <a:pt x="777" y="3493"/>
                    <a:pt x="777" y="1918"/>
                    <a:pt x="777" y="366"/>
                  </a:cubicBezTo>
                  <a:cubicBezTo>
                    <a:pt x="777" y="160"/>
                    <a:pt x="572"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6"/>
            <p:cNvSpPr/>
            <p:nvPr/>
          </p:nvSpPr>
          <p:spPr>
            <a:xfrm>
              <a:off x="3684725" y="826325"/>
              <a:ext cx="239700" cy="337850"/>
            </a:xfrm>
            <a:custGeom>
              <a:rect b="b" l="l" r="r" t="t"/>
              <a:pathLst>
                <a:path extrusionOk="0" h="13514" w="9588">
                  <a:moveTo>
                    <a:pt x="4249" y="2831"/>
                  </a:moveTo>
                  <a:cubicBezTo>
                    <a:pt x="4271" y="2846"/>
                    <a:pt x="4293" y="2861"/>
                    <a:pt x="4315" y="2876"/>
                  </a:cubicBezTo>
                  <a:cubicBezTo>
                    <a:pt x="4293" y="2855"/>
                    <a:pt x="4271" y="2833"/>
                    <a:pt x="4249" y="2831"/>
                  </a:cubicBezTo>
                  <a:close/>
                  <a:moveTo>
                    <a:pt x="412" y="0"/>
                  </a:moveTo>
                  <a:cubicBezTo>
                    <a:pt x="320" y="0"/>
                    <a:pt x="206" y="23"/>
                    <a:pt x="138" y="115"/>
                  </a:cubicBezTo>
                  <a:cubicBezTo>
                    <a:pt x="1" y="274"/>
                    <a:pt x="1" y="525"/>
                    <a:pt x="161" y="662"/>
                  </a:cubicBezTo>
                  <a:cubicBezTo>
                    <a:pt x="2717" y="2922"/>
                    <a:pt x="5707" y="4634"/>
                    <a:pt x="8515" y="6529"/>
                  </a:cubicBezTo>
                  <a:lnTo>
                    <a:pt x="8606" y="6597"/>
                  </a:lnTo>
                  <a:cubicBezTo>
                    <a:pt x="8378" y="6802"/>
                    <a:pt x="8149" y="7008"/>
                    <a:pt x="7898" y="7213"/>
                  </a:cubicBezTo>
                  <a:cubicBezTo>
                    <a:pt x="5707" y="9108"/>
                    <a:pt x="3288" y="10774"/>
                    <a:pt x="1256" y="12897"/>
                  </a:cubicBezTo>
                  <a:cubicBezTo>
                    <a:pt x="1119" y="13034"/>
                    <a:pt x="1142" y="13285"/>
                    <a:pt x="1279" y="13422"/>
                  </a:cubicBezTo>
                  <a:cubicBezTo>
                    <a:pt x="1352" y="13485"/>
                    <a:pt x="1445" y="13514"/>
                    <a:pt x="1537" y="13514"/>
                  </a:cubicBezTo>
                  <a:cubicBezTo>
                    <a:pt x="1645" y="13514"/>
                    <a:pt x="1753" y="13473"/>
                    <a:pt x="1827" y="13399"/>
                  </a:cubicBezTo>
                  <a:cubicBezTo>
                    <a:pt x="2466" y="12737"/>
                    <a:pt x="3128" y="12121"/>
                    <a:pt x="3813" y="11527"/>
                  </a:cubicBezTo>
                  <a:lnTo>
                    <a:pt x="3813" y="11527"/>
                  </a:lnTo>
                  <a:cubicBezTo>
                    <a:pt x="3790" y="11550"/>
                    <a:pt x="3767" y="11573"/>
                    <a:pt x="3744" y="11596"/>
                  </a:cubicBezTo>
                  <a:cubicBezTo>
                    <a:pt x="5639" y="9975"/>
                    <a:pt x="7670" y="8514"/>
                    <a:pt x="9496" y="6802"/>
                  </a:cubicBezTo>
                  <a:cubicBezTo>
                    <a:pt x="9565" y="6734"/>
                    <a:pt x="9587" y="6620"/>
                    <a:pt x="9587" y="6529"/>
                  </a:cubicBezTo>
                  <a:cubicBezTo>
                    <a:pt x="9587" y="6437"/>
                    <a:pt x="9542" y="6323"/>
                    <a:pt x="9473" y="6255"/>
                  </a:cubicBezTo>
                  <a:cubicBezTo>
                    <a:pt x="7739" y="5068"/>
                    <a:pt x="5958" y="3995"/>
                    <a:pt x="4246" y="2831"/>
                  </a:cubicBezTo>
                  <a:cubicBezTo>
                    <a:pt x="4247" y="2831"/>
                    <a:pt x="4248" y="2831"/>
                    <a:pt x="4249" y="2831"/>
                  </a:cubicBezTo>
                  <a:lnTo>
                    <a:pt x="4249" y="2831"/>
                  </a:lnTo>
                  <a:cubicBezTo>
                    <a:pt x="3016" y="1977"/>
                    <a:pt x="1807" y="1079"/>
                    <a:pt x="663" y="92"/>
                  </a:cubicBezTo>
                  <a:cubicBezTo>
                    <a:pt x="594" y="23"/>
                    <a:pt x="503"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6"/>
            <p:cNvSpPr/>
            <p:nvPr/>
          </p:nvSpPr>
          <p:spPr>
            <a:xfrm>
              <a:off x="2796825" y="1068850"/>
              <a:ext cx="130700" cy="39125"/>
            </a:xfrm>
            <a:custGeom>
              <a:rect b="b" l="l" r="r" t="t"/>
              <a:pathLst>
                <a:path extrusionOk="0" h="1565" w="5228">
                  <a:moveTo>
                    <a:pt x="2489" y="0"/>
                  </a:moveTo>
                  <a:cubicBezTo>
                    <a:pt x="2078" y="0"/>
                    <a:pt x="1644" y="69"/>
                    <a:pt x="1279" y="251"/>
                  </a:cubicBezTo>
                  <a:cubicBezTo>
                    <a:pt x="822" y="434"/>
                    <a:pt x="434" y="731"/>
                    <a:pt x="92" y="1096"/>
                  </a:cubicBezTo>
                  <a:cubicBezTo>
                    <a:pt x="1" y="1210"/>
                    <a:pt x="23" y="1393"/>
                    <a:pt x="138" y="1507"/>
                  </a:cubicBezTo>
                  <a:cubicBezTo>
                    <a:pt x="188" y="1547"/>
                    <a:pt x="246" y="1565"/>
                    <a:pt x="306" y="1565"/>
                  </a:cubicBezTo>
                  <a:cubicBezTo>
                    <a:pt x="383" y="1565"/>
                    <a:pt x="462" y="1535"/>
                    <a:pt x="526" y="1484"/>
                  </a:cubicBezTo>
                  <a:cubicBezTo>
                    <a:pt x="617" y="1370"/>
                    <a:pt x="708" y="1301"/>
                    <a:pt x="800" y="1210"/>
                  </a:cubicBezTo>
                  <a:cubicBezTo>
                    <a:pt x="1005" y="1050"/>
                    <a:pt x="1210" y="913"/>
                    <a:pt x="1439" y="799"/>
                  </a:cubicBezTo>
                  <a:cubicBezTo>
                    <a:pt x="1644" y="708"/>
                    <a:pt x="1827" y="639"/>
                    <a:pt x="2032" y="594"/>
                  </a:cubicBezTo>
                  <a:cubicBezTo>
                    <a:pt x="2210" y="578"/>
                    <a:pt x="2387" y="561"/>
                    <a:pt x="2557" y="561"/>
                  </a:cubicBezTo>
                  <a:cubicBezTo>
                    <a:pt x="2627" y="561"/>
                    <a:pt x="2696" y="564"/>
                    <a:pt x="2763" y="571"/>
                  </a:cubicBezTo>
                  <a:cubicBezTo>
                    <a:pt x="3128" y="617"/>
                    <a:pt x="3493" y="685"/>
                    <a:pt x="3835" y="799"/>
                  </a:cubicBezTo>
                  <a:cubicBezTo>
                    <a:pt x="4155" y="913"/>
                    <a:pt x="4452" y="1050"/>
                    <a:pt x="4771" y="1187"/>
                  </a:cubicBezTo>
                  <a:cubicBezTo>
                    <a:pt x="4814" y="1208"/>
                    <a:pt x="4858" y="1219"/>
                    <a:pt x="4902" y="1219"/>
                  </a:cubicBezTo>
                  <a:cubicBezTo>
                    <a:pt x="4998" y="1219"/>
                    <a:pt x="5089" y="1168"/>
                    <a:pt x="5136" y="1073"/>
                  </a:cubicBezTo>
                  <a:cubicBezTo>
                    <a:pt x="5228" y="936"/>
                    <a:pt x="5159" y="753"/>
                    <a:pt x="5022" y="685"/>
                  </a:cubicBezTo>
                  <a:cubicBezTo>
                    <a:pt x="4223" y="297"/>
                    <a:pt x="3402" y="0"/>
                    <a:pt x="2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6"/>
            <p:cNvSpPr/>
            <p:nvPr/>
          </p:nvSpPr>
          <p:spPr>
            <a:xfrm>
              <a:off x="3256750" y="1076250"/>
              <a:ext cx="182075" cy="46825"/>
            </a:xfrm>
            <a:custGeom>
              <a:rect b="b" l="l" r="r" t="t"/>
              <a:pathLst>
                <a:path extrusionOk="0" h="1873" w="7283">
                  <a:moveTo>
                    <a:pt x="298" y="1"/>
                  </a:moveTo>
                  <a:cubicBezTo>
                    <a:pt x="183" y="1"/>
                    <a:pt x="92" y="69"/>
                    <a:pt x="24" y="161"/>
                  </a:cubicBezTo>
                  <a:cubicBezTo>
                    <a:pt x="1" y="229"/>
                    <a:pt x="1" y="321"/>
                    <a:pt x="24" y="389"/>
                  </a:cubicBezTo>
                  <a:cubicBezTo>
                    <a:pt x="47" y="457"/>
                    <a:pt x="92" y="503"/>
                    <a:pt x="161" y="549"/>
                  </a:cubicBezTo>
                  <a:cubicBezTo>
                    <a:pt x="1188" y="1188"/>
                    <a:pt x="2329" y="1667"/>
                    <a:pt x="3539" y="1827"/>
                  </a:cubicBezTo>
                  <a:cubicBezTo>
                    <a:pt x="3836" y="1850"/>
                    <a:pt x="4132" y="1873"/>
                    <a:pt x="4429" y="1873"/>
                  </a:cubicBezTo>
                  <a:cubicBezTo>
                    <a:pt x="4726" y="1850"/>
                    <a:pt x="5045" y="1804"/>
                    <a:pt x="5342" y="1758"/>
                  </a:cubicBezTo>
                  <a:cubicBezTo>
                    <a:pt x="5981" y="1644"/>
                    <a:pt x="6575" y="1370"/>
                    <a:pt x="7100" y="1051"/>
                  </a:cubicBezTo>
                  <a:cubicBezTo>
                    <a:pt x="7236" y="960"/>
                    <a:pt x="7282" y="777"/>
                    <a:pt x="7191" y="640"/>
                  </a:cubicBezTo>
                  <a:cubicBezTo>
                    <a:pt x="7133" y="568"/>
                    <a:pt x="7039" y="523"/>
                    <a:pt x="6948" y="523"/>
                  </a:cubicBezTo>
                  <a:cubicBezTo>
                    <a:pt x="6896" y="523"/>
                    <a:pt x="6845" y="538"/>
                    <a:pt x="6803" y="572"/>
                  </a:cubicBezTo>
                  <a:cubicBezTo>
                    <a:pt x="6643" y="663"/>
                    <a:pt x="6460" y="754"/>
                    <a:pt x="6301" y="845"/>
                  </a:cubicBezTo>
                  <a:cubicBezTo>
                    <a:pt x="5935" y="1005"/>
                    <a:pt x="5525" y="1142"/>
                    <a:pt x="5114" y="1234"/>
                  </a:cubicBezTo>
                  <a:cubicBezTo>
                    <a:pt x="4839" y="1277"/>
                    <a:pt x="4564" y="1293"/>
                    <a:pt x="4295" y="1293"/>
                  </a:cubicBezTo>
                  <a:cubicBezTo>
                    <a:pt x="4139" y="1293"/>
                    <a:pt x="3986" y="1288"/>
                    <a:pt x="3836" y="1279"/>
                  </a:cubicBezTo>
                  <a:cubicBezTo>
                    <a:pt x="3288" y="1234"/>
                    <a:pt x="2763" y="1097"/>
                    <a:pt x="2261" y="937"/>
                  </a:cubicBezTo>
                  <a:lnTo>
                    <a:pt x="2238" y="937"/>
                  </a:lnTo>
                  <a:cubicBezTo>
                    <a:pt x="2215" y="914"/>
                    <a:pt x="2215" y="914"/>
                    <a:pt x="2192" y="914"/>
                  </a:cubicBezTo>
                  <a:lnTo>
                    <a:pt x="2238" y="937"/>
                  </a:lnTo>
                  <a:cubicBezTo>
                    <a:pt x="1599" y="686"/>
                    <a:pt x="982" y="389"/>
                    <a:pt x="412" y="47"/>
                  </a:cubicBezTo>
                  <a:cubicBezTo>
                    <a:pt x="389" y="24"/>
                    <a:pt x="343"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6"/>
            <p:cNvSpPr/>
            <p:nvPr/>
          </p:nvSpPr>
          <p:spPr>
            <a:xfrm>
              <a:off x="2976575" y="878250"/>
              <a:ext cx="149525" cy="42675"/>
            </a:xfrm>
            <a:custGeom>
              <a:rect b="b" l="l" r="r" t="t"/>
              <a:pathLst>
                <a:path extrusionOk="0" h="1707" w="5981">
                  <a:moveTo>
                    <a:pt x="5661" y="1"/>
                  </a:moveTo>
                  <a:cubicBezTo>
                    <a:pt x="5638" y="1"/>
                    <a:pt x="5616" y="23"/>
                    <a:pt x="5593" y="23"/>
                  </a:cubicBezTo>
                  <a:cubicBezTo>
                    <a:pt x="5342" y="138"/>
                    <a:pt x="5091" y="252"/>
                    <a:pt x="4840" y="389"/>
                  </a:cubicBezTo>
                  <a:cubicBezTo>
                    <a:pt x="4223" y="663"/>
                    <a:pt x="3607" y="959"/>
                    <a:pt x="2922" y="1096"/>
                  </a:cubicBezTo>
                  <a:cubicBezTo>
                    <a:pt x="2717" y="1142"/>
                    <a:pt x="2489" y="1142"/>
                    <a:pt x="2238" y="1142"/>
                  </a:cubicBezTo>
                  <a:cubicBezTo>
                    <a:pt x="2055" y="1119"/>
                    <a:pt x="1872" y="1073"/>
                    <a:pt x="1690" y="1005"/>
                  </a:cubicBezTo>
                  <a:cubicBezTo>
                    <a:pt x="1484" y="936"/>
                    <a:pt x="1302" y="822"/>
                    <a:pt x="1119" y="708"/>
                  </a:cubicBezTo>
                  <a:cubicBezTo>
                    <a:pt x="891" y="548"/>
                    <a:pt x="685" y="389"/>
                    <a:pt x="503" y="183"/>
                  </a:cubicBezTo>
                  <a:cubicBezTo>
                    <a:pt x="453" y="143"/>
                    <a:pt x="390" y="125"/>
                    <a:pt x="327" y="125"/>
                  </a:cubicBezTo>
                  <a:cubicBezTo>
                    <a:pt x="246" y="125"/>
                    <a:pt x="166" y="155"/>
                    <a:pt x="115" y="206"/>
                  </a:cubicBezTo>
                  <a:cubicBezTo>
                    <a:pt x="1" y="343"/>
                    <a:pt x="23" y="503"/>
                    <a:pt x="138" y="617"/>
                  </a:cubicBezTo>
                  <a:cubicBezTo>
                    <a:pt x="503" y="1005"/>
                    <a:pt x="936" y="1324"/>
                    <a:pt x="1416" y="1530"/>
                  </a:cubicBezTo>
                  <a:cubicBezTo>
                    <a:pt x="1744" y="1651"/>
                    <a:pt x="2073" y="1706"/>
                    <a:pt x="2411" y="1706"/>
                  </a:cubicBezTo>
                  <a:cubicBezTo>
                    <a:pt x="2519" y="1706"/>
                    <a:pt x="2629" y="1701"/>
                    <a:pt x="2740" y="1690"/>
                  </a:cubicBezTo>
                  <a:cubicBezTo>
                    <a:pt x="3173" y="1644"/>
                    <a:pt x="3630" y="1530"/>
                    <a:pt x="4041" y="1347"/>
                  </a:cubicBezTo>
                  <a:cubicBezTo>
                    <a:pt x="4520" y="1165"/>
                    <a:pt x="4999" y="936"/>
                    <a:pt x="5456" y="708"/>
                  </a:cubicBezTo>
                  <a:lnTo>
                    <a:pt x="5456" y="708"/>
                  </a:lnTo>
                  <a:cubicBezTo>
                    <a:pt x="5456" y="708"/>
                    <a:pt x="5456" y="708"/>
                    <a:pt x="5433" y="731"/>
                  </a:cubicBezTo>
                  <a:cubicBezTo>
                    <a:pt x="5547" y="663"/>
                    <a:pt x="5661" y="617"/>
                    <a:pt x="5775" y="571"/>
                  </a:cubicBezTo>
                  <a:cubicBezTo>
                    <a:pt x="5844" y="526"/>
                    <a:pt x="5890" y="503"/>
                    <a:pt x="5935" y="434"/>
                  </a:cubicBezTo>
                  <a:cubicBezTo>
                    <a:pt x="5981" y="366"/>
                    <a:pt x="5981" y="274"/>
                    <a:pt x="5958" y="206"/>
                  </a:cubicBezTo>
                  <a:cubicBezTo>
                    <a:pt x="5935" y="138"/>
                    <a:pt x="5867" y="69"/>
                    <a:pt x="5798" y="46"/>
                  </a:cubicBezTo>
                  <a:cubicBezTo>
                    <a:pt x="5775" y="23"/>
                    <a:pt x="5730" y="1"/>
                    <a:pt x="5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6"/>
            <p:cNvSpPr/>
            <p:nvPr/>
          </p:nvSpPr>
          <p:spPr>
            <a:xfrm>
              <a:off x="3380575" y="878825"/>
              <a:ext cx="261375" cy="56875"/>
            </a:xfrm>
            <a:custGeom>
              <a:rect b="b" l="l" r="r" t="t"/>
              <a:pathLst>
                <a:path extrusionOk="0" h="2275" w="10455">
                  <a:moveTo>
                    <a:pt x="9907" y="525"/>
                  </a:moveTo>
                  <a:cubicBezTo>
                    <a:pt x="9892" y="525"/>
                    <a:pt x="9877" y="525"/>
                    <a:pt x="9861" y="532"/>
                  </a:cubicBezTo>
                  <a:lnTo>
                    <a:pt x="9861" y="532"/>
                  </a:lnTo>
                  <a:cubicBezTo>
                    <a:pt x="9877" y="530"/>
                    <a:pt x="9892" y="528"/>
                    <a:pt x="9907" y="525"/>
                  </a:cubicBezTo>
                  <a:close/>
                  <a:moveTo>
                    <a:pt x="5502" y="0"/>
                  </a:moveTo>
                  <a:cubicBezTo>
                    <a:pt x="5137" y="0"/>
                    <a:pt x="4794" y="23"/>
                    <a:pt x="4452" y="69"/>
                  </a:cubicBezTo>
                  <a:cubicBezTo>
                    <a:pt x="2900" y="274"/>
                    <a:pt x="1462" y="936"/>
                    <a:pt x="161" y="1758"/>
                  </a:cubicBezTo>
                  <a:cubicBezTo>
                    <a:pt x="24" y="1826"/>
                    <a:pt x="1" y="2009"/>
                    <a:pt x="69" y="2146"/>
                  </a:cubicBezTo>
                  <a:cubicBezTo>
                    <a:pt x="128" y="2234"/>
                    <a:pt x="224" y="2275"/>
                    <a:pt x="322" y="2275"/>
                  </a:cubicBezTo>
                  <a:cubicBezTo>
                    <a:pt x="376" y="2275"/>
                    <a:pt x="431" y="2262"/>
                    <a:pt x="480" y="2237"/>
                  </a:cubicBezTo>
                  <a:cubicBezTo>
                    <a:pt x="937" y="1941"/>
                    <a:pt x="1393" y="1667"/>
                    <a:pt x="1895" y="1438"/>
                  </a:cubicBezTo>
                  <a:cubicBezTo>
                    <a:pt x="2626" y="1096"/>
                    <a:pt x="3379" y="845"/>
                    <a:pt x="4178" y="685"/>
                  </a:cubicBezTo>
                  <a:cubicBezTo>
                    <a:pt x="4599" y="607"/>
                    <a:pt x="5031" y="572"/>
                    <a:pt x="5459" y="572"/>
                  </a:cubicBezTo>
                  <a:cubicBezTo>
                    <a:pt x="5657" y="572"/>
                    <a:pt x="5855" y="579"/>
                    <a:pt x="6050" y="594"/>
                  </a:cubicBezTo>
                  <a:cubicBezTo>
                    <a:pt x="6369" y="617"/>
                    <a:pt x="6689" y="662"/>
                    <a:pt x="7008" y="731"/>
                  </a:cubicBezTo>
                  <a:cubicBezTo>
                    <a:pt x="7374" y="822"/>
                    <a:pt x="7739" y="936"/>
                    <a:pt x="8104" y="1005"/>
                  </a:cubicBezTo>
                  <a:cubicBezTo>
                    <a:pt x="8424" y="1096"/>
                    <a:pt x="8766" y="1142"/>
                    <a:pt x="9108" y="1165"/>
                  </a:cubicBezTo>
                  <a:cubicBezTo>
                    <a:pt x="9496" y="1165"/>
                    <a:pt x="9861" y="1119"/>
                    <a:pt x="10227" y="1028"/>
                  </a:cubicBezTo>
                  <a:cubicBezTo>
                    <a:pt x="10386" y="1005"/>
                    <a:pt x="10455" y="822"/>
                    <a:pt x="10409" y="685"/>
                  </a:cubicBezTo>
                  <a:cubicBezTo>
                    <a:pt x="10373" y="558"/>
                    <a:pt x="10264" y="489"/>
                    <a:pt x="10152" y="489"/>
                  </a:cubicBezTo>
                  <a:cubicBezTo>
                    <a:pt x="10124" y="489"/>
                    <a:pt x="10095" y="493"/>
                    <a:pt x="10067" y="503"/>
                  </a:cubicBezTo>
                  <a:cubicBezTo>
                    <a:pt x="9998" y="503"/>
                    <a:pt x="9907" y="525"/>
                    <a:pt x="9839" y="548"/>
                  </a:cubicBezTo>
                  <a:cubicBezTo>
                    <a:pt x="9846" y="541"/>
                    <a:pt x="9854" y="536"/>
                    <a:pt x="9861" y="532"/>
                  </a:cubicBezTo>
                  <a:lnTo>
                    <a:pt x="9861" y="532"/>
                  </a:lnTo>
                  <a:cubicBezTo>
                    <a:pt x="9658" y="562"/>
                    <a:pt x="9444" y="580"/>
                    <a:pt x="9228" y="580"/>
                  </a:cubicBezTo>
                  <a:cubicBezTo>
                    <a:pt x="9143" y="580"/>
                    <a:pt x="9057" y="577"/>
                    <a:pt x="8971" y="571"/>
                  </a:cubicBezTo>
                  <a:cubicBezTo>
                    <a:pt x="8606" y="548"/>
                    <a:pt x="8241" y="457"/>
                    <a:pt x="7876" y="366"/>
                  </a:cubicBezTo>
                  <a:cubicBezTo>
                    <a:pt x="7488" y="274"/>
                    <a:pt x="7122" y="160"/>
                    <a:pt x="6712" y="115"/>
                  </a:cubicBezTo>
                  <a:cubicBezTo>
                    <a:pt x="6324" y="23"/>
                    <a:pt x="5913" y="0"/>
                    <a:pt x="5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sp>
        <p:nvSpPr>
          <p:cNvPr id="1932" name="Google Shape;1932;p37"/>
          <p:cNvSpPr/>
          <p:nvPr/>
        </p:nvSpPr>
        <p:spPr>
          <a:xfrm>
            <a:off x="5986325" y="2832950"/>
            <a:ext cx="2030400" cy="21762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7"/>
          <p:cNvSpPr txBox="1"/>
          <p:nvPr>
            <p:ph idx="1" type="subTitle"/>
          </p:nvPr>
        </p:nvSpPr>
        <p:spPr>
          <a:xfrm>
            <a:off x="1062225" y="1694762"/>
            <a:ext cx="4528200" cy="282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El concepto fue creado por Garret Hardin, un </a:t>
            </a:r>
            <a:r>
              <a:rPr lang="en" sz="1500"/>
              <a:t>ecologista</a:t>
            </a:r>
            <a:r>
              <a:rPr lang="en" sz="1500"/>
              <a:t> y microbiólogo.</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Se </a:t>
            </a:r>
            <a:r>
              <a:rPr lang="en" sz="1500"/>
              <a:t>enfocó</a:t>
            </a:r>
            <a:r>
              <a:rPr lang="en" sz="1500"/>
              <a:t> en la sobrepoblación humana y sus efectos.</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Postula que una acción nunca tiene un solo efecto. La intrusión a un sistema tiene varios efectos, algunos impredecibles.</a:t>
            </a:r>
            <a:endParaRPr sz="1500"/>
          </a:p>
          <a:p>
            <a:pPr indent="0" lvl="0" marL="0" rtl="0" algn="l">
              <a:spcBef>
                <a:spcPts val="0"/>
              </a:spcBef>
              <a:spcAft>
                <a:spcPts val="0"/>
              </a:spcAft>
              <a:buNone/>
            </a:pPr>
            <a:r>
              <a:t/>
            </a:r>
            <a:endParaRPr/>
          </a:p>
        </p:txBody>
      </p:sp>
      <p:sp>
        <p:nvSpPr>
          <p:cNvPr id="1934" name="Google Shape;1934;p37"/>
          <p:cNvSpPr txBox="1"/>
          <p:nvPr>
            <p:ph type="ctrTitle"/>
          </p:nvPr>
        </p:nvSpPr>
        <p:spPr>
          <a:xfrm>
            <a:off x="713250" y="446075"/>
            <a:ext cx="7717500" cy="53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Orígen</a:t>
            </a:r>
            <a:endParaRPr/>
          </a:p>
        </p:txBody>
      </p:sp>
      <p:grpSp>
        <p:nvGrpSpPr>
          <p:cNvPr id="1935" name="Google Shape;1935;p37"/>
          <p:cNvGrpSpPr/>
          <p:nvPr/>
        </p:nvGrpSpPr>
        <p:grpSpPr>
          <a:xfrm>
            <a:off x="6129165" y="2719095"/>
            <a:ext cx="1744712" cy="250568"/>
            <a:chOff x="2553143" y="372809"/>
            <a:chExt cx="2504252" cy="531539"/>
          </a:xfrm>
        </p:grpSpPr>
        <p:grpSp>
          <p:nvGrpSpPr>
            <p:cNvPr id="1936" name="Google Shape;1936;p37"/>
            <p:cNvGrpSpPr/>
            <p:nvPr/>
          </p:nvGrpSpPr>
          <p:grpSpPr>
            <a:xfrm flipH="1" rot="-5400000">
              <a:off x="2365228" y="560724"/>
              <a:ext cx="531539" cy="155710"/>
              <a:chOff x="1780525" y="2859350"/>
              <a:chExt cx="387250" cy="113450"/>
            </a:xfrm>
          </p:grpSpPr>
          <p:sp>
            <p:nvSpPr>
              <p:cNvPr id="1937" name="Google Shape;1937;p3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0" name="Google Shape;1940;p37"/>
            <p:cNvGrpSpPr/>
            <p:nvPr/>
          </p:nvGrpSpPr>
          <p:grpSpPr>
            <a:xfrm flipH="1" rot="-5400000">
              <a:off x="2658796" y="560724"/>
              <a:ext cx="531539" cy="155710"/>
              <a:chOff x="1780525" y="2859350"/>
              <a:chExt cx="387250" cy="113450"/>
            </a:xfrm>
          </p:grpSpPr>
          <p:sp>
            <p:nvSpPr>
              <p:cNvPr id="1941" name="Google Shape;1941;p3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4" name="Google Shape;1944;p37"/>
            <p:cNvGrpSpPr/>
            <p:nvPr/>
          </p:nvGrpSpPr>
          <p:grpSpPr>
            <a:xfrm flipH="1" rot="-5400000">
              <a:off x="2952364" y="560724"/>
              <a:ext cx="531539" cy="155710"/>
              <a:chOff x="1780525" y="2859350"/>
              <a:chExt cx="387250" cy="113450"/>
            </a:xfrm>
          </p:grpSpPr>
          <p:sp>
            <p:nvSpPr>
              <p:cNvPr id="1945" name="Google Shape;1945;p3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8" name="Google Shape;1948;p37"/>
            <p:cNvGrpSpPr/>
            <p:nvPr/>
          </p:nvGrpSpPr>
          <p:grpSpPr>
            <a:xfrm flipH="1" rot="-5400000">
              <a:off x="3245932" y="560724"/>
              <a:ext cx="531539" cy="155710"/>
              <a:chOff x="1780525" y="2859350"/>
              <a:chExt cx="387250" cy="113450"/>
            </a:xfrm>
          </p:grpSpPr>
          <p:sp>
            <p:nvSpPr>
              <p:cNvPr id="1949" name="Google Shape;1949;p3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2" name="Google Shape;1952;p37"/>
            <p:cNvGrpSpPr/>
            <p:nvPr/>
          </p:nvGrpSpPr>
          <p:grpSpPr>
            <a:xfrm flipH="1" rot="-5400000">
              <a:off x="3539499" y="560724"/>
              <a:ext cx="531539" cy="155710"/>
              <a:chOff x="1780525" y="2859350"/>
              <a:chExt cx="387250" cy="113450"/>
            </a:xfrm>
          </p:grpSpPr>
          <p:sp>
            <p:nvSpPr>
              <p:cNvPr id="1953" name="Google Shape;1953;p3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6" name="Google Shape;1956;p37"/>
            <p:cNvGrpSpPr/>
            <p:nvPr/>
          </p:nvGrpSpPr>
          <p:grpSpPr>
            <a:xfrm flipH="1" rot="-5400000">
              <a:off x="3833067" y="560724"/>
              <a:ext cx="531539" cy="155710"/>
              <a:chOff x="1780525" y="2859350"/>
              <a:chExt cx="387250" cy="113450"/>
            </a:xfrm>
          </p:grpSpPr>
          <p:sp>
            <p:nvSpPr>
              <p:cNvPr id="1957" name="Google Shape;1957;p3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0" name="Google Shape;1960;p37"/>
            <p:cNvGrpSpPr/>
            <p:nvPr/>
          </p:nvGrpSpPr>
          <p:grpSpPr>
            <a:xfrm flipH="1" rot="-5400000">
              <a:off x="4126635" y="560724"/>
              <a:ext cx="531539" cy="155710"/>
              <a:chOff x="1780525" y="2859350"/>
              <a:chExt cx="387250" cy="113450"/>
            </a:xfrm>
          </p:grpSpPr>
          <p:sp>
            <p:nvSpPr>
              <p:cNvPr id="1961" name="Google Shape;1961;p3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4" name="Google Shape;1964;p37"/>
            <p:cNvGrpSpPr/>
            <p:nvPr/>
          </p:nvGrpSpPr>
          <p:grpSpPr>
            <a:xfrm flipH="1" rot="-5400000">
              <a:off x="4420203" y="560724"/>
              <a:ext cx="531539" cy="155710"/>
              <a:chOff x="1780525" y="2859350"/>
              <a:chExt cx="387250" cy="113450"/>
            </a:xfrm>
          </p:grpSpPr>
          <p:sp>
            <p:nvSpPr>
              <p:cNvPr id="1965" name="Google Shape;1965;p3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8" name="Google Shape;1968;p37"/>
            <p:cNvGrpSpPr/>
            <p:nvPr/>
          </p:nvGrpSpPr>
          <p:grpSpPr>
            <a:xfrm flipH="1" rot="-5400000">
              <a:off x="4713770" y="560724"/>
              <a:ext cx="531539" cy="155710"/>
              <a:chOff x="1780525" y="2859350"/>
              <a:chExt cx="387250" cy="113450"/>
            </a:xfrm>
          </p:grpSpPr>
          <p:sp>
            <p:nvSpPr>
              <p:cNvPr id="1969" name="Google Shape;1969;p37"/>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7"/>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7"/>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972" name="Google Shape;1972;p37"/>
          <p:cNvPicPr preferRelativeResize="0"/>
          <p:nvPr/>
        </p:nvPicPr>
        <p:blipFill>
          <a:blip r:embed="rId3">
            <a:alphaModFix/>
          </a:blip>
          <a:stretch>
            <a:fillRect/>
          </a:stretch>
        </p:blipFill>
        <p:spPr>
          <a:xfrm>
            <a:off x="6040125" y="3080775"/>
            <a:ext cx="1922800" cy="1808250"/>
          </a:xfrm>
          <a:prstGeom prst="rect">
            <a:avLst/>
          </a:prstGeom>
          <a:noFill/>
          <a:ln>
            <a:noFill/>
          </a:ln>
        </p:spPr>
      </p:pic>
      <p:sp>
        <p:nvSpPr>
          <p:cNvPr id="1973" name="Google Shape;1973;p37"/>
          <p:cNvSpPr txBox="1"/>
          <p:nvPr/>
        </p:nvSpPr>
        <p:spPr>
          <a:xfrm>
            <a:off x="5732825" y="1505222"/>
            <a:ext cx="246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Nunito Medium"/>
                <a:ea typeface="Nunito Medium"/>
                <a:cs typeface="Nunito Medium"/>
                <a:sym typeface="Nunito Medium"/>
              </a:rPr>
              <a:t>"El daño que causan las acciones inocentes de los individuos pueden influir en el medio ambiente"</a:t>
            </a:r>
            <a:endParaRPr i="1">
              <a:solidFill>
                <a:schemeClr val="dk1"/>
              </a:solidFill>
              <a:latin typeface="Nunito Medium"/>
              <a:ea typeface="Nunito Medium"/>
              <a:cs typeface="Nunito Medium"/>
              <a:sym typeface="Nuni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sp>
        <p:nvSpPr>
          <p:cNvPr id="1978" name="Google Shape;1978;p38"/>
          <p:cNvSpPr/>
          <p:nvPr/>
        </p:nvSpPr>
        <p:spPr>
          <a:xfrm>
            <a:off x="1116250" y="3073113"/>
            <a:ext cx="4496100" cy="13155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8"/>
          <p:cNvSpPr/>
          <p:nvPr/>
        </p:nvSpPr>
        <p:spPr>
          <a:xfrm>
            <a:off x="1116250" y="1480850"/>
            <a:ext cx="4496100" cy="13155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8"/>
          <p:cNvSpPr/>
          <p:nvPr/>
        </p:nvSpPr>
        <p:spPr>
          <a:xfrm>
            <a:off x="5992488" y="1974813"/>
            <a:ext cx="2030400" cy="21762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8"/>
          <p:cNvSpPr txBox="1"/>
          <p:nvPr>
            <p:ph idx="1" type="subTitle"/>
          </p:nvPr>
        </p:nvSpPr>
        <p:spPr>
          <a:xfrm>
            <a:off x="1252300" y="1540375"/>
            <a:ext cx="4224000" cy="265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latin typeface="Nunito"/>
                <a:ea typeface="Nunito"/>
                <a:cs typeface="Nunito"/>
                <a:sym typeface="Nunito"/>
              </a:rPr>
              <a:t>¿Qué es?</a:t>
            </a:r>
            <a:r>
              <a:rPr lang="en" sz="1500"/>
              <a:t>: Los individuos con un recurso compartido actúan bajo su propio interés, llevando a sobreexplotación y agotamiento del recurso, perjudicando a todos.</a:t>
            </a:r>
            <a:endParaRPr sz="1500"/>
          </a:p>
          <a:p>
            <a:pPr indent="0" lvl="0" marL="457200" rtl="0" algn="just">
              <a:spcBef>
                <a:spcPts val="0"/>
              </a:spcBef>
              <a:spcAft>
                <a:spcPts val="0"/>
              </a:spcAft>
              <a:buNone/>
            </a:pPr>
            <a:r>
              <a:t/>
            </a:r>
            <a:endParaRPr sz="1500"/>
          </a:p>
          <a:p>
            <a:pPr indent="0" lvl="0" marL="914400" rtl="0" algn="just">
              <a:spcBef>
                <a:spcPts val="0"/>
              </a:spcBef>
              <a:spcAft>
                <a:spcPts val="0"/>
              </a:spcAft>
              <a:buNone/>
            </a:pPr>
            <a:r>
              <a:t/>
            </a:r>
            <a:endParaRPr sz="1500"/>
          </a:p>
          <a:p>
            <a:pPr indent="0" lvl="0" marL="0" rtl="0" algn="just">
              <a:spcBef>
                <a:spcPts val="0"/>
              </a:spcBef>
              <a:spcAft>
                <a:spcPts val="0"/>
              </a:spcAft>
              <a:buNone/>
            </a:pPr>
            <a:r>
              <a:rPr b="1" lang="en" sz="1500">
                <a:latin typeface="Nunito"/>
                <a:ea typeface="Nunito"/>
                <a:cs typeface="Nunito"/>
                <a:sym typeface="Nunito"/>
              </a:rPr>
              <a:t>Importancia</a:t>
            </a:r>
            <a:r>
              <a:rPr lang="en" sz="1500"/>
              <a:t>: I</a:t>
            </a:r>
            <a:r>
              <a:rPr lang="en" sz="1500"/>
              <a:t>lustra cómo las acciones individuales, que parecen racionales en el corto plazo, producen resultados desastrosos a largo plazo.</a:t>
            </a:r>
            <a:endParaRPr sz="1500"/>
          </a:p>
          <a:p>
            <a:pPr indent="0" lvl="0" marL="0" rtl="0" algn="l">
              <a:lnSpc>
                <a:spcPct val="100000"/>
              </a:lnSpc>
              <a:spcBef>
                <a:spcPts val="0"/>
              </a:spcBef>
              <a:spcAft>
                <a:spcPts val="0"/>
              </a:spcAft>
              <a:buNone/>
            </a:pPr>
            <a:r>
              <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t/>
            </a:r>
            <a:endParaRPr/>
          </a:p>
        </p:txBody>
      </p:sp>
      <p:sp>
        <p:nvSpPr>
          <p:cNvPr id="1982" name="Google Shape;1982;p38"/>
          <p:cNvSpPr txBox="1"/>
          <p:nvPr>
            <p:ph type="ctrTitle"/>
          </p:nvPr>
        </p:nvSpPr>
        <p:spPr>
          <a:xfrm>
            <a:off x="713250" y="446075"/>
            <a:ext cx="7717500" cy="53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Tragédia de los Comunes</a:t>
            </a:r>
            <a:endParaRPr/>
          </a:p>
        </p:txBody>
      </p:sp>
      <p:grpSp>
        <p:nvGrpSpPr>
          <p:cNvPr id="1983" name="Google Shape;1983;p38"/>
          <p:cNvGrpSpPr/>
          <p:nvPr/>
        </p:nvGrpSpPr>
        <p:grpSpPr>
          <a:xfrm>
            <a:off x="6088990" y="1915032"/>
            <a:ext cx="1744712" cy="250568"/>
            <a:chOff x="2553143" y="372809"/>
            <a:chExt cx="2504252" cy="531539"/>
          </a:xfrm>
        </p:grpSpPr>
        <p:grpSp>
          <p:nvGrpSpPr>
            <p:cNvPr id="1984" name="Google Shape;1984;p38"/>
            <p:cNvGrpSpPr/>
            <p:nvPr/>
          </p:nvGrpSpPr>
          <p:grpSpPr>
            <a:xfrm flipH="1" rot="-5400000">
              <a:off x="2365228" y="560724"/>
              <a:ext cx="531539" cy="155710"/>
              <a:chOff x="1780525" y="2859350"/>
              <a:chExt cx="387250" cy="113450"/>
            </a:xfrm>
          </p:grpSpPr>
          <p:sp>
            <p:nvSpPr>
              <p:cNvPr id="1985" name="Google Shape;1985;p38"/>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8"/>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8"/>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8" name="Google Shape;1988;p38"/>
            <p:cNvGrpSpPr/>
            <p:nvPr/>
          </p:nvGrpSpPr>
          <p:grpSpPr>
            <a:xfrm flipH="1" rot="-5400000">
              <a:off x="2658796" y="560724"/>
              <a:ext cx="531539" cy="155710"/>
              <a:chOff x="1780525" y="2859350"/>
              <a:chExt cx="387250" cy="113450"/>
            </a:xfrm>
          </p:grpSpPr>
          <p:sp>
            <p:nvSpPr>
              <p:cNvPr id="1989" name="Google Shape;1989;p38"/>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8"/>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8"/>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2" name="Google Shape;1992;p38"/>
            <p:cNvGrpSpPr/>
            <p:nvPr/>
          </p:nvGrpSpPr>
          <p:grpSpPr>
            <a:xfrm flipH="1" rot="-5400000">
              <a:off x="2952364" y="560724"/>
              <a:ext cx="531539" cy="155710"/>
              <a:chOff x="1780525" y="2859350"/>
              <a:chExt cx="387250" cy="113450"/>
            </a:xfrm>
          </p:grpSpPr>
          <p:sp>
            <p:nvSpPr>
              <p:cNvPr id="1993" name="Google Shape;1993;p38"/>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8"/>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8"/>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6" name="Google Shape;1996;p38"/>
            <p:cNvGrpSpPr/>
            <p:nvPr/>
          </p:nvGrpSpPr>
          <p:grpSpPr>
            <a:xfrm flipH="1" rot="-5400000">
              <a:off x="3245932" y="560724"/>
              <a:ext cx="531539" cy="155710"/>
              <a:chOff x="1780525" y="2859350"/>
              <a:chExt cx="387250" cy="113450"/>
            </a:xfrm>
          </p:grpSpPr>
          <p:sp>
            <p:nvSpPr>
              <p:cNvPr id="1997" name="Google Shape;1997;p38"/>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8"/>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8"/>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0" name="Google Shape;2000;p38"/>
            <p:cNvGrpSpPr/>
            <p:nvPr/>
          </p:nvGrpSpPr>
          <p:grpSpPr>
            <a:xfrm flipH="1" rot="-5400000">
              <a:off x="3539499" y="560724"/>
              <a:ext cx="531539" cy="155710"/>
              <a:chOff x="1780525" y="2859350"/>
              <a:chExt cx="387250" cy="113450"/>
            </a:xfrm>
          </p:grpSpPr>
          <p:sp>
            <p:nvSpPr>
              <p:cNvPr id="2001" name="Google Shape;2001;p38"/>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8"/>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8"/>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4" name="Google Shape;2004;p38"/>
            <p:cNvGrpSpPr/>
            <p:nvPr/>
          </p:nvGrpSpPr>
          <p:grpSpPr>
            <a:xfrm flipH="1" rot="-5400000">
              <a:off x="3833067" y="560724"/>
              <a:ext cx="531539" cy="155710"/>
              <a:chOff x="1780525" y="2859350"/>
              <a:chExt cx="387250" cy="113450"/>
            </a:xfrm>
          </p:grpSpPr>
          <p:sp>
            <p:nvSpPr>
              <p:cNvPr id="2005" name="Google Shape;2005;p38"/>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8"/>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8"/>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8" name="Google Shape;2008;p38"/>
            <p:cNvGrpSpPr/>
            <p:nvPr/>
          </p:nvGrpSpPr>
          <p:grpSpPr>
            <a:xfrm flipH="1" rot="-5400000">
              <a:off x="4126635" y="560724"/>
              <a:ext cx="531539" cy="155710"/>
              <a:chOff x="1780525" y="2859350"/>
              <a:chExt cx="387250" cy="113450"/>
            </a:xfrm>
          </p:grpSpPr>
          <p:sp>
            <p:nvSpPr>
              <p:cNvPr id="2009" name="Google Shape;2009;p38"/>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8"/>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8"/>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2" name="Google Shape;2012;p38"/>
            <p:cNvGrpSpPr/>
            <p:nvPr/>
          </p:nvGrpSpPr>
          <p:grpSpPr>
            <a:xfrm flipH="1" rot="-5400000">
              <a:off x="4420203" y="560724"/>
              <a:ext cx="531539" cy="155710"/>
              <a:chOff x="1780525" y="2859350"/>
              <a:chExt cx="387250" cy="113450"/>
            </a:xfrm>
          </p:grpSpPr>
          <p:sp>
            <p:nvSpPr>
              <p:cNvPr id="2013" name="Google Shape;2013;p38"/>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8"/>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8"/>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6" name="Google Shape;2016;p38"/>
            <p:cNvGrpSpPr/>
            <p:nvPr/>
          </p:nvGrpSpPr>
          <p:grpSpPr>
            <a:xfrm flipH="1" rot="-5400000">
              <a:off x="4713770" y="560724"/>
              <a:ext cx="531539" cy="155710"/>
              <a:chOff x="1780525" y="2859350"/>
              <a:chExt cx="387250" cy="113450"/>
            </a:xfrm>
          </p:grpSpPr>
          <p:sp>
            <p:nvSpPr>
              <p:cNvPr id="2017" name="Google Shape;2017;p38"/>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8"/>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8"/>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20" name="Google Shape;2020;p38"/>
          <p:cNvSpPr/>
          <p:nvPr/>
        </p:nvSpPr>
        <p:spPr>
          <a:xfrm flipH="1" rot="-204881">
            <a:off x="6172105" y="2344416"/>
            <a:ext cx="1366367" cy="1436997"/>
          </a:xfrm>
          <a:custGeom>
            <a:rect b="b" l="l" r="r" t="t"/>
            <a:pathLst>
              <a:path extrusionOk="0" h="41199" w="39174">
                <a:moveTo>
                  <a:pt x="38203" y="14241"/>
                </a:moveTo>
                <a:cubicBezTo>
                  <a:pt x="38262" y="14241"/>
                  <a:pt x="38318" y="14246"/>
                  <a:pt x="38372" y="14256"/>
                </a:cubicBezTo>
                <a:cubicBezTo>
                  <a:pt x="37896" y="14933"/>
                  <a:pt x="37169" y="15033"/>
                  <a:pt x="36392" y="15284"/>
                </a:cubicBezTo>
                <a:cubicBezTo>
                  <a:pt x="36977" y="14631"/>
                  <a:pt x="37684" y="14241"/>
                  <a:pt x="38203" y="14241"/>
                </a:cubicBezTo>
                <a:close/>
                <a:moveTo>
                  <a:pt x="14312" y="572"/>
                </a:moveTo>
                <a:cubicBezTo>
                  <a:pt x="18998" y="748"/>
                  <a:pt x="22783" y="2652"/>
                  <a:pt x="25314" y="6687"/>
                </a:cubicBezTo>
                <a:cubicBezTo>
                  <a:pt x="29124" y="12728"/>
                  <a:pt x="26743" y="20497"/>
                  <a:pt x="20276" y="23479"/>
                </a:cubicBezTo>
                <a:cubicBezTo>
                  <a:pt x="18566" y="24273"/>
                  <a:pt x="16747" y="24650"/>
                  <a:pt x="14942" y="24650"/>
                </a:cubicBezTo>
                <a:cubicBezTo>
                  <a:pt x="10533" y="24650"/>
                  <a:pt x="6219" y="22398"/>
                  <a:pt x="3835" y="18467"/>
                </a:cubicBezTo>
                <a:cubicBezTo>
                  <a:pt x="1" y="12151"/>
                  <a:pt x="2733" y="4131"/>
                  <a:pt x="9625" y="1449"/>
                </a:cubicBezTo>
                <a:cubicBezTo>
                  <a:pt x="11129" y="873"/>
                  <a:pt x="12682" y="572"/>
                  <a:pt x="14312" y="572"/>
                </a:cubicBezTo>
                <a:close/>
                <a:moveTo>
                  <a:pt x="22285" y="27106"/>
                </a:moveTo>
                <a:cubicBezTo>
                  <a:pt x="22327" y="27106"/>
                  <a:pt x="22367" y="27109"/>
                  <a:pt x="22407" y="27114"/>
                </a:cubicBezTo>
                <a:cubicBezTo>
                  <a:pt x="22281" y="27891"/>
                  <a:pt x="21329" y="28542"/>
                  <a:pt x="19926" y="28868"/>
                </a:cubicBezTo>
                <a:cubicBezTo>
                  <a:pt x="20212" y="28033"/>
                  <a:pt x="21453" y="27106"/>
                  <a:pt x="22285" y="27106"/>
                </a:cubicBezTo>
                <a:close/>
                <a:moveTo>
                  <a:pt x="14272" y="0"/>
                </a:moveTo>
                <a:cubicBezTo>
                  <a:pt x="11993" y="0"/>
                  <a:pt x="9675" y="578"/>
                  <a:pt x="7545" y="1825"/>
                </a:cubicBezTo>
                <a:cubicBezTo>
                  <a:pt x="3033" y="4482"/>
                  <a:pt x="753" y="9469"/>
                  <a:pt x="1730" y="14607"/>
                </a:cubicBezTo>
                <a:cubicBezTo>
                  <a:pt x="2382" y="17966"/>
                  <a:pt x="4186" y="20622"/>
                  <a:pt x="6918" y="22627"/>
                </a:cubicBezTo>
                <a:cubicBezTo>
                  <a:pt x="7093" y="22753"/>
                  <a:pt x="7269" y="22903"/>
                  <a:pt x="7469" y="23028"/>
                </a:cubicBezTo>
                <a:cubicBezTo>
                  <a:pt x="7144" y="23780"/>
                  <a:pt x="6843" y="24507"/>
                  <a:pt x="6517" y="25209"/>
                </a:cubicBezTo>
                <a:cubicBezTo>
                  <a:pt x="4562" y="29269"/>
                  <a:pt x="3660" y="33580"/>
                  <a:pt x="3685" y="38066"/>
                </a:cubicBezTo>
                <a:cubicBezTo>
                  <a:pt x="3685" y="38843"/>
                  <a:pt x="3810" y="39620"/>
                  <a:pt x="3910" y="40397"/>
                </a:cubicBezTo>
                <a:cubicBezTo>
                  <a:pt x="3932" y="40589"/>
                  <a:pt x="4008" y="40764"/>
                  <a:pt x="4186" y="40764"/>
                </a:cubicBezTo>
                <a:cubicBezTo>
                  <a:pt x="4216" y="40764"/>
                  <a:pt x="4250" y="40759"/>
                  <a:pt x="4286" y="40748"/>
                </a:cubicBezTo>
                <a:cubicBezTo>
                  <a:pt x="4562" y="40698"/>
                  <a:pt x="4537" y="40497"/>
                  <a:pt x="4487" y="40272"/>
                </a:cubicBezTo>
                <a:cubicBezTo>
                  <a:pt x="4261" y="39319"/>
                  <a:pt x="4186" y="38342"/>
                  <a:pt x="4261" y="37339"/>
                </a:cubicBezTo>
                <a:cubicBezTo>
                  <a:pt x="4286" y="36612"/>
                  <a:pt x="4337" y="35886"/>
                  <a:pt x="4387" y="35184"/>
                </a:cubicBezTo>
                <a:cubicBezTo>
                  <a:pt x="4587" y="32126"/>
                  <a:pt x="5364" y="29219"/>
                  <a:pt x="6592" y="26437"/>
                </a:cubicBezTo>
                <a:cubicBezTo>
                  <a:pt x="6617" y="26387"/>
                  <a:pt x="6642" y="26337"/>
                  <a:pt x="6692" y="26211"/>
                </a:cubicBezTo>
                <a:cubicBezTo>
                  <a:pt x="6793" y="26387"/>
                  <a:pt x="6868" y="26487"/>
                  <a:pt x="6893" y="26562"/>
                </a:cubicBezTo>
                <a:cubicBezTo>
                  <a:pt x="7294" y="27565"/>
                  <a:pt x="7820" y="28492"/>
                  <a:pt x="8447" y="29369"/>
                </a:cubicBezTo>
                <a:cubicBezTo>
                  <a:pt x="9249" y="30522"/>
                  <a:pt x="10076" y="31725"/>
                  <a:pt x="10953" y="32828"/>
                </a:cubicBezTo>
                <a:cubicBezTo>
                  <a:pt x="11447" y="33470"/>
                  <a:pt x="11984" y="33766"/>
                  <a:pt x="12613" y="33766"/>
                </a:cubicBezTo>
                <a:cubicBezTo>
                  <a:pt x="12943" y="33766"/>
                  <a:pt x="13298" y="33685"/>
                  <a:pt x="13685" y="33530"/>
                </a:cubicBezTo>
                <a:cubicBezTo>
                  <a:pt x="14111" y="33354"/>
                  <a:pt x="14562" y="33154"/>
                  <a:pt x="14938" y="32903"/>
                </a:cubicBezTo>
                <a:cubicBezTo>
                  <a:pt x="16317" y="31926"/>
                  <a:pt x="17670" y="30898"/>
                  <a:pt x="19023" y="29921"/>
                </a:cubicBezTo>
                <a:cubicBezTo>
                  <a:pt x="19224" y="29770"/>
                  <a:pt x="19474" y="29670"/>
                  <a:pt x="19725" y="29595"/>
                </a:cubicBezTo>
                <a:cubicBezTo>
                  <a:pt x="20402" y="29294"/>
                  <a:pt x="21104" y="29043"/>
                  <a:pt x="21780" y="28743"/>
                </a:cubicBezTo>
                <a:cubicBezTo>
                  <a:pt x="22281" y="28517"/>
                  <a:pt x="22708" y="28141"/>
                  <a:pt x="22933" y="27615"/>
                </a:cubicBezTo>
                <a:cubicBezTo>
                  <a:pt x="23184" y="27013"/>
                  <a:pt x="22883" y="26512"/>
                  <a:pt x="22206" y="26487"/>
                </a:cubicBezTo>
                <a:cubicBezTo>
                  <a:pt x="22174" y="26485"/>
                  <a:pt x="22142" y="26484"/>
                  <a:pt x="22110" y="26484"/>
                </a:cubicBezTo>
                <a:cubicBezTo>
                  <a:pt x="21694" y="26484"/>
                  <a:pt x="21304" y="26634"/>
                  <a:pt x="20978" y="26913"/>
                </a:cubicBezTo>
                <a:cubicBezTo>
                  <a:pt x="20477" y="27389"/>
                  <a:pt x="20001" y="27865"/>
                  <a:pt x="19525" y="28367"/>
                </a:cubicBezTo>
                <a:cubicBezTo>
                  <a:pt x="19424" y="28442"/>
                  <a:pt x="19324" y="28592"/>
                  <a:pt x="19299" y="28718"/>
                </a:cubicBezTo>
                <a:cubicBezTo>
                  <a:pt x="19249" y="28993"/>
                  <a:pt x="19048" y="29169"/>
                  <a:pt x="18848" y="29319"/>
                </a:cubicBezTo>
                <a:cubicBezTo>
                  <a:pt x="17795" y="30146"/>
                  <a:pt x="16768" y="30973"/>
                  <a:pt x="15690" y="31750"/>
                </a:cubicBezTo>
                <a:cubicBezTo>
                  <a:pt x="14963" y="32226"/>
                  <a:pt x="14186" y="32652"/>
                  <a:pt x="13409" y="33003"/>
                </a:cubicBezTo>
                <a:cubicBezTo>
                  <a:pt x="13131" y="33134"/>
                  <a:pt x="12878" y="33198"/>
                  <a:pt x="12641" y="33198"/>
                </a:cubicBezTo>
                <a:cubicBezTo>
                  <a:pt x="12194" y="33198"/>
                  <a:pt x="11806" y="32969"/>
                  <a:pt x="11429" y="32527"/>
                </a:cubicBezTo>
                <a:cubicBezTo>
                  <a:pt x="11103" y="32176"/>
                  <a:pt x="10828" y="31800"/>
                  <a:pt x="10552" y="31424"/>
                </a:cubicBezTo>
                <a:cubicBezTo>
                  <a:pt x="9926" y="30497"/>
                  <a:pt x="9249" y="29595"/>
                  <a:pt x="8647" y="28642"/>
                </a:cubicBezTo>
                <a:cubicBezTo>
                  <a:pt x="8096" y="27715"/>
                  <a:pt x="7645" y="26763"/>
                  <a:pt x="7144" y="25835"/>
                </a:cubicBezTo>
                <a:cubicBezTo>
                  <a:pt x="7018" y="25585"/>
                  <a:pt x="7018" y="25359"/>
                  <a:pt x="7144" y="25134"/>
                </a:cubicBezTo>
                <a:cubicBezTo>
                  <a:pt x="7319" y="24708"/>
                  <a:pt x="7494" y="24281"/>
                  <a:pt x="7670" y="23855"/>
                </a:cubicBezTo>
                <a:cubicBezTo>
                  <a:pt x="7770" y="23680"/>
                  <a:pt x="7870" y="23530"/>
                  <a:pt x="7946" y="23379"/>
                </a:cubicBezTo>
                <a:cubicBezTo>
                  <a:pt x="10373" y="24604"/>
                  <a:pt x="12735" y="25233"/>
                  <a:pt x="15037" y="25233"/>
                </a:cubicBezTo>
                <a:cubicBezTo>
                  <a:pt x="18059" y="25233"/>
                  <a:pt x="20979" y="24148"/>
                  <a:pt x="23810" y="21901"/>
                </a:cubicBezTo>
                <a:cubicBezTo>
                  <a:pt x="23911" y="21976"/>
                  <a:pt x="24011" y="22076"/>
                  <a:pt x="24111" y="22176"/>
                </a:cubicBezTo>
                <a:cubicBezTo>
                  <a:pt x="24186" y="22251"/>
                  <a:pt x="24261" y="22377"/>
                  <a:pt x="24287" y="22477"/>
                </a:cubicBezTo>
                <a:cubicBezTo>
                  <a:pt x="24863" y="23805"/>
                  <a:pt x="25515" y="25109"/>
                  <a:pt x="25941" y="26487"/>
                </a:cubicBezTo>
                <a:cubicBezTo>
                  <a:pt x="26918" y="29570"/>
                  <a:pt x="27645" y="32703"/>
                  <a:pt x="27921" y="35936"/>
                </a:cubicBezTo>
                <a:cubicBezTo>
                  <a:pt x="28046" y="37364"/>
                  <a:pt x="28071" y="38818"/>
                  <a:pt x="27870" y="40272"/>
                </a:cubicBezTo>
                <a:cubicBezTo>
                  <a:pt x="27845" y="40522"/>
                  <a:pt x="27845" y="40748"/>
                  <a:pt x="27845" y="40998"/>
                </a:cubicBezTo>
                <a:cubicBezTo>
                  <a:pt x="27845" y="41074"/>
                  <a:pt x="27946" y="41199"/>
                  <a:pt x="28021" y="41199"/>
                </a:cubicBezTo>
                <a:cubicBezTo>
                  <a:pt x="28121" y="41199"/>
                  <a:pt x="28246" y="41149"/>
                  <a:pt x="28322" y="41074"/>
                </a:cubicBezTo>
                <a:cubicBezTo>
                  <a:pt x="28372" y="40973"/>
                  <a:pt x="28397" y="40848"/>
                  <a:pt x="28397" y="40723"/>
                </a:cubicBezTo>
                <a:cubicBezTo>
                  <a:pt x="28472" y="40096"/>
                  <a:pt x="28547" y="39495"/>
                  <a:pt x="28572" y="38868"/>
                </a:cubicBezTo>
                <a:cubicBezTo>
                  <a:pt x="28647" y="36261"/>
                  <a:pt x="28347" y="33730"/>
                  <a:pt x="27745" y="31199"/>
                </a:cubicBezTo>
                <a:cubicBezTo>
                  <a:pt x="27169" y="28642"/>
                  <a:pt x="26642" y="26086"/>
                  <a:pt x="25490" y="23705"/>
                </a:cubicBezTo>
                <a:cubicBezTo>
                  <a:pt x="25464" y="23655"/>
                  <a:pt x="25490" y="23555"/>
                  <a:pt x="25464" y="23429"/>
                </a:cubicBezTo>
                <a:lnTo>
                  <a:pt x="25464" y="23429"/>
                </a:lnTo>
                <a:cubicBezTo>
                  <a:pt x="26116" y="23855"/>
                  <a:pt x="26693" y="24281"/>
                  <a:pt x="27294" y="24657"/>
                </a:cubicBezTo>
                <a:cubicBezTo>
                  <a:pt x="27645" y="24883"/>
                  <a:pt x="28046" y="25134"/>
                  <a:pt x="28447" y="25284"/>
                </a:cubicBezTo>
                <a:cubicBezTo>
                  <a:pt x="28812" y="25438"/>
                  <a:pt x="29172" y="25513"/>
                  <a:pt x="29518" y="25513"/>
                </a:cubicBezTo>
                <a:cubicBezTo>
                  <a:pt x="30241" y="25513"/>
                  <a:pt x="30904" y="25184"/>
                  <a:pt x="31429" y="24557"/>
                </a:cubicBezTo>
                <a:cubicBezTo>
                  <a:pt x="31655" y="24281"/>
                  <a:pt x="31855" y="23981"/>
                  <a:pt x="32031" y="23655"/>
                </a:cubicBezTo>
                <a:cubicBezTo>
                  <a:pt x="32983" y="21875"/>
                  <a:pt x="34061" y="20171"/>
                  <a:pt x="34788" y="18291"/>
                </a:cubicBezTo>
                <a:cubicBezTo>
                  <a:pt x="35064" y="17565"/>
                  <a:pt x="35414" y="16838"/>
                  <a:pt x="35715" y="16161"/>
                </a:cubicBezTo>
                <a:cubicBezTo>
                  <a:pt x="36392" y="15911"/>
                  <a:pt x="37018" y="15710"/>
                  <a:pt x="37645" y="15484"/>
                </a:cubicBezTo>
                <a:cubicBezTo>
                  <a:pt x="38096" y="15334"/>
                  <a:pt x="38522" y="15083"/>
                  <a:pt x="38798" y="14657"/>
                </a:cubicBezTo>
                <a:cubicBezTo>
                  <a:pt x="39174" y="14181"/>
                  <a:pt x="38948" y="13680"/>
                  <a:pt x="38347" y="13630"/>
                </a:cubicBezTo>
                <a:cubicBezTo>
                  <a:pt x="38314" y="13627"/>
                  <a:pt x="38280" y="13625"/>
                  <a:pt x="38247" y="13625"/>
                </a:cubicBezTo>
                <a:cubicBezTo>
                  <a:pt x="38024" y="13625"/>
                  <a:pt x="37791" y="13693"/>
                  <a:pt x="37595" y="13780"/>
                </a:cubicBezTo>
                <a:cubicBezTo>
                  <a:pt x="36793" y="14106"/>
                  <a:pt x="36141" y="14632"/>
                  <a:pt x="35515" y="15209"/>
                </a:cubicBezTo>
                <a:cubicBezTo>
                  <a:pt x="35439" y="15284"/>
                  <a:pt x="35364" y="15409"/>
                  <a:pt x="35339" y="15510"/>
                </a:cubicBezTo>
                <a:cubicBezTo>
                  <a:pt x="35038" y="16211"/>
                  <a:pt x="34763" y="16888"/>
                  <a:pt x="34462" y="17565"/>
                </a:cubicBezTo>
                <a:cubicBezTo>
                  <a:pt x="34136" y="18342"/>
                  <a:pt x="33835" y="19093"/>
                  <a:pt x="33460" y="19845"/>
                </a:cubicBezTo>
                <a:cubicBezTo>
                  <a:pt x="32983" y="20798"/>
                  <a:pt x="32457" y="21725"/>
                  <a:pt x="31931" y="22652"/>
                </a:cubicBezTo>
                <a:cubicBezTo>
                  <a:pt x="31680" y="23129"/>
                  <a:pt x="31379" y="23580"/>
                  <a:pt x="31079" y="24031"/>
                </a:cubicBezTo>
                <a:cubicBezTo>
                  <a:pt x="30803" y="24457"/>
                  <a:pt x="30427" y="24733"/>
                  <a:pt x="29951" y="24883"/>
                </a:cubicBezTo>
                <a:cubicBezTo>
                  <a:pt x="29773" y="24947"/>
                  <a:pt x="29602" y="24975"/>
                  <a:pt x="29435" y="24975"/>
                </a:cubicBezTo>
                <a:cubicBezTo>
                  <a:pt x="29016" y="24975"/>
                  <a:pt x="28631" y="24798"/>
                  <a:pt x="28272" y="24582"/>
                </a:cubicBezTo>
                <a:cubicBezTo>
                  <a:pt x="27369" y="24031"/>
                  <a:pt x="26492" y="23429"/>
                  <a:pt x="25615" y="22828"/>
                </a:cubicBezTo>
                <a:cubicBezTo>
                  <a:pt x="25289" y="22602"/>
                  <a:pt x="25013" y="22276"/>
                  <a:pt x="24738" y="22001"/>
                </a:cubicBezTo>
                <a:cubicBezTo>
                  <a:pt x="24562" y="21800"/>
                  <a:pt x="24462" y="21575"/>
                  <a:pt x="24312" y="21349"/>
                </a:cubicBezTo>
                <a:cubicBezTo>
                  <a:pt x="24487" y="21149"/>
                  <a:pt x="24612" y="20998"/>
                  <a:pt x="24738" y="20848"/>
                </a:cubicBezTo>
                <a:cubicBezTo>
                  <a:pt x="27419" y="17615"/>
                  <a:pt x="28347" y="13956"/>
                  <a:pt x="27294" y="9895"/>
                </a:cubicBezTo>
                <a:cubicBezTo>
                  <a:pt x="25760" y="3830"/>
                  <a:pt x="20142" y="0"/>
                  <a:pt x="1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8"/>
          <p:cNvSpPr/>
          <p:nvPr/>
        </p:nvSpPr>
        <p:spPr>
          <a:xfrm flipH="1" rot="-204881">
            <a:off x="6790009" y="2746120"/>
            <a:ext cx="342690" cy="180257"/>
          </a:xfrm>
          <a:custGeom>
            <a:rect b="b" l="l" r="r" t="t"/>
            <a:pathLst>
              <a:path extrusionOk="0" h="5168" w="9825">
                <a:moveTo>
                  <a:pt x="9562" y="1"/>
                </a:moveTo>
                <a:cubicBezTo>
                  <a:pt x="9557" y="1"/>
                  <a:pt x="9553" y="2"/>
                  <a:pt x="9549" y="4"/>
                </a:cubicBezTo>
                <a:cubicBezTo>
                  <a:pt x="9424" y="29"/>
                  <a:pt x="9299" y="129"/>
                  <a:pt x="9274" y="254"/>
                </a:cubicBezTo>
                <a:cubicBezTo>
                  <a:pt x="9223" y="455"/>
                  <a:pt x="9248" y="680"/>
                  <a:pt x="9223" y="906"/>
                </a:cubicBezTo>
                <a:cubicBezTo>
                  <a:pt x="9111" y="3145"/>
                  <a:pt x="7560" y="4604"/>
                  <a:pt x="5479" y="4604"/>
                </a:cubicBezTo>
                <a:cubicBezTo>
                  <a:pt x="5230" y="4604"/>
                  <a:pt x="4974" y="4583"/>
                  <a:pt x="4712" y="4540"/>
                </a:cubicBezTo>
                <a:cubicBezTo>
                  <a:pt x="3183" y="4290"/>
                  <a:pt x="1930" y="3538"/>
                  <a:pt x="827" y="2460"/>
                </a:cubicBezTo>
                <a:cubicBezTo>
                  <a:pt x="702" y="2335"/>
                  <a:pt x="577" y="2184"/>
                  <a:pt x="426" y="2084"/>
                </a:cubicBezTo>
                <a:cubicBezTo>
                  <a:pt x="389" y="2059"/>
                  <a:pt x="326" y="2046"/>
                  <a:pt x="267" y="2046"/>
                </a:cubicBezTo>
                <a:cubicBezTo>
                  <a:pt x="207" y="2046"/>
                  <a:pt x="151" y="2059"/>
                  <a:pt x="126" y="2084"/>
                </a:cubicBezTo>
                <a:cubicBezTo>
                  <a:pt x="50" y="2159"/>
                  <a:pt x="0" y="2310"/>
                  <a:pt x="50" y="2410"/>
                </a:cubicBezTo>
                <a:cubicBezTo>
                  <a:pt x="76" y="2535"/>
                  <a:pt x="176" y="2635"/>
                  <a:pt x="301" y="2736"/>
                </a:cubicBezTo>
                <a:cubicBezTo>
                  <a:pt x="727" y="3112"/>
                  <a:pt x="1153" y="3538"/>
                  <a:pt x="1629" y="3863"/>
                </a:cubicBezTo>
                <a:cubicBezTo>
                  <a:pt x="2731" y="4647"/>
                  <a:pt x="3953" y="5168"/>
                  <a:pt x="5341" y="5168"/>
                </a:cubicBezTo>
                <a:cubicBezTo>
                  <a:pt x="5374" y="5168"/>
                  <a:pt x="5406" y="5167"/>
                  <a:pt x="5439" y="5167"/>
                </a:cubicBezTo>
                <a:cubicBezTo>
                  <a:pt x="6817" y="5167"/>
                  <a:pt x="7920" y="4716"/>
                  <a:pt x="8722" y="3763"/>
                </a:cubicBezTo>
                <a:cubicBezTo>
                  <a:pt x="9524" y="2811"/>
                  <a:pt x="9825" y="1683"/>
                  <a:pt x="9825" y="455"/>
                </a:cubicBezTo>
                <a:cubicBezTo>
                  <a:pt x="9825" y="380"/>
                  <a:pt x="9825" y="279"/>
                  <a:pt x="9800" y="229"/>
                </a:cubicBezTo>
                <a:cubicBezTo>
                  <a:pt x="9730" y="137"/>
                  <a:pt x="9618" y="1"/>
                  <a:pt x="9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8"/>
          <p:cNvSpPr/>
          <p:nvPr/>
        </p:nvSpPr>
        <p:spPr>
          <a:xfrm flipH="1" rot="-204881">
            <a:off x="6829035" y="2597711"/>
            <a:ext cx="52494" cy="66934"/>
          </a:xfrm>
          <a:custGeom>
            <a:rect b="b" l="l" r="r" t="t"/>
            <a:pathLst>
              <a:path extrusionOk="0" h="1919" w="1505">
                <a:moveTo>
                  <a:pt x="827" y="1"/>
                </a:moveTo>
                <a:cubicBezTo>
                  <a:pt x="426" y="26"/>
                  <a:pt x="50" y="277"/>
                  <a:pt x="0" y="652"/>
                </a:cubicBezTo>
                <a:cubicBezTo>
                  <a:pt x="0" y="828"/>
                  <a:pt x="75" y="1028"/>
                  <a:pt x="151" y="1229"/>
                </a:cubicBezTo>
                <a:cubicBezTo>
                  <a:pt x="328" y="1672"/>
                  <a:pt x="583" y="1919"/>
                  <a:pt x="882" y="1919"/>
                </a:cubicBezTo>
                <a:cubicBezTo>
                  <a:pt x="921" y="1919"/>
                  <a:pt x="962" y="1914"/>
                  <a:pt x="1003" y="1906"/>
                </a:cubicBezTo>
                <a:cubicBezTo>
                  <a:pt x="1329" y="1830"/>
                  <a:pt x="1504" y="1505"/>
                  <a:pt x="1504" y="928"/>
                </a:cubicBezTo>
                <a:cubicBezTo>
                  <a:pt x="1504" y="878"/>
                  <a:pt x="1504" y="778"/>
                  <a:pt x="1479" y="678"/>
                </a:cubicBezTo>
                <a:cubicBezTo>
                  <a:pt x="1404" y="277"/>
                  <a:pt x="1153" y="1"/>
                  <a:pt x="8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8"/>
          <p:cNvSpPr/>
          <p:nvPr/>
        </p:nvSpPr>
        <p:spPr>
          <a:xfrm flipH="1" rot="-204881">
            <a:off x="7083310" y="2667636"/>
            <a:ext cx="52494" cy="66934"/>
          </a:xfrm>
          <a:custGeom>
            <a:rect b="b" l="l" r="r" t="t"/>
            <a:pathLst>
              <a:path extrusionOk="0" h="1919" w="1505">
                <a:moveTo>
                  <a:pt x="827" y="1"/>
                </a:moveTo>
                <a:cubicBezTo>
                  <a:pt x="426" y="26"/>
                  <a:pt x="50" y="277"/>
                  <a:pt x="0" y="652"/>
                </a:cubicBezTo>
                <a:cubicBezTo>
                  <a:pt x="0" y="828"/>
                  <a:pt x="75" y="1028"/>
                  <a:pt x="151" y="1229"/>
                </a:cubicBezTo>
                <a:cubicBezTo>
                  <a:pt x="328" y="1672"/>
                  <a:pt x="583" y="1919"/>
                  <a:pt x="882" y="1919"/>
                </a:cubicBezTo>
                <a:cubicBezTo>
                  <a:pt x="921" y="1919"/>
                  <a:pt x="962" y="1914"/>
                  <a:pt x="1003" y="1906"/>
                </a:cubicBezTo>
                <a:cubicBezTo>
                  <a:pt x="1329" y="1830"/>
                  <a:pt x="1504" y="1505"/>
                  <a:pt x="1504" y="928"/>
                </a:cubicBezTo>
                <a:cubicBezTo>
                  <a:pt x="1504" y="878"/>
                  <a:pt x="1504" y="778"/>
                  <a:pt x="1479" y="678"/>
                </a:cubicBezTo>
                <a:cubicBezTo>
                  <a:pt x="1404" y="277"/>
                  <a:pt x="1153" y="1"/>
                  <a:pt x="8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sp>
        <p:nvSpPr>
          <p:cNvPr id="2028" name="Google Shape;2028;p39"/>
          <p:cNvSpPr txBox="1"/>
          <p:nvPr>
            <p:ph type="ctrTitle"/>
          </p:nvPr>
        </p:nvSpPr>
        <p:spPr>
          <a:xfrm>
            <a:off x="713250" y="446075"/>
            <a:ext cx="7717500" cy="53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Tragédia de los Comunes</a:t>
            </a:r>
            <a:endParaRPr/>
          </a:p>
        </p:txBody>
      </p:sp>
      <p:pic>
        <p:nvPicPr>
          <p:cNvPr id="2029" name="Google Shape;2029;p39"/>
          <p:cNvPicPr preferRelativeResize="0"/>
          <p:nvPr/>
        </p:nvPicPr>
        <p:blipFill>
          <a:blip r:embed="rId3">
            <a:alphaModFix/>
          </a:blip>
          <a:stretch>
            <a:fillRect/>
          </a:stretch>
        </p:blipFill>
        <p:spPr>
          <a:xfrm>
            <a:off x="1688975" y="1521750"/>
            <a:ext cx="5766049" cy="291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sp>
        <p:nvSpPr>
          <p:cNvPr id="2034" name="Google Shape;2034;p40"/>
          <p:cNvSpPr/>
          <p:nvPr/>
        </p:nvSpPr>
        <p:spPr>
          <a:xfrm>
            <a:off x="715625" y="543200"/>
            <a:ext cx="7718100" cy="25302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0"/>
          <p:cNvSpPr txBox="1"/>
          <p:nvPr>
            <p:ph type="title"/>
          </p:nvPr>
        </p:nvSpPr>
        <p:spPr>
          <a:xfrm>
            <a:off x="2712400" y="1503900"/>
            <a:ext cx="5465400" cy="86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Diagrama Causal</a:t>
            </a:r>
            <a:endParaRPr/>
          </a:p>
        </p:txBody>
      </p:sp>
      <p:sp>
        <p:nvSpPr>
          <p:cNvPr id="2036" name="Google Shape;2036;p40"/>
          <p:cNvSpPr txBox="1"/>
          <p:nvPr>
            <p:ph idx="2" type="title"/>
          </p:nvPr>
        </p:nvSpPr>
        <p:spPr>
          <a:xfrm>
            <a:off x="1161900" y="1253400"/>
            <a:ext cx="1436100" cy="136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037" name="Google Shape;2037;p40"/>
          <p:cNvSpPr/>
          <p:nvPr/>
        </p:nvSpPr>
        <p:spPr>
          <a:xfrm>
            <a:off x="5255276" y="2015423"/>
            <a:ext cx="4125" cy="7182"/>
          </a:xfrm>
          <a:custGeom>
            <a:rect b="b" l="l" r="r" t="t"/>
            <a:pathLst>
              <a:path extrusionOk="0" h="101" w="58">
                <a:moveTo>
                  <a:pt x="1" y="0"/>
                </a:moveTo>
                <a:cubicBezTo>
                  <a:pt x="15" y="43"/>
                  <a:pt x="44" y="72"/>
                  <a:pt x="58" y="100"/>
                </a:cubicBezTo>
                <a:cubicBezTo>
                  <a:pt x="44" y="72"/>
                  <a:pt x="15" y="29"/>
                  <a:pt x="1" y="0"/>
                </a:cubicBezTo>
                <a:close/>
              </a:path>
            </a:pathLst>
          </a:custGeom>
          <a:solidFill>
            <a:srgbClr val="4D7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8" name="Google Shape;2038;p40"/>
          <p:cNvGrpSpPr/>
          <p:nvPr/>
        </p:nvGrpSpPr>
        <p:grpSpPr>
          <a:xfrm>
            <a:off x="879258" y="402095"/>
            <a:ext cx="7385477" cy="511271"/>
            <a:chOff x="784421" y="402095"/>
            <a:chExt cx="7385477" cy="511271"/>
          </a:xfrm>
        </p:grpSpPr>
        <p:grpSp>
          <p:nvGrpSpPr>
            <p:cNvPr id="2039" name="Google Shape;2039;p40"/>
            <p:cNvGrpSpPr/>
            <p:nvPr/>
          </p:nvGrpSpPr>
          <p:grpSpPr>
            <a:xfrm>
              <a:off x="784421" y="402095"/>
              <a:ext cx="325269" cy="511271"/>
              <a:chOff x="1471100" y="1593200"/>
              <a:chExt cx="235600" cy="370325"/>
            </a:xfrm>
          </p:grpSpPr>
          <p:sp>
            <p:nvSpPr>
              <p:cNvPr id="2040" name="Google Shape;2040;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3" name="Google Shape;2043;p40"/>
            <p:cNvGrpSpPr/>
            <p:nvPr/>
          </p:nvGrpSpPr>
          <p:grpSpPr>
            <a:xfrm>
              <a:off x="1288721" y="402095"/>
              <a:ext cx="325269" cy="511271"/>
              <a:chOff x="1471100" y="1593200"/>
              <a:chExt cx="235600" cy="370325"/>
            </a:xfrm>
          </p:grpSpPr>
          <p:sp>
            <p:nvSpPr>
              <p:cNvPr id="2044" name="Google Shape;2044;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7" name="Google Shape;2047;p40"/>
            <p:cNvGrpSpPr/>
            <p:nvPr/>
          </p:nvGrpSpPr>
          <p:grpSpPr>
            <a:xfrm>
              <a:off x="1793022" y="402095"/>
              <a:ext cx="325269" cy="511271"/>
              <a:chOff x="1471100" y="1593200"/>
              <a:chExt cx="235600" cy="370325"/>
            </a:xfrm>
          </p:grpSpPr>
          <p:sp>
            <p:nvSpPr>
              <p:cNvPr id="2048" name="Google Shape;2048;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1" name="Google Shape;2051;p40"/>
            <p:cNvGrpSpPr/>
            <p:nvPr/>
          </p:nvGrpSpPr>
          <p:grpSpPr>
            <a:xfrm>
              <a:off x="2297323" y="402095"/>
              <a:ext cx="325269" cy="511271"/>
              <a:chOff x="1471100" y="1593200"/>
              <a:chExt cx="235600" cy="370325"/>
            </a:xfrm>
          </p:grpSpPr>
          <p:sp>
            <p:nvSpPr>
              <p:cNvPr id="2052" name="Google Shape;2052;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5" name="Google Shape;2055;p40"/>
            <p:cNvGrpSpPr/>
            <p:nvPr/>
          </p:nvGrpSpPr>
          <p:grpSpPr>
            <a:xfrm>
              <a:off x="2801624" y="402095"/>
              <a:ext cx="325269" cy="511271"/>
              <a:chOff x="1471100" y="1593200"/>
              <a:chExt cx="235600" cy="370325"/>
            </a:xfrm>
          </p:grpSpPr>
          <p:sp>
            <p:nvSpPr>
              <p:cNvPr id="2056" name="Google Shape;2056;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9" name="Google Shape;2059;p40"/>
            <p:cNvGrpSpPr/>
            <p:nvPr/>
          </p:nvGrpSpPr>
          <p:grpSpPr>
            <a:xfrm>
              <a:off x="3305925" y="402095"/>
              <a:ext cx="325269" cy="511271"/>
              <a:chOff x="1471100" y="1593200"/>
              <a:chExt cx="235600" cy="370325"/>
            </a:xfrm>
          </p:grpSpPr>
          <p:sp>
            <p:nvSpPr>
              <p:cNvPr id="2060" name="Google Shape;2060;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3" name="Google Shape;2063;p40"/>
            <p:cNvGrpSpPr/>
            <p:nvPr/>
          </p:nvGrpSpPr>
          <p:grpSpPr>
            <a:xfrm>
              <a:off x="3810225" y="402095"/>
              <a:ext cx="325269" cy="511271"/>
              <a:chOff x="1471100" y="1593200"/>
              <a:chExt cx="235600" cy="370325"/>
            </a:xfrm>
          </p:grpSpPr>
          <p:sp>
            <p:nvSpPr>
              <p:cNvPr id="2064" name="Google Shape;2064;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7" name="Google Shape;2067;p40"/>
            <p:cNvGrpSpPr/>
            <p:nvPr/>
          </p:nvGrpSpPr>
          <p:grpSpPr>
            <a:xfrm>
              <a:off x="4314526" y="402095"/>
              <a:ext cx="325269" cy="511271"/>
              <a:chOff x="1471100" y="1593200"/>
              <a:chExt cx="235600" cy="370325"/>
            </a:xfrm>
          </p:grpSpPr>
          <p:sp>
            <p:nvSpPr>
              <p:cNvPr id="2068" name="Google Shape;2068;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1" name="Google Shape;2071;p40"/>
            <p:cNvGrpSpPr/>
            <p:nvPr/>
          </p:nvGrpSpPr>
          <p:grpSpPr>
            <a:xfrm>
              <a:off x="4818827" y="402095"/>
              <a:ext cx="325269" cy="511271"/>
              <a:chOff x="1471100" y="1593200"/>
              <a:chExt cx="235600" cy="370325"/>
            </a:xfrm>
          </p:grpSpPr>
          <p:sp>
            <p:nvSpPr>
              <p:cNvPr id="2072" name="Google Shape;2072;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5" name="Google Shape;2075;p40"/>
            <p:cNvGrpSpPr/>
            <p:nvPr/>
          </p:nvGrpSpPr>
          <p:grpSpPr>
            <a:xfrm>
              <a:off x="5323128" y="402095"/>
              <a:ext cx="325269" cy="511271"/>
              <a:chOff x="1471100" y="1593200"/>
              <a:chExt cx="235600" cy="370325"/>
            </a:xfrm>
          </p:grpSpPr>
          <p:sp>
            <p:nvSpPr>
              <p:cNvPr id="2076" name="Google Shape;2076;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9" name="Google Shape;2079;p40"/>
            <p:cNvGrpSpPr/>
            <p:nvPr/>
          </p:nvGrpSpPr>
          <p:grpSpPr>
            <a:xfrm>
              <a:off x="5827429" y="402095"/>
              <a:ext cx="325269" cy="511271"/>
              <a:chOff x="1471100" y="1593200"/>
              <a:chExt cx="235600" cy="370325"/>
            </a:xfrm>
          </p:grpSpPr>
          <p:sp>
            <p:nvSpPr>
              <p:cNvPr id="2080" name="Google Shape;2080;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40"/>
            <p:cNvGrpSpPr/>
            <p:nvPr/>
          </p:nvGrpSpPr>
          <p:grpSpPr>
            <a:xfrm>
              <a:off x="6331729" y="402095"/>
              <a:ext cx="325269" cy="511271"/>
              <a:chOff x="1471100" y="1593200"/>
              <a:chExt cx="235600" cy="370325"/>
            </a:xfrm>
          </p:grpSpPr>
          <p:sp>
            <p:nvSpPr>
              <p:cNvPr id="2084" name="Google Shape;2084;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7" name="Google Shape;2087;p40"/>
            <p:cNvGrpSpPr/>
            <p:nvPr/>
          </p:nvGrpSpPr>
          <p:grpSpPr>
            <a:xfrm>
              <a:off x="6836029" y="402095"/>
              <a:ext cx="325269" cy="511271"/>
              <a:chOff x="1471100" y="1593200"/>
              <a:chExt cx="235600" cy="370325"/>
            </a:xfrm>
          </p:grpSpPr>
          <p:sp>
            <p:nvSpPr>
              <p:cNvPr id="2088" name="Google Shape;2088;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1" name="Google Shape;2091;p40"/>
            <p:cNvGrpSpPr/>
            <p:nvPr/>
          </p:nvGrpSpPr>
          <p:grpSpPr>
            <a:xfrm>
              <a:off x="7340329" y="402095"/>
              <a:ext cx="325269" cy="511271"/>
              <a:chOff x="1471100" y="1593200"/>
              <a:chExt cx="235600" cy="370325"/>
            </a:xfrm>
          </p:grpSpPr>
          <p:sp>
            <p:nvSpPr>
              <p:cNvPr id="2092" name="Google Shape;2092;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5" name="Google Shape;2095;p40"/>
            <p:cNvGrpSpPr/>
            <p:nvPr/>
          </p:nvGrpSpPr>
          <p:grpSpPr>
            <a:xfrm>
              <a:off x="7844629" y="402095"/>
              <a:ext cx="325269" cy="511271"/>
              <a:chOff x="1471100" y="1593200"/>
              <a:chExt cx="235600" cy="370325"/>
            </a:xfrm>
          </p:grpSpPr>
          <p:sp>
            <p:nvSpPr>
              <p:cNvPr id="2096" name="Google Shape;2096;p40"/>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0"/>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0"/>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99" name="Google Shape;2099;p40"/>
          <p:cNvSpPr/>
          <p:nvPr/>
        </p:nvSpPr>
        <p:spPr>
          <a:xfrm>
            <a:off x="715625" y="3406900"/>
            <a:ext cx="3073800" cy="13656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0"/>
          <p:cNvSpPr/>
          <p:nvPr/>
        </p:nvSpPr>
        <p:spPr>
          <a:xfrm>
            <a:off x="4399950" y="3406900"/>
            <a:ext cx="4033800" cy="13656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1" name="Google Shape;2101;p40"/>
          <p:cNvGrpSpPr/>
          <p:nvPr/>
        </p:nvGrpSpPr>
        <p:grpSpPr>
          <a:xfrm>
            <a:off x="4031919" y="3569172"/>
            <a:ext cx="531539" cy="1041063"/>
            <a:chOff x="4031919" y="3569172"/>
            <a:chExt cx="531539" cy="1041063"/>
          </a:xfrm>
        </p:grpSpPr>
        <p:grpSp>
          <p:nvGrpSpPr>
            <p:cNvPr id="2102" name="Google Shape;2102;p40"/>
            <p:cNvGrpSpPr/>
            <p:nvPr/>
          </p:nvGrpSpPr>
          <p:grpSpPr>
            <a:xfrm>
              <a:off x="4031919" y="3569172"/>
              <a:ext cx="531539" cy="155710"/>
              <a:chOff x="1780525" y="2859350"/>
              <a:chExt cx="387250" cy="113450"/>
            </a:xfrm>
          </p:grpSpPr>
          <p:sp>
            <p:nvSpPr>
              <p:cNvPr id="2103" name="Google Shape;2103;p40"/>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0"/>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0"/>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6" name="Google Shape;2106;p40"/>
            <p:cNvGrpSpPr/>
            <p:nvPr/>
          </p:nvGrpSpPr>
          <p:grpSpPr>
            <a:xfrm>
              <a:off x="4031919" y="3864286"/>
              <a:ext cx="531539" cy="155710"/>
              <a:chOff x="1780525" y="2859350"/>
              <a:chExt cx="387250" cy="113450"/>
            </a:xfrm>
          </p:grpSpPr>
          <p:sp>
            <p:nvSpPr>
              <p:cNvPr id="2107" name="Google Shape;2107;p40"/>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0"/>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0"/>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0" name="Google Shape;2110;p40"/>
            <p:cNvGrpSpPr/>
            <p:nvPr/>
          </p:nvGrpSpPr>
          <p:grpSpPr>
            <a:xfrm>
              <a:off x="4031919" y="4159400"/>
              <a:ext cx="531539" cy="155710"/>
              <a:chOff x="1780525" y="2859350"/>
              <a:chExt cx="387250" cy="113450"/>
            </a:xfrm>
          </p:grpSpPr>
          <p:sp>
            <p:nvSpPr>
              <p:cNvPr id="2111" name="Google Shape;2111;p40"/>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0"/>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0"/>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4" name="Google Shape;2114;p40"/>
            <p:cNvGrpSpPr/>
            <p:nvPr/>
          </p:nvGrpSpPr>
          <p:grpSpPr>
            <a:xfrm>
              <a:off x="4031919" y="4454525"/>
              <a:ext cx="531539" cy="155710"/>
              <a:chOff x="1780525" y="2859350"/>
              <a:chExt cx="387250" cy="113450"/>
            </a:xfrm>
          </p:grpSpPr>
          <p:sp>
            <p:nvSpPr>
              <p:cNvPr id="2115" name="Google Shape;2115;p40"/>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0"/>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0"/>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18" name="Google Shape;2118;p40"/>
          <p:cNvGrpSpPr/>
          <p:nvPr/>
        </p:nvGrpSpPr>
        <p:grpSpPr>
          <a:xfrm>
            <a:off x="1289140" y="3612346"/>
            <a:ext cx="1926766" cy="954720"/>
            <a:chOff x="5010950" y="3680700"/>
            <a:chExt cx="948025" cy="469750"/>
          </a:xfrm>
        </p:grpSpPr>
        <p:sp>
          <p:nvSpPr>
            <p:cNvPr id="2119" name="Google Shape;2119;p40"/>
            <p:cNvSpPr/>
            <p:nvPr/>
          </p:nvSpPr>
          <p:spPr>
            <a:xfrm>
              <a:off x="5490275" y="3680700"/>
              <a:ext cx="468700" cy="464925"/>
            </a:xfrm>
            <a:custGeom>
              <a:rect b="b" l="l" r="r" t="t"/>
              <a:pathLst>
                <a:path extrusionOk="0" h="18597" w="18748">
                  <a:moveTo>
                    <a:pt x="10652" y="624"/>
                  </a:moveTo>
                  <a:cubicBezTo>
                    <a:pt x="11229" y="649"/>
                    <a:pt x="11755" y="800"/>
                    <a:pt x="12306" y="1025"/>
                  </a:cubicBezTo>
                  <a:cubicBezTo>
                    <a:pt x="12206" y="1301"/>
                    <a:pt x="12106" y="1527"/>
                    <a:pt x="12006" y="1752"/>
                  </a:cubicBezTo>
                  <a:cubicBezTo>
                    <a:pt x="11805" y="2228"/>
                    <a:pt x="11855" y="2404"/>
                    <a:pt x="12256" y="2679"/>
                  </a:cubicBezTo>
                  <a:cubicBezTo>
                    <a:pt x="12482" y="2830"/>
                    <a:pt x="12733" y="2980"/>
                    <a:pt x="12983" y="3131"/>
                  </a:cubicBezTo>
                  <a:cubicBezTo>
                    <a:pt x="13153" y="3216"/>
                    <a:pt x="13269" y="3260"/>
                    <a:pt x="13373" y="3260"/>
                  </a:cubicBezTo>
                  <a:cubicBezTo>
                    <a:pt x="13514" y="3260"/>
                    <a:pt x="13633" y="3178"/>
                    <a:pt x="13835" y="3005"/>
                  </a:cubicBezTo>
                  <a:cubicBezTo>
                    <a:pt x="14086" y="2780"/>
                    <a:pt x="14337" y="2529"/>
                    <a:pt x="14637" y="2253"/>
                  </a:cubicBezTo>
                  <a:cubicBezTo>
                    <a:pt x="15063" y="2554"/>
                    <a:pt x="15489" y="2955"/>
                    <a:pt x="15941" y="3431"/>
                  </a:cubicBezTo>
                  <a:cubicBezTo>
                    <a:pt x="15640" y="3707"/>
                    <a:pt x="15389" y="3958"/>
                    <a:pt x="15113" y="4233"/>
                  </a:cubicBezTo>
                  <a:cubicBezTo>
                    <a:pt x="14712" y="4634"/>
                    <a:pt x="14712" y="4735"/>
                    <a:pt x="15063" y="5186"/>
                  </a:cubicBezTo>
                  <a:cubicBezTo>
                    <a:pt x="15239" y="5436"/>
                    <a:pt x="15414" y="5687"/>
                    <a:pt x="15615" y="5913"/>
                  </a:cubicBezTo>
                  <a:cubicBezTo>
                    <a:pt x="15786" y="6115"/>
                    <a:pt x="15890" y="6202"/>
                    <a:pt x="16040" y="6202"/>
                  </a:cubicBezTo>
                  <a:cubicBezTo>
                    <a:pt x="16132" y="6202"/>
                    <a:pt x="16240" y="6170"/>
                    <a:pt x="16392" y="6113"/>
                  </a:cubicBezTo>
                  <a:cubicBezTo>
                    <a:pt x="16718" y="5988"/>
                    <a:pt x="17018" y="5862"/>
                    <a:pt x="17394" y="5712"/>
                  </a:cubicBezTo>
                  <a:cubicBezTo>
                    <a:pt x="17745" y="6364"/>
                    <a:pt x="17921" y="7040"/>
                    <a:pt x="18046" y="7817"/>
                  </a:cubicBezTo>
                  <a:cubicBezTo>
                    <a:pt x="17645" y="7893"/>
                    <a:pt x="17294" y="7943"/>
                    <a:pt x="16918" y="7993"/>
                  </a:cubicBezTo>
                  <a:cubicBezTo>
                    <a:pt x="16392" y="8043"/>
                    <a:pt x="16342" y="8118"/>
                    <a:pt x="16342" y="8644"/>
                  </a:cubicBezTo>
                  <a:cubicBezTo>
                    <a:pt x="16367" y="9096"/>
                    <a:pt x="16367" y="9572"/>
                    <a:pt x="16417" y="10023"/>
                  </a:cubicBezTo>
                  <a:cubicBezTo>
                    <a:pt x="16417" y="10248"/>
                    <a:pt x="16492" y="10474"/>
                    <a:pt x="16517" y="10750"/>
                  </a:cubicBezTo>
                  <a:lnTo>
                    <a:pt x="18096" y="10750"/>
                  </a:lnTo>
                  <a:cubicBezTo>
                    <a:pt x="17946" y="11301"/>
                    <a:pt x="17820" y="11802"/>
                    <a:pt x="17670" y="12404"/>
                  </a:cubicBezTo>
                  <a:cubicBezTo>
                    <a:pt x="17269" y="12203"/>
                    <a:pt x="16968" y="12028"/>
                    <a:pt x="16642" y="11877"/>
                  </a:cubicBezTo>
                  <a:cubicBezTo>
                    <a:pt x="16485" y="11813"/>
                    <a:pt x="16362" y="11775"/>
                    <a:pt x="16256" y="11775"/>
                  </a:cubicBezTo>
                  <a:cubicBezTo>
                    <a:pt x="16076" y="11775"/>
                    <a:pt x="15948" y="11884"/>
                    <a:pt x="15790" y="12153"/>
                  </a:cubicBezTo>
                  <a:cubicBezTo>
                    <a:pt x="15640" y="12479"/>
                    <a:pt x="15464" y="12805"/>
                    <a:pt x="15339" y="13156"/>
                  </a:cubicBezTo>
                  <a:cubicBezTo>
                    <a:pt x="15189" y="13532"/>
                    <a:pt x="15264" y="13732"/>
                    <a:pt x="15615" y="13983"/>
                  </a:cubicBezTo>
                  <a:cubicBezTo>
                    <a:pt x="15865" y="14183"/>
                    <a:pt x="16116" y="14359"/>
                    <a:pt x="16467" y="14584"/>
                  </a:cubicBezTo>
                  <a:cubicBezTo>
                    <a:pt x="16066" y="15035"/>
                    <a:pt x="15715" y="15411"/>
                    <a:pt x="15339" y="15837"/>
                  </a:cubicBezTo>
                  <a:cubicBezTo>
                    <a:pt x="15063" y="15537"/>
                    <a:pt x="14863" y="15311"/>
                    <a:pt x="14637" y="15086"/>
                  </a:cubicBezTo>
                  <a:cubicBezTo>
                    <a:pt x="14421" y="14842"/>
                    <a:pt x="14270" y="14730"/>
                    <a:pt x="14098" y="14730"/>
                  </a:cubicBezTo>
                  <a:cubicBezTo>
                    <a:pt x="13951" y="14730"/>
                    <a:pt x="13790" y="14811"/>
                    <a:pt x="13560" y="14960"/>
                  </a:cubicBezTo>
                  <a:cubicBezTo>
                    <a:pt x="13334" y="15111"/>
                    <a:pt x="13134" y="15261"/>
                    <a:pt x="12908" y="15411"/>
                  </a:cubicBezTo>
                  <a:cubicBezTo>
                    <a:pt x="12482" y="15737"/>
                    <a:pt x="12457" y="15862"/>
                    <a:pt x="12657" y="16339"/>
                  </a:cubicBezTo>
                  <a:cubicBezTo>
                    <a:pt x="12733" y="16489"/>
                    <a:pt x="12808" y="16639"/>
                    <a:pt x="12883" y="16765"/>
                  </a:cubicBezTo>
                  <a:cubicBezTo>
                    <a:pt x="12933" y="16915"/>
                    <a:pt x="13008" y="17065"/>
                    <a:pt x="13083" y="17291"/>
                  </a:cubicBezTo>
                  <a:cubicBezTo>
                    <a:pt x="12457" y="17642"/>
                    <a:pt x="11780" y="17817"/>
                    <a:pt x="11003" y="17968"/>
                  </a:cubicBezTo>
                  <a:cubicBezTo>
                    <a:pt x="10978" y="17642"/>
                    <a:pt x="10953" y="17366"/>
                    <a:pt x="10928" y="17091"/>
                  </a:cubicBezTo>
                  <a:cubicBezTo>
                    <a:pt x="10903" y="16514"/>
                    <a:pt x="10828" y="16439"/>
                    <a:pt x="10251" y="16439"/>
                  </a:cubicBezTo>
                  <a:cubicBezTo>
                    <a:pt x="10118" y="16431"/>
                    <a:pt x="9981" y="16428"/>
                    <a:pt x="9844" y="16428"/>
                  </a:cubicBezTo>
                  <a:cubicBezTo>
                    <a:pt x="9569" y="16428"/>
                    <a:pt x="9291" y="16439"/>
                    <a:pt x="9023" y="16439"/>
                  </a:cubicBezTo>
                  <a:cubicBezTo>
                    <a:pt x="8372" y="16489"/>
                    <a:pt x="8296" y="16564"/>
                    <a:pt x="8221" y="17241"/>
                  </a:cubicBezTo>
                  <a:cubicBezTo>
                    <a:pt x="8171" y="17466"/>
                    <a:pt x="8171" y="17717"/>
                    <a:pt x="8146" y="17993"/>
                  </a:cubicBezTo>
                  <a:cubicBezTo>
                    <a:pt x="8108" y="17994"/>
                    <a:pt x="8069" y="17995"/>
                    <a:pt x="8032" y="17995"/>
                  </a:cubicBezTo>
                  <a:cubicBezTo>
                    <a:pt x="7480" y="17995"/>
                    <a:pt x="7006" y="17828"/>
                    <a:pt x="6467" y="17617"/>
                  </a:cubicBezTo>
                  <a:cubicBezTo>
                    <a:pt x="6567" y="17291"/>
                    <a:pt x="6692" y="16990"/>
                    <a:pt x="6793" y="16690"/>
                  </a:cubicBezTo>
                  <a:cubicBezTo>
                    <a:pt x="6943" y="16213"/>
                    <a:pt x="6918" y="16063"/>
                    <a:pt x="6492" y="15762"/>
                  </a:cubicBezTo>
                  <a:cubicBezTo>
                    <a:pt x="6191" y="15562"/>
                    <a:pt x="5840" y="15386"/>
                    <a:pt x="5514" y="15186"/>
                  </a:cubicBezTo>
                  <a:cubicBezTo>
                    <a:pt x="5409" y="15128"/>
                    <a:pt x="5303" y="15100"/>
                    <a:pt x="5199" y="15100"/>
                  </a:cubicBezTo>
                  <a:cubicBezTo>
                    <a:pt x="5034" y="15100"/>
                    <a:pt x="4876" y="15172"/>
                    <a:pt x="4737" y="15311"/>
                  </a:cubicBezTo>
                  <a:cubicBezTo>
                    <a:pt x="4587" y="15461"/>
                    <a:pt x="4437" y="15587"/>
                    <a:pt x="4286" y="15712"/>
                  </a:cubicBezTo>
                  <a:cubicBezTo>
                    <a:pt x="4161" y="15862"/>
                    <a:pt x="4011" y="15988"/>
                    <a:pt x="3785" y="16188"/>
                  </a:cubicBezTo>
                  <a:cubicBezTo>
                    <a:pt x="3309" y="15687"/>
                    <a:pt x="2858" y="15236"/>
                    <a:pt x="2331" y="14685"/>
                  </a:cubicBezTo>
                  <a:cubicBezTo>
                    <a:pt x="2657" y="14459"/>
                    <a:pt x="2933" y="14284"/>
                    <a:pt x="3184" y="14108"/>
                  </a:cubicBezTo>
                  <a:cubicBezTo>
                    <a:pt x="3560" y="13857"/>
                    <a:pt x="3585" y="13732"/>
                    <a:pt x="3459" y="13306"/>
                  </a:cubicBezTo>
                  <a:cubicBezTo>
                    <a:pt x="3359" y="13055"/>
                    <a:pt x="3284" y="12805"/>
                    <a:pt x="3184" y="12554"/>
                  </a:cubicBezTo>
                  <a:cubicBezTo>
                    <a:pt x="3035" y="12128"/>
                    <a:pt x="2915" y="11976"/>
                    <a:pt x="2629" y="11976"/>
                  </a:cubicBezTo>
                  <a:cubicBezTo>
                    <a:pt x="2528" y="11976"/>
                    <a:pt x="2407" y="11995"/>
                    <a:pt x="2256" y="12028"/>
                  </a:cubicBezTo>
                  <a:cubicBezTo>
                    <a:pt x="1880" y="12128"/>
                    <a:pt x="1504" y="12203"/>
                    <a:pt x="1053" y="12329"/>
                  </a:cubicBezTo>
                  <a:cubicBezTo>
                    <a:pt x="903" y="11702"/>
                    <a:pt x="753" y="11101"/>
                    <a:pt x="577" y="10399"/>
                  </a:cubicBezTo>
                  <a:lnTo>
                    <a:pt x="1504" y="10399"/>
                  </a:lnTo>
                  <a:cubicBezTo>
                    <a:pt x="2081" y="10374"/>
                    <a:pt x="2231" y="10198"/>
                    <a:pt x="2281" y="9647"/>
                  </a:cubicBezTo>
                  <a:cubicBezTo>
                    <a:pt x="2331" y="9171"/>
                    <a:pt x="2382" y="8720"/>
                    <a:pt x="2382" y="8243"/>
                  </a:cubicBezTo>
                  <a:cubicBezTo>
                    <a:pt x="2407" y="7842"/>
                    <a:pt x="2331" y="7767"/>
                    <a:pt x="1905" y="7742"/>
                  </a:cubicBezTo>
                  <a:cubicBezTo>
                    <a:pt x="1529" y="7692"/>
                    <a:pt x="1154" y="7692"/>
                    <a:pt x="753" y="7667"/>
                  </a:cubicBezTo>
                  <a:cubicBezTo>
                    <a:pt x="853" y="6890"/>
                    <a:pt x="1078" y="6213"/>
                    <a:pt x="1429" y="5562"/>
                  </a:cubicBezTo>
                  <a:cubicBezTo>
                    <a:pt x="1730" y="5687"/>
                    <a:pt x="2006" y="5787"/>
                    <a:pt x="2306" y="5887"/>
                  </a:cubicBezTo>
                  <a:cubicBezTo>
                    <a:pt x="2421" y="5928"/>
                    <a:pt x="2530" y="5951"/>
                    <a:pt x="2634" y="5951"/>
                  </a:cubicBezTo>
                  <a:cubicBezTo>
                    <a:pt x="2848" y="5951"/>
                    <a:pt x="3040" y="5856"/>
                    <a:pt x="3209" y="5637"/>
                  </a:cubicBezTo>
                  <a:cubicBezTo>
                    <a:pt x="3484" y="5236"/>
                    <a:pt x="3810" y="4885"/>
                    <a:pt x="4111" y="4509"/>
                  </a:cubicBezTo>
                  <a:cubicBezTo>
                    <a:pt x="4387" y="4158"/>
                    <a:pt x="4387" y="4008"/>
                    <a:pt x="4061" y="3682"/>
                  </a:cubicBezTo>
                  <a:cubicBezTo>
                    <a:pt x="3810" y="3456"/>
                    <a:pt x="3560" y="3231"/>
                    <a:pt x="3259" y="2955"/>
                  </a:cubicBezTo>
                  <a:cubicBezTo>
                    <a:pt x="3610" y="2679"/>
                    <a:pt x="3910" y="2404"/>
                    <a:pt x="4236" y="2128"/>
                  </a:cubicBezTo>
                  <a:cubicBezTo>
                    <a:pt x="4437" y="2429"/>
                    <a:pt x="4612" y="2679"/>
                    <a:pt x="4763" y="2930"/>
                  </a:cubicBezTo>
                  <a:cubicBezTo>
                    <a:pt x="4966" y="3211"/>
                    <a:pt x="5110" y="3337"/>
                    <a:pt x="5306" y="3337"/>
                  </a:cubicBezTo>
                  <a:cubicBezTo>
                    <a:pt x="5424" y="3337"/>
                    <a:pt x="5561" y="3291"/>
                    <a:pt x="5740" y="3206"/>
                  </a:cubicBezTo>
                  <a:cubicBezTo>
                    <a:pt x="6918" y="2679"/>
                    <a:pt x="6943" y="2629"/>
                    <a:pt x="6467" y="1426"/>
                  </a:cubicBezTo>
                  <a:cubicBezTo>
                    <a:pt x="6442" y="1326"/>
                    <a:pt x="6392" y="1226"/>
                    <a:pt x="6342" y="1050"/>
                  </a:cubicBezTo>
                  <a:cubicBezTo>
                    <a:pt x="6692" y="925"/>
                    <a:pt x="7043" y="825"/>
                    <a:pt x="7419" y="699"/>
                  </a:cubicBezTo>
                  <a:cubicBezTo>
                    <a:pt x="7469" y="1050"/>
                    <a:pt x="7494" y="1326"/>
                    <a:pt x="7545" y="1602"/>
                  </a:cubicBezTo>
                  <a:cubicBezTo>
                    <a:pt x="7595" y="1978"/>
                    <a:pt x="7695" y="2103"/>
                    <a:pt x="8096" y="2103"/>
                  </a:cubicBezTo>
                  <a:cubicBezTo>
                    <a:pt x="8773" y="2103"/>
                    <a:pt x="9449" y="2078"/>
                    <a:pt x="10126" y="2028"/>
                  </a:cubicBezTo>
                  <a:cubicBezTo>
                    <a:pt x="10527" y="2003"/>
                    <a:pt x="10602" y="1877"/>
                    <a:pt x="10627" y="1476"/>
                  </a:cubicBezTo>
                  <a:cubicBezTo>
                    <a:pt x="10627" y="1326"/>
                    <a:pt x="10627" y="1201"/>
                    <a:pt x="10627" y="1050"/>
                  </a:cubicBezTo>
                  <a:cubicBezTo>
                    <a:pt x="10627" y="925"/>
                    <a:pt x="10627" y="800"/>
                    <a:pt x="10652" y="624"/>
                  </a:cubicBezTo>
                  <a:close/>
                  <a:moveTo>
                    <a:pt x="10438" y="0"/>
                  </a:moveTo>
                  <a:cubicBezTo>
                    <a:pt x="10189" y="0"/>
                    <a:pt x="10116" y="136"/>
                    <a:pt x="10076" y="499"/>
                  </a:cubicBezTo>
                  <a:cubicBezTo>
                    <a:pt x="10051" y="800"/>
                    <a:pt x="10076" y="1126"/>
                    <a:pt x="10076" y="1476"/>
                  </a:cubicBezTo>
                  <a:cubicBezTo>
                    <a:pt x="9374" y="1527"/>
                    <a:pt x="8722" y="1552"/>
                    <a:pt x="8096" y="1602"/>
                  </a:cubicBezTo>
                  <a:cubicBezTo>
                    <a:pt x="8046" y="1201"/>
                    <a:pt x="7996" y="900"/>
                    <a:pt x="7971" y="574"/>
                  </a:cubicBezTo>
                  <a:cubicBezTo>
                    <a:pt x="7916" y="225"/>
                    <a:pt x="7874" y="105"/>
                    <a:pt x="7678" y="105"/>
                  </a:cubicBezTo>
                  <a:cubicBezTo>
                    <a:pt x="7607" y="105"/>
                    <a:pt x="7515" y="121"/>
                    <a:pt x="7394" y="148"/>
                  </a:cubicBezTo>
                  <a:cubicBezTo>
                    <a:pt x="6993" y="223"/>
                    <a:pt x="6617" y="349"/>
                    <a:pt x="6241" y="474"/>
                  </a:cubicBezTo>
                  <a:cubicBezTo>
                    <a:pt x="5715" y="674"/>
                    <a:pt x="5640" y="850"/>
                    <a:pt x="5865" y="1401"/>
                  </a:cubicBezTo>
                  <a:cubicBezTo>
                    <a:pt x="5991" y="1677"/>
                    <a:pt x="6091" y="1978"/>
                    <a:pt x="6216" y="2304"/>
                  </a:cubicBezTo>
                  <a:cubicBezTo>
                    <a:pt x="5890" y="2479"/>
                    <a:pt x="5640" y="2629"/>
                    <a:pt x="5339" y="2805"/>
                  </a:cubicBezTo>
                  <a:cubicBezTo>
                    <a:pt x="5138" y="2504"/>
                    <a:pt x="4988" y="2278"/>
                    <a:pt x="4838" y="2053"/>
                  </a:cubicBezTo>
                  <a:cubicBezTo>
                    <a:pt x="4631" y="1799"/>
                    <a:pt x="4435" y="1666"/>
                    <a:pt x="4211" y="1666"/>
                  </a:cubicBezTo>
                  <a:cubicBezTo>
                    <a:pt x="4081" y="1666"/>
                    <a:pt x="3941" y="1710"/>
                    <a:pt x="3785" y="1802"/>
                  </a:cubicBezTo>
                  <a:cubicBezTo>
                    <a:pt x="3334" y="2078"/>
                    <a:pt x="2908" y="2429"/>
                    <a:pt x="2582" y="2930"/>
                  </a:cubicBezTo>
                  <a:cubicBezTo>
                    <a:pt x="2933" y="3331"/>
                    <a:pt x="3309" y="3757"/>
                    <a:pt x="3660" y="4158"/>
                  </a:cubicBezTo>
                  <a:cubicBezTo>
                    <a:pt x="3534" y="4309"/>
                    <a:pt x="3409" y="4459"/>
                    <a:pt x="3309" y="4584"/>
                  </a:cubicBezTo>
                  <a:cubicBezTo>
                    <a:pt x="3058" y="4860"/>
                    <a:pt x="2858" y="5261"/>
                    <a:pt x="2582" y="5336"/>
                  </a:cubicBezTo>
                  <a:cubicBezTo>
                    <a:pt x="2534" y="5352"/>
                    <a:pt x="2484" y="5359"/>
                    <a:pt x="2432" y="5359"/>
                  </a:cubicBezTo>
                  <a:cubicBezTo>
                    <a:pt x="2161" y="5359"/>
                    <a:pt x="1849" y="5166"/>
                    <a:pt x="1555" y="5060"/>
                  </a:cubicBezTo>
                  <a:cubicBezTo>
                    <a:pt x="1467" y="5025"/>
                    <a:pt x="1379" y="5005"/>
                    <a:pt x="1296" y="5005"/>
                  </a:cubicBezTo>
                  <a:cubicBezTo>
                    <a:pt x="1143" y="5005"/>
                    <a:pt x="1009" y="5073"/>
                    <a:pt x="928" y="5236"/>
                  </a:cubicBezTo>
                  <a:cubicBezTo>
                    <a:pt x="577" y="5963"/>
                    <a:pt x="226" y="6715"/>
                    <a:pt x="226" y="7567"/>
                  </a:cubicBezTo>
                  <a:cubicBezTo>
                    <a:pt x="226" y="8068"/>
                    <a:pt x="352" y="8168"/>
                    <a:pt x="828" y="8218"/>
                  </a:cubicBezTo>
                  <a:cubicBezTo>
                    <a:pt x="1179" y="8243"/>
                    <a:pt x="1504" y="8243"/>
                    <a:pt x="1880" y="8268"/>
                  </a:cubicBezTo>
                  <a:cubicBezTo>
                    <a:pt x="1805" y="8820"/>
                    <a:pt x="1780" y="9321"/>
                    <a:pt x="1730" y="9822"/>
                  </a:cubicBezTo>
                  <a:cubicBezTo>
                    <a:pt x="1529" y="9847"/>
                    <a:pt x="1379" y="9872"/>
                    <a:pt x="1204" y="9898"/>
                  </a:cubicBezTo>
                  <a:cubicBezTo>
                    <a:pt x="1053" y="9923"/>
                    <a:pt x="903" y="9923"/>
                    <a:pt x="727" y="9948"/>
                  </a:cubicBezTo>
                  <a:cubicBezTo>
                    <a:pt x="176" y="10048"/>
                    <a:pt x="1" y="10273"/>
                    <a:pt x="101" y="10825"/>
                  </a:cubicBezTo>
                  <a:cubicBezTo>
                    <a:pt x="201" y="11301"/>
                    <a:pt x="301" y="11777"/>
                    <a:pt x="452" y="12228"/>
                  </a:cubicBezTo>
                  <a:cubicBezTo>
                    <a:pt x="556" y="12624"/>
                    <a:pt x="643" y="12743"/>
                    <a:pt x="957" y="12743"/>
                  </a:cubicBezTo>
                  <a:cubicBezTo>
                    <a:pt x="1021" y="12743"/>
                    <a:pt x="1094" y="12738"/>
                    <a:pt x="1179" y="12730"/>
                  </a:cubicBezTo>
                  <a:cubicBezTo>
                    <a:pt x="1630" y="12705"/>
                    <a:pt x="2056" y="12629"/>
                    <a:pt x="2582" y="12554"/>
                  </a:cubicBezTo>
                  <a:cubicBezTo>
                    <a:pt x="2707" y="12905"/>
                    <a:pt x="2833" y="13231"/>
                    <a:pt x="2933" y="13532"/>
                  </a:cubicBezTo>
                  <a:cubicBezTo>
                    <a:pt x="2607" y="13807"/>
                    <a:pt x="2331" y="14008"/>
                    <a:pt x="2106" y="14233"/>
                  </a:cubicBezTo>
                  <a:cubicBezTo>
                    <a:pt x="1755" y="14584"/>
                    <a:pt x="1730" y="14810"/>
                    <a:pt x="2056" y="15186"/>
                  </a:cubicBezTo>
                  <a:cubicBezTo>
                    <a:pt x="2432" y="15612"/>
                    <a:pt x="2833" y="16038"/>
                    <a:pt x="3259" y="16439"/>
                  </a:cubicBezTo>
                  <a:cubicBezTo>
                    <a:pt x="3453" y="16621"/>
                    <a:pt x="3600" y="16709"/>
                    <a:pt x="3748" y="16709"/>
                  </a:cubicBezTo>
                  <a:cubicBezTo>
                    <a:pt x="3906" y="16709"/>
                    <a:pt x="4066" y="16608"/>
                    <a:pt x="4286" y="16414"/>
                  </a:cubicBezTo>
                  <a:cubicBezTo>
                    <a:pt x="4587" y="16163"/>
                    <a:pt x="4863" y="15913"/>
                    <a:pt x="5189" y="15662"/>
                  </a:cubicBezTo>
                  <a:cubicBezTo>
                    <a:pt x="5590" y="15862"/>
                    <a:pt x="6016" y="15988"/>
                    <a:pt x="6291" y="16389"/>
                  </a:cubicBezTo>
                  <a:cubicBezTo>
                    <a:pt x="6166" y="16690"/>
                    <a:pt x="6066" y="16990"/>
                    <a:pt x="5966" y="17316"/>
                  </a:cubicBezTo>
                  <a:cubicBezTo>
                    <a:pt x="5790" y="17943"/>
                    <a:pt x="5840" y="18043"/>
                    <a:pt x="6442" y="18243"/>
                  </a:cubicBezTo>
                  <a:cubicBezTo>
                    <a:pt x="6893" y="18369"/>
                    <a:pt x="7344" y="18469"/>
                    <a:pt x="7795" y="18569"/>
                  </a:cubicBezTo>
                  <a:cubicBezTo>
                    <a:pt x="7892" y="18587"/>
                    <a:pt x="7979" y="18596"/>
                    <a:pt x="8057" y="18596"/>
                  </a:cubicBezTo>
                  <a:cubicBezTo>
                    <a:pt x="8422" y="18596"/>
                    <a:pt x="8590" y="18397"/>
                    <a:pt x="8672" y="17943"/>
                  </a:cubicBezTo>
                  <a:cubicBezTo>
                    <a:pt x="8722" y="17642"/>
                    <a:pt x="8748" y="17316"/>
                    <a:pt x="8798" y="16990"/>
                  </a:cubicBezTo>
                  <a:lnTo>
                    <a:pt x="10326" y="16990"/>
                  </a:lnTo>
                  <a:cubicBezTo>
                    <a:pt x="10377" y="17316"/>
                    <a:pt x="10427" y="17642"/>
                    <a:pt x="10477" y="17943"/>
                  </a:cubicBezTo>
                  <a:cubicBezTo>
                    <a:pt x="10553" y="18362"/>
                    <a:pt x="10673" y="18549"/>
                    <a:pt x="10956" y="18549"/>
                  </a:cubicBezTo>
                  <a:cubicBezTo>
                    <a:pt x="11046" y="18549"/>
                    <a:pt x="11152" y="18530"/>
                    <a:pt x="11279" y="18494"/>
                  </a:cubicBezTo>
                  <a:cubicBezTo>
                    <a:pt x="11931" y="18344"/>
                    <a:pt x="12582" y="18118"/>
                    <a:pt x="13209" y="17867"/>
                  </a:cubicBezTo>
                  <a:cubicBezTo>
                    <a:pt x="13685" y="17692"/>
                    <a:pt x="13735" y="17492"/>
                    <a:pt x="13560" y="17015"/>
                  </a:cubicBezTo>
                  <a:cubicBezTo>
                    <a:pt x="13409" y="16664"/>
                    <a:pt x="13259" y="16314"/>
                    <a:pt x="13083" y="15963"/>
                  </a:cubicBezTo>
                  <a:cubicBezTo>
                    <a:pt x="13459" y="15712"/>
                    <a:pt x="13760" y="15512"/>
                    <a:pt x="14086" y="15311"/>
                  </a:cubicBezTo>
                  <a:cubicBezTo>
                    <a:pt x="14362" y="15637"/>
                    <a:pt x="14612" y="15888"/>
                    <a:pt x="14863" y="16163"/>
                  </a:cubicBezTo>
                  <a:cubicBezTo>
                    <a:pt x="15066" y="16367"/>
                    <a:pt x="15199" y="16473"/>
                    <a:pt x="15332" y="16473"/>
                  </a:cubicBezTo>
                  <a:cubicBezTo>
                    <a:pt x="15462" y="16473"/>
                    <a:pt x="15593" y="16373"/>
                    <a:pt x="15790" y="16163"/>
                  </a:cubicBezTo>
                  <a:cubicBezTo>
                    <a:pt x="16166" y="15787"/>
                    <a:pt x="16517" y="15411"/>
                    <a:pt x="16843" y="15010"/>
                  </a:cubicBezTo>
                  <a:cubicBezTo>
                    <a:pt x="17169" y="14584"/>
                    <a:pt x="17169" y="14509"/>
                    <a:pt x="16743" y="14158"/>
                  </a:cubicBezTo>
                  <a:cubicBezTo>
                    <a:pt x="16442" y="13933"/>
                    <a:pt x="16141" y="13707"/>
                    <a:pt x="15815" y="13431"/>
                  </a:cubicBezTo>
                  <a:cubicBezTo>
                    <a:pt x="15966" y="13081"/>
                    <a:pt x="16141" y="12730"/>
                    <a:pt x="16291" y="12404"/>
                  </a:cubicBezTo>
                  <a:cubicBezTo>
                    <a:pt x="16893" y="12579"/>
                    <a:pt x="17394" y="12955"/>
                    <a:pt x="18021" y="12955"/>
                  </a:cubicBezTo>
                  <a:cubicBezTo>
                    <a:pt x="18347" y="12278"/>
                    <a:pt x="18522" y="11552"/>
                    <a:pt x="18647" y="10825"/>
                  </a:cubicBezTo>
                  <a:cubicBezTo>
                    <a:pt x="18723" y="10399"/>
                    <a:pt x="18672" y="10349"/>
                    <a:pt x="18221" y="10273"/>
                  </a:cubicBezTo>
                  <a:cubicBezTo>
                    <a:pt x="17845" y="10223"/>
                    <a:pt x="17444" y="10198"/>
                    <a:pt x="16993" y="10148"/>
                  </a:cubicBezTo>
                  <a:cubicBezTo>
                    <a:pt x="16968" y="9622"/>
                    <a:pt x="16918" y="9096"/>
                    <a:pt x="16893" y="8544"/>
                  </a:cubicBezTo>
                  <a:cubicBezTo>
                    <a:pt x="17369" y="8469"/>
                    <a:pt x="17795" y="8419"/>
                    <a:pt x="18196" y="8369"/>
                  </a:cubicBezTo>
                  <a:cubicBezTo>
                    <a:pt x="18622" y="8294"/>
                    <a:pt x="18748" y="8193"/>
                    <a:pt x="18647" y="7767"/>
                  </a:cubicBezTo>
                  <a:cubicBezTo>
                    <a:pt x="18447" y="7040"/>
                    <a:pt x="18246" y="6339"/>
                    <a:pt x="17996" y="5637"/>
                  </a:cubicBezTo>
                  <a:cubicBezTo>
                    <a:pt x="17892" y="5293"/>
                    <a:pt x="17789" y="5161"/>
                    <a:pt x="17573" y="5161"/>
                  </a:cubicBezTo>
                  <a:cubicBezTo>
                    <a:pt x="17474" y="5161"/>
                    <a:pt x="17351" y="5189"/>
                    <a:pt x="17194" y="5236"/>
                  </a:cubicBezTo>
                  <a:cubicBezTo>
                    <a:pt x="16818" y="5361"/>
                    <a:pt x="16467" y="5486"/>
                    <a:pt x="16091" y="5637"/>
                  </a:cubicBezTo>
                  <a:cubicBezTo>
                    <a:pt x="15840" y="5311"/>
                    <a:pt x="15640" y="5035"/>
                    <a:pt x="15389" y="4735"/>
                  </a:cubicBezTo>
                  <a:cubicBezTo>
                    <a:pt x="15715" y="4409"/>
                    <a:pt x="16016" y="4133"/>
                    <a:pt x="16291" y="3882"/>
                  </a:cubicBezTo>
                  <a:cubicBezTo>
                    <a:pt x="16667" y="3532"/>
                    <a:pt x="16692" y="3381"/>
                    <a:pt x="16342" y="3030"/>
                  </a:cubicBezTo>
                  <a:cubicBezTo>
                    <a:pt x="15966" y="2629"/>
                    <a:pt x="15565" y="2253"/>
                    <a:pt x="15139" y="1902"/>
                  </a:cubicBezTo>
                  <a:cubicBezTo>
                    <a:pt x="14927" y="1726"/>
                    <a:pt x="14776" y="1638"/>
                    <a:pt x="14632" y="1638"/>
                  </a:cubicBezTo>
                  <a:cubicBezTo>
                    <a:pt x="14468" y="1638"/>
                    <a:pt x="14312" y="1751"/>
                    <a:pt x="14086" y="1978"/>
                  </a:cubicBezTo>
                  <a:cubicBezTo>
                    <a:pt x="13835" y="2203"/>
                    <a:pt x="13610" y="2454"/>
                    <a:pt x="13359" y="2730"/>
                  </a:cubicBezTo>
                  <a:cubicBezTo>
                    <a:pt x="13033" y="2504"/>
                    <a:pt x="12758" y="2329"/>
                    <a:pt x="12457" y="2128"/>
                  </a:cubicBezTo>
                  <a:cubicBezTo>
                    <a:pt x="12582" y="1827"/>
                    <a:pt x="12733" y="1577"/>
                    <a:pt x="12833" y="1301"/>
                  </a:cubicBezTo>
                  <a:cubicBezTo>
                    <a:pt x="13033" y="875"/>
                    <a:pt x="12983" y="674"/>
                    <a:pt x="12532" y="524"/>
                  </a:cubicBezTo>
                  <a:cubicBezTo>
                    <a:pt x="11905" y="298"/>
                    <a:pt x="11279" y="148"/>
                    <a:pt x="10652" y="23"/>
                  </a:cubicBezTo>
                  <a:cubicBezTo>
                    <a:pt x="10569" y="8"/>
                    <a:pt x="10498" y="0"/>
                    <a:pt x="10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0"/>
            <p:cNvSpPr/>
            <p:nvPr/>
          </p:nvSpPr>
          <p:spPr>
            <a:xfrm>
              <a:off x="5661950" y="3852925"/>
              <a:ext cx="132250" cy="131000"/>
            </a:xfrm>
            <a:custGeom>
              <a:rect b="b" l="l" r="r" t="t"/>
              <a:pathLst>
                <a:path extrusionOk="0" h="5240" w="5290">
                  <a:moveTo>
                    <a:pt x="2657" y="603"/>
                  </a:moveTo>
                  <a:cubicBezTo>
                    <a:pt x="3810" y="603"/>
                    <a:pt x="4688" y="1505"/>
                    <a:pt x="4688" y="2633"/>
                  </a:cubicBezTo>
                  <a:cubicBezTo>
                    <a:pt x="4688" y="3746"/>
                    <a:pt x="3784" y="4688"/>
                    <a:pt x="2676" y="4688"/>
                  </a:cubicBezTo>
                  <a:cubicBezTo>
                    <a:pt x="2661" y="4688"/>
                    <a:pt x="2647" y="4688"/>
                    <a:pt x="2632" y="4688"/>
                  </a:cubicBezTo>
                  <a:cubicBezTo>
                    <a:pt x="1505" y="4663"/>
                    <a:pt x="602" y="3760"/>
                    <a:pt x="602" y="2633"/>
                  </a:cubicBezTo>
                  <a:cubicBezTo>
                    <a:pt x="602" y="1480"/>
                    <a:pt x="1505" y="603"/>
                    <a:pt x="2657" y="603"/>
                  </a:cubicBezTo>
                  <a:close/>
                  <a:moveTo>
                    <a:pt x="2607" y="1"/>
                  </a:moveTo>
                  <a:cubicBezTo>
                    <a:pt x="1154" y="26"/>
                    <a:pt x="1" y="1204"/>
                    <a:pt x="26" y="2658"/>
                  </a:cubicBezTo>
                  <a:cubicBezTo>
                    <a:pt x="51" y="4096"/>
                    <a:pt x="1179" y="5240"/>
                    <a:pt x="2611" y="5240"/>
                  </a:cubicBezTo>
                  <a:cubicBezTo>
                    <a:pt x="2626" y="5240"/>
                    <a:pt x="2642" y="5239"/>
                    <a:pt x="2657" y="5239"/>
                  </a:cubicBezTo>
                  <a:cubicBezTo>
                    <a:pt x="4111" y="5239"/>
                    <a:pt x="5289" y="4086"/>
                    <a:pt x="5289" y="2633"/>
                  </a:cubicBezTo>
                  <a:cubicBezTo>
                    <a:pt x="5289" y="1154"/>
                    <a:pt x="4086" y="1"/>
                    <a:pt x="2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0"/>
            <p:cNvSpPr/>
            <p:nvPr/>
          </p:nvSpPr>
          <p:spPr>
            <a:xfrm>
              <a:off x="5010950" y="3760875"/>
              <a:ext cx="392250" cy="389575"/>
            </a:xfrm>
            <a:custGeom>
              <a:rect b="b" l="l" r="r" t="t"/>
              <a:pathLst>
                <a:path extrusionOk="0" h="15583" w="15690">
                  <a:moveTo>
                    <a:pt x="8923" y="525"/>
                  </a:moveTo>
                  <a:cubicBezTo>
                    <a:pt x="9399" y="550"/>
                    <a:pt x="9850" y="675"/>
                    <a:pt x="10326" y="876"/>
                  </a:cubicBezTo>
                  <a:cubicBezTo>
                    <a:pt x="10226" y="1102"/>
                    <a:pt x="10126" y="1277"/>
                    <a:pt x="10051" y="1477"/>
                  </a:cubicBezTo>
                  <a:cubicBezTo>
                    <a:pt x="9900" y="1878"/>
                    <a:pt x="9925" y="2029"/>
                    <a:pt x="10276" y="2254"/>
                  </a:cubicBezTo>
                  <a:cubicBezTo>
                    <a:pt x="10452" y="2405"/>
                    <a:pt x="10677" y="2505"/>
                    <a:pt x="10878" y="2630"/>
                  </a:cubicBezTo>
                  <a:cubicBezTo>
                    <a:pt x="11027" y="2705"/>
                    <a:pt x="11122" y="2743"/>
                    <a:pt x="11205" y="2743"/>
                  </a:cubicBezTo>
                  <a:cubicBezTo>
                    <a:pt x="11317" y="2743"/>
                    <a:pt x="11407" y="2674"/>
                    <a:pt x="11580" y="2530"/>
                  </a:cubicBezTo>
                  <a:cubicBezTo>
                    <a:pt x="11805" y="2330"/>
                    <a:pt x="12006" y="2129"/>
                    <a:pt x="12256" y="1904"/>
                  </a:cubicBezTo>
                  <a:cubicBezTo>
                    <a:pt x="12632" y="2154"/>
                    <a:pt x="12983" y="2480"/>
                    <a:pt x="13334" y="2881"/>
                  </a:cubicBezTo>
                  <a:cubicBezTo>
                    <a:pt x="13108" y="3107"/>
                    <a:pt x="12883" y="3332"/>
                    <a:pt x="12657" y="3558"/>
                  </a:cubicBezTo>
                  <a:cubicBezTo>
                    <a:pt x="12331" y="3883"/>
                    <a:pt x="12306" y="3984"/>
                    <a:pt x="12607" y="4360"/>
                  </a:cubicBezTo>
                  <a:cubicBezTo>
                    <a:pt x="12758" y="4560"/>
                    <a:pt x="12908" y="4761"/>
                    <a:pt x="13083" y="4961"/>
                  </a:cubicBezTo>
                  <a:cubicBezTo>
                    <a:pt x="13225" y="5135"/>
                    <a:pt x="13318" y="5209"/>
                    <a:pt x="13448" y="5209"/>
                  </a:cubicBezTo>
                  <a:cubicBezTo>
                    <a:pt x="13524" y="5209"/>
                    <a:pt x="13614" y="5183"/>
                    <a:pt x="13735" y="5137"/>
                  </a:cubicBezTo>
                  <a:cubicBezTo>
                    <a:pt x="14011" y="5036"/>
                    <a:pt x="14261" y="4911"/>
                    <a:pt x="14562" y="4786"/>
                  </a:cubicBezTo>
                  <a:cubicBezTo>
                    <a:pt x="14863" y="5337"/>
                    <a:pt x="15013" y="5914"/>
                    <a:pt x="15113" y="6565"/>
                  </a:cubicBezTo>
                  <a:cubicBezTo>
                    <a:pt x="14788" y="6615"/>
                    <a:pt x="14487" y="6665"/>
                    <a:pt x="14161" y="6716"/>
                  </a:cubicBezTo>
                  <a:cubicBezTo>
                    <a:pt x="13735" y="6766"/>
                    <a:pt x="13685" y="6816"/>
                    <a:pt x="13710" y="7242"/>
                  </a:cubicBezTo>
                  <a:cubicBezTo>
                    <a:pt x="13710" y="7643"/>
                    <a:pt x="13710" y="8019"/>
                    <a:pt x="13735" y="8395"/>
                  </a:cubicBezTo>
                  <a:cubicBezTo>
                    <a:pt x="13760" y="8595"/>
                    <a:pt x="13810" y="8796"/>
                    <a:pt x="13835" y="8996"/>
                  </a:cubicBezTo>
                  <a:lnTo>
                    <a:pt x="15164" y="8996"/>
                  </a:lnTo>
                  <a:cubicBezTo>
                    <a:pt x="15038" y="9472"/>
                    <a:pt x="14938" y="9899"/>
                    <a:pt x="14813" y="10400"/>
                  </a:cubicBezTo>
                  <a:cubicBezTo>
                    <a:pt x="14487" y="10224"/>
                    <a:pt x="14211" y="10099"/>
                    <a:pt x="13936" y="9974"/>
                  </a:cubicBezTo>
                  <a:cubicBezTo>
                    <a:pt x="13807" y="9909"/>
                    <a:pt x="13705" y="9875"/>
                    <a:pt x="13618" y="9875"/>
                  </a:cubicBezTo>
                  <a:cubicBezTo>
                    <a:pt x="13468" y="9875"/>
                    <a:pt x="13361" y="9977"/>
                    <a:pt x="13234" y="10199"/>
                  </a:cubicBezTo>
                  <a:cubicBezTo>
                    <a:pt x="13083" y="10450"/>
                    <a:pt x="12958" y="10751"/>
                    <a:pt x="12858" y="11026"/>
                  </a:cubicBezTo>
                  <a:cubicBezTo>
                    <a:pt x="12732" y="11352"/>
                    <a:pt x="12783" y="11503"/>
                    <a:pt x="13083" y="11728"/>
                  </a:cubicBezTo>
                  <a:cubicBezTo>
                    <a:pt x="13284" y="11879"/>
                    <a:pt x="13509" y="12029"/>
                    <a:pt x="13785" y="12229"/>
                  </a:cubicBezTo>
                  <a:cubicBezTo>
                    <a:pt x="13459" y="12605"/>
                    <a:pt x="13184" y="12931"/>
                    <a:pt x="12858" y="13282"/>
                  </a:cubicBezTo>
                  <a:cubicBezTo>
                    <a:pt x="12632" y="13031"/>
                    <a:pt x="12457" y="12831"/>
                    <a:pt x="12281" y="12630"/>
                  </a:cubicBezTo>
                  <a:cubicBezTo>
                    <a:pt x="12092" y="12441"/>
                    <a:pt x="11962" y="12347"/>
                    <a:pt x="11815" y="12347"/>
                  </a:cubicBezTo>
                  <a:cubicBezTo>
                    <a:pt x="11689" y="12347"/>
                    <a:pt x="11551" y="12416"/>
                    <a:pt x="11354" y="12555"/>
                  </a:cubicBezTo>
                  <a:cubicBezTo>
                    <a:pt x="11179" y="12681"/>
                    <a:pt x="11003" y="12806"/>
                    <a:pt x="10828" y="12931"/>
                  </a:cubicBezTo>
                  <a:cubicBezTo>
                    <a:pt x="10477" y="13207"/>
                    <a:pt x="10452" y="13282"/>
                    <a:pt x="10602" y="13708"/>
                  </a:cubicBezTo>
                  <a:cubicBezTo>
                    <a:pt x="10652" y="13808"/>
                    <a:pt x="10727" y="13934"/>
                    <a:pt x="10778" y="14059"/>
                  </a:cubicBezTo>
                  <a:cubicBezTo>
                    <a:pt x="10828" y="14184"/>
                    <a:pt x="10878" y="14310"/>
                    <a:pt x="10953" y="14485"/>
                  </a:cubicBezTo>
                  <a:cubicBezTo>
                    <a:pt x="10427" y="14786"/>
                    <a:pt x="9850" y="14936"/>
                    <a:pt x="9224" y="15062"/>
                  </a:cubicBezTo>
                  <a:cubicBezTo>
                    <a:pt x="9199" y="14786"/>
                    <a:pt x="9174" y="14560"/>
                    <a:pt x="9149" y="14310"/>
                  </a:cubicBezTo>
                  <a:cubicBezTo>
                    <a:pt x="9123" y="13833"/>
                    <a:pt x="9073" y="13783"/>
                    <a:pt x="8572" y="13783"/>
                  </a:cubicBezTo>
                  <a:cubicBezTo>
                    <a:pt x="8409" y="13771"/>
                    <a:pt x="8240" y="13765"/>
                    <a:pt x="8071" y="13765"/>
                  </a:cubicBezTo>
                  <a:cubicBezTo>
                    <a:pt x="7902" y="13765"/>
                    <a:pt x="7732" y="13771"/>
                    <a:pt x="7570" y="13783"/>
                  </a:cubicBezTo>
                  <a:cubicBezTo>
                    <a:pt x="7018" y="13808"/>
                    <a:pt x="6943" y="13884"/>
                    <a:pt x="6868" y="14435"/>
                  </a:cubicBezTo>
                  <a:cubicBezTo>
                    <a:pt x="6843" y="14635"/>
                    <a:pt x="6843" y="14836"/>
                    <a:pt x="6818" y="15087"/>
                  </a:cubicBezTo>
                  <a:cubicBezTo>
                    <a:pt x="6341" y="15087"/>
                    <a:pt x="5890" y="14936"/>
                    <a:pt x="5414" y="14761"/>
                  </a:cubicBezTo>
                  <a:cubicBezTo>
                    <a:pt x="5514" y="14485"/>
                    <a:pt x="5615" y="14259"/>
                    <a:pt x="5690" y="14009"/>
                  </a:cubicBezTo>
                  <a:cubicBezTo>
                    <a:pt x="5815" y="13583"/>
                    <a:pt x="5790" y="13457"/>
                    <a:pt x="5439" y="13232"/>
                  </a:cubicBezTo>
                  <a:cubicBezTo>
                    <a:pt x="5189" y="13031"/>
                    <a:pt x="4913" y="12881"/>
                    <a:pt x="4612" y="12731"/>
                  </a:cubicBezTo>
                  <a:cubicBezTo>
                    <a:pt x="4527" y="12683"/>
                    <a:pt x="4442" y="12661"/>
                    <a:pt x="4359" y="12661"/>
                  </a:cubicBezTo>
                  <a:cubicBezTo>
                    <a:pt x="4223" y="12661"/>
                    <a:pt x="4095" y="12722"/>
                    <a:pt x="3986" y="12831"/>
                  </a:cubicBezTo>
                  <a:cubicBezTo>
                    <a:pt x="3860" y="12956"/>
                    <a:pt x="3735" y="13056"/>
                    <a:pt x="3610" y="13182"/>
                  </a:cubicBezTo>
                  <a:cubicBezTo>
                    <a:pt x="3484" y="13282"/>
                    <a:pt x="3359" y="13407"/>
                    <a:pt x="3184" y="13558"/>
                  </a:cubicBezTo>
                  <a:cubicBezTo>
                    <a:pt x="2783" y="13157"/>
                    <a:pt x="2407" y="12756"/>
                    <a:pt x="1955" y="12330"/>
                  </a:cubicBezTo>
                  <a:cubicBezTo>
                    <a:pt x="2231" y="12129"/>
                    <a:pt x="2457" y="11979"/>
                    <a:pt x="2657" y="11828"/>
                  </a:cubicBezTo>
                  <a:cubicBezTo>
                    <a:pt x="2983" y="11603"/>
                    <a:pt x="3008" y="11528"/>
                    <a:pt x="2883" y="11152"/>
                  </a:cubicBezTo>
                  <a:cubicBezTo>
                    <a:pt x="2833" y="10951"/>
                    <a:pt x="2757" y="10751"/>
                    <a:pt x="2682" y="10525"/>
                  </a:cubicBezTo>
                  <a:cubicBezTo>
                    <a:pt x="2555" y="10180"/>
                    <a:pt x="2454" y="10045"/>
                    <a:pt x="2217" y="10045"/>
                  </a:cubicBezTo>
                  <a:cubicBezTo>
                    <a:pt x="2127" y="10045"/>
                    <a:pt x="2018" y="10065"/>
                    <a:pt x="1880" y="10099"/>
                  </a:cubicBezTo>
                  <a:cubicBezTo>
                    <a:pt x="1580" y="10149"/>
                    <a:pt x="1254" y="10249"/>
                    <a:pt x="878" y="10325"/>
                  </a:cubicBezTo>
                  <a:cubicBezTo>
                    <a:pt x="752" y="9798"/>
                    <a:pt x="627" y="9297"/>
                    <a:pt x="502" y="8721"/>
                  </a:cubicBezTo>
                  <a:lnTo>
                    <a:pt x="1279" y="8721"/>
                  </a:lnTo>
                  <a:cubicBezTo>
                    <a:pt x="1755" y="8696"/>
                    <a:pt x="1880" y="8570"/>
                    <a:pt x="1905" y="8094"/>
                  </a:cubicBezTo>
                  <a:cubicBezTo>
                    <a:pt x="1955" y="7693"/>
                    <a:pt x="1981" y="7317"/>
                    <a:pt x="2006" y="6916"/>
                  </a:cubicBezTo>
                  <a:cubicBezTo>
                    <a:pt x="2031" y="6565"/>
                    <a:pt x="1955" y="6515"/>
                    <a:pt x="1605" y="6490"/>
                  </a:cubicBezTo>
                  <a:cubicBezTo>
                    <a:pt x="1304" y="6465"/>
                    <a:pt x="978" y="6440"/>
                    <a:pt x="627" y="6440"/>
                  </a:cubicBezTo>
                  <a:cubicBezTo>
                    <a:pt x="702" y="5788"/>
                    <a:pt x="903" y="5212"/>
                    <a:pt x="1179" y="4660"/>
                  </a:cubicBezTo>
                  <a:cubicBezTo>
                    <a:pt x="1454" y="4761"/>
                    <a:pt x="1680" y="4861"/>
                    <a:pt x="1930" y="4936"/>
                  </a:cubicBezTo>
                  <a:cubicBezTo>
                    <a:pt x="2033" y="4979"/>
                    <a:pt x="2129" y="5001"/>
                    <a:pt x="2220" y="5001"/>
                  </a:cubicBezTo>
                  <a:cubicBezTo>
                    <a:pt x="2396" y="5001"/>
                    <a:pt x="2550" y="4917"/>
                    <a:pt x="2682" y="4736"/>
                  </a:cubicBezTo>
                  <a:cubicBezTo>
                    <a:pt x="2933" y="4410"/>
                    <a:pt x="3209" y="4109"/>
                    <a:pt x="3459" y="3783"/>
                  </a:cubicBezTo>
                  <a:cubicBezTo>
                    <a:pt x="3685" y="3508"/>
                    <a:pt x="3660" y="3357"/>
                    <a:pt x="3384" y="3107"/>
                  </a:cubicBezTo>
                  <a:cubicBezTo>
                    <a:pt x="3184" y="2906"/>
                    <a:pt x="2983" y="2706"/>
                    <a:pt x="2732" y="2480"/>
                  </a:cubicBezTo>
                  <a:cubicBezTo>
                    <a:pt x="3008" y="2254"/>
                    <a:pt x="3284" y="2029"/>
                    <a:pt x="3560" y="1803"/>
                  </a:cubicBezTo>
                  <a:cubicBezTo>
                    <a:pt x="3735" y="2054"/>
                    <a:pt x="3860" y="2254"/>
                    <a:pt x="4011" y="2480"/>
                  </a:cubicBezTo>
                  <a:cubicBezTo>
                    <a:pt x="4169" y="2702"/>
                    <a:pt x="4288" y="2804"/>
                    <a:pt x="4455" y="2804"/>
                  </a:cubicBezTo>
                  <a:cubicBezTo>
                    <a:pt x="4552" y="2804"/>
                    <a:pt x="4666" y="2770"/>
                    <a:pt x="4813" y="2706"/>
                  </a:cubicBezTo>
                  <a:cubicBezTo>
                    <a:pt x="5815" y="2254"/>
                    <a:pt x="5815" y="2229"/>
                    <a:pt x="5414" y="1202"/>
                  </a:cubicBezTo>
                  <a:cubicBezTo>
                    <a:pt x="5389" y="1127"/>
                    <a:pt x="5364" y="1026"/>
                    <a:pt x="5314" y="876"/>
                  </a:cubicBezTo>
                  <a:cubicBezTo>
                    <a:pt x="5615" y="801"/>
                    <a:pt x="5890" y="701"/>
                    <a:pt x="6216" y="600"/>
                  </a:cubicBezTo>
                  <a:cubicBezTo>
                    <a:pt x="6266" y="901"/>
                    <a:pt x="6291" y="1127"/>
                    <a:pt x="6316" y="1352"/>
                  </a:cubicBezTo>
                  <a:cubicBezTo>
                    <a:pt x="6367" y="1678"/>
                    <a:pt x="6442" y="1778"/>
                    <a:pt x="6768" y="1778"/>
                  </a:cubicBezTo>
                  <a:cubicBezTo>
                    <a:pt x="7344" y="1778"/>
                    <a:pt x="7920" y="1753"/>
                    <a:pt x="8497" y="1703"/>
                  </a:cubicBezTo>
                  <a:cubicBezTo>
                    <a:pt x="8823" y="1678"/>
                    <a:pt x="8873" y="1603"/>
                    <a:pt x="8898" y="1252"/>
                  </a:cubicBezTo>
                  <a:cubicBezTo>
                    <a:pt x="8898" y="1127"/>
                    <a:pt x="8898" y="1001"/>
                    <a:pt x="8898" y="901"/>
                  </a:cubicBezTo>
                  <a:cubicBezTo>
                    <a:pt x="8898" y="801"/>
                    <a:pt x="8898" y="701"/>
                    <a:pt x="8923" y="525"/>
                  </a:cubicBezTo>
                  <a:close/>
                  <a:moveTo>
                    <a:pt x="8739" y="1"/>
                  </a:moveTo>
                  <a:cubicBezTo>
                    <a:pt x="8535" y="1"/>
                    <a:pt x="8467" y="125"/>
                    <a:pt x="8447" y="425"/>
                  </a:cubicBezTo>
                  <a:cubicBezTo>
                    <a:pt x="8422" y="675"/>
                    <a:pt x="8447" y="951"/>
                    <a:pt x="8447" y="1252"/>
                  </a:cubicBezTo>
                  <a:cubicBezTo>
                    <a:pt x="7845" y="1277"/>
                    <a:pt x="7319" y="1327"/>
                    <a:pt x="6768" y="1352"/>
                  </a:cubicBezTo>
                  <a:cubicBezTo>
                    <a:pt x="6742" y="1026"/>
                    <a:pt x="6692" y="751"/>
                    <a:pt x="6667" y="500"/>
                  </a:cubicBezTo>
                  <a:cubicBezTo>
                    <a:pt x="6629" y="198"/>
                    <a:pt x="6592" y="95"/>
                    <a:pt x="6414" y="95"/>
                  </a:cubicBezTo>
                  <a:cubicBezTo>
                    <a:pt x="6356" y="95"/>
                    <a:pt x="6283" y="106"/>
                    <a:pt x="6191" y="124"/>
                  </a:cubicBezTo>
                  <a:cubicBezTo>
                    <a:pt x="5865" y="199"/>
                    <a:pt x="5539" y="300"/>
                    <a:pt x="5239" y="400"/>
                  </a:cubicBezTo>
                  <a:cubicBezTo>
                    <a:pt x="4788" y="575"/>
                    <a:pt x="4737" y="726"/>
                    <a:pt x="4913" y="1177"/>
                  </a:cubicBezTo>
                  <a:cubicBezTo>
                    <a:pt x="5013" y="1427"/>
                    <a:pt x="5113" y="1678"/>
                    <a:pt x="5214" y="1954"/>
                  </a:cubicBezTo>
                  <a:cubicBezTo>
                    <a:pt x="4938" y="2104"/>
                    <a:pt x="4712" y="2229"/>
                    <a:pt x="4487" y="2355"/>
                  </a:cubicBezTo>
                  <a:cubicBezTo>
                    <a:pt x="4311" y="2129"/>
                    <a:pt x="4186" y="1929"/>
                    <a:pt x="4036" y="1728"/>
                  </a:cubicBezTo>
                  <a:cubicBezTo>
                    <a:pt x="3881" y="1511"/>
                    <a:pt x="3725" y="1399"/>
                    <a:pt x="3547" y="1399"/>
                  </a:cubicBezTo>
                  <a:cubicBezTo>
                    <a:pt x="3436" y="1399"/>
                    <a:pt x="3317" y="1442"/>
                    <a:pt x="3184" y="1528"/>
                  </a:cubicBezTo>
                  <a:cubicBezTo>
                    <a:pt x="2783" y="1753"/>
                    <a:pt x="2432" y="2029"/>
                    <a:pt x="2156" y="2455"/>
                  </a:cubicBezTo>
                  <a:cubicBezTo>
                    <a:pt x="2457" y="2806"/>
                    <a:pt x="2757" y="3157"/>
                    <a:pt x="3058" y="3482"/>
                  </a:cubicBezTo>
                  <a:cubicBezTo>
                    <a:pt x="2958" y="3633"/>
                    <a:pt x="2858" y="3758"/>
                    <a:pt x="2757" y="3858"/>
                  </a:cubicBezTo>
                  <a:cubicBezTo>
                    <a:pt x="2582" y="4084"/>
                    <a:pt x="2407" y="4435"/>
                    <a:pt x="2156" y="4485"/>
                  </a:cubicBezTo>
                  <a:cubicBezTo>
                    <a:pt x="2118" y="4496"/>
                    <a:pt x="2078" y="4502"/>
                    <a:pt x="2037" y="4502"/>
                  </a:cubicBezTo>
                  <a:cubicBezTo>
                    <a:pt x="1807" y="4502"/>
                    <a:pt x="1538" y="4344"/>
                    <a:pt x="1304" y="4259"/>
                  </a:cubicBezTo>
                  <a:cubicBezTo>
                    <a:pt x="1220" y="4222"/>
                    <a:pt x="1143" y="4202"/>
                    <a:pt x="1073" y="4202"/>
                  </a:cubicBezTo>
                  <a:cubicBezTo>
                    <a:pt x="955" y="4202"/>
                    <a:pt x="856" y="4259"/>
                    <a:pt x="778" y="4385"/>
                  </a:cubicBezTo>
                  <a:cubicBezTo>
                    <a:pt x="477" y="5011"/>
                    <a:pt x="201" y="5638"/>
                    <a:pt x="201" y="6365"/>
                  </a:cubicBezTo>
                  <a:cubicBezTo>
                    <a:pt x="201" y="6766"/>
                    <a:pt x="276" y="6841"/>
                    <a:pt x="702" y="6891"/>
                  </a:cubicBezTo>
                  <a:cubicBezTo>
                    <a:pt x="978" y="6916"/>
                    <a:pt x="1254" y="6916"/>
                    <a:pt x="1580" y="6941"/>
                  </a:cubicBezTo>
                  <a:cubicBezTo>
                    <a:pt x="1529" y="7392"/>
                    <a:pt x="1479" y="7818"/>
                    <a:pt x="1454" y="8244"/>
                  </a:cubicBezTo>
                  <a:cubicBezTo>
                    <a:pt x="1279" y="8269"/>
                    <a:pt x="1153" y="8295"/>
                    <a:pt x="1028" y="8295"/>
                  </a:cubicBezTo>
                  <a:cubicBezTo>
                    <a:pt x="878" y="8320"/>
                    <a:pt x="752" y="8320"/>
                    <a:pt x="627" y="8345"/>
                  </a:cubicBezTo>
                  <a:cubicBezTo>
                    <a:pt x="151" y="8420"/>
                    <a:pt x="1" y="8595"/>
                    <a:pt x="101" y="9071"/>
                  </a:cubicBezTo>
                  <a:cubicBezTo>
                    <a:pt x="176" y="9472"/>
                    <a:pt x="276" y="9874"/>
                    <a:pt x="377" y="10249"/>
                  </a:cubicBezTo>
                  <a:cubicBezTo>
                    <a:pt x="485" y="10597"/>
                    <a:pt x="556" y="10681"/>
                    <a:pt x="850" y="10681"/>
                  </a:cubicBezTo>
                  <a:cubicBezTo>
                    <a:pt x="895" y="10681"/>
                    <a:pt x="946" y="10679"/>
                    <a:pt x="1003" y="10676"/>
                  </a:cubicBezTo>
                  <a:cubicBezTo>
                    <a:pt x="1354" y="10650"/>
                    <a:pt x="1730" y="10575"/>
                    <a:pt x="2181" y="10525"/>
                  </a:cubicBezTo>
                  <a:cubicBezTo>
                    <a:pt x="2281" y="10826"/>
                    <a:pt x="2382" y="11102"/>
                    <a:pt x="2457" y="11352"/>
                  </a:cubicBezTo>
                  <a:cubicBezTo>
                    <a:pt x="2206" y="11578"/>
                    <a:pt x="1955" y="11728"/>
                    <a:pt x="1755" y="11929"/>
                  </a:cubicBezTo>
                  <a:cubicBezTo>
                    <a:pt x="1479" y="12229"/>
                    <a:pt x="1454" y="12405"/>
                    <a:pt x="1730" y="12731"/>
                  </a:cubicBezTo>
                  <a:cubicBezTo>
                    <a:pt x="2031" y="13107"/>
                    <a:pt x="2382" y="13457"/>
                    <a:pt x="2732" y="13783"/>
                  </a:cubicBezTo>
                  <a:cubicBezTo>
                    <a:pt x="2901" y="13940"/>
                    <a:pt x="3023" y="14015"/>
                    <a:pt x="3147" y="14015"/>
                  </a:cubicBezTo>
                  <a:cubicBezTo>
                    <a:pt x="3280" y="14015"/>
                    <a:pt x="3414" y="13927"/>
                    <a:pt x="3610" y="13758"/>
                  </a:cubicBezTo>
                  <a:cubicBezTo>
                    <a:pt x="3835" y="13533"/>
                    <a:pt x="4086" y="13332"/>
                    <a:pt x="4336" y="13132"/>
                  </a:cubicBezTo>
                  <a:cubicBezTo>
                    <a:pt x="4687" y="13282"/>
                    <a:pt x="5038" y="13382"/>
                    <a:pt x="5264" y="13733"/>
                  </a:cubicBezTo>
                  <a:cubicBezTo>
                    <a:pt x="5164" y="14009"/>
                    <a:pt x="5088" y="14259"/>
                    <a:pt x="5013" y="14510"/>
                  </a:cubicBezTo>
                  <a:cubicBezTo>
                    <a:pt x="4838" y="15036"/>
                    <a:pt x="4888" y="15137"/>
                    <a:pt x="5389" y="15287"/>
                  </a:cubicBezTo>
                  <a:cubicBezTo>
                    <a:pt x="5765" y="15387"/>
                    <a:pt x="6141" y="15488"/>
                    <a:pt x="6517" y="15563"/>
                  </a:cubicBezTo>
                  <a:cubicBezTo>
                    <a:pt x="6601" y="15576"/>
                    <a:pt x="6675" y="15583"/>
                    <a:pt x="6742" y="15583"/>
                  </a:cubicBezTo>
                  <a:cubicBezTo>
                    <a:pt x="7053" y="15583"/>
                    <a:pt x="7186" y="15429"/>
                    <a:pt x="7269" y="15036"/>
                  </a:cubicBezTo>
                  <a:cubicBezTo>
                    <a:pt x="7294" y="14786"/>
                    <a:pt x="7344" y="14510"/>
                    <a:pt x="7369" y="14234"/>
                  </a:cubicBezTo>
                  <a:lnTo>
                    <a:pt x="8647" y="14234"/>
                  </a:lnTo>
                  <a:cubicBezTo>
                    <a:pt x="8697" y="14535"/>
                    <a:pt x="8722" y="14786"/>
                    <a:pt x="8773" y="15062"/>
                  </a:cubicBezTo>
                  <a:cubicBezTo>
                    <a:pt x="8850" y="15409"/>
                    <a:pt x="8942" y="15548"/>
                    <a:pt x="9186" y="15548"/>
                  </a:cubicBezTo>
                  <a:cubicBezTo>
                    <a:pt x="9259" y="15548"/>
                    <a:pt x="9345" y="15536"/>
                    <a:pt x="9449" y="15513"/>
                  </a:cubicBezTo>
                  <a:cubicBezTo>
                    <a:pt x="10001" y="15362"/>
                    <a:pt x="10552" y="15187"/>
                    <a:pt x="11078" y="14986"/>
                  </a:cubicBezTo>
                  <a:cubicBezTo>
                    <a:pt x="11454" y="14836"/>
                    <a:pt x="11504" y="14660"/>
                    <a:pt x="11354" y="14259"/>
                  </a:cubicBezTo>
                  <a:cubicBezTo>
                    <a:pt x="11229" y="13984"/>
                    <a:pt x="11103" y="13683"/>
                    <a:pt x="10978" y="13382"/>
                  </a:cubicBezTo>
                  <a:cubicBezTo>
                    <a:pt x="11279" y="13182"/>
                    <a:pt x="11529" y="13006"/>
                    <a:pt x="11780" y="12831"/>
                  </a:cubicBezTo>
                  <a:cubicBezTo>
                    <a:pt x="12031" y="13107"/>
                    <a:pt x="12231" y="13332"/>
                    <a:pt x="12457" y="13558"/>
                  </a:cubicBezTo>
                  <a:cubicBezTo>
                    <a:pt x="12623" y="13724"/>
                    <a:pt x="12730" y="13812"/>
                    <a:pt x="12842" y="13812"/>
                  </a:cubicBezTo>
                  <a:cubicBezTo>
                    <a:pt x="12950" y="13812"/>
                    <a:pt x="13062" y="13730"/>
                    <a:pt x="13234" y="13558"/>
                  </a:cubicBezTo>
                  <a:cubicBezTo>
                    <a:pt x="13534" y="13232"/>
                    <a:pt x="13835" y="12906"/>
                    <a:pt x="14111" y="12580"/>
                  </a:cubicBezTo>
                  <a:cubicBezTo>
                    <a:pt x="14387" y="12229"/>
                    <a:pt x="14362" y="12154"/>
                    <a:pt x="14036" y="11879"/>
                  </a:cubicBezTo>
                  <a:cubicBezTo>
                    <a:pt x="13785" y="11678"/>
                    <a:pt x="13534" y="11478"/>
                    <a:pt x="13234" y="11277"/>
                  </a:cubicBezTo>
                  <a:cubicBezTo>
                    <a:pt x="13384" y="10976"/>
                    <a:pt x="13509" y="10676"/>
                    <a:pt x="13635" y="10400"/>
                  </a:cubicBezTo>
                  <a:cubicBezTo>
                    <a:pt x="14161" y="10550"/>
                    <a:pt x="14562" y="10851"/>
                    <a:pt x="15088" y="10851"/>
                  </a:cubicBezTo>
                  <a:cubicBezTo>
                    <a:pt x="15364" y="10275"/>
                    <a:pt x="15514" y="9673"/>
                    <a:pt x="15615" y="9071"/>
                  </a:cubicBezTo>
                  <a:cubicBezTo>
                    <a:pt x="15690" y="8721"/>
                    <a:pt x="15640" y="8670"/>
                    <a:pt x="15264" y="8620"/>
                  </a:cubicBezTo>
                  <a:cubicBezTo>
                    <a:pt x="14938" y="8570"/>
                    <a:pt x="14612" y="8545"/>
                    <a:pt x="14236" y="8520"/>
                  </a:cubicBezTo>
                  <a:cubicBezTo>
                    <a:pt x="14211" y="8069"/>
                    <a:pt x="14186" y="7643"/>
                    <a:pt x="14161" y="7167"/>
                  </a:cubicBezTo>
                  <a:cubicBezTo>
                    <a:pt x="14562" y="7117"/>
                    <a:pt x="14888" y="7066"/>
                    <a:pt x="15239" y="7016"/>
                  </a:cubicBezTo>
                  <a:cubicBezTo>
                    <a:pt x="15615" y="6966"/>
                    <a:pt x="15690" y="6866"/>
                    <a:pt x="15615" y="6515"/>
                  </a:cubicBezTo>
                  <a:cubicBezTo>
                    <a:pt x="15464" y="5914"/>
                    <a:pt x="15289" y="5312"/>
                    <a:pt x="15088" y="4736"/>
                  </a:cubicBezTo>
                  <a:cubicBezTo>
                    <a:pt x="14987" y="4449"/>
                    <a:pt x="14897" y="4344"/>
                    <a:pt x="14720" y="4344"/>
                  </a:cubicBezTo>
                  <a:cubicBezTo>
                    <a:pt x="14633" y="4344"/>
                    <a:pt x="14526" y="4369"/>
                    <a:pt x="14387" y="4410"/>
                  </a:cubicBezTo>
                  <a:cubicBezTo>
                    <a:pt x="14086" y="4510"/>
                    <a:pt x="13785" y="4610"/>
                    <a:pt x="13484" y="4736"/>
                  </a:cubicBezTo>
                  <a:cubicBezTo>
                    <a:pt x="13284" y="4460"/>
                    <a:pt x="13108" y="4234"/>
                    <a:pt x="12908" y="3984"/>
                  </a:cubicBezTo>
                  <a:cubicBezTo>
                    <a:pt x="13184" y="3708"/>
                    <a:pt x="13409" y="3482"/>
                    <a:pt x="13660" y="3257"/>
                  </a:cubicBezTo>
                  <a:cubicBezTo>
                    <a:pt x="13961" y="2981"/>
                    <a:pt x="13986" y="2856"/>
                    <a:pt x="13685" y="2530"/>
                  </a:cubicBezTo>
                  <a:cubicBezTo>
                    <a:pt x="13359" y="2204"/>
                    <a:pt x="13033" y="1904"/>
                    <a:pt x="12682" y="1603"/>
                  </a:cubicBezTo>
                  <a:cubicBezTo>
                    <a:pt x="12508" y="1452"/>
                    <a:pt x="12382" y="1376"/>
                    <a:pt x="12259" y="1376"/>
                  </a:cubicBezTo>
                  <a:cubicBezTo>
                    <a:pt x="12118" y="1376"/>
                    <a:pt x="11981" y="1477"/>
                    <a:pt x="11780" y="1678"/>
                  </a:cubicBezTo>
                  <a:cubicBezTo>
                    <a:pt x="11580" y="1853"/>
                    <a:pt x="11404" y="2079"/>
                    <a:pt x="11179" y="2305"/>
                  </a:cubicBezTo>
                  <a:cubicBezTo>
                    <a:pt x="10903" y="2104"/>
                    <a:pt x="10677" y="1954"/>
                    <a:pt x="10427" y="1778"/>
                  </a:cubicBezTo>
                  <a:cubicBezTo>
                    <a:pt x="10552" y="1528"/>
                    <a:pt x="10652" y="1327"/>
                    <a:pt x="10753" y="1102"/>
                  </a:cubicBezTo>
                  <a:cubicBezTo>
                    <a:pt x="10903" y="751"/>
                    <a:pt x="10878" y="575"/>
                    <a:pt x="10477" y="450"/>
                  </a:cubicBezTo>
                  <a:cubicBezTo>
                    <a:pt x="9976" y="274"/>
                    <a:pt x="9449" y="149"/>
                    <a:pt x="8923" y="24"/>
                  </a:cubicBezTo>
                  <a:cubicBezTo>
                    <a:pt x="8852" y="9"/>
                    <a:pt x="8791" y="1"/>
                    <a:pt x="8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0"/>
            <p:cNvSpPr/>
            <p:nvPr/>
          </p:nvSpPr>
          <p:spPr>
            <a:xfrm>
              <a:off x="5155075" y="3905550"/>
              <a:ext cx="110300" cy="109700"/>
            </a:xfrm>
            <a:custGeom>
              <a:rect b="b" l="l" r="r" t="t"/>
              <a:pathLst>
                <a:path extrusionOk="0" h="4388" w="4412">
                  <a:moveTo>
                    <a:pt x="2185" y="502"/>
                  </a:moveTo>
                  <a:cubicBezTo>
                    <a:pt x="2200" y="502"/>
                    <a:pt x="2215" y="502"/>
                    <a:pt x="2231" y="503"/>
                  </a:cubicBezTo>
                  <a:cubicBezTo>
                    <a:pt x="3183" y="503"/>
                    <a:pt x="3910" y="1254"/>
                    <a:pt x="3935" y="2182"/>
                  </a:cubicBezTo>
                  <a:cubicBezTo>
                    <a:pt x="3935" y="3120"/>
                    <a:pt x="3157" y="3912"/>
                    <a:pt x="2248" y="3912"/>
                  </a:cubicBezTo>
                  <a:cubicBezTo>
                    <a:pt x="2234" y="3912"/>
                    <a:pt x="2220" y="3911"/>
                    <a:pt x="2206" y="3911"/>
                  </a:cubicBezTo>
                  <a:cubicBezTo>
                    <a:pt x="1253" y="3911"/>
                    <a:pt x="501" y="3134"/>
                    <a:pt x="501" y="2207"/>
                  </a:cubicBezTo>
                  <a:cubicBezTo>
                    <a:pt x="477" y="1269"/>
                    <a:pt x="1229" y="502"/>
                    <a:pt x="2185" y="502"/>
                  </a:cubicBezTo>
                  <a:close/>
                  <a:moveTo>
                    <a:pt x="2226" y="1"/>
                  </a:moveTo>
                  <a:cubicBezTo>
                    <a:pt x="2211" y="1"/>
                    <a:pt x="2196" y="1"/>
                    <a:pt x="2180" y="1"/>
                  </a:cubicBezTo>
                  <a:cubicBezTo>
                    <a:pt x="952" y="26"/>
                    <a:pt x="0" y="1004"/>
                    <a:pt x="25" y="2232"/>
                  </a:cubicBezTo>
                  <a:cubicBezTo>
                    <a:pt x="25" y="3420"/>
                    <a:pt x="978" y="4388"/>
                    <a:pt x="2184" y="4388"/>
                  </a:cubicBezTo>
                  <a:cubicBezTo>
                    <a:pt x="2200" y="4388"/>
                    <a:pt x="2215" y="4388"/>
                    <a:pt x="2231" y="4387"/>
                  </a:cubicBezTo>
                  <a:cubicBezTo>
                    <a:pt x="3434" y="4387"/>
                    <a:pt x="4411" y="3410"/>
                    <a:pt x="4411" y="2207"/>
                  </a:cubicBezTo>
                  <a:cubicBezTo>
                    <a:pt x="4411" y="994"/>
                    <a:pt x="3433" y="1"/>
                    <a:pt x="2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3" name="Google Shape;2123;p40"/>
          <p:cNvGrpSpPr/>
          <p:nvPr/>
        </p:nvGrpSpPr>
        <p:grpSpPr>
          <a:xfrm>
            <a:off x="5129281" y="3778810"/>
            <a:ext cx="2575134" cy="621779"/>
            <a:chOff x="2525200" y="826325"/>
            <a:chExt cx="1399225" cy="337850"/>
          </a:xfrm>
        </p:grpSpPr>
        <p:sp>
          <p:nvSpPr>
            <p:cNvPr id="2124" name="Google Shape;2124;p40"/>
            <p:cNvSpPr/>
            <p:nvPr/>
          </p:nvSpPr>
          <p:spPr>
            <a:xfrm>
              <a:off x="2563450" y="898225"/>
              <a:ext cx="1149275" cy="85250"/>
            </a:xfrm>
            <a:custGeom>
              <a:rect b="b" l="l" r="r" t="t"/>
              <a:pathLst>
                <a:path extrusionOk="0" h="3410" w="45971">
                  <a:moveTo>
                    <a:pt x="17256" y="1507"/>
                  </a:moveTo>
                  <a:lnTo>
                    <a:pt x="17256" y="1507"/>
                  </a:lnTo>
                  <a:cubicBezTo>
                    <a:pt x="17256" y="1507"/>
                    <a:pt x="17279" y="1530"/>
                    <a:pt x="17279" y="1530"/>
                  </a:cubicBezTo>
                  <a:cubicBezTo>
                    <a:pt x="17279" y="1507"/>
                    <a:pt x="17256" y="1507"/>
                    <a:pt x="17256" y="1507"/>
                  </a:cubicBezTo>
                  <a:close/>
                  <a:moveTo>
                    <a:pt x="33690" y="2055"/>
                  </a:moveTo>
                  <a:cubicBezTo>
                    <a:pt x="33690" y="2055"/>
                    <a:pt x="33667" y="2055"/>
                    <a:pt x="33667" y="2078"/>
                  </a:cubicBezTo>
                  <a:cubicBezTo>
                    <a:pt x="33690" y="2055"/>
                    <a:pt x="33690" y="2055"/>
                    <a:pt x="33690" y="2055"/>
                  </a:cubicBezTo>
                  <a:close/>
                  <a:moveTo>
                    <a:pt x="32229" y="2580"/>
                  </a:moveTo>
                  <a:cubicBezTo>
                    <a:pt x="32218" y="2580"/>
                    <a:pt x="32212" y="2585"/>
                    <a:pt x="32207" y="2591"/>
                  </a:cubicBezTo>
                  <a:lnTo>
                    <a:pt x="32207" y="2591"/>
                  </a:lnTo>
                  <a:lnTo>
                    <a:pt x="32229" y="2580"/>
                  </a:lnTo>
                  <a:close/>
                  <a:moveTo>
                    <a:pt x="411" y="0"/>
                  </a:moveTo>
                  <a:cubicBezTo>
                    <a:pt x="365" y="0"/>
                    <a:pt x="320" y="0"/>
                    <a:pt x="274" y="23"/>
                  </a:cubicBezTo>
                  <a:cubicBezTo>
                    <a:pt x="183" y="46"/>
                    <a:pt x="114" y="115"/>
                    <a:pt x="69" y="206"/>
                  </a:cubicBezTo>
                  <a:cubicBezTo>
                    <a:pt x="23" y="297"/>
                    <a:pt x="0" y="411"/>
                    <a:pt x="46" y="503"/>
                  </a:cubicBezTo>
                  <a:cubicBezTo>
                    <a:pt x="69" y="617"/>
                    <a:pt x="137" y="662"/>
                    <a:pt x="228" y="731"/>
                  </a:cubicBezTo>
                  <a:cubicBezTo>
                    <a:pt x="685" y="1028"/>
                    <a:pt x="1141" y="1302"/>
                    <a:pt x="1621" y="1530"/>
                  </a:cubicBezTo>
                  <a:cubicBezTo>
                    <a:pt x="2054" y="1758"/>
                    <a:pt x="2511" y="1941"/>
                    <a:pt x="2990" y="2100"/>
                  </a:cubicBezTo>
                  <a:cubicBezTo>
                    <a:pt x="3796" y="2376"/>
                    <a:pt x="4640" y="2514"/>
                    <a:pt x="5506" y="2514"/>
                  </a:cubicBezTo>
                  <a:cubicBezTo>
                    <a:pt x="5573" y="2514"/>
                    <a:pt x="5640" y="2513"/>
                    <a:pt x="5706" y="2511"/>
                  </a:cubicBezTo>
                  <a:cubicBezTo>
                    <a:pt x="6642" y="2488"/>
                    <a:pt x="7578" y="2283"/>
                    <a:pt x="8491" y="2009"/>
                  </a:cubicBezTo>
                  <a:cubicBezTo>
                    <a:pt x="8993" y="1849"/>
                    <a:pt x="9495" y="1644"/>
                    <a:pt x="9975" y="1461"/>
                  </a:cubicBezTo>
                  <a:cubicBezTo>
                    <a:pt x="10477" y="1256"/>
                    <a:pt x="10979" y="1096"/>
                    <a:pt x="11481" y="1005"/>
                  </a:cubicBezTo>
                  <a:cubicBezTo>
                    <a:pt x="11827" y="955"/>
                    <a:pt x="12184" y="918"/>
                    <a:pt x="12536" y="918"/>
                  </a:cubicBezTo>
                  <a:cubicBezTo>
                    <a:pt x="12673" y="918"/>
                    <a:pt x="12808" y="924"/>
                    <a:pt x="12942" y="936"/>
                  </a:cubicBezTo>
                  <a:cubicBezTo>
                    <a:pt x="13558" y="1005"/>
                    <a:pt x="14152" y="1165"/>
                    <a:pt x="14745" y="1370"/>
                  </a:cubicBezTo>
                  <a:cubicBezTo>
                    <a:pt x="14700" y="1347"/>
                    <a:pt x="14677" y="1347"/>
                    <a:pt x="14654" y="1324"/>
                  </a:cubicBezTo>
                  <a:lnTo>
                    <a:pt x="14654" y="1324"/>
                  </a:lnTo>
                  <a:cubicBezTo>
                    <a:pt x="15499" y="1644"/>
                    <a:pt x="16343" y="2009"/>
                    <a:pt x="17210" y="2306"/>
                  </a:cubicBezTo>
                  <a:cubicBezTo>
                    <a:pt x="17690" y="2466"/>
                    <a:pt x="18146" y="2625"/>
                    <a:pt x="18648" y="2694"/>
                  </a:cubicBezTo>
                  <a:cubicBezTo>
                    <a:pt x="18865" y="2717"/>
                    <a:pt x="19082" y="2728"/>
                    <a:pt x="19299" y="2728"/>
                  </a:cubicBezTo>
                  <a:cubicBezTo>
                    <a:pt x="19516" y="2728"/>
                    <a:pt x="19733" y="2717"/>
                    <a:pt x="19949" y="2694"/>
                  </a:cubicBezTo>
                  <a:cubicBezTo>
                    <a:pt x="20771" y="2603"/>
                    <a:pt x="21547" y="2306"/>
                    <a:pt x="22300" y="1986"/>
                  </a:cubicBezTo>
                  <a:cubicBezTo>
                    <a:pt x="23031" y="1690"/>
                    <a:pt x="23784" y="1393"/>
                    <a:pt x="24560" y="1233"/>
                  </a:cubicBezTo>
                  <a:cubicBezTo>
                    <a:pt x="24834" y="1182"/>
                    <a:pt x="25108" y="1156"/>
                    <a:pt x="25382" y="1156"/>
                  </a:cubicBezTo>
                  <a:cubicBezTo>
                    <a:pt x="25473" y="1156"/>
                    <a:pt x="25564" y="1159"/>
                    <a:pt x="25656" y="1165"/>
                  </a:cubicBezTo>
                  <a:cubicBezTo>
                    <a:pt x="25975" y="1210"/>
                    <a:pt x="26318" y="1256"/>
                    <a:pt x="26637" y="1370"/>
                  </a:cubicBezTo>
                  <a:cubicBezTo>
                    <a:pt x="27322" y="1644"/>
                    <a:pt x="27938" y="2055"/>
                    <a:pt x="28577" y="2443"/>
                  </a:cubicBezTo>
                  <a:cubicBezTo>
                    <a:pt x="28897" y="2648"/>
                    <a:pt x="29217" y="2831"/>
                    <a:pt x="29559" y="2991"/>
                  </a:cubicBezTo>
                  <a:cubicBezTo>
                    <a:pt x="29924" y="3150"/>
                    <a:pt x="30335" y="3264"/>
                    <a:pt x="30723" y="3333"/>
                  </a:cubicBezTo>
                  <a:cubicBezTo>
                    <a:pt x="30997" y="3384"/>
                    <a:pt x="31284" y="3410"/>
                    <a:pt x="31564" y="3410"/>
                  </a:cubicBezTo>
                  <a:cubicBezTo>
                    <a:pt x="31657" y="3410"/>
                    <a:pt x="31750" y="3407"/>
                    <a:pt x="31841" y="3401"/>
                  </a:cubicBezTo>
                  <a:cubicBezTo>
                    <a:pt x="32184" y="3379"/>
                    <a:pt x="32503" y="3310"/>
                    <a:pt x="32823" y="3219"/>
                  </a:cubicBezTo>
                  <a:cubicBezTo>
                    <a:pt x="33485" y="3036"/>
                    <a:pt x="34101" y="2694"/>
                    <a:pt x="34695" y="2420"/>
                  </a:cubicBezTo>
                  <a:cubicBezTo>
                    <a:pt x="34672" y="2420"/>
                    <a:pt x="34649" y="2443"/>
                    <a:pt x="34603" y="2443"/>
                  </a:cubicBezTo>
                  <a:cubicBezTo>
                    <a:pt x="34946" y="2306"/>
                    <a:pt x="35288" y="2146"/>
                    <a:pt x="35630" y="2009"/>
                  </a:cubicBezTo>
                  <a:cubicBezTo>
                    <a:pt x="36018" y="1872"/>
                    <a:pt x="36429" y="1758"/>
                    <a:pt x="36863" y="1667"/>
                  </a:cubicBezTo>
                  <a:cubicBezTo>
                    <a:pt x="37310" y="1597"/>
                    <a:pt x="37758" y="1570"/>
                    <a:pt x="38205" y="1570"/>
                  </a:cubicBezTo>
                  <a:cubicBezTo>
                    <a:pt x="38488" y="1570"/>
                    <a:pt x="38771" y="1581"/>
                    <a:pt x="39054" y="1598"/>
                  </a:cubicBezTo>
                  <a:lnTo>
                    <a:pt x="39100" y="1598"/>
                  </a:lnTo>
                  <a:cubicBezTo>
                    <a:pt x="41268" y="1781"/>
                    <a:pt x="43391" y="2443"/>
                    <a:pt x="45605" y="2443"/>
                  </a:cubicBezTo>
                  <a:cubicBezTo>
                    <a:pt x="45811" y="2443"/>
                    <a:pt x="45970" y="2237"/>
                    <a:pt x="45970" y="2032"/>
                  </a:cubicBezTo>
                  <a:cubicBezTo>
                    <a:pt x="45947" y="1826"/>
                    <a:pt x="45765" y="1667"/>
                    <a:pt x="45559" y="1667"/>
                  </a:cubicBezTo>
                  <a:cubicBezTo>
                    <a:pt x="45466" y="1673"/>
                    <a:pt x="45372" y="1676"/>
                    <a:pt x="45279" y="1676"/>
                  </a:cubicBezTo>
                  <a:cubicBezTo>
                    <a:pt x="45053" y="1676"/>
                    <a:pt x="44827" y="1660"/>
                    <a:pt x="44601" y="1644"/>
                  </a:cubicBezTo>
                  <a:lnTo>
                    <a:pt x="44578" y="1644"/>
                  </a:lnTo>
                  <a:cubicBezTo>
                    <a:pt x="43619" y="1553"/>
                    <a:pt x="42683" y="1393"/>
                    <a:pt x="41748" y="1210"/>
                  </a:cubicBezTo>
                  <a:cubicBezTo>
                    <a:pt x="40789" y="1050"/>
                    <a:pt x="39830" y="891"/>
                    <a:pt x="38849" y="822"/>
                  </a:cubicBezTo>
                  <a:cubicBezTo>
                    <a:pt x="38667" y="814"/>
                    <a:pt x="38486" y="809"/>
                    <a:pt x="38305" y="809"/>
                  </a:cubicBezTo>
                  <a:cubicBezTo>
                    <a:pt x="37528" y="809"/>
                    <a:pt x="36754" y="893"/>
                    <a:pt x="35996" y="1096"/>
                  </a:cubicBezTo>
                  <a:cubicBezTo>
                    <a:pt x="35197" y="1302"/>
                    <a:pt x="34444" y="1690"/>
                    <a:pt x="33690" y="2055"/>
                  </a:cubicBezTo>
                  <a:cubicBezTo>
                    <a:pt x="33693" y="2055"/>
                    <a:pt x="33696" y="2054"/>
                    <a:pt x="33699" y="2054"/>
                  </a:cubicBezTo>
                  <a:lnTo>
                    <a:pt x="33699" y="2054"/>
                  </a:lnTo>
                  <a:cubicBezTo>
                    <a:pt x="33687" y="2061"/>
                    <a:pt x="33676" y="2069"/>
                    <a:pt x="33667" y="2078"/>
                  </a:cubicBezTo>
                  <a:cubicBezTo>
                    <a:pt x="33202" y="2299"/>
                    <a:pt x="32714" y="2478"/>
                    <a:pt x="32205" y="2593"/>
                  </a:cubicBezTo>
                  <a:lnTo>
                    <a:pt x="32205" y="2593"/>
                  </a:lnTo>
                  <a:cubicBezTo>
                    <a:pt x="32206" y="2592"/>
                    <a:pt x="32206" y="2592"/>
                    <a:pt x="32207" y="2591"/>
                  </a:cubicBezTo>
                  <a:lnTo>
                    <a:pt x="32207" y="2591"/>
                  </a:lnTo>
                  <a:lnTo>
                    <a:pt x="32202" y="2594"/>
                  </a:lnTo>
                  <a:lnTo>
                    <a:pt x="32202" y="2594"/>
                  </a:lnTo>
                  <a:cubicBezTo>
                    <a:pt x="32188" y="2597"/>
                    <a:pt x="32175" y="2600"/>
                    <a:pt x="32161" y="2603"/>
                  </a:cubicBezTo>
                  <a:cubicBezTo>
                    <a:pt x="31987" y="2629"/>
                    <a:pt x="31806" y="2640"/>
                    <a:pt x="31621" y="2640"/>
                  </a:cubicBezTo>
                  <a:cubicBezTo>
                    <a:pt x="31490" y="2640"/>
                    <a:pt x="31358" y="2635"/>
                    <a:pt x="31225" y="2625"/>
                  </a:cubicBezTo>
                  <a:cubicBezTo>
                    <a:pt x="30860" y="2603"/>
                    <a:pt x="30472" y="2511"/>
                    <a:pt x="30107" y="2397"/>
                  </a:cubicBezTo>
                  <a:cubicBezTo>
                    <a:pt x="29194" y="2055"/>
                    <a:pt x="28440" y="1416"/>
                    <a:pt x="27573" y="959"/>
                  </a:cubicBezTo>
                  <a:cubicBezTo>
                    <a:pt x="27139" y="731"/>
                    <a:pt x="26683" y="571"/>
                    <a:pt x="26204" y="480"/>
                  </a:cubicBezTo>
                  <a:cubicBezTo>
                    <a:pt x="25936" y="426"/>
                    <a:pt x="25669" y="404"/>
                    <a:pt x="25401" y="404"/>
                  </a:cubicBezTo>
                  <a:cubicBezTo>
                    <a:pt x="25212" y="404"/>
                    <a:pt x="25023" y="415"/>
                    <a:pt x="24834" y="434"/>
                  </a:cubicBezTo>
                  <a:cubicBezTo>
                    <a:pt x="23191" y="594"/>
                    <a:pt x="21775" y="1575"/>
                    <a:pt x="20155" y="1895"/>
                  </a:cubicBezTo>
                  <a:cubicBezTo>
                    <a:pt x="19864" y="1946"/>
                    <a:pt x="19586" y="1972"/>
                    <a:pt x="19301" y="1972"/>
                  </a:cubicBezTo>
                  <a:cubicBezTo>
                    <a:pt x="19206" y="1972"/>
                    <a:pt x="19111" y="1969"/>
                    <a:pt x="19014" y="1963"/>
                  </a:cubicBezTo>
                  <a:cubicBezTo>
                    <a:pt x="18420" y="1918"/>
                    <a:pt x="17850" y="1712"/>
                    <a:pt x="17279" y="1530"/>
                  </a:cubicBezTo>
                  <a:lnTo>
                    <a:pt x="17233" y="1507"/>
                  </a:lnTo>
                  <a:lnTo>
                    <a:pt x="17256" y="1507"/>
                  </a:lnTo>
                  <a:cubicBezTo>
                    <a:pt x="16457" y="1233"/>
                    <a:pt x="15681" y="891"/>
                    <a:pt x="14882" y="617"/>
                  </a:cubicBezTo>
                  <a:cubicBezTo>
                    <a:pt x="14517" y="480"/>
                    <a:pt x="14152" y="389"/>
                    <a:pt x="13764" y="297"/>
                  </a:cubicBezTo>
                  <a:cubicBezTo>
                    <a:pt x="13376" y="206"/>
                    <a:pt x="12965" y="160"/>
                    <a:pt x="12577" y="160"/>
                  </a:cubicBezTo>
                  <a:cubicBezTo>
                    <a:pt x="12535" y="159"/>
                    <a:pt x="12494" y="159"/>
                    <a:pt x="12453" y="159"/>
                  </a:cubicBezTo>
                  <a:cubicBezTo>
                    <a:pt x="11514" y="159"/>
                    <a:pt x="10599" y="403"/>
                    <a:pt x="9747" y="731"/>
                  </a:cubicBezTo>
                  <a:cubicBezTo>
                    <a:pt x="9495" y="822"/>
                    <a:pt x="9244" y="936"/>
                    <a:pt x="8993" y="1028"/>
                  </a:cubicBezTo>
                  <a:cubicBezTo>
                    <a:pt x="8742" y="1119"/>
                    <a:pt x="8491" y="1210"/>
                    <a:pt x="8263" y="1279"/>
                  </a:cubicBezTo>
                  <a:cubicBezTo>
                    <a:pt x="7829" y="1416"/>
                    <a:pt x="7373" y="1530"/>
                    <a:pt x="6916" y="1621"/>
                  </a:cubicBezTo>
                  <a:cubicBezTo>
                    <a:pt x="6425" y="1706"/>
                    <a:pt x="5922" y="1753"/>
                    <a:pt x="5424" y="1753"/>
                  </a:cubicBezTo>
                  <a:cubicBezTo>
                    <a:pt x="5251" y="1753"/>
                    <a:pt x="5079" y="1747"/>
                    <a:pt x="4908" y="1735"/>
                  </a:cubicBezTo>
                  <a:cubicBezTo>
                    <a:pt x="4268" y="1667"/>
                    <a:pt x="3652" y="1530"/>
                    <a:pt x="3036" y="1324"/>
                  </a:cubicBezTo>
                  <a:cubicBezTo>
                    <a:pt x="2169" y="1005"/>
                    <a:pt x="1347" y="571"/>
                    <a:pt x="571" y="46"/>
                  </a:cubicBezTo>
                  <a:cubicBezTo>
                    <a:pt x="525" y="23"/>
                    <a:pt x="479" y="0"/>
                    <a:pt x="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0"/>
            <p:cNvSpPr/>
            <p:nvPr/>
          </p:nvSpPr>
          <p:spPr>
            <a:xfrm>
              <a:off x="2525200" y="1008350"/>
              <a:ext cx="1211475" cy="81275"/>
            </a:xfrm>
            <a:custGeom>
              <a:rect b="b" l="l" r="r" t="t"/>
              <a:pathLst>
                <a:path extrusionOk="0" h="3251" w="48459">
                  <a:moveTo>
                    <a:pt x="13947" y="1"/>
                  </a:moveTo>
                  <a:cubicBezTo>
                    <a:pt x="13673" y="1"/>
                    <a:pt x="13422" y="1"/>
                    <a:pt x="13148" y="46"/>
                  </a:cubicBezTo>
                  <a:cubicBezTo>
                    <a:pt x="12623" y="115"/>
                    <a:pt x="12121" y="252"/>
                    <a:pt x="11619" y="434"/>
                  </a:cubicBezTo>
                  <a:cubicBezTo>
                    <a:pt x="10615" y="845"/>
                    <a:pt x="9816" y="1599"/>
                    <a:pt x="8857" y="2078"/>
                  </a:cubicBezTo>
                  <a:cubicBezTo>
                    <a:pt x="8492" y="2238"/>
                    <a:pt x="8127" y="2352"/>
                    <a:pt x="7739" y="2420"/>
                  </a:cubicBezTo>
                  <a:cubicBezTo>
                    <a:pt x="7413" y="2472"/>
                    <a:pt x="7075" y="2497"/>
                    <a:pt x="6734" y="2497"/>
                  </a:cubicBezTo>
                  <a:cubicBezTo>
                    <a:pt x="6620" y="2497"/>
                    <a:pt x="6506" y="2494"/>
                    <a:pt x="6392" y="2489"/>
                  </a:cubicBezTo>
                  <a:cubicBezTo>
                    <a:pt x="5662" y="2420"/>
                    <a:pt x="4931" y="2238"/>
                    <a:pt x="4246" y="1987"/>
                  </a:cubicBezTo>
                  <a:cubicBezTo>
                    <a:pt x="2968" y="1530"/>
                    <a:pt x="1781" y="891"/>
                    <a:pt x="594" y="252"/>
                  </a:cubicBezTo>
                  <a:cubicBezTo>
                    <a:pt x="540" y="225"/>
                    <a:pt x="481" y="212"/>
                    <a:pt x="423" y="212"/>
                  </a:cubicBezTo>
                  <a:cubicBezTo>
                    <a:pt x="288" y="212"/>
                    <a:pt x="156" y="283"/>
                    <a:pt x="92" y="412"/>
                  </a:cubicBezTo>
                  <a:cubicBezTo>
                    <a:pt x="1" y="617"/>
                    <a:pt x="69" y="822"/>
                    <a:pt x="252" y="937"/>
                  </a:cubicBezTo>
                  <a:cubicBezTo>
                    <a:pt x="1165" y="1439"/>
                    <a:pt x="2101" y="1918"/>
                    <a:pt x="3037" y="2329"/>
                  </a:cubicBezTo>
                  <a:cubicBezTo>
                    <a:pt x="4041" y="2763"/>
                    <a:pt x="5091" y="3105"/>
                    <a:pt x="6164" y="3219"/>
                  </a:cubicBezTo>
                  <a:cubicBezTo>
                    <a:pt x="6400" y="3240"/>
                    <a:pt x="6631" y="3251"/>
                    <a:pt x="6860" y="3251"/>
                  </a:cubicBezTo>
                  <a:cubicBezTo>
                    <a:pt x="7140" y="3251"/>
                    <a:pt x="7417" y="3234"/>
                    <a:pt x="7693" y="3196"/>
                  </a:cubicBezTo>
                  <a:cubicBezTo>
                    <a:pt x="7967" y="3173"/>
                    <a:pt x="8241" y="3105"/>
                    <a:pt x="8492" y="3037"/>
                  </a:cubicBezTo>
                  <a:cubicBezTo>
                    <a:pt x="8743" y="2968"/>
                    <a:pt x="8971" y="2854"/>
                    <a:pt x="9199" y="2763"/>
                  </a:cubicBezTo>
                  <a:cubicBezTo>
                    <a:pt x="10090" y="2329"/>
                    <a:pt x="10820" y="1667"/>
                    <a:pt x="11710" y="1233"/>
                  </a:cubicBezTo>
                  <a:cubicBezTo>
                    <a:pt x="12121" y="1051"/>
                    <a:pt x="12555" y="914"/>
                    <a:pt x="13011" y="822"/>
                  </a:cubicBezTo>
                  <a:cubicBezTo>
                    <a:pt x="13306" y="778"/>
                    <a:pt x="13601" y="753"/>
                    <a:pt x="13896" y="753"/>
                  </a:cubicBezTo>
                  <a:cubicBezTo>
                    <a:pt x="14057" y="753"/>
                    <a:pt x="14219" y="761"/>
                    <a:pt x="14381" y="777"/>
                  </a:cubicBezTo>
                  <a:cubicBezTo>
                    <a:pt x="15066" y="822"/>
                    <a:pt x="15727" y="1005"/>
                    <a:pt x="16367" y="1233"/>
                  </a:cubicBezTo>
                  <a:cubicBezTo>
                    <a:pt x="17987" y="1804"/>
                    <a:pt x="19494" y="2648"/>
                    <a:pt x="21206" y="2900"/>
                  </a:cubicBezTo>
                  <a:cubicBezTo>
                    <a:pt x="21515" y="2944"/>
                    <a:pt x="21825" y="2969"/>
                    <a:pt x="22128" y="2969"/>
                  </a:cubicBezTo>
                  <a:cubicBezTo>
                    <a:pt x="22294" y="2969"/>
                    <a:pt x="22459" y="2961"/>
                    <a:pt x="22621" y="2945"/>
                  </a:cubicBezTo>
                  <a:cubicBezTo>
                    <a:pt x="23191" y="2922"/>
                    <a:pt x="23739" y="2808"/>
                    <a:pt x="24264" y="2648"/>
                  </a:cubicBezTo>
                  <a:cubicBezTo>
                    <a:pt x="25337" y="2352"/>
                    <a:pt x="26364" y="1895"/>
                    <a:pt x="27460" y="1690"/>
                  </a:cubicBezTo>
                  <a:cubicBezTo>
                    <a:pt x="27802" y="1638"/>
                    <a:pt x="28132" y="1613"/>
                    <a:pt x="28468" y="1613"/>
                  </a:cubicBezTo>
                  <a:cubicBezTo>
                    <a:pt x="28580" y="1613"/>
                    <a:pt x="28692" y="1616"/>
                    <a:pt x="28806" y="1621"/>
                  </a:cubicBezTo>
                  <a:cubicBezTo>
                    <a:pt x="29651" y="1713"/>
                    <a:pt x="30473" y="1964"/>
                    <a:pt x="31272" y="2215"/>
                  </a:cubicBezTo>
                  <a:cubicBezTo>
                    <a:pt x="31682" y="2329"/>
                    <a:pt x="32093" y="2443"/>
                    <a:pt x="32527" y="2534"/>
                  </a:cubicBezTo>
                  <a:cubicBezTo>
                    <a:pt x="32983" y="2648"/>
                    <a:pt x="33440" y="2694"/>
                    <a:pt x="33896" y="2717"/>
                  </a:cubicBezTo>
                  <a:cubicBezTo>
                    <a:pt x="34764" y="2717"/>
                    <a:pt x="35585" y="2489"/>
                    <a:pt x="36384" y="2169"/>
                  </a:cubicBezTo>
                  <a:cubicBezTo>
                    <a:pt x="37069" y="1872"/>
                    <a:pt x="37731" y="1553"/>
                    <a:pt x="38484" y="1416"/>
                  </a:cubicBezTo>
                  <a:cubicBezTo>
                    <a:pt x="38702" y="1382"/>
                    <a:pt x="38931" y="1361"/>
                    <a:pt x="39164" y="1361"/>
                  </a:cubicBezTo>
                  <a:cubicBezTo>
                    <a:pt x="39249" y="1361"/>
                    <a:pt x="39335" y="1364"/>
                    <a:pt x="39420" y="1370"/>
                  </a:cubicBezTo>
                  <a:cubicBezTo>
                    <a:pt x="39785" y="1393"/>
                    <a:pt x="40173" y="1484"/>
                    <a:pt x="40539" y="1621"/>
                  </a:cubicBezTo>
                  <a:cubicBezTo>
                    <a:pt x="41064" y="1804"/>
                    <a:pt x="41543" y="2055"/>
                    <a:pt x="42068" y="2283"/>
                  </a:cubicBezTo>
                  <a:cubicBezTo>
                    <a:pt x="42342" y="2397"/>
                    <a:pt x="42616" y="2512"/>
                    <a:pt x="42912" y="2580"/>
                  </a:cubicBezTo>
                  <a:cubicBezTo>
                    <a:pt x="43232" y="2671"/>
                    <a:pt x="43552" y="2694"/>
                    <a:pt x="43871" y="2717"/>
                  </a:cubicBezTo>
                  <a:cubicBezTo>
                    <a:pt x="43909" y="2718"/>
                    <a:pt x="43947" y="2719"/>
                    <a:pt x="43986" y="2719"/>
                  </a:cubicBezTo>
                  <a:cubicBezTo>
                    <a:pt x="44698" y="2719"/>
                    <a:pt x="45389" y="2519"/>
                    <a:pt x="46039" y="2238"/>
                  </a:cubicBezTo>
                  <a:cubicBezTo>
                    <a:pt x="46747" y="1941"/>
                    <a:pt x="47409" y="1599"/>
                    <a:pt x="48139" y="1393"/>
                  </a:cubicBezTo>
                  <a:cubicBezTo>
                    <a:pt x="48345" y="1347"/>
                    <a:pt x="48459" y="1119"/>
                    <a:pt x="48390" y="937"/>
                  </a:cubicBezTo>
                  <a:cubicBezTo>
                    <a:pt x="48336" y="772"/>
                    <a:pt x="48192" y="666"/>
                    <a:pt x="48032" y="666"/>
                  </a:cubicBezTo>
                  <a:cubicBezTo>
                    <a:pt x="47992" y="666"/>
                    <a:pt x="47952" y="672"/>
                    <a:pt x="47911" y="686"/>
                  </a:cubicBezTo>
                  <a:cubicBezTo>
                    <a:pt x="46770" y="982"/>
                    <a:pt x="45766" y="1667"/>
                    <a:pt x="44624" y="1895"/>
                  </a:cubicBezTo>
                  <a:cubicBezTo>
                    <a:pt x="44390" y="1929"/>
                    <a:pt x="44156" y="1950"/>
                    <a:pt x="43923" y="1950"/>
                  </a:cubicBezTo>
                  <a:cubicBezTo>
                    <a:pt x="43837" y="1950"/>
                    <a:pt x="43751" y="1947"/>
                    <a:pt x="43666" y="1941"/>
                  </a:cubicBezTo>
                  <a:cubicBezTo>
                    <a:pt x="43346" y="1918"/>
                    <a:pt x="43049" y="1827"/>
                    <a:pt x="42753" y="1735"/>
                  </a:cubicBezTo>
                  <a:cubicBezTo>
                    <a:pt x="42136" y="1507"/>
                    <a:pt x="41589" y="1210"/>
                    <a:pt x="40995" y="982"/>
                  </a:cubicBezTo>
                  <a:cubicBezTo>
                    <a:pt x="40653" y="845"/>
                    <a:pt x="40287" y="731"/>
                    <a:pt x="39922" y="663"/>
                  </a:cubicBezTo>
                  <a:cubicBezTo>
                    <a:pt x="39672" y="618"/>
                    <a:pt x="39421" y="593"/>
                    <a:pt x="39164" y="593"/>
                  </a:cubicBezTo>
                  <a:cubicBezTo>
                    <a:pt x="39024" y="593"/>
                    <a:pt x="38881" y="601"/>
                    <a:pt x="38735" y="617"/>
                  </a:cubicBezTo>
                  <a:cubicBezTo>
                    <a:pt x="38051" y="663"/>
                    <a:pt x="37389" y="914"/>
                    <a:pt x="36750" y="1188"/>
                  </a:cubicBezTo>
                  <a:cubicBezTo>
                    <a:pt x="36088" y="1462"/>
                    <a:pt x="35449" y="1735"/>
                    <a:pt x="34741" y="1872"/>
                  </a:cubicBezTo>
                  <a:cubicBezTo>
                    <a:pt x="34433" y="1924"/>
                    <a:pt x="34125" y="1949"/>
                    <a:pt x="33817" y="1949"/>
                  </a:cubicBezTo>
                  <a:cubicBezTo>
                    <a:pt x="33714" y="1949"/>
                    <a:pt x="33611" y="1947"/>
                    <a:pt x="33508" y="1941"/>
                  </a:cubicBezTo>
                  <a:cubicBezTo>
                    <a:pt x="32664" y="1850"/>
                    <a:pt x="31865" y="1599"/>
                    <a:pt x="31066" y="1347"/>
                  </a:cubicBezTo>
                  <a:cubicBezTo>
                    <a:pt x="30655" y="1233"/>
                    <a:pt x="30222" y="1119"/>
                    <a:pt x="29811" y="1005"/>
                  </a:cubicBezTo>
                  <a:cubicBezTo>
                    <a:pt x="29377" y="914"/>
                    <a:pt x="28920" y="868"/>
                    <a:pt x="28487" y="845"/>
                  </a:cubicBezTo>
                  <a:cubicBezTo>
                    <a:pt x="28448" y="844"/>
                    <a:pt x="28409" y="844"/>
                    <a:pt x="28370" y="844"/>
                  </a:cubicBezTo>
                  <a:cubicBezTo>
                    <a:pt x="27496" y="844"/>
                    <a:pt x="26624" y="1085"/>
                    <a:pt x="25793" y="1347"/>
                  </a:cubicBezTo>
                  <a:cubicBezTo>
                    <a:pt x="24949" y="1621"/>
                    <a:pt x="24104" y="1964"/>
                    <a:pt x="23214" y="2123"/>
                  </a:cubicBezTo>
                  <a:cubicBezTo>
                    <a:pt x="22864" y="2184"/>
                    <a:pt x="22524" y="2205"/>
                    <a:pt x="22188" y="2205"/>
                  </a:cubicBezTo>
                  <a:cubicBezTo>
                    <a:pt x="22020" y="2205"/>
                    <a:pt x="21852" y="2200"/>
                    <a:pt x="21685" y="2192"/>
                  </a:cubicBezTo>
                  <a:cubicBezTo>
                    <a:pt x="20977" y="2123"/>
                    <a:pt x="20293" y="1941"/>
                    <a:pt x="19608" y="1713"/>
                  </a:cubicBezTo>
                  <a:cubicBezTo>
                    <a:pt x="17964" y="1096"/>
                    <a:pt x="16367" y="206"/>
                    <a:pt x="14586" y="24"/>
                  </a:cubicBezTo>
                  <a:cubicBezTo>
                    <a:pt x="14381" y="1"/>
                    <a:pt x="14153" y="1"/>
                    <a:pt x="13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0"/>
            <p:cNvSpPr/>
            <p:nvPr/>
          </p:nvSpPr>
          <p:spPr>
            <a:xfrm>
              <a:off x="2525200" y="902800"/>
              <a:ext cx="113025" cy="133025"/>
            </a:xfrm>
            <a:custGeom>
              <a:rect b="b" l="l" r="r" t="t"/>
              <a:pathLst>
                <a:path extrusionOk="0" h="5321" w="4521">
                  <a:moveTo>
                    <a:pt x="1827" y="0"/>
                  </a:moveTo>
                  <a:cubicBezTo>
                    <a:pt x="1758" y="0"/>
                    <a:pt x="1690" y="0"/>
                    <a:pt x="1621" y="46"/>
                  </a:cubicBezTo>
                  <a:cubicBezTo>
                    <a:pt x="1462" y="160"/>
                    <a:pt x="1393" y="411"/>
                    <a:pt x="1530" y="571"/>
                  </a:cubicBezTo>
                  <a:cubicBezTo>
                    <a:pt x="2261" y="1621"/>
                    <a:pt x="2831" y="2762"/>
                    <a:pt x="3493" y="3858"/>
                  </a:cubicBezTo>
                  <a:cubicBezTo>
                    <a:pt x="2397" y="4017"/>
                    <a:pt x="1302" y="4109"/>
                    <a:pt x="275" y="4588"/>
                  </a:cubicBezTo>
                  <a:cubicBezTo>
                    <a:pt x="183" y="4634"/>
                    <a:pt x="115" y="4679"/>
                    <a:pt x="69" y="4771"/>
                  </a:cubicBezTo>
                  <a:cubicBezTo>
                    <a:pt x="24" y="4862"/>
                    <a:pt x="1" y="4953"/>
                    <a:pt x="46" y="5067"/>
                  </a:cubicBezTo>
                  <a:cubicBezTo>
                    <a:pt x="69" y="5159"/>
                    <a:pt x="138" y="5227"/>
                    <a:pt x="229" y="5273"/>
                  </a:cubicBezTo>
                  <a:cubicBezTo>
                    <a:pt x="271" y="5301"/>
                    <a:pt x="340" y="5320"/>
                    <a:pt x="402" y="5320"/>
                  </a:cubicBezTo>
                  <a:cubicBezTo>
                    <a:pt x="441" y="5320"/>
                    <a:pt x="477" y="5313"/>
                    <a:pt x="503" y="5296"/>
                  </a:cubicBezTo>
                  <a:cubicBezTo>
                    <a:pt x="1051" y="5067"/>
                    <a:pt x="1599" y="4908"/>
                    <a:pt x="2192" y="4816"/>
                  </a:cubicBezTo>
                  <a:lnTo>
                    <a:pt x="2078" y="4816"/>
                  </a:lnTo>
                  <a:cubicBezTo>
                    <a:pt x="2763" y="4702"/>
                    <a:pt x="3470" y="4656"/>
                    <a:pt x="4155" y="4542"/>
                  </a:cubicBezTo>
                  <a:cubicBezTo>
                    <a:pt x="4224" y="4542"/>
                    <a:pt x="4292" y="4519"/>
                    <a:pt x="4338" y="4474"/>
                  </a:cubicBezTo>
                  <a:cubicBezTo>
                    <a:pt x="4406" y="4428"/>
                    <a:pt x="4452" y="4383"/>
                    <a:pt x="4475" y="4337"/>
                  </a:cubicBezTo>
                  <a:cubicBezTo>
                    <a:pt x="4520" y="4200"/>
                    <a:pt x="4520" y="4063"/>
                    <a:pt x="4452" y="3949"/>
                  </a:cubicBezTo>
                  <a:cubicBezTo>
                    <a:pt x="3653" y="2716"/>
                    <a:pt x="3014" y="1370"/>
                    <a:pt x="2146" y="160"/>
                  </a:cubicBezTo>
                  <a:cubicBezTo>
                    <a:pt x="2078" y="46"/>
                    <a:pt x="1964" y="0"/>
                    <a:pt x="1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0"/>
            <p:cNvSpPr/>
            <p:nvPr/>
          </p:nvSpPr>
          <p:spPr>
            <a:xfrm>
              <a:off x="3687025" y="827475"/>
              <a:ext cx="26275" cy="133125"/>
            </a:xfrm>
            <a:custGeom>
              <a:rect b="b" l="l" r="r" t="t"/>
              <a:pathLst>
                <a:path extrusionOk="0" h="5325" w="1051">
                  <a:moveTo>
                    <a:pt x="365" y="0"/>
                  </a:moveTo>
                  <a:cubicBezTo>
                    <a:pt x="183" y="0"/>
                    <a:pt x="0" y="183"/>
                    <a:pt x="0" y="388"/>
                  </a:cubicBezTo>
                  <a:cubicBezTo>
                    <a:pt x="137" y="1917"/>
                    <a:pt x="274" y="3447"/>
                    <a:pt x="206" y="4976"/>
                  </a:cubicBezTo>
                  <a:cubicBezTo>
                    <a:pt x="206" y="5067"/>
                    <a:pt x="274" y="5159"/>
                    <a:pt x="343" y="5227"/>
                  </a:cubicBezTo>
                  <a:cubicBezTo>
                    <a:pt x="399" y="5283"/>
                    <a:pt x="471" y="5324"/>
                    <a:pt x="558" y="5324"/>
                  </a:cubicBezTo>
                  <a:cubicBezTo>
                    <a:pt x="577" y="5324"/>
                    <a:pt x="596" y="5322"/>
                    <a:pt x="616" y="5318"/>
                  </a:cubicBezTo>
                  <a:cubicBezTo>
                    <a:pt x="708" y="5318"/>
                    <a:pt x="799" y="5273"/>
                    <a:pt x="868" y="5204"/>
                  </a:cubicBezTo>
                  <a:cubicBezTo>
                    <a:pt x="936" y="5113"/>
                    <a:pt x="959" y="5022"/>
                    <a:pt x="959" y="4930"/>
                  </a:cubicBezTo>
                  <a:cubicBezTo>
                    <a:pt x="1050" y="3401"/>
                    <a:pt x="913" y="1872"/>
                    <a:pt x="776" y="365"/>
                  </a:cubicBezTo>
                  <a:cubicBezTo>
                    <a:pt x="753" y="160"/>
                    <a:pt x="594" y="0"/>
                    <a:pt x="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0"/>
            <p:cNvSpPr/>
            <p:nvPr/>
          </p:nvSpPr>
          <p:spPr>
            <a:xfrm>
              <a:off x="3713825" y="1022625"/>
              <a:ext cx="21150" cy="136450"/>
            </a:xfrm>
            <a:custGeom>
              <a:rect b="b" l="l" r="r" t="t"/>
              <a:pathLst>
                <a:path extrusionOk="0" h="5458" w="846">
                  <a:moveTo>
                    <a:pt x="366" y="0"/>
                  </a:moveTo>
                  <a:cubicBezTo>
                    <a:pt x="161" y="0"/>
                    <a:pt x="1" y="183"/>
                    <a:pt x="1" y="388"/>
                  </a:cubicBezTo>
                  <a:cubicBezTo>
                    <a:pt x="24" y="1963"/>
                    <a:pt x="24" y="3538"/>
                    <a:pt x="92" y="5113"/>
                  </a:cubicBezTo>
                  <a:cubicBezTo>
                    <a:pt x="92" y="5306"/>
                    <a:pt x="252" y="5458"/>
                    <a:pt x="441" y="5458"/>
                  </a:cubicBezTo>
                  <a:cubicBezTo>
                    <a:pt x="454" y="5458"/>
                    <a:pt x="467" y="5457"/>
                    <a:pt x="480" y="5456"/>
                  </a:cubicBezTo>
                  <a:cubicBezTo>
                    <a:pt x="686" y="5456"/>
                    <a:pt x="845" y="5273"/>
                    <a:pt x="845" y="5068"/>
                  </a:cubicBezTo>
                  <a:cubicBezTo>
                    <a:pt x="777" y="3493"/>
                    <a:pt x="777" y="1918"/>
                    <a:pt x="777" y="366"/>
                  </a:cubicBezTo>
                  <a:cubicBezTo>
                    <a:pt x="777" y="160"/>
                    <a:pt x="572"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0"/>
            <p:cNvSpPr/>
            <p:nvPr/>
          </p:nvSpPr>
          <p:spPr>
            <a:xfrm>
              <a:off x="3684725" y="826325"/>
              <a:ext cx="239700" cy="337850"/>
            </a:xfrm>
            <a:custGeom>
              <a:rect b="b" l="l" r="r" t="t"/>
              <a:pathLst>
                <a:path extrusionOk="0" h="13514" w="9588">
                  <a:moveTo>
                    <a:pt x="4249" y="2831"/>
                  </a:moveTo>
                  <a:cubicBezTo>
                    <a:pt x="4271" y="2846"/>
                    <a:pt x="4293" y="2861"/>
                    <a:pt x="4315" y="2876"/>
                  </a:cubicBezTo>
                  <a:cubicBezTo>
                    <a:pt x="4293" y="2855"/>
                    <a:pt x="4271" y="2833"/>
                    <a:pt x="4249" y="2831"/>
                  </a:cubicBezTo>
                  <a:close/>
                  <a:moveTo>
                    <a:pt x="412" y="0"/>
                  </a:moveTo>
                  <a:cubicBezTo>
                    <a:pt x="320" y="0"/>
                    <a:pt x="206" y="23"/>
                    <a:pt x="138" y="115"/>
                  </a:cubicBezTo>
                  <a:cubicBezTo>
                    <a:pt x="1" y="274"/>
                    <a:pt x="1" y="525"/>
                    <a:pt x="161" y="662"/>
                  </a:cubicBezTo>
                  <a:cubicBezTo>
                    <a:pt x="2717" y="2922"/>
                    <a:pt x="5707" y="4634"/>
                    <a:pt x="8515" y="6529"/>
                  </a:cubicBezTo>
                  <a:lnTo>
                    <a:pt x="8606" y="6597"/>
                  </a:lnTo>
                  <a:cubicBezTo>
                    <a:pt x="8378" y="6802"/>
                    <a:pt x="8149" y="7008"/>
                    <a:pt x="7898" y="7213"/>
                  </a:cubicBezTo>
                  <a:cubicBezTo>
                    <a:pt x="5707" y="9108"/>
                    <a:pt x="3288" y="10774"/>
                    <a:pt x="1256" y="12897"/>
                  </a:cubicBezTo>
                  <a:cubicBezTo>
                    <a:pt x="1119" y="13034"/>
                    <a:pt x="1142" y="13285"/>
                    <a:pt x="1279" y="13422"/>
                  </a:cubicBezTo>
                  <a:cubicBezTo>
                    <a:pt x="1352" y="13485"/>
                    <a:pt x="1445" y="13514"/>
                    <a:pt x="1537" y="13514"/>
                  </a:cubicBezTo>
                  <a:cubicBezTo>
                    <a:pt x="1645" y="13514"/>
                    <a:pt x="1753" y="13473"/>
                    <a:pt x="1827" y="13399"/>
                  </a:cubicBezTo>
                  <a:cubicBezTo>
                    <a:pt x="2466" y="12737"/>
                    <a:pt x="3128" y="12121"/>
                    <a:pt x="3813" y="11527"/>
                  </a:cubicBezTo>
                  <a:lnTo>
                    <a:pt x="3813" y="11527"/>
                  </a:lnTo>
                  <a:cubicBezTo>
                    <a:pt x="3790" y="11550"/>
                    <a:pt x="3767" y="11573"/>
                    <a:pt x="3744" y="11596"/>
                  </a:cubicBezTo>
                  <a:cubicBezTo>
                    <a:pt x="5639" y="9975"/>
                    <a:pt x="7670" y="8514"/>
                    <a:pt x="9496" y="6802"/>
                  </a:cubicBezTo>
                  <a:cubicBezTo>
                    <a:pt x="9565" y="6734"/>
                    <a:pt x="9587" y="6620"/>
                    <a:pt x="9587" y="6529"/>
                  </a:cubicBezTo>
                  <a:cubicBezTo>
                    <a:pt x="9587" y="6437"/>
                    <a:pt x="9542" y="6323"/>
                    <a:pt x="9473" y="6255"/>
                  </a:cubicBezTo>
                  <a:cubicBezTo>
                    <a:pt x="7739" y="5068"/>
                    <a:pt x="5958" y="3995"/>
                    <a:pt x="4246" y="2831"/>
                  </a:cubicBezTo>
                  <a:cubicBezTo>
                    <a:pt x="4247" y="2831"/>
                    <a:pt x="4248" y="2831"/>
                    <a:pt x="4249" y="2831"/>
                  </a:cubicBezTo>
                  <a:lnTo>
                    <a:pt x="4249" y="2831"/>
                  </a:lnTo>
                  <a:cubicBezTo>
                    <a:pt x="3016" y="1977"/>
                    <a:pt x="1807" y="1079"/>
                    <a:pt x="663" y="92"/>
                  </a:cubicBezTo>
                  <a:cubicBezTo>
                    <a:pt x="594" y="23"/>
                    <a:pt x="503"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0"/>
            <p:cNvSpPr/>
            <p:nvPr/>
          </p:nvSpPr>
          <p:spPr>
            <a:xfrm>
              <a:off x="2796825" y="1068850"/>
              <a:ext cx="130700" cy="39125"/>
            </a:xfrm>
            <a:custGeom>
              <a:rect b="b" l="l" r="r" t="t"/>
              <a:pathLst>
                <a:path extrusionOk="0" h="1565" w="5228">
                  <a:moveTo>
                    <a:pt x="2489" y="0"/>
                  </a:moveTo>
                  <a:cubicBezTo>
                    <a:pt x="2078" y="0"/>
                    <a:pt x="1644" y="69"/>
                    <a:pt x="1279" y="251"/>
                  </a:cubicBezTo>
                  <a:cubicBezTo>
                    <a:pt x="822" y="434"/>
                    <a:pt x="434" y="731"/>
                    <a:pt x="92" y="1096"/>
                  </a:cubicBezTo>
                  <a:cubicBezTo>
                    <a:pt x="1" y="1210"/>
                    <a:pt x="23" y="1393"/>
                    <a:pt x="138" y="1507"/>
                  </a:cubicBezTo>
                  <a:cubicBezTo>
                    <a:pt x="188" y="1547"/>
                    <a:pt x="246" y="1565"/>
                    <a:pt x="306" y="1565"/>
                  </a:cubicBezTo>
                  <a:cubicBezTo>
                    <a:pt x="383" y="1565"/>
                    <a:pt x="462" y="1535"/>
                    <a:pt x="526" y="1484"/>
                  </a:cubicBezTo>
                  <a:cubicBezTo>
                    <a:pt x="617" y="1370"/>
                    <a:pt x="708" y="1301"/>
                    <a:pt x="800" y="1210"/>
                  </a:cubicBezTo>
                  <a:cubicBezTo>
                    <a:pt x="1005" y="1050"/>
                    <a:pt x="1210" y="913"/>
                    <a:pt x="1439" y="799"/>
                  </a:cubicBezTo>
                  <a:cubicBezTo>
                    <a:pt x="1644" y="708"/>
                    <a:pt x="1827" y="639"/>
                    <a:pt x="2032" y="594"/>
                  </a:cubicBezTo>
                  <a:cubicBezTo>
                    <a:pt x="2210" y="578"/>
                    <a:pt x="2387" y="561"/>
                    <a:pt x="2557" y="561"/>
                  </a:cubicBezTo>
                  <a:cubicBezTo>
                    <a:pt x="2627" y="561"/>
                    <a:pt x="2696" y="564"/>
                    <a:pt x="2763" y="571"/>
                  </a:cubicBezTo>
                  <a:cubicBezTo>
                    <a:pt x="3128" y="617"/>
                    <a:pt x="3493" y="685"/>
                    <a:pt x="3835" y="799"/>
                  </a:cubicBezTo>
                  <a:cubicBezTo>
                    <a:pt x="4155" y="913"/>
                    <a:pt x="4452" y="1050"/>
                    <a:pt x="4771" y="1187"/>
                  </a:cubicBezTo>
                  <a:cubicBezTo>
                    <a:pt x="4814" y="1208"/>
                    <a:pt x="4858" y="1219"/>
                    <a:pt x="4902" y="1219"/>
                  </a:cubicBezTo>
                  <a:cubicBezTo>
                    <a:pt x="4998" y="1219"/>
                    <a:pt x="5089" y="1168"/>
                    <a:pt x="5136" y="1073"/>
                  </a:cubicBezTo>
                  <a:cubicBezTo>
                    <a:pt x="5228" y="936"/>
                    <a:pt x="5159" y="753"/>
                    <a:pt x="5022" y="685"/>
                  </a:cubicBezTo>
                  <a:cubicBezTo>
                    <a:pt x="4223" y="297"/>
                    <a:pt x="3402" y="0"/>
                    <a:pt x="2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0"/>
            <p:cNvSpPr/>
            <p:nvPr/>
          </p:nvSpPr>
          <p:spPr>
            <a:xfrm>
              <a:off x="3256750" y="1076250"/>
              <a:ext cx="182075" cy="46825"/>
            </a:xfrm>
            <a:custGeom>
              <a:rect b="b" l="l" r="r" t="t"/>
              <a:pathLst>
                <a:path extrusionOk="0" h="1873" w="7283">
                  <a:moveTo>
                    <a:pt x="298" y="1"/>
                  </a:moveTo>
                  <a:cubicBezTo>
                    <a:pt x="183" y="1"/>
                    <a:pt x="92" y="69"/>
                    <a:pt x="24" y="161"/>
                  </a:cubicBezTo>
                  <a:cubicBezTo>
                    <a:pt x="1" y="229"/>
                    <a:pt x="1" y="321"/>
                    <a:pt x="24" y="389"/>
                  </a:cubicBezTo>
                  <a:cubicBezTo>
                    <a:pt x="47" y="457"/>
                    <a:pt x="92" y="503"/>
                    <a:pt x="161" y="549"/>
                  </a:cubicBezTo>
                  <a:cubicBezTo>
                    <a:pt x="1188" y="1188"/>
                    <a:pt x="2329" y="1667"/>
                    <a:pt x="3539" y="1827"/>
                  </a:cubicBezTo>
                  <a:cubicBezTo>
                    <a:pt x="3836" y="1850"/>
                    <a:pt x="4132" y="1873"/>
                    <a:pt x="4429" y="1873"/>
                  </a:cubicBezTo>
                  <a:cubicBezTo>
                    <a:pt x="4726" y="1850"/>
                    <a:pt x="5045" y="1804"/>
                    <a:pt x="5342" y="1758"/>
                  </a:cubicBezTo>
                  <a:cubicBezTo>
                    <a:pt x="5981" y="1644"/>
                    <a:pt x="6575" y="1370"/>
                    <a:pt x="7100" y="1051"/>
                  </a:cubicBezTo>
                  <a:cubicBezTo>
                    <a:pt x="7236" y="960"/>
                    <a:pt x="7282" y="777"/>
                    <a:pt x="7191" y="640"/>
                  </a:cubicBezTo>
                  <a:cubicBezTo>
                    <a:pt x="7133" y="568"/>
                    <a:pt x="7039" y="523"/>
                    <a:pt x="6948" y="523"/>
                  </a:cubicBezTo>
                  <a:cubicBezTo>
                    <a:pt x="6896" y="523"/>
                    <a:pt x="6845" y="538"/>
                    <a:pt x="6803" y="572"/>
                  </a:cubicBezTo>
                  <a:cubicBezTo>
                    <a:pt x="6643" y="663"/>
                    <a:pt x="6460" y="754"/>
                    <a:pt x="6301" y="845"/>
                  </a:cubicBezTo>
                  <a:cubicBezTo>
                    <a:pt x="5935" y="1005"/>
                    <a:pt x="5525" y="1142"/>
                    <a:pt x="5114" y="1234"/>
                  </a:cubicBezTo>
                  <a:cubicBezTo>
                    <a:pt x="4839" y="1277"/>
                    <a:pt x="4564" y="1293"/>
                    <a:pt x="4295" y="1293"/>
                  </a:cubicBezTo>
                  <a:cubicBezTo>
                    <a:pt x="4139" y="1293"/>
                    <a:pt x="3986" y="1288"/>
                    <a:pt x="3836" y="1279"/>
                  </a:cubicBezTo>
                  <a:cubicBezTo>
                    <a:pt x="3288" y="1234"/>
                    <a:pt x="2763" y="1097"/>
                    <a:pt x="2261" y="937"/>
                  </a:cubicBezTo>
                  <a:lnTo>
                    <a:pt x="2238" y="937"/>
                  </a:lnTo>
                  <a:cubicBezTo>
                    <a:pt x="2215" y="914"/>
                    <a:pt x="2215" y="914"/>
                    <a:pt x="2192" y="914"/>
                  </a:cubicBezTo>
                  <a:lnTo>
                    <a:pt x="2238" y="937"/>
                  </a:lnTo>
                  <a:cubicBezTo>
                    <a:pt x="1599" y="686"/>
                    <a:pt x="982" y="389"/>
                    <a:pt x="412" y="47"/>
                  </a:cubicBezTo>
                  <a:cubicBezTo>
                    <a:pt x="389" y="24"/>
                    <a:pt x="343"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0"/>
            <p:cNvSpPr/>
            <p:nvPr/>
          </p:nvSpPr>
          <p:spPr>
            <a:xfrm>
              <a:off x="2976575" y="878250"/>
              <a:ext cx="149525" cy="42675"/>
            </a:xfrm>
            <a:custGeom>
              <a:rect b="b" l="l" r="r" t="t"/>
              <a:pathLst>
                <a:path extrusionOk="0" h="1707" w="5981">
                  <a:moveTo>
                    <a:pt x="5661" y="1"/>
                  </a:moveTo>
                  <a:cubicBezTo>
                    <a:pt x="5638" y="1"/>
                    <a:pt x="5616" y="23"/>
                    <a:pt x="5593" y="23"/>
                  </a:cubicBezTo>
                  <a:cubicBezTo>
                    <a:pt x="5342" y="138"/>
                    <a:pt x="5091" y="252"/>
                    <a:pt x="4840" y="389"/>
                  </a:cubicBezTo>
                  <a:cubicBezTo>
                    <a:pt x="4223" y="663"/>
                    <a:pt x="3607" y="959"/>
                    <a:pt x="2922" y="1096"/>
                  </a:cubicBezTo>
                  <a:cubicBezTo>
                    <a:pt x="2717" y="1142"/>
                    <a:pt x="2489" y="1142"/>
                    <a:pt x="2238" y="1142"/>
                  </a:cubicBezTo>
                  <a:cubicBezTo>
                    <a:pt x="2055" y="1119"/>
                    <a:pt x="1872" y="1073"/>
                    <a:pt x="1690" y="1005"/>
                  </a:cubicBezTo>
                  <a:cubicBezTo>
                    <a:pt x="1484" y="936"/>
                    <a:pt x="1302" y="822"/>
                    <a:pt x="1119" y="708"/>
                  </a:cubicBezTo>
                  <a:cubicBezTo>
                    <a:pt x="891" y="548"/>
                    <a:pt x="685" y="389"/>
                    <a:pt x="503" y="183"/>
                  </a:cubicBezTo>
                  <a:cubicBezTo>
                    <a:pt x="453" y="143"/>
                    <a:pt x="390" y="125"/>
                    <a:pt x="327" y="125"/>
                  </a:cubicBezTo>
                  <a:cubicBezTo>
                    <a:pt x="246" y="125"/>
                    <a:pt x="166" y="155"/>
                    <a:pt x="115" y="206"/>
                  </a:cubicBezTo>
                  <a:cubicBezTo>
                    <a:pt x="1" y="343"/>
                    <a:pt x="23" y="503"/>
                    <a:pt x="138" y="617"/>
                  </a:cubicBezTo>
                  <a:cubicBezTo>
                    <a:pt x="503" y="1005"/>
                    <a:pt x="936" y="1324"/>
                    <a:pt x="1416" y="1530"/>
                  </a:cubicBezTo>
                  <a:cubicBezTo>
                    <a:pt x="1744" y="1651"/>
                    <a:pt x="2073" y="1706"/>
                    <a:pt x="2411" y="1706"/>
                  </a:cubicBezTo>
                  <a:cubicBezTo>
                    <a:pt x="2519" y="1706"/>
                    <a:pt x="2629" y="1701"/>
                    <a:pt x="2740" y="1690"/>
                  </a:cubicBezTo>
                  <a:cubicBezTo>
                    <a:pt x="3173" y="1644"/>
                    <a:pt x="3630" y="1530"/>
                    <a:pt x="4041" y="1347"/>
                  </a:cubicBezTo>
                  <a:cubicBezTo>
                    <a:pt x="4520" y="1165"/>
                    <a:pt x="4999" y="936"/>
                    <a:pt x="5456" y="708"/>
                  </a:cubicBezTo>
                  <a:lnTo>
                    <a:pt x="5456" y="708"/>
                  </a:lnTo>
                  <a:cubicBezTo>
                    <a:pt x="5456" y="708"/>
                    <a:pt x="5456" y="708"/>
                    <a:pt x="5433" y="731"/>
                  </a:cubicBezTo>
                  <a:cubicBezTo>
                    <a:pt x="5547" y="663"/>
                    <a:pt x="5661" y="617"/>
                    <a:pt x="5775" y="571"/>
                  </a:cubicBezTo>
                  <a:cubicBezTo>
                    <a:pt x="5844" y="526"/>
                    <a:pt x="5890" y="503"/>
                    <a:pt x="5935" y="434"/>
                  </a:cubicBezTo>
                  <a:cubicBezTo>
                    <a:pt x="5981" y="366"/>
                    <a:pt x="5981" y="274"/>
                    <a:pt x="5958" y="206"/>
                  </a:cubicBezTo>
                  <a:cubicBezTo>
                    <a:pt x="5935" y="138"/>
                    <a:pt x="5867" y="69"/>
                    <a:pt x="5798" y="46"/>
                  </a:cubicBezTo>
                  <a:cubicBezTo>
                    <a:pt x="5775" y="23"/>
                    <a:pt x="5730" y="1"/>
                    <a:pt x="5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0"/>
            <p:cNvSpPr/>
            <p:nvPr/>
          </p:nvSpPr>
          <p:spPr>
            <a:xfrm>
              <a:off x="3380575" y="878825"/>
              <a:ext cx="261375" cy="56875"/>
            </a:xfrm>
            <a:custGeom>
              <a:rect b="b" l="l" r="r" t="t"/>
              <a:pathLst>
                <a:path extrusionOk="0" h="2275" w="10455">
                  <a:moveTo>
                    <a:pt x="9907" y="525"/>
                  </a:moveTo>
                  <a:cubicBezTo>
                    <a:pt x="9892" y="525"/>
                    <a:pt x="9877" y="525"/>
                    <a:pt x="9861" y="532"/>
                  </a:cubicBezTo>
                  <a:lnTo>
                    <a:pt x="9861" y="532"/>
                  </a:lnTo>
                  <a:cubicBezTo>
                    <a:pt x="9877" y="530"/>
                    <a:pt x="9892" y="528"/>
                    <a:pt x="9907" y="525"/>
                  </a:cubicBezTo>
                  <a:close/>
                  <a:moveTo>
                    <a:pt x="5502" y="0"/>
                  </a:moveTo>
                  <a:cubicBezTo>
                    <a:pt x="5137" y="0"/>
                    <a:pt x="4794" y="23"/>
                    <a:pt x="4452" y="69"/>
                  </a:cubicBezTo>
                  <a:cubicBezTo>
                    <a:pt x="2900" y="274"/>
                    <a:pt x="1462" y="936"/>
                    <a:pt x="161" y="1758"/>
                  </a:cubicBezTo>
                  <a:cubicBezTo>
                    <a:pt x="24" y="1826"/>
                    <a:pt x="1" y="2009"/>
                    <a:pt x="69" y="2146"/>
                  </a:cubicBezTo>
                  <a:cubicBezTo>
                    <a:pt x="128" y="2234"/>
                    <a:pt x="224" y="2275"/>
                    <a:pt x="322" y="2275"/>
                  </a:cubicBezTo>
                  <a:cubicBezTo>
                    <a:pt x="376" y="2275"/>
                    <a:pt x="431" y="2262"/>
                    <a:pt x="480" y="2237"/>
                  </a:cubicBezTo>
                  <a:cubicBezTo>
                    <a:pt x="937" y="1941"/>
                    <a:pt x="1393" y="1667"/>
                    <a:pt x="1895" y="1438"/>
                  </a:cubicBezTo>
                  <a:cubicBezTo>
                    <a:pt x="2626" y="1096"/>
                    <a:pt x="3379" y="845"/>
                    <a:pt x="4178" y="685"/>
                  </a:cubicBezTo>
                  <a:cubicBezTo>
                    <a:pt x="4599" y="607"/>
                    <a:pt x="5031" y="572"/>
                    <a:pt x="5459" y="572"/>
                  </a:cubicBezTo>
                  <a:cubicBezTo>
                    <a:pt x="5657" y="572"/>
                    <a:pt x="5855" y="579"/>
                    <a:pt x="6050" y="594"/>
                  </a:cubicBezTo>
                  <a:cubicBezTo>
                    <a:pt x="6369" y="617"/>
                    <a:pt x="6689" y="662"/>
                    <a:pt x="7008" y="731"/>
                  </a:cubicBezTo>
                  <a:cubicBezTo>
                    <a:pt x="7374" y="822"/>
                    <a:pt x="7739" y="936"/>
                    <a:pt x="8104" y="1005"/>
                  </a:cubicBezTo>
                  <a:cubicBezTo>
                    <a:pt x="8424" y="1096"/>
                    <a:pt x="8766" y="1142"/>
                    <a:pt x="9108" y="1165"/>
                  </a:cubicBezTo>
                  <a:cubicBezTo>
                    <a:pt x="9496" y="1165"/>
                    <a:pt x="9861" y="1119"/>
                    <a:pt x="10227" y="1028"/>
                  </a:cubicBezTo>
                  <a:cubicBezTo>
                    <a:pt x="10386" y="1005"/>
                    <a:pt x="10455" y="822"/>
                    <a:pt x="10409" y="685"/>
                  </a:cubicBezTo>
                  <a:cubicBezTo>
                    <a:pt x="10373" y="558"/>
                    <a:pt x="10264" y="489"/>
                    <a:pt x="10152" y="489"/>
                  </a:cubicBezTo>
                  <a:cubicBezTo>
                    <a:pt x="10124" y="489"/>
                    <a:pt x="10095" y="493"/>
                    <a:pt x="10067" y="503"/>
                  </a:cubicBezTo>
                  <a:cubicBezTo>
                    <a:pt x="9998" y="503"/>
                    <a:pt x="9907" y="525"/>
                    <a:pt x="9839" y="548"/>
                  </a:cubicBezTo>
                  <a:cubicBezTo>
                    <a:pt x="9846" y="541"/>
                    <a:pt x="9854" y="536"/>
                    <a:pt x="9861" y="532"/>
                  </a:cubicBezTo>
                  <a:lnTo>
                    <a:pt x="9861" y="532"/>
                  </a:lnTo>
                  <a:cubicBezTo>
                    <a:pt x="9658" y="562"/>
                    <a:pt x="9444" y="580"/>
                    <a:pt x="9228" y="580"/>
                  </a:cubicBezTo>
                  <a:cubicBezTo>
                    <a:pt x="9143" y="580"/>
                    <a:pt x="9057" y="577"/>
                    <a:pt x="8971" y="571"/>
                  </a:cubicBezTo>
                  <a:cubicBezTo>
                    <a:pt x="8606" y="548"/>
                    <a:pt x="8241" y="457"/>
                    <a:pt x="7876" y="366"/>
                  </a:cubicBezTo>
                  <a:cubicBezTo>
                    <a:pt x="7488" y="274"/>
                    <a:pt x="7122" y="160"/>
                    <a:pt x="6712" y="115"/>
                  </a:cubicBezTo>
                  <a:cubicBezTo>
                    <a:pt x="6324" y="23"/>
                    <a:pt x="5913" y="0"/>
                    <a:pt x="5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7" name="Shape 2137"/>
        <p:cNvGrpSpPr/>
        <p:nvPr/>
      </p:nvGrpSpPr>
      <p:grpSpPr>
        <a:xfrm>
          <a:off x="0" y="0"/>
          <a:ext cx="0" cy="0"/>
          <a:chOff x="0" y="0"/>
          <a:chExt cx="0" cy="0"/>
        </a:xfrm>
      </p:grpSpPr>
      <p:sp>
        <p:nvSpPr>
          <p:cNvPr id="2138" name="Google Shape;2138;p41"/>
          <p:cNvSpPr txBox="1"/>
          <p:nvPr>
            <p:ph type="ctrTitle"/>
          </p:nvPr>
        </p:nvSpPr>
        <p:spPr>
          <a:xfrm>
            <a:off x="713250" y="446075"/>
            <a:ext cx="7717500" cy="53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Diagrama Causal</a:t>
            </a:r>
            <a:endParaRPr/>
          </a:p>
        </p:txBody>
      </p:sp>
      <p:pic>
        <p:nvPicPr>
          <p:cNvPr id="2139" name="Google Shape;2139;p41"/>
          <p:cNvPicPr preferRelativeResize="0"/>
          <p:nvPr/>
        </p:nvPicPr>
        <p:blipFill>
          <a:blip r:embed="rId3">
            <a:alphaModFix/>
          </a:blip>
          <a:stretch>
            <a:fillRect/>
          </a:stretch>
        </p:blipFill>
        <p:spPr>
          <a:xfrm>
            <a:off x="1083275" y="1719850"/>
            <a:ext cx="3865999" cy="2391050"/>
          </a:xfrm>
          <a:prstGeom prst="rect">
            <a:avLst/>
          </a:prstGeom>
          <a:noFill/>
          <a:ln>
            <a:noFill/>
          </a:ln>
        </p:spPr>
      </p:pic>
      <p:sp>
        <p:nvSpPr>
          <p:cNvPr id="2140" name="Google Shape;2140;p41"/>
          <p:cNvSpPr txBox="1"/>
          <p:nvPr/>
        </p:nvSpPr>
        <p:spPr>
          <a:xfrm>
            <a:off x="4949275" y="1422275"/>
            <a:ext cx="33348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Nunito Medium"/>
              <a:buChar char="●"/>
            </a:pPr>
            <a:r>
              <a:rPr lang="en">
                <a:solidFill>
                  <a:schemeClr val="dk1"/>
                </a:solidFill>
                <a:latin typeface="Nunito Medium"/>
                <a:ea typeface="Nunito Medium"/>
                <a:cs typeface="Nunito Medium"/>
                <a:sym typeface="Nunito Medium"/>
              </a:rPr>
              <a:t>Cada sector según sus necesidades, lo que colectivamente reduce la cantidad de agua en el embalse. </a:t>
            </a:r>
            <a:endParaRPr>
              <a:solidFill>
                <a:schemeClr val="dk1"/>
              </a:solidFill>
              <a:latin typeface="Nunito Medium"/>
              <a:ea typeface="Nunito Medium"/>
              <a:cs typeface="Nunito Medium"/>
              <a:sym typeface="Nunito Medium"/>
            </a:endParaRPr>
          </a:p>
          <a:p>
            <a:pPr indent="0" lvl="0" marL="457200" rtl="0" algn="l">
              <a:spcBef>
                <a:spcPts val="0"/>
              </a:spcBef>
              <a:spcAft>
                <a:spcPts val="0"/>
              </a:spcAft>
              <a:buNone/>
            </a:pPr>
            <a:r>
              <a:t/>
            </a:r>
            <a:endParaRPr>
              <a:solidFill>
                <a:schemeClr val="dk1"/>
              </a:solidFill>
              <a:latin typeface="Nunito Medium"/>
              <a:ea typeface="Nunito Medium"/>
              <a:cs typeface="Nunito Medium"/>
              <a:sym typeface="Nunito Medium"/>
            </a:endParaRPr>
          </a:p>
          <a:p>
            <a:pPr indent="-317500" lvl="0" marL="457200" rtl="0" algn="l">
              <a:spcBef>
                <a:spcPts val="0"/>
              </a:spcBef>
              <a:spcAft>
                <a:spcPts val="0"/>
              </a:spcAft>
              <a:buClr>
                <a:schemeClr val="dk1"/>
              </a:buClr>
              <a:buSzPts val="1400"/>
              <a:buFont typeface="Nunito Medium"/>
              <a:buChar char="●"/>
            </a:pPr>
            <a:r>
              <a:rPr lang="en">
                <a:solidFill>
                  <a:schemeClr val="dk1"/>
                </a:solidFill>
                <a:latin typeface="Nunito Medium"/>
                <a:ea typeface="Nunito Medium"/>
                <a:cs typeface="Nunito Medium"/>
                <a:sym typeface="Nunito Medium"/>
              </a:rPr>
              <a:t>Los bucles reforzadores pueden llevar a la sobreexplotación del recurso. </a:t>
            </a:r>
            <a:endParaRPr>
              <a:solidFill>
                <a:schemeClr val="dk1"/>
              </a:solidFill>
              <a:latin typeface="Nunito Medium"/>
              <a:ea typeface="Nunito Medium"/>
              <a:cs typeface="Nunito Medium"/>
              <a:sym typeface="Nunito Medium"/>
            </a:endParaRPr>
          </a:p>
          <a:p>
            <a:pPr indent="0" lvl="0" marL="457200" rtl="0" algn="l">
              <a:spcBef>
                <a:spcPts val="0"/>
              </a:spcBef>
              <a:spcAft>
                <a:spcPts val="0"/>
              </a:spcAft>
              <a:buNone/>
            </a:pPr>
            <a:r>
              <a:t/>
            </a:r>
            <a:endParaRPr>
              <a:solidFill>
                <a:schemeClr val="dk1"/>
              </a:solidFill>
              <a:latin typeface="Nunito Medium"/>
              <a:ea typeface="Nunito Medium"/>
              <a:cs typeface="Nunito Medium"/>
              <a:sym typeface="Nunito Medium"/>
            </a:endParaRPr>
          </a:p>
          <a:p>
            <a:pPr indent="-317500" lvl="0" marL="457200" rtl="0" algn="l">
              <a:spcBef>
                <a:spcPts val="0"/>
              </a:spcBef>
              <a:spcAft>
                <a:spcPts val="0"/>
              </a:spcAft>
              <a:buClr>
                <a:schemeClr val="dk1"/>
              </a:buClr>
              <a:buSzPts val="1400"/>
              <a:buFont typeface="Nunito Medium"/>
              <a:buChar char="●"/>
            </a:pPr>
            <a:r>
              <a:rPr lang="en">
                <a:solidFill>
                  <a:schemeClr val="dk1"/>
                </a:solidFill>
                <a:latin typeface="Nunito Medium"/>
                <a:ea typeface="Nunito Medium"/>
                <a:cs typeface="Nunito Medium"/>
                <a:sym typeface="Nunito Medium"/>
              </a:rPr>
              <a:t>Los bucles balanceadores representan los mecanismos que ralentizan el uso a medida que el recurso se agota.</a:t>
            </a:r>
            <a:endParaRPr>
              <a:solidFill>
                <a:schemeClr val="dk1"/>
              </a:solidFill>
              <a:latin typeface="Nunito Medium"/>
              <a:ea typeface="Nunito Medium"/>
              <a:cs typeface="Nunito Medium"/>
              <a:sym typeface="Nuni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42"/>
          <p:cNvSpPr/>
          <p:nvPr/>
        </p:nvSpPr>
        <p:spPr>
          <a:xfrm>
            <a:off x="715625" y="543200"/>
            <a:ext cx="7718100" cy="25302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2"/>
          <p:cNvSpPr txBox="1"/>
          <p:nvPr>
            <p:ph type="title"/>
          </p:nvPr>
        </p:nvSpPr>
        <p:spPr>
          <a:xfrm>
            <a:off x="2712400" y="1503900"/>
            <a:ext cx="5465400" cy="86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Descripción</a:t>
            </a:r>
            <a:endParaRPr/>
          </a:p>
        </p:txBody>
      </p:sp>
      <p:sp>
        <p:nvSpPr>
          <p:cNvPr id="2147" name="Google Shape;2147;p42"/>
          <p:cNvSpPr txBox="1"/>
          <p:nvPr>
            <p:ph idx="2" type="title"/>
          </p:nvPr>
        </p:nvSpPr>
        <p:spPr>
          <a:xfrm>
            <a:off x="1161900" y="1253400"/>
            <a:ext cx="1436100" cy="136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148" name="Google Shape;2148;p42"/>
          <p:cNvSpPr/>
          <p:nvPr/>
        </p:nvSpPr>
        <p:spPr>
          <a:xfrm>
            <a:off x="5255276" y="2015423"/>
            <a:ext cx="4125" cy="7182"/>
          </a:xfrm>
          <a:custGeom>
            <a:rect b="b" l="l" r="r" t="t"/>
            <a:pathLst>
              <a:path extrusionOk="0" h="101" w="58">
                <a:moveTo>
                  <a:pt x="1" y="0"/>
                </a:moveTo>
                <a:cubicBezTo>
                  <a:pt x="15" y="43"/>
                  <a:pt x="44" y="72"/>
                  <a:pt x="58" y="100"/>
                </a:cubicBezTo>
                <a:cubicBezTo>
                  <a:pt x="44" y="72"/>
                  <a:pt x="15" y="29"/>
                  <a:pt x="1" y="0"/>
                </a:cubicBezTo>
                <a:close/>
              </a:path>
            </a:pathLst>
          </a:custGeom>
          <a:solidFill>
            <a:srgbClr val="4D7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9" name="Google Shape;2149;p42"/>
          <p:cNvGrpSpPr/>
          <p:nvPr/>
        </p:nvGrpSpPr>
        <p:grpSpPr>
          <a:xfrm>
            <a:off x="879258" y="402095"/>
            <a:ext cx="7385477" cy="511271"/>
            <a:chOff x="784421" y="402095"/>
            <a:chExt cx="7385477" cy="511271"/>
          </a:xfrm>
        </p:grpSpPr>
        <p:grpSp>
          <p:nvGrpSpPr>
            <p:cNvPr id="2150" name="Google Shape;2150;p42"/>
            <p:cNvGrpSpPr/>
            <p:nvPr/>
          </p:nvGrpSpPr>
          <p:grpSpPr>
            <a:xfrm>
              <a:off x="784421" y="402095"/>
              <a:ext cx="325269" cy="511271"/>
              <a:chOff x="1471100" y="1593200"/>
              <a:chExt cx="235600" cy="370325"/>
            </a:xfrm>
          </p:grpSpPr>
          <p:sp>
            <p:nvSpPr>
              <p:cNvPr id="2151" name="Google Shape;2151;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4" name="Google Shape;2154;p42"/>
            <p:cNvGrpSpPr/>
            <p:nvPr/>
          </p:nvGrpSpPr>
          <p:grpSpPr>
            <a:xfrm>
              <a:off x="1288721" y="402095"/>
              <a:ext cx="325269" cy="511271"/>
              <a:chOff x="1471100" y="1593200"/>
              <a:chExt cx="235600" cy="370325"/>
            </a:xfrm>
          </p:grpSpPr>
          <p:sp>
            <p:nvSpPr>
              <p:cNvPr id="2155" name="Google Shape;2155;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8" name="Google Shape;2158;p42"/>
            <p:cNvGrpSpPr/>
            <p:nvPr/>
          </p:nvGrpSpPr>
          <p:grpSpPr>
            <a:xfrm>
              <a:off x="1793022" y="402095"/>
              <a:ext cx="325269" cy="511271"/>
              <a:chOff x="1471100" y="1593200"/>
              <a:chExt cx="235600" cy="370325"/>
            </a:xfrm>
          </p:grpSpPr>
          <p:sp>
            <p:nvSpPr>
              <p:cNvPr id="2159" name="Google Shape;2159;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2" name="Google Shape;2162;p42"/>
            <p:cNvGrpSpPr/>
            <p:nvPr/>
          </p:nvGrpSpPr>
          <p:grpSpPr>
            <a:xfrm>
              <a:off x="2297323" y="402095"/>
              <a:ext cx="325269" cy="511271"/>
              <a:chOff x="1471100" y="1593200"/>
              <a:chExt cx="235600" cy="370325"/>
            </a:xfrm>
          </p:grpSpPr>
          <p:sp>
            <p:nvSpPr>
              <p:cNvPr id="2163" name="Google Shape;2163;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6" name="Google Shape;2166;p42"/>
            <p:cNvGrpSpPr/>
            <p:nvPr/>
          </p:nvGrpSpPr>
          <p:grpSpPr>
            <a:xfrm>
              <a:off x="2801624" y="402095"/>
              <a:ext cx="325269" cy="511271"/>
              <a:chOff x="1471100" y="1593200"/>
              <a:chExt cx="235600" cy="370325"/>
            </a:xfrm>
          </p:grpSpPr>
          <p:sp>
            <p:nvSpPr>
              <p:cNvPr id="2167" name="Google Shape;2167;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42"/>
            <p:cNvGrpSpPr/>
            <p:nvPr/>
          </p:nvGrpSpPr>
          <p:grpSpPr>
            <a:xfrm>
              <a:off x="3305925" y="402095"/>
              <a:ext cx="325269" cy="511271"/>
              <a:chOff x="1471100" y="1593200"/>
              <a:chExt cx="235600" cy="370325"/>
            </a:xfrm>
          </p:grpSpPr>
          <p:sp>
            <p:nvSpPr>
              <p:cNvPr id="2171" name="Google Shape;2171;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4" name="Google Shape;2174;p42"/>
            <p:cNvGrpSpPr/>
            <p:nvPr/>
          </p:nvGrpSpPr>
          <p:grpSpPr>
            <a:xfrm>
              <a:off x="3810225" y="402095"/>
              <a:ext cx="325269" cy="511271"/>
              <a:chOff x="1471100" y="1593200"/>
              <a:chExt cx="235600" cy="370325"/>
            </a:xfrm>
          </p:grpSpPr>
          <p:sp>
            <p:nvSpPr>
              <p:cNvPr id="2175" name="Google Shape;2175;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8" name="Google Shape;2178;p42"/>
            <p:cNvGrpSpPr/>
            <p:nvPr/>
          </p:nvGrpSpPr>
          <p:grpSpPr>
            <a:xfrm>
              <a:off x="4314526" y="402095"/>
              <a:ext cx="325269" cy="511271"/>
              <a:chOff x="1471100" y="1593200"/>
              <a:chExt cx="235600" cy="370325"/>
            </a:xfrm>
          </p:grpSpPr>
          <p:sp>
            <p:nvSpPr>
              <p:cNvPr id="2179" name="Google Shape;2179;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2" name="Google Shape;2182;p42"/>
            <p:cNvGrpSpPr/>
            <p:nvPr/>
          </p:nvGrpSpPr>
          <p:grpSpPr>
            <a:xfrm>
              <a:off x="4818827" y="402095"/>
              <a:ext cx="325269" cy="511271"/>
              <a:chOff x="1471100" y="1593200"/>
              <a:chExt cx="235600" cy="370325"/>
            </a:xfrm>
          </p:grpSpPr>
          <p:sp>
            <p:nvSpPr>
              <p:cNvPr id="2183" name="Google Shape;2183;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6" name="Google Shape;2186;p42"/>
            <p:cNvGrpSpPr/>
            <p:nvPr/>
          </p:nvGrpSpPr>
          <p:grpSpPr>
            <a:xfrm>
              <a:off x="5323128" y="402095"/>
              <a:ext cx="325269" cy="511271"/>
              <a:chOff x="1471100" y="1593200"/>
              <a:chExt cx="235600" cy="370325"/>
            </a:xfrm>
          </p:grpSpPr>
          <p:sp>
            <p:nvSpPr>
              <p:cNvPr id="2187" name="Google Shape;2187;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0" name="Google Shape;2190;p42"/>
            <p:cNvGrpSpPr/>
            <p:nvPr/>
          </p:nvGrpSpPr>
          <p:grpSpPr>
            <a:xfrm>
              <a:off x="5827429" y="402095"/>
              <a:ext cx="325269" cy="511271"/>
              <a:chOff x="1471100" y="1593200"/>
              <a:chExt cx="235600" cy="370325"/>
            </a:xfrm>
          </p:grpSpPr>
          <p:sp>
            <p:nvSpPr>
              <p:cNvPr id="2191" name="Google Shape;2191;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4" name="Google Shape;2194;p42"/>
            <p:cNvGrpSpPr/>
            <p:nvPr/>
          </p:nvGrpSpPr>
          <p:grpSpPr>
            <a:xfrm>
              <a:off x="6331729" y="402095"/>
              <a:ext cx="325269" cy="511271"/>
              <a:chOff x="1471100" y="1593200"/>
              <a:chExt cx="235600" cy="370325"/>
            </a:xfrm>
          </p:grpSpPr>
          <p:sp>
            <p:nvSpPr>
              <p:cNvPr id="2195" name="Google Shape;2195;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8" name="Google Shape;2198;p42"/>
            <p:cNvGrpSpPr/>
            <p:nvPr/>
          </p:nvGrpSpPr>
          <p:grpSpPr>
            <a:xfrm>
              <a:off x="6836029" y="402095"/>
              <a:ext cx="325269" cy="511271"/>
              <a:chOff x="1471100" y="1593200"/>
              <a:chExt cx="235600" cy="370325"/>
            </a:xfrm>
          </p:grpSpPr>
          <p:sp>
            <p:nvSpPr>
              <p:cNvPr id="2199" name="Google Shape;2199;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2" name="Google Shape;2202;p42"/>
            <p:cNvGrpSpPr/>
            <p:nvPr/>
          </p:nvGrpSpPr>
          <p:grpSpPr>
            <a:xfrm>
              <a:off x="7340329" y="402095"/>
              <a:ext cx="325269" cy="511271"/>
              <a:chOff x="1471100" y="1593200"/>
              <a:chExt cx="235600" cy="370325"/>
            </a:xfrm>
          </p:grpSpPr>
          <p:sp>
            <p:nvSpPr>
              <p:cNvPr id="2203" name="Google Shape;2203;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6" name="Google Shape;2206;p42"/>
            <p:cNvGrpSpPr/>
            <p:nvPr/>
          </p:nvGrpSpPr>
          <p:grpSpPr>
            <a:xfrm>
              <a:off x="7844629" y="402095"/>
              <a:ext cx="325269" cy="511271"/>
              <a:chOff x="1471100" y="1593200"/>
              <a:chExt cx="235600" cy="370325"/>
            </a:xfrm>
          </p:grpSpPr>
          <p:sp>
            <p:nvSpPr>
              <p:cNvPr id="2207" name="Google Shape;2207;p42"/>
              <p:cNvSpPr/>
              <p:nvPr/>
            </p:nvSpPr>
            <p:spPr>
              <a:xfrm>
                <a:off x="1542525" y="1881425"/>
                <a:ext cx="82100" cy="82100"/>
              </a:xfrm>
              <a:custGeom>
                <a:rect b="b" l="l" r="r" t="t"/>
                <a:pathLst>
                  <a:path extrusionOk="0" h="3284" w="3284">
                    <a:moveTo>
                      <a:pt x="0" y="1630"/>
                    </a:moveTo>
                    <a:cubicBezTo>
                      <a:pt x="0" y="2557"/>
                      <a:pt x="727" y="3284"/>
                      <a:pt x="1629" y="3284"/>
                    </a:cubicBezTo>
                    <a:lnTo>
                      <a:pt x="1629" y="3284"/>
                    </a:lnTo>
                    <a:cubicBezTo>
                      <a:pt x="2532" y="3284"/>
                      <a:pt x="3283" y="2557"/>
                      <a:pt x="3283" y="1630"/>
                    </a:cubicBezTo>
                    <a:lnTo>
                      <a:pt x="3283" y="1630"/>
                    </a:lnTo>
                    <a:cubicBezTo>
                      <a:pt x="3283" y="727"/>
                      <a:pt x="2532" y="1"/>
                      <a:pt x="1629" y="1"/>
                    </a:cubicBezTo>
                    <a:lnTo>
                      <a:pt x="1629" y="1"/>
                    </a:lnTo>
                    <a:cubicBezTo>
                      <a:pt x="727" y="1"/>
                      <a:pt x="0" y="727"/>
                      <a:pt x="0" y="1630"/>
                    </a:cubicBez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2"/>
              <p:cNvSpPr/>
              <p:nvPr/>
            </p:nvSpPr>
            <p:spPr>
              <a:xfrm>
                <a:off x="1593275" y="1593200"/>
                <a:ext cx="113425" cy="339000"/>
              </a:xfrm>
              <a:custGeom>
                <a:rect b="b" l="l" r="r" t="t"/>
                <a:pathLst>
                  <a:path extrusionOk="0" h="13560" w="4537">
                    <a:moveTo>
                      <a:pt x="0" y="326"/>
                    </a:moveTo>
                    <a:cubicBezTo>
                      <a:pt x="1003" y="903"/>
                      <a:pt x="1805" y="2181"/>
                      <a:pt x="2231" y="3835"/>
                    </a:cubicBezTo>
                    <a:lnTo>
                      <a:pt x="2231" y="3835"/>
                    </a:lnTo>
                    <a:lnTo>
                      <a:pt x="4537" y="3835"/>
                    </a:lnTo>
                    <a:cubicBezTo>
                      <a:pt x="3935" y="1555"/>
                      <a:pt x="2657" y="1"/>
                      <a:pt x="1153" y="1"/>
                    </a:cubicBezTo>
                    <a:lnTo>
                      <a:pt x="1153" y="1"/>
                    </a:lnTo>
                    <a:cubicBezTo>
                      <a:pt x="752" y="1"/>
                      <a:pt x="376" y="126"/>
                      <a:pt x="0" y="326"/>
                    </a:cubicBezTo>
                    <a:close/>
                    <a:moveTo>
                      <a:pt x="0" y="13234"/>
                    </a:moveTo>
                    <a:cubicBezTo>
                      <a:pt x="376" y="13434"/>
                      <a:pt x="752" y="13560"/>
                      <a:pt x="1153" y="13560"/>
                    </a:cubicBezTo>
                    <a:lnTo>
                      <a:pt x="1153" y="13560"/>
                    </a:lnTo>
                    <a:cubicBezTo>
                      <a:pt x="1178" y="13560"/>
                      <a:pt x="1178" y="13560"/>
                      <a:pt x="1203" y="13560"/>
                    </a:cubicBezTo>
                    <a:lnTo>
                      <a:pt x="1203" y="13560"/>
                    </a:lnTo>
                    <a:cubicBezTo>
                      <a:pt x="1228" y="13434"/>
                      <a:pt x="1253" y="13309"/>
                      <a:pt x="1253" y="13159"/>
                    </a:cubicBezTo>
                    <a:lnTo>
                      <a:pt x="1253" y="13159"/>
                    </a:lnTo>
                    <a:cubicBezTo>
                      <a:pt x="1253" y="12858"/>
                      <a:pt x="1153" y="12557"/>
                      <a:pt x="1028" y="12332"/>
                    </a:cubicBezTo>
                    <a:lnTo>
                      <a:pt x="1028" y="12332"/>
                    </a:lnTo>
                    <a:cubicBezTo>
                      <a:pt x="702" y="12707"/>
                      <a:pt x="376" y="13008"/>
                      <a:pt x="0" y="13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2"/>
              <p:cNvSpPr/>
              <p:nvPr/>
            </p:nvSpPr>
            <p:spPr>
              <a:xfrm>
                <a:off x="1471100" y="1593200"/>
                <a:ext cx="151025" cy="339000"/>
              </a:xfrm>
              <a:custGeom>
                <a:rect b="b" l="l" r="r" t="t"/>
                <a:pathLst>
                  <a:path extrusionOk="0" h="13560" w="6041">
                    <a:moveTo>
                      <a:pt x="3734" y="1"/>
                    </a:moveTo>
                    <a:cubicBezTo>
                      <a:pt x="1679" y="1"/>
                      <a:pt x="0" y="3033"/>
                      <a:pt x="0" y="6768"/>
                    </a:cubicBezTo>
                    <a:lnTo>
                      <a:pt x="0" y="6768"/>
                    </a:lnTo>
                    <a:cubicBezTo>
                      <a:pt x="0" y="10527"/>
                      <a:pt x="1679" y="13560"/>
                      <a:pt x="3734" y="13560"/>
                    </a:cubicBezTo>
                    <a:lnTo>
                      <a:pt x="3734" y="13560"/>
                    </a:lnTo>
                    <a:lnTo>
                      <a:pt x="6040" y="13560"/>
                    </a:lnTo>
                    <a:cubicBezTo>
                      <a:pt x="5639" y="13560"/>
                      <a:pt x="5263" y="13434"/>
                      <a:pt x="4887" y="13234"/>
                    </a:cubicBezTo>
                    <a:lnTo>
                      <a:pt x="4887" y="13234"/>
                    </a:lnTo>
                    <a:cubicBezTo>
                      <a:pt x="3384" y="12357"/>
                      <a:pt x="2306" y="9800"/>
                      <a:pt x="2306" y="6768"/>
                    </a:cubicBezTo>
                    <a:lnTo>
                      <a:pt x="2306" y="6768"/>
                    </a:lnTo>
                    <a:cubicBezTo>
                      <a:pt x="2306" y="3760"/>
                      <a:pt x="3384" y="1204"/>
                      <a:pt x="4887" y="326"/>
                    </a:cubicBezTo>
                    <a:lnTo>
                      <a:pt x="4887" y="326"/>
                    </a:lnTo>
                    <a:cubicBezTo>
                      <a:pt x="5263" y="126"/>
                      <a:pt x="5639" y="1"/>
                      <a:pt x="6040" y="1"/>
                    </a:cubicBezTo>
                    <a:lnTo>
                      <a:pt x="6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10" name="Google Shape;2210;p42"/>
          <p:cNvSpPr/>
          <p:nvPr/>
        </p:nvSpPr>
        <p:spPr>
          <a:xfrm>
            <a:off x="715625" y="3406900"/>
            <a:ext cx="3073800" cy="13656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2"/>
          <p:cNvSpPr/>
          <p:nvPr/>
        </p:nvSpPr>
        <p:spPr>
          <a:xfrm>
            <a:off x="4399950" y="3406900"/>
            <a:ext cx="4033800" cy="13656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2" name="Google Shape;2212;p42"/>
          <p:cNvGrpSpPr/>
          <p:nvPr/>
        </p:nvGrpSpPr>
        <p:grpSpPr>
          <a:xfrm>
            <a:off x="4031919" y="3569172"/>
            <a:ext cx="531539" cy="1041063"/>
            <a:chOff x="4031919" y="3569172"/>
            <a:chExt cx="531539" cy="1041063"/>
          </a:xfrm>
        </p:grpSpPr>
        <p:grpSp>
          <p:nvGrpSpPr>
            <p:cNvPr id="2213" name="Google Shape;2213;p42"/>
            <p:cNvGrpSpPr/>
            <p:nvPr/>
          </p:nvGrpSpPr>
          <p:grpSpPr>
            <a:xfrm>
              <a:off x="4031919" y="3569172"/>
              <a:ext cx="531539" cy="155710"/>
              <a:chOff x="1780525" y="2859350"/>
              <a:chExt cx="387250" cy="113450"/>
            </a:xfrm>
          </p:grpSpPr>
          <p:sp>
            <p:nvSpPr>
              <p:cNvPr id="2214" name="Google Shape;2214;p4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7" name="Google Shape;2217;p42"/>
            <p:cNvGrpSpPr/>
            <p:nvPr/>
          </p:nvGrpSpPr>
          <p:grpSpPr>
            <a:xfrm>
              <a:off x="4031919" y="3864286"/>
              <a:ext cx="531539" cy="155710"/>
              <a:chOff x="1780525" y="2859350"/>
              <a:chExt cx="387250" cy="113450"/>
            </a:xfrm>
          </p:grpSpPr>
          <p:sp>
            <p:nvSpPr>
              <p:cNvPr id="2218" name="Google Shape;2218;p4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1" name="Google Shape;2221;p42"/>
            <p:cNvGrpSpPr/>
            <p:nvPr/>
          </p:nvGrpSpPr>
          <p:grpSpPr>
            <a:xfrm>
              <a:off x="4031919" y="4159400"/>
              <a:ext cx="531539" cy="155710"/>
              <a:chOff x="1780525" y="2859350"/>
              <a:chExt cx="387250" cy="113450"/>
            </a:xfrm>
          </p:grpSpPr>
          <p:sp>
            <p:nvSpPr>
              <p:cNvPr id="2222" name="Google Shape;2222;p4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4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5" name="Google Shape;2225;p42"/>
            <p:cNvGrpSpPr/>
            <p:nvPr/>
          </p:nvGrpSpPr>
          <p:grpSpPr>
            <a:xfrm>
              <a:off x="4031919" y="4454525"/>
              <a:ext cx="531539" cy="155710"/>
              <a:chOff x="1780525" y="2859350"/>
              <a:chExt cx="387250" cy="113450"/>
            </a:xfrm>
          </p:grpSpPr>
          <p:sp>
            <p:nvSpPr>
              <p:cNvPr id="2226" name="Google Shape;2226;p42"/>
              <p:cNvSpPr/>
              <p:nvPr/>
            </p:nvSpPr>
            <p:spPr>
              <a:xfrm rot="-5400000">
                <a:off x="2078463" y="2883488"/>
                <a:ext cx="113450" cy="65175"/>
              </a:xfrm>
              <a:custGeom>
                <a:rect b="b" l="l" r="r" t="t"/>
                <a:pathLst>
                  <a:path extrusionOk="0" h="2607" w="4538">
                    <a:moveTo>
                      <a:pt x="1" y="2607"/>
                    </a:moveTo>
                    <a:lnTo>
                      <a:pt x="4537" y="2607"/>
                    </a:lnTo>
                    <a:lnTo>
                      <a:pt x="4537" y="0"/>
                    </a:lnTo>
                    <a:lnTo>
                      <a:pt x="1" y="0"/>
                    </a:lnTo>
                    <a:close/>
                  </a:path>
                </a:pathLst>
              </a:custGeom>
              <a:solidFill>
                <a:srgbClr val="434343">
                  <a:alpha val="60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2"/>
              <p:cNvSpPr/>
              <p:nvPr/>
            </p:nvSpPr>
            <p:spPr>
              <a:xfrm rot="-5400000">
                <a:off x="1950025" y="2757525"/>
                <a:ext cx="32600" cy="371600"/>
              </a:xfrm>
              <a:custGeom>
                <a:rect b="b" l="l" r="r" t="t"/>
                <a:pathLst>
                  <a:path extrusionOk="0" h="14864" w="1304">
                    <a:moveTo>
                      <a:pt x="652" y="1"/>
                    </a:moveTo>
                    <a:cubicBezTo>
                      <a:pt x="301" y="1"/>
                      <a:pt x="0" y="302"/>
                      <a:pt x="0" y="653"/>
                    </a:cubicBezTo>
                    <a:lnTo>
                      <a:pt x="0" y="14237"/>
                    </a:lnTo>
                    <a:cubicBezTo>
                      <a:pt x="0" y="14588"/>
                      <a:pt x="301" y="14863"/>
                      <a:pt x="652" y="14863"/>
                    </a:cubicBezTo>
                    <a:cubicBezTo>
                      <a:pt x="1003" y="14863"/>
                      <a:pt x="1303" y="14588"/>
                      <a:pt x="1303" y="14237"/>
                    </a:cubicBezTo>
                    <a:lnTo>
                      <a:pt x="1303" y="653"/>
                    </a:lnTo>
                    <a:cubicBezTo>
                      <a:pt x="1303"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2"/>
              <p:cNvSpPr/>
              <p:nvPr/>
            </p:nvSpPr>
            <p:spPr>
              <a:xfrm rot="-5400000">
                <a:off x="1950025" y="2703025"/>
                <a:ext cx="32600" cy="371600"/>
              </a:xfrm>
              <a:custGeom>
                <a:rect b="b" l="l" r="r" t="t"/>
                <a:pathLst>
                  <a:path extrusionOk="0" h="14864" w="1304">
                    <a:moveTo>
                      <a:pt x="652" y="1"/>
                    </a:moveTo>
                    <a:cubicBezTo>
                      <a:pt x="276" y="1"/>
                      <a:pt x="1" y="302"/>
                      <a:pt x="1" y="653"/>
                    </a:cubicBezTo>
                    <a:lnTo>
                      <a:pt x="1" y="14237"/>
                    </a:lnTo>
                    <a:cubicBezTo>
                      <a:pt x="1" y="14588"/>
                      <a:pt x="276" y="14863"/>
                      <a:pt x="652" y="14863"/>
                    </a:cubicBezTo>
                    <a:cubicBezTo>
                      <a:pt x="1003" y="14863"/>
                      <a:pt x="1304" y="14588"/>
                      <a:pt x="1304" y="14237"/>
                    </a:cubicBezTo>
                    <a:lnTo>
                      <a:pt x="1304" y="653"/>
                    </a:lnTo>
                    <a:cubicBezTo>
                      <a:pt x="1304" y="302"/>
                      <a:pt x="100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29" name="Google Shape;2229;p42"/>
          <p:cNvGrpSpPr/>
          <p:nvPr/>
        </p:nvGrpSpPr>
        <p:grpSpPr>
          <a:xfrm>
            <a:off x="1289140" y="3612346"/>
            <a:ext cx="1926766" cy="954720"/>
            <a:chOff x="5010950" y="3680700"/>
            <a:chExt cx="948025" cy="469750"/>
          </a:xfrm>
        </p:grpSpPr>
        <p:sp>
          <p:nvSpPr>
            <p:cNvPr id="2230" name="Google Shape;2230;p42"/>
            <p:cNvSpPr/>
            <p:nvPr/>
          </p:nvSpPr>
          <p:spPr>
            <a:xfrm>
              <a:off x="5490275" y="3680700"/>
              <a:ext cx="468700" cy="464925"/>
            </a:xfrm>
            <a:custGeom>
              <a:rect b="b" l="l" r="r" t="t"/>
              <a:pathLst>
                <a:path extrusionOk="0" h="18597" w="18748">
                  <a:moveTo>
                    <a:pt x="10652" y="624"/>
                  </a:moveTo>
                  <a:cubicBezTo>
                    <a:pt x="11229" y="649"/>
                    <a:pt x="11755" y="800"/>
                    <a:pt x="12306" y="1025"/>
                  </a:cubicBezTo>
                  <a:cubicBezTo>
                    <a:pt x="12206" y="1301"/>
                    <a:pt x="12106" y="1527"/>
                    <a:pt x="12006" y="1752"/>
                  </a:cubicBezTo>
                  <a:cubicBezTo>
                    <a:pt x="11805" y="2228"/>
                    <a:pt x="11855" y="2404"/>
                    <a:pt x="12256" y="2679"/>
                  </a:cubicBezTo>
                  <a:cubicBezTo>
                    <a:pt x="12482" y="2830"/>
                    <a:pt x="12733" y="2980"/>
                    <a:pt x="12983" y="3131"/>
                  </a:cubicBezTo>
                  <a:cubicBezTo>
                    <a:pt x="13153" y="3216"/>
                    <a:pt x="13269" y="3260"/>
                    <a:pt x="13373" y="3260"/>
                  </a:cubicBezTo>
                  <a:cubicBezTo>
                    <a:pt x="13514" y="3260"/>
                    <a:pt x="13633" y="3178"/>
                    <a:pt x="13835" y="3005"/>
                  </a:cubicBezTo>
                  <a:cubicBezTo>
                    <a:pt x="14086" y="2780"/>
                    <a:pt x="14337" y="2529"/>
                    <a:pt x="14637" y="2253"/>
                  </a:cubicBezTo>
                  <a:cubicBezTo>
                    <a:pt x="15063" y="2554"/>
                    <a:pt x="15489" y="2955"/>
                    <a:pt x="15941" y="3431"/>
                  </a:cubicBezTo>
                  <a:cubicBezTo>
                    <a:pt x="15640" y="3707"/>
                    <a:pt x="15389" y="3958"/>
                    <a:pt x="15113" y="4233"/>
                  </a:cubicBezTo>
                  <a:cubicBezTo>
                    <a:pt x="14712" y="4634"/>
                    <a:pt x="14712" y="4735"/>
                    <a:pt x="15063" y="5186"/>
                  </a:cubicBezTo>
                  <a:cubicBezTo>
                    <a:pt x="15239" y="5436"/>
                    <a:pt x="15414" y="5687"/>
                    <a:pt x="15615" y="5913"/>
                  </a:cubicBezTo>
                  <a:cubicBezTo>
                    <a:pt x="15786" y="6115"/>
                    <a:pt x="15890" y="6202"/>
                    <a:pt x="16040" y="6202"/>
                  </a:cubicBezTo>
                  <a:cubicBezTo>
                    <a:pt x="16132" y="6202"/>
                    <a:pt x="16240" y="6170"/>
                    <a:pt x="16392" y="6113"/>
                  </a:cubicBezTo>
                  <a:cubicBezTo>
                    <a:pt x="16718" y="5988"/>
                    <a:pt x="17018" y="5862"/>
                    <a:pt x="17394" y="5712"/>
                  </a:cubicBezTo>
                  <a:cubicBezTo>
                    <a:pt x="17745" y="6364"/>
                    <a:pt x="17921" y="7040"/>
                    <a:pt x="18046" y="7817"/>
                  </a:cubicBezTo>
                  <a:cubicBezTo>
                    <a:pt x="17645" y="7893"/>
                    <a:pt x="17294" y="7943"/>
                    <a:pt x="16918" y="7993"/>
                  </a:cubicBezTo>
                  <a:cubicBezTo>
                    <a:pt x="16392" y="8043"/>
                    <a:pt x="16342" y="8118"/>
                    <a:pt x="16342" y="8644"/>
                  </a:cubicBezTo>
                  <a:cubicBezTo>
                    <a:pt x="16367" y="9096"/>
                    <a:pt x="16367" y="9572"/>
                    <a:pt x="16417" y="10023"/>
                  </a:cubicBezTo>
                  <a:cubicBezTo>
                    <a:pt x="16417" y="10248"/>
                    <a:pt x="16492" y="10474"/>
                    <a:pt x="16517" y="10750"/>
                  </a:cubicBezTo>
                  <a:lnTo>
                    <a:pt x="18096" y="10750"/>
                  </a:lnTo>
                  <a:cubicBezTo>
                    <a:pt x="17946" y="11301"/>
                    <a:pt x="17820" y="11802"/>
                    <a:pt x="17670" y="12404"/>
                  </a:cubicBezTo>
                  <a:cubicBezTo>
                    <a:pt x="17269" y="12203"/>
                    <a:pt x="16968" y="12028"/>
                    <a:pt x="16642" y="11877"/>
                  </a:cubicBezTo>
                  <a:cubicBezTo>
                    <a:pt x="16485" y="11813"/>
                    <a:pt x="16362" y="11775"/>
                    <a:pt x="16256" y="11775"/>
                  </a:cubicBezTo>
                  <a:cubicBezTo>
                    <a:pt x="16076" y="11775"/>
                    <a:pt x="15948" y="11884"/>
                    <a:pt x="15790" y="12153"/>
                  </a:cubicBezTo>
                  <a:cubicBezTo>
                    <a:pt x="15640" y="12479"/>
                    <a:pt x="15464" y="12805"/>
                    <a:pt x="15339" y="13156"/>
                  </a:cubicBezTo>
                  <a:cubicBezTo>
                    <a:pt x="15189" y="13532"/>
                    <a:pt x="15264" y="13732"/>
                    <a:pt x="15615" y="13983"/>
                  </a:cubicBezTo>
                  <a:cubicBezTo>
                    <a:pt x="15865" y="14183"/>
                    <a:pt x="16116" y="14359"/>
                    <a:pt x="16467" y="14584"/>
                  </a:cubicBezTo>
                  <a:cubicBezTo>
                    <a:pt x="16066" y="15035"/>
                    <a:pt x="15715" y="15411"/>
                    <a:pt x="15339" y="15837"/>
                  </a:cubicBezTo>
                  <a:cubicBezTo>
                    <a:pt x="15063" y="15537"/>
                    <a:pt x="14863" y="15311"/>
                    <a:pt x="14637" y="15086"/>
                  </a:cubicBezTo>
                  <a:cubicBezTo>
                    <a:pt x="14421" y="14842"/>
                    <a:pt x="14270" y="14730"/>
                    <a:pt x="14098" y="14730"/>
                  </a:cubicBezTo>
                  <a:cubicBezTo>
                    <a:pt x="13951" y="14730"/>
                    <a:pt x="13790" y="14811"/>
                    <a:pt x="13560" y="14960"/>
                  </a:cubicBezTo>
                  <a:cubicBezTo>
                    <a:pt x="13334" y="15111"/>
                    <a:pt x="13134" y="15261"/>
                    <a:pt x="12908" y="15411"/>
                  </a:cubicBezTo>
                  <a:cubicBezTo>
                    <a:pt x="12482" y="15737"/>
                    <a:pt x="12457" y="15862"/>
                    <a:pt x="12657" y="16339"/>
                  </a:cubicBezTo>
                  <a:cubicBezTo>
                    <a:pt x="12733" y="16489"/>
                    <a:pt x="12808" y="16639"/>
                    <a:pt x="12883" y="16765"/>
                  </a:cubicBezTo>
                  <a:cubicBezTo>
                    <a:pt x="12933" y="16915"/>
                    <a:pt x="13008" y="17065"/>
                    <a:pt x="13083" y="17291"/>
                  </a:cubicBezTo>
                  <a:cubicBezTo>
                    <a:pt x="12457" y="17642"/>
                    <a:pt x="11780" y="17817"/>
                    <a:pt x="11003" y="17968"/>
                  </a:cubicBezTo>
                  <a:cubicBezTo>
                    <a:pt x="10978" y="17642"/>
                    <a:pt x="10953" y="17366"/>
                    <a:pt x="10928" y="17091"/>
                  </a:cubicBezTo>
                  <a:cubicBezTo>
                    <a:pt x="10903" y="16514"/>
                    <a:pt x="10828" y="16439"/>
                    <a:pt x="10251" y="16439"/>
                  </a:cubicBezTo>
                  <a:cubicBezTo>
                    <a:pt x="10118" y="16431"/>
                    <a:pt x="9981" y="16428"/>
                    <a:pt x="9844" y="16428"/>
                  </a:cubicBezTo>
                  <a:cubicBezTo>
                    <a:pt x="9569" y="16428"/>
                    <a:pt x="9291" y="16439"/>
                    <a:pt x="9023" y="16439"/>
                  </a:cubicBezTo>
                  <a:cubicBezTo>
                    <a:pt x="8372" y="16489"/>
                    <a:pt x="8296" y="16564"/>
                    <a:pt x="8221" y="17241"/>
                  </a:cubicBezTo>
                  <a:cubicBezTo>
                    <a:pt x="8171" y="17466"/>
                    <a:pt x="8171" y="17717"/>
                    <a:pt x="8146" y="17993"/>
                  </a:cubicBezTo>
                  <a:cubicBezTo>
                    <a:pt x="8108" y="17994"/>
                    <a:pt x="8069" y="17995"/>
                    <a:pt x="8032" y="17995"/>
                  </a:cubicBezTo>
                  <a:cubicBezTo>
                    <a:pt x="7480" y="17995"/>
                    <a:pt x="7006" y="17828"/>
                    <a:pt x="6467" y="17617"/>
                  </a:cubicBezTo>
                  <a:cubicBezTo>
                    <a:pt x="6567" y="17291"/>
                    <a:pt x="6692" y="16990"/>
                    <a:pt x="6793" y="16690"/>
                  </a:cubicBezTo>
                  <a:cubicBezTo>
                    <a:pt x="6943" y="16213"/>
                    <a:pt x="6918" y="16063"/>
                    <a:pt x="6492" y="15762"/>
                  </a:cubicBezTo>
                  <a:cubicBezTo>
                    <a:pt x="6191" y="15562"/>
                    <a:pt x="5840" y="15386"/>
                    <a:pt x="5514" y="15186"/>
                  </a:cubicBezTo>
                  <a:cubicBezTo>
                    <a:pt x="5409" y="15128"/>
                    <a:pt x="5303" y="15100"/>
                    <a:pt x="5199" y="15100"/>
                  </a:cubicBezTo>
                  <a:cubicBezTo>
                    <a:pt x="5034" y="15100"/>
                    <a:pt x="4876" y="15172"/>
                    <a:pt x="4737" y="15311"/>
                  </a:cubicBezTo>
                  <a:cubicBezTo>
                    <a:pt x="4587" y="15461"/>
                    <a:pt x="4437" y="15587"/>
                    <a:pt x="4286" y="15712"/>
                  </a:cubicBezTo>
                  <a:cubicBezTo>
                    <a:pt x="4161" y="15862"/>
                    <a:pt x="4011" y="15988"/>
                    <a:pt x="3785" y="16188"/>
                  </a:cubicBezTo>
                  <a:cubicBezTo>
                    <a:pt x="3309" y="15687"/>
                    <a:pt x="2858" y="15236"/>
                    <a:pt x="2331" y="14685"/>
                  </a:cubicBezTo>
                  <a:cubicBezTo>
                    <a:pt x="2657" y="14459"/>
                    <a:pt x="2933" y="14284"/>
                    <a:pt x="3184" y="14108"/>
                  </a:cubicBezTo>
                  <a:cubicBezTo>
                    <a:pt x="3560" y="13857"/>
                    <a:pt x="3585" y="13732"/>
                    <a:pt x="3459" y="13306"/>
                  </a:cubicBezTo>
                  <a:cubicBezTo>
                    <a:pt x="3359" y="13055"/>
                    <a:pt x="3284" y="12805"/>
                    <a:pt x="3184" y="12554"/>
                  </a:cubicBezTo>
                  <a:cubicBezTo>
                    <a:pt x="3035" y="12128"/>
                    <a:pt x="2915" y="11976"/>
                    <a:pt x="2629" y="11976"/>
                  </a:cubicBezTo>
                  <a:cubicBezTo>
                    <a:pt x="2528" y="11976"/>
                    <a:pt x="2407" y="11995"/>
                    <a:pt x="2256" y="12028"/>
                  </a:cubicBezTo>
                  <a:cubicBezTo>
                    <a:pt x="1880" y="12128"/>
                    <a:pt x="1504" y="12203"/>
                    <a:pt x="1053" y="12329"/>
                  </a:cubicBezTo>
                  <a:cubicBezTo>
                    <a:pt x="903" y="11702"/>
                    <a:pt x="753" y="11101"/>
                    <a:pt x="577" y="10399"/>
                  </a:cubicBezTo>
                  <a:lnTo>
                    <a:pt x="1504" y="10399"/>
                  </a:lnTo>
                  <a:cubicBezTo>
                    <a:pt x="2081" y="10374"/>
                    <a:pt x="2231" y="10198"/>
                    <a:pt x="2281" y="9647"/>
                  </a:cubicBezTo>
                  <a:cubicBezTo>
                    <a:pt x="2331" y="9171"/>
                    <a:pt x="2382" y="8720"/>
                    <a:pt x="2382" y="8243"/>
                  </a:cubicBezTo>
                  <a:cubicBezTo>
                    <a:pt x="2407" y="7842"/>
                    <a:pt x="2331" y="7767"/>
                    <a:pt x="1905" y="7742"/>
                  </a:cubicBezTo>
                  <a:cubicBezTo>
                    <a:pt x="1529" y="7692"/>
                    <a:pt x="1154" y="7692"/>
                    <a:pt x="753" y="7667"/>
                  </a:cubicBezTo>
                  <a:cubicBezTo>
                    <a:pt x="853" y="6890"/>
                    <a:pt x="1078" y="6213"/>
                    <a:pt x="1429" y="5562"/>
                  </a:cubicBezTo>
                  <a:cubicBezTo>
                    <a:pt x="1730" y="5687"/>
                    <a:pt x="2006" y="5787"/>
                    <a:pt x="2306" y="5887"/>
                  </a:cubicBezTo>
                  <a:cubicBezTo>
                    <a:pt x="2421" y="5928"/>
                    <a:pt x="2530" y="5951"/>
                    <a:pt x="2634" y="5951"/>
                  </a:cubicBezTo>
                  <a:cubicBezTo>
                    <a:pt x="2848" y="5951"/>
                    <a:pt x="3040" y="5856"/>
                    <a:pt x="3209" y="5637"/>
                  </a:cubicBezTo>
                  <a:cubicBezTo>
                    <a:pt x="3484" y="5236"/>
                    <a:pt x="3810" y="4885"/>
                    <a:pt x="4111" y="4509"/>
                  </a:cubicBezTo>
                  <a:cubicBezTo>
                    <a:pt x="4387" y="4158"/>
                    <a:pt x="4387" y="4008"/>
                    <a:pt x="4061" y="3682"/>
                  </a:cubicBezTo>
                  <a:cubicBezTo>
                    <a:pt x="3810" y="3456"/>
                    <a:pt x="3560" y="3231"/>
                    <a:pt x="3259" y="2955"/>
                  </a:cubicBezTo>
                  <a:cubicBezTo>
                    <a:pt x="3610" y="2679"/>
                    <a:pt x="3910" y="2404"/>
                    <a:pt x="4236" y="2128"/>
                  </a:cubicBezTo>
                  <a:cubicBezTo>
                    <a:pt x="4437" y="2429"/>
                    <a:pt x="4612" y="2679"/>
                    <a:pt x="4763" y="2930"/>
                  </a:cubicBezTo>
                  <a:cubicBezTo>
                    <a:pt x="4966" y="3211"/>
                    <a:pt x="5110" y="3337"/>
                    <a:pt x="5306" y="3337"/>
                  </a:cubicBezTo>
                  <a:cubicBezTo>
                    <a:pt x="5424" y="3337"/>
                    <a:pt x="5561" y="3291"/>
                    <a:pt x="5740" y="3206"/>
                  </a:cubicBezTo>
                  <a:cubicBezTo>
                    <a:pt x="6918" y="2679"/>
                    <a:pt x="6943" y="2629"/>
                    <a:pt x="6467" y="1426"/>
                  </a:cubicBezTo>
                  <a:cubicBezTo>
                    <a:pt x="6442" y="1326"/>
                    <a:pt x="6392" y="1226"/>
                    <a:pt x="6342" y="1050"/>
                  </a:cubicBezTo>
                  <a:cubicBezTo>
                    <a:pt x="6692" y="925"/>
                    <a:pt x="7043" y="825"/>
                    <a:pt x="7419" y="699"/>
                  </a:cubicBezTo>
                  <a:cubicBezTo>
                    <a:pt x="7469" y="1050"/>
                    <a:pt x="7494" y="1326"/>
                    <a:pt x="7545" y="1602"/>
                  </a:cubicBezTo>
                  <a:cubicBezTo>
                    <a:pt x="7595" y="1978"/>
                    <a:pt x="7695" y="2103"/>
                    <a:pt x="8096" y="2103"/>
                  </a:cubicBezTo>
                  <a:cubicBezTo>
                    <a:pt x="8773" y="2103"/>
                    <a:pt x="9449" y="2078"/>
                    <a:pt x="10126" y="2028"/>
                  </a:cubicBezTo>
                  <a:cubicBezTo>
                    <a:pt x="10527" y="2003"/>
                    <a:pt x="10602" y="1877"/>
                    <a:pt x="10627" y="1476"/>
                  </a:cubicBezTo>
                  <a:cubicBezTo>
                    <a:pt x="10627" y="1326"/>
                    <a:pt x="10627" y="1201"/>
                    <a:pt x="10627" y="1050"/>
                  </a:cubicBezTo>
                  <a:cubicBezTo>
                    <a:pt x="10627" y="925"/>
                    <a:pt x="10627" y="800"/>
                    <a:pt x="10652" y="624"/>
                  </a:cubicBezTo>
                  <a:close/>
                  <a:moveTo>
                    <a:pt x="10438" y="0"/>
                  </a:moveTo>
                  <a:cubicBezTo>
                    <a:pt x="10189" y="0"/>
                    <a:pt x="10116" y="136"/>
                    <a:pt x="10076" y="499"/>
                  </a:cubicBezTo>
                  <a:cubicBezTo>
                    <a:pt x="10051" y="800"/>
                    <a:pt x="10076" y="1126"/>
                    <a:pt x="10076" y="1476"/>
                  </a:cubicBezTo>
                  <a:cubicBezTo>
                    <a:pt x="9374" y="1527"/>
                    <a:pt x="8722" y="1552"/>
                    <a:pt x="8096" y="1602"/>
                  </a:cubicBezTo>
                  <a:cubicBezTo>
                    <a:pt x="8046" y="1201"/>
                    <a:pt x="7996" y="900"/>
                    <a:pt x="7971" y="574"/>
                  </a:cubicBezTo>
                  <a:cubicBezTo>
                    <a:pt x="7916" y="225"/>
                    <a:pt x="7874" y="105"/>
                    <a:pt x="7678" y="105"/>
                  </a:cubicBezTo>
                  <a:cubicBezTo>
                    <a:pt x="7607" y="105"/>
                    <a:pt x="7515" y="121"/>
                    <a:pt x="7394" y="148"/>
                  </a:cubicBezTo>
                  <a:cubicBezTo>
                    <a:pt x="6993" y="223"/>
                    <a:pt x="6617" y="349"/>
                    <a:pt x="6241" y="474"/>
                  </a:cubicBezTo>
                  <a:cubicBezTo>
                    <a:pt x="5715" y="674"/>
                    <a:pt x="5640" y="850"/>
                    <a:pt x="5865" y="1401"/>
                  </a:cubicBezTo>
                  <a:cubicBezTo>
                    <a:pt x="5991" y="1677"/>
                    <a:pt x="6091" y="1978"/>
                    <a:pt x="6216" y="2304"/>
                  </a:cubicBezTo>
                  <a:cubicBezTo>
                    <a:pt x="5890" y="2479"/>
                    <a:pt x="5640" y="2629"/>
                    <a:pt x="5339" y="2805"/>
                  </a:cubicBezTo>
                  <a:cubicBezTo>
                    <a:pt x="5138" y="2504"/>
                    <a:pt x="4988" y="2278"/>
                    <a:pt x="4838" y="2053"/>
                  </a:cubicBezTo>
                  <a:cubicBezTo>
                    <a:pt x="4631" y="1799"/>
                    <a:pt x="4435" y="1666"/>
                    <a:pt x="4211" y="1666"/>
                  </a:cubicBezTo>
                  <a:cubicBezTo>
                    <a:pt x="4081" y="1666"/>
                    <a:pt x="3941" y="1710"/>
                    <a:pt x="3785" y="1802"/>
                  </a:cubicBezTo>
                  <a:cubicBezTo>
                    <a:pt x="3334" y="2078"/>
                    <a:pt x="2908" y="2429"/>
                    <a:pt x="2582" y="2930"/>
                  </a:cubicBezTo>
                  <a:cubicBezTo>
                    <a:pt x="2933" y="3331"/>
                    <a:pt x="3309" y="3757"/>
                    <a:pt x="3660" y="4158"/>
                  </a:cubicBezTo>
                  <a:cubicBezTo>
                    <a:pt x="3534" y="4309"/>
                    <a:pt x="3409" y="4459"/>
                    <a:pt x="3309" y="4584"/>
                  </a:cubicBezTo>
                  <a:cubicBezTo>
                    <a:pt x="3058" y="4860"/>
                    <a:pt x="2858" y="5261"/>
                    <a:pt x="2582" y="5336"/>
                  </a:cubicBezTo>
                  <a:cubicBezTo>
                    <a:pt x="2534" y="5352"/>
                    <a:pt x="2484" y="5359"/>
                    <a:pt x="2432" y="5359"/>
                  </a:cubicBezTo>
                  <a:cubicBezTo>
                    <a:pt x="2161" y="5359"/>
                    <a:pt x="1849" y="5166"/>
                    <a:pt x="1555" y="5060"/>
                  </a:cubicBezTo>
                  <a:cubicBezTo>
                    <a:pt x="1467" y="5025"/>
                    <a:pt x="1379" y="5005"/>
                    <a:pt x="1296" y="5005"/>
                  </a:cubicBezTo>
                  <a:cubicBezTo>
                    <a:pt x="1143" y="5005"/>
                    <a:pt x="1009" y="5073"/>
                    <a:pt x="928" y="5236"/>
                  </a:cubicBezTo>
                  <a:cubicBezTo>
                    <a:pt x="577" y="5963"/>
                    <a:pt x="226" y="6715"/>
                    <a:pt x="226" y="7567"/>
                  </a:cubicBezTo>
                  <a:cubicBezTo>
                    <a:pt x="226" y="8068"/>
                    <a:pt x="352" y="8168"/>
                    <a:pt x="828" y="8218"/>
                  </a:cubicBezTo>
                  <a:cubicBezTo>
                    <a:pt x="1179" y="8243"/>
                    <a:pt x="1504" y="8243"/>
                    <a:pt x="1880" y="8268"/>
                  </a:cubicBezTo>
                  <a:cubicBezTo>
                    <a:pt x="1805" y="8820"/>
                    <a:pt x="1780" y="9321"/>
                    <a:pt x="1730" y="9822"/>
                  </a:cubicBezTo>
                  <a:cubicBezTo>
                    <a:pt x="1529" y="9847"/>
                    <a:pt x="1379" y="9872"/>
                    <a:pt x="1204" y="9898"/>
                  </a:cubicBezTo>
                  <a:cubicBezTo>
                    <a:pt x="1053" y="9923"/>
                    <a:pt x="903" y="9923"/>
                    <a:pt x="727" y="9948"/>
                  </a:cubicBezTo>
                  <a:cubicBezTo>
                    <a:pt x="176" y="10048"/>
                    <a:pt x="1" y="10273"/>
                    <a:pt x="101" y="10825"/>
                  </a:cubicBezTo>
                  <a:cubicBezTo>
                    <a:pt x="201" y="11301"/>
                    <a:pt x="301" y="11777"/>
                    <a:pt x="452" y="12228"/>
                  </a:cubicBezTo>
                  <a:cubicBezTo>
                    <a:pt x="556" y="12624"/>
                    <a:pt x="643" y="12743"/>
                    <a:pt x="957" y="12743"/>
                  </a:cubicBezTo>
                  <a:cubicBezTo>
                    <a:pt x="1021" y="12743"/>
                    <a:pt x="1094" y="12738"/>
                    <a:pt x="1179" y="12730"/>
                  </a:cubicBezTo>
                  <a:cubicBezTo>
                    <a:pt x="1630" y="12705"/>
                    <a:pt x="2056" y="12629"/>
                    <a:pt x="2582" y="12554"/>
                  </a:cubicBezTo>
                  <a:cubicBezTo>
                    <a:pt x="2707" y="12905"/>
                    <a:pt x="2833" y="13231"/>
                    <a:pt x="2933" y="13532"/>
                  </a:cubicBezTo>
                  <a:cubicBezTo>
                    <a:pt x="2607" y="13807"/>
                    <a:pt x="2331" y="14008"/>
                    <a:pt x="2106" y="14233"/>
                  </a:cubicBezTo>
                  <a:cubicBezTo>
                    <a:pt x="1755" y="14584"/>
                    <a:pt x="1730" y="14810"/>
                    <a:pt x="2056" y="15186"/>
                  </a:cubicBezTo>
                  <a:cubicBezTo>
                    <a:pt x="2432" y="15612"/>
                    <a:pt x="2833" y="16038"/>
                    <a:pt x="3259" y="16439"/>
                  </a:cubicBezTo>
                  <a:cubicBezTo>
                    <a:pt x="3453" y="16621"/>
                    <a:pt x="3600" y="16709"/>
                    <a:pt x="3748" y="16709"/>
                  </a:cubicBezTo>
                  <a:cubicBezTo>
                    <a:pt x="3906" y="16709"/>
                    <a:pt x="4066" y="16608"/>
                    <a:pt x="4286" y="16414"/>
                  </a:cubicBezTo>
                  <a:cubicBezTo>
                    <a:pt x="4587" y="16163"/>
                    <a:pt x="4863" y="15913"/>
                    <a:pt x="5189" y="15662"/>
                  </a:cubicBezTo>
                  <a:cubicBezTo>
                    <a:pt x="5590" y="15862"/>
                    <a:pt x="6016" y="15988"/>
                    <a:pt x="6291" y="16389"/>
                  </a:cubicBezTo>
                  <a:cubicBezTo>
                    <a:pt x="6166" y="16690"/>
                    <a:pt x="6066" y="16990"/>
                    <a:pt x="5966" y="17316"/>
                  </a:cubicBezTo>
                  <a:cubicBezTo>
                    <a:pt x="5790" y="17943"/>
                    <a:pt x="5840" y="18043"/>
                    <a:pt x="6442" y="18243"/>
                  </a:cubicBezTo>
                  <a:cubicBezTo>
                    <a:pt x="6893" y="18369"/>
                    <a:pt x="7344" y="18469"/>
                    <a:pt x="7795" y="18569"/>
                  </a:cubicBezTo>
                  <a:cubicBezTo>
                    <a:pt x="7892" y="18587"/>
                    <a:pt x="7979" y="18596"/>
                    <a:pt x="8057" y="18596"/>
                  </a:cubicBezTo>
                  <a:cubicBezTo>
                    <a:pt x="8422" y="18596"/>
                    <a:pt x="8590" y="18397"/>
                    <a:pt x="8672" y="17943"/>
                  </a:cubicBezTo>
                  <a:cubicBezTo>
                    <a:pt x="8722" y="17642"/>
                    <a:pt x="8748" y="17316"/>
                    <a:pt x="8798" y="16990"/>
                  </a:cubicBezTo>
                  <a:lnTo>
                    <a:pt x="10326" y="16990"/>
                  </a:lnTo>
                  <a:cubicBezTo>
                    <a:pt x="10377" y="17316"/>
                    <a:pt x="10427" y="17642"/>
                    <a:pt x="10477" y="17943"/>
                  </a:cubicBezTo>
                  <a:cubicBezTo>
                    <a:pt x="10553" y="18362"/>
                    <a:pt x="10673" y="18549"/>
                    <a:pt x="10956" y="18549"/>
                  </a:cubicBezTo>
                  <a:cubicBezTo>
                    <a:pt x="11046" y="18549"/>
                    <a:pt x="11152" y="18530"/>
                    <a:pt x="11279" y="18494"/>
                  </a:cubicBezTo>
                  <a:cubicBezTo>
                    <a:pt x="11931" y="18344"/>
                    <a:pt x="12582" y="18118"/>
                    <a:pt x="13209" y="17867"/>
                  </a:cubicBezTo>
                  <a:cubicBezTo>
                    <a:pt x="13685" y="17692"/>
                    <a:pt x="13735" y="17492"/>
                    <a:pt x="13560" y="17015"/>
                  </a:cubicBezTo>
                  <a:cubicBezTo>
                    <a:pt x="13409" y="16664"/>
                    <a:pt x="13259" y="16314"/>
                    <a:pt x="13083" y="15963"/>
                  </a:cubicBezTo>
                  <a:cubicBezTo>
                    <a:pt x="13459" y="15712"/>
                    <a:pt x="13760" y="15512"/>
                    <a:pt x="14086" y="15311"/>
                  </a:cubicBezTo>
                  <a:cubicBezTo>
                    <a:pt x="14362" y="15637"/>
                    <a:pt x="14612" y="15888"/>
                    <a:pt x="14863" y="16163"/>
                  </a:cubicBezTo>
                  <a:cubicBezTo>
                    <a:pt x="15066" y="16367"/>
                    <a:pt x="15199" y="16473"/>
                    <a:pt x="15332" y="16473"/>
                  </a:cubicBezTo>
                  <a:cubicBezTo>
                    <a:pt x="15462" y="16473"/>
                    <a:pt x="15593" y="16373"/>
                    <a:pt x="15790" y="16163"/>
                  </a:cubicBezTo>
                  <a:cubicBezTo>
                    <a:pt x="16166" y="15787"/>
                    <a:pt x="16517" y="15411"/>
                    <a:pt x="16843" y="15010"/>
                  </a:cubicBezTo>
                  <a:cubicBezTo>
                    <a:pt x="17169" y="14584"/>
                    <a:pt x="17169" y="14509"/>
                    <a:pt x="16743" y="14158"/>
                  </a:cubicBezTo>
                  <a:cubicBezTo>
                    <a:pt x="16442" y="13933"/>
                    <a:pt x="16141" y="13707"/>
                    <a:pt x="15815" y="13431"/>
                  </a:cubicBezTo>
                  <a:cubicBezTo>
                    <a:pt x="15966" y="13081"/>
                    <a:pt x="16141" y="12730"/>
                    <a:pt x="16291" y="12404"/>
                  </a:cubicBezTo>
                  <a:cubicBezTo>
                    <a:pt x="16893" y="12579"/>
                    <a:pt x="17394" y="12955"/>
                    <a:pt x="18021" y="12955"/>
                  </a:cubicBezTo>
                  <a:cubicBezTo>
                    <a:pt x="18347" y="12278"/>
                    <a:pt x="18522" y="11552"/>
                    <a:pt x="18647" y="10825"/>
                  </a:cubicBezTo>
                  <a:cubicBezTo>
                    <a:pt x="18723" y="10399"/>
                    <a:pt x="18672" y="10349"/>
                    <a:pt x="18221" y="10273"/>
                  </a:cubicBezTo>
                  <a:cubicBezTo>
                    <a:pt x="17845" y="10223"/>
                    <a:pt x="17444" y="10198"/>
                    <a:pt x="16993" y="10148"/>
                  </a:cubicBezTo>
                  <a:cubicBezTo>
                    <a:pt x="16968" y="9622"/>
                    <a:pt x="16918" y="9096"/>
                    <a:pt x="16893" y="8544"/>
                  </a:cubicBezTo>
                  <a:cubicBezTo>
                    <a:pt x="17369" y="8469"/>
                    <a:pt x="17795" y="8419"/>
                    <a:pt x="18196" y="8369"/>
                  </a:cubicBezTo>
                  <a:cubicBezTo>
                    <a:pt x="18622" y="8294"/>
                    <a:pt x="18748" y="8193"/>
                    <a:pt x="18647" y="7767"/>
                  </a:cubicBezTo>
                  <a:cubicBezTo>
                    <a:pt x="18447" y="7040"/>
                    <a:pt x="18246" y="6339"/>
                    <a:pt x="17996" y="5637"/>
                  </a:cubicBezTo>
                  <a:cubicBezTo>
                    <a:pt x="17892" y="5293"/>
                    <a:pt x="17789" y="5161"/>
                    <a:pt x="17573" y="5161"/>
                  </a:cubicBezTo>
                  <a:cubicBezTo>
                    <a:pt x="17474" y="5161"/>
                    <a:pt x="17351" y="5189"/>
                    <a:pt x="17194" y="5236"/>
                  </a:cubicBezTo>
                  <a:cubicBezTo>
                    <a:pt x="16818" y="5361"/>
                    <a:pt x="16467" y="5486"/>
                    <a:pt x="16091" y="5637"/>
                  </a:cubicBezTo>
                  <a:cubicBezTo>
                    <a:pt x="15840" y="5311"/>
                    <a:pt x="15640" y="5035"/>
                    <a:pt x="15389" y="4735"/>
                  </a:cubicBezTo>
                  <a:cubicBezTo>
                    <a:pt x="15715" y="4409"/>
                    <a:pt x="16016" y="4133"/>
                    <a:pt x="16291" y="3882"/>
                  </a:cubicBezTo>
                  <a:cubicBezTo>
                    <a:pt x="16667" y="3532"/>
                    <a:pt x="16692" y="3381"/>
                    <a:pt x="16342" y="3030"/>
                  </a:cubicBezTo>
                  <a:cubicBezTo>
                    <a:pt x="15966" y="2629"/>
                    <a:pt x="15565" y="2253"/>
                    <a:pt x="15139" y="1902"/>
                  </a:cubicBezTo>
                  <a:cubicBezTo>
                    <a:pt x="14927" y="1726"/>
                    <a:pt x="14776" y="1638"/>
                    <a:pt x="14632" y="1638"/>
                  </a:cubicBezTo>
                  <a:cubicBezTo>
                    <a:pt x="14468" y="1638"/>
                    <a:pt x="14312" y="1751"/>
                    <a:pt x="14086" y="1978"/>
                  </a:cubicBezTo>
                  <a:cubicBezTo>
                    <a:pt x="13835" y="2203"/>
                    <a:pt x="13610" y="2454"/>
                    <a:pt x="13359" y="2730"/>
                  </a:cubicBezTo>
                  <a:cubicBezTo>
                    <a:pt x="13033" y="2504"/>
                    <a:pt x="12758" y="2329"/>
                    <a:pt x="12457" y="2128"/>
                  </a:cubicBezTo>
                  <a:cubicBezTo>
                    <a:pt x="12582" y="1827"/>
                    <a:pt x="12733" y="1577"/>
                    <a:pt x="12833" y="1301"/>
                  </a:cubicBezTo>
                  <a:cubicBezTo>
                    <a:pt x="13033" y="875"/>
                    <a:pt x="12983" y="674"/>
                    <a:pt x="12532" y="524"/>
                  </a:cubicBezTo>
                  <a:cubicBezTo>
                    <a:pt x="11905" y="298"/>
                    <a:pt x="11279" y="148"/>
                    <a:pt x="10652" y="23"/>
                  </a:cubicBezTo>
                  <a:cubicBezTo>
                    <a:pt x="10569" y="8"/>
                    <a:pt x="10498" y="0"/>
                    <a:pt x="10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2"/>
            <p:cNvSpPr/>
            <p:nvPr/>
          </p:nvSpPr>
          <p:spPr>
            <a:xfrm>
              <a:off x="5661950" y="3852925"/>
              <a:ext cx="132250" cy="131000"/>
            </a:xfrm>
            <a:custGeom>
              <a:rect b="b" l="l" r="r" t="t"/>
              <a:pathLst>
                <a:path extrusionOk="0" h="5240" w="5290">
                  <a:moveTo>
                    <a:pt x="2657" y="603"/>
                  </a:moveTo>
                  <a:cubicBezTo>
                    <a:pt x="3810" y="603"/>
                    <a:pt x="4688" y="1505"/>
                    <a:pt x="4688" y="2633"/>
                  </a:cubicBezTo>
                  <a:cubicBezTo>
                    <a:pt x="4688" y="3746"/>
                    <a:pt x="3784" y="4688"/>
                    <a:pt x="2676" y="4688"/>
                  </a:cubicBezTo>
                  <a:cubicBezTo>
                    <a:pt x="2661" y="4688"/>
                    <a:pt x="2647" y="4688"/>
                    <a:pt x="2632" y="4688"/>
                  </a:cubicBezTo>
                  <a:cubicBezTo>
                    <a:pt x="1505" y="4663"/>
                    <a:pt x="602" y="3760"/>
                    <a:pt x="602" y="2633"/>
                  </a:cubicBezTo>
                  <a:cubicBezTo>
                    <a:pt x="602" y="1480"/>
                    <a:pt x="1505" y="603"/>
                    <a:pt x="2657" y="603"/>
                  </a:cubicBezTo>
                  <a:close/>
                  <a:moveTo>
                    <a:pt x="2607" y="1"/>
                  </a:moveTo>
                  <a:cubicBezTo>
                    <a:pt x="1154" y="26"/>
                    <a:pt x="1" y="1204"/>
                    <a:pt x="26" y="2658"/>
                  </a:cubicBezTo>
                  <a:cubicBezTo>
                    <a:pt x="51" y="4096"/>
                    <a:pt x="1179" y="5240"/>
                    <a:pt x="2611" y="5240"/>
                  </a:cubicBezTo>
                  <a:cubicBezTo>
                    <a:pt x="2626" y="5240"/>
                    <a:pt x="2642" y="5239"/>
                    <a:pt x="2657" y="5239"/>
                  </a:cubicBezTo>
                  <a:cubicBezTo>
                    <a:pt x="4111" y="5239"/>
                    <a:pt x="5289" y="4086"/>
                    <a:pt x="5289" y="2633"/>
                  </a:cubicBezTo>
                  <a:cubicBezTo>
                    <a:pt x="5289" y="1154"/>
                    <a:pt x="4086" y="1"/>
                    <a:pt x="2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2"/>
            <p:cNvSpPr/>
            <p:nvPr/>
          </p:nvSpPr>
          <p:spPr>
            <a:xfrm>
              <a:off x="5010950" y="3760875"/>
              <a:ext cx="392250" cy="389575"/>
            </a:xfrm>
            <a:custGeom>
              <a:rect b="b" l="l" r="r" t="t"/>
              <a:pathLst>
                <a:path extrusionOk="0" h="15583" w="15690">
                  <a:moveTo>
                    <a:pt x="8923" y="525"/>
                  </a:moveTo>
                  <a:cubicBezTo>
                    <a:pt x="9399" y="550"/>
                    <a:pt x="9850" y="675"/>
                    <a:pt x="10326" y="876"/>
                  </a:cubicBezTo>
                  <a:cubicBezTo>
                    <a:pt x="10226" y="1102"/>
                    <a:pt x="10126" y="1277"/>
                    <a:pt x="10051" y="1477"/>
                  </a:cubicBezTo>
                  <a:cubicBezTo>
                    <a:pt x="9900" y="1878"/>
                    <a:pt x="9925" y="2029"/>
                    <a:pt x="10276" y="2254"/>
                  </a:cubicBezTo>
                  <a:cubicBezTo>
                    <a:pt x="10452" y="2405"/>
                    <a:pt x="10677" y="2505"/>
                    <a:pt x="10878" y="2630"/>
                  </a:cubicBezTo>
                  <a:cubicBezTo>
                    <a:pt x="11027" y="2705"/>
                    <a:pt x="11122" y="2743"/>
                    <a:pt x="11205" y="2743"/>
                  </a:cubicBezTo>
                  <a:cubicBezTo>
                    <a:pt x="11317" y="2743"/>
                    <a:pt x="11407" y="2674"/>
                    <a:pt x="11580" y="2530"/>
                  </a:cubicBezTo>
                  <a:cubicBezTo>
                    <a:pt x="11805" y="2330"/>
                    <a:pt x="12006" y="2129"/>
                    <a:pt x="12256" y="1904"/>
                  </a:cubicBezTo>
                  <a:cubicBezTo>
                    <a:pt x="12632" y="2154"/>
                    <a:pt x="12983" y="2480"/>
                    <a:pt x="13334" y="2881"/>
                  </a:cubicBezTo>
                  <a:cubicBezTo>
                    <a:pt x="13108" y="3107"/>
                    <a:pt x="12883" y="3332"/>
                    <a:pt x="12657" y="3558"/>
                  </a:cubicBezTo>
                  <a:cubicBezTo>
                    <a:pt x="12331" y="3883"/>
                    <a:pt x="12306" y="3984"/>
                    <a:pt x="12607" y="4360"/>
                  </a:cubicBezTo>
                  <a:cubicBezTo>
                    <a:pt x="12758" y="4560"/>
                    <a:pt x="12908" y="4761"/>
                    <a:pt x="13083" y="4961"/>
                  </a:cubicBezTo>
                  <a:cubicBezTo>
                    <a:pt x="13225" y="5135"/>
                    <a:pt x="13318" y="5209"/>
                    <a:pt x="13448" y="5209"/>
                  </a:cubicBezTo>
                  <a:cubicBezTo>
                    <a:pt x="13524" y="5209"/>
                    <a:pt x="13614" y="5183"/>
                    <a:pt x="13735" y="5137"/>
                  </a:cubicBezTo>
                  <a:cubicBezTo>
                    <a:pt x="14011" y="5036"/>
                    <a:pt x="14261" y="4911"/>
                    <a:pt x="14562" y="4786"/>
                  </a:cubicBezTo>
                  <a:cubicBezTo>
                    <a:pt x="14863" y="5337"/>
                    <a:pt x="15013" y="5914"/>
                    <a:pt x="15113" y="6565"/>
                  </a:cubicBezTo>
                  <a:cubicBezTo>
                    <a:pt x="14788" y="6615"/>
                    <a:pt x="14487" y="6665"/>
                    <a:pt x="14161" y="6716"/>
                  </a:cubicBezTo>
                  <a:cubicBezTo>
                    <a:pt x="13735" y="6766"/>
                    <a:pt x="13685" y="6816"/>
                    <a:pt x="13710" y="7242"/>
                  </a:cubicBezTo>
                  <a:cubicBezTo>
                    <a:pt x="13710" y="7643"/>
                    <a:pt x="13710" y="8019"/>
                    <a:pt x="13735" y="8395"/>
                  </a:cubicBezTo>
                  <a:cubicBezTo>
                    <a:pt x="13760" y="8595"/>
                    <a:pt x="13810" y="8796"/>
                    <a:pt x="13835" y="8996"/>
                  </a:cubicBezTo>
                  <a:lnTo>
                    <a:pt x="15164" y="8996"/>
                  </a:lnTo>
                  <a:cubicBezTo>
                    <a:pt x="15038" y="9472"/>
                    <a:pt x="14938" y="9899"/>
                    <a:pt x="14813" y="10400"/>
                  </a:cubicBezTo>
                  <a:cubicBezTo>
                    <a:pt x="14487" y="10224"/>
                    <a:pt x="14211" y="10099"/>
                    <a:pt x="13936" y="9974"/>
                  </a:cubicBezTo>
                  <a:cubicBezTo>
                    <a:pt x="13807" y="9909"/>
                    <a:pt x="13705" y="9875"/>
                    <a:pt x="13618" y="9875"/>
                  </a:cubicBezTo>
                  <a:cubicBezTo>
                    <a:pt x="13468" y="9875"/>
                    <a:pt x="13361" y="9977"/>
                    <a:pt x="13234" y="10199"/>
                  </a:cubicBezTo>
                  <a:cubicBezTo>
                    <a:pt x="13083" y="10450"/>
                    <a:pt x="12958" y="10751"/>
                    <a:pt x="12858" y="11026"/>
                  </a:cubicBezTo>
                  <a:cubicBezTo>
                    <a:pt x="12732" y="11352"/>
                    <a:pt x="12783" y="11503"/>
                    <a:pt x="13083" y="11728"/>
                  </a:cubicBezTo>
                  <a:cubicBezTo>
                    <a:pt x="13284" y="11879"/>
                    <a:pt x="13509" y="12029"/>
                    <a:pt x="13785" y="12229"/>
                  </a:cubicBezTo>
                  <a:cubicBezTo>
                    <a:pt x="13459" y="12605"/>
                    <a:pt x="13184" y="12931"/>
                    <a:pt x="12858" y="13282"/>
                  </a:cubicBezTo>
                  <a:cubicBezTo>
                    <a:pt x="12632" y="13031"/>
                    <a:pt x="12457" y="12831"/>
                    <a:pt x="12281" y="12630"/>
                  </a:cubicBezTo>
                  <a:cubicBezTo>
                    <a:pt x="12092" y="12441"/>
                    <a:pt x="11962" y="12347"/>
                    <a:pt x="11815" y="12347"/>
                  </a:cubicBezTo>
                  <a:cubicBezTo>
                    <a:pt x="11689" y="12347"/>
                    <a:pt x="11551" y="12416"/>
                    <a:pt x="11354" y="12555"/>
                  </a:cubicBezTo>
                  <a:cubicBezTo>
                    <a:pt x="11179" y="12681"/>
                    <a:pt x="11003" y="12806"/>
                    <a:pt x="10828" y="12931"/>
                  </a:cubicBezTo>
                  <a:cubicBezTo>
                    <a:pt x="10477" y="13207"/>
                    <a:pt x="10452" y="13282"/>
                    <a:pt x="10602" y="13708"/>
                  </a:cubicBezTo>
                  <a:cubicBezTo>
                    <a:pt x="10652" y="13808"/>
                    <a:pt x="10727" y="13934"/>
                    <a:pt x="10778" y="14059"/>
                  </a:cubicBezTo>
                  <a:cubicBezTo>
                    <a:pt x="10828" y="14184"/>
                    <a:pt x="10878" y="14310"/>
                    <a:pt x="10953" y="14485"/>
                  </a:cubicBezTo>
                  <a:cubicBezTo>
                    <a:pt x="10427" y="14786"/>
                    <a:pt x="9850" y="14936"/>
                    <a:pt x="9224" y="15062"/>
                  </a:cubicBezTo>
                  <a:cubicBezTo>
                    <a:pt x="9199" y="14786"/>
                    <a:pt x="9174" y="14560"/>
                    <a:pt x="9149" y="14310"/>
                  </a:cubicBezTo>
                  <a:cubicBezTo>
                    <a:pt x="9123" y="13833"/>
                    <a:pt x="9073" y="13783"/>
                    <a:pt x="8572" y="13783"/>
                  </a:cubicBezTo>
                  <a:cubicBezTo>
                    <a:pt x="8409" y="13771"/>
                    <a:pt x="8240" y="13765"/>
                    <a:pt x="8071" y="13765"/>
                  </a:cubicBezTo>
                  <a:cubicBezTo>
                    <a:pt x="7902" y="13765"/>
                    <a:pt x="7732" y="13771"/>
                    <a:pt x="7570" y="13783"/>
                  </a:cubicBezTo>
                  <a:cubicBezTo>
                    <a:pt x="7018" y="13808"/>
                    <a:pt x="6943" y="13884"/>
                    <a:pt x="6868" y="14435"/>
                  </a:cubicBezTo>
                  <a:cubicBezTo>
                    <a:pt x="6843" y="14635"/>
                    <a:pt x="6843" y="14836"/>
                    <a:pt x="6818" y="15087"/>
                  </a:cubicBezTo>
                  <a:cubicBezTo>
                    <a:pt x="6341" y="15087"/>
                    <a:pt x="5890" y="14936"/>
                    <a:pt x="5414" y="14761"/>
                  </a:cubicBezTo>
                  <a:cubicBezTo>
                    <a:pt x="5514" y="14485"/>
                    <a:pt x="5615" y="14259"/>
                    <a:pt x="5690" y="14009"/>
                  </a:cubicBezTo>
                  <a:cubicBezTo>
                    <a:pt x="5815" y="13583"/>
                    <a:pt x="5790" y="13457"/>
                    <a:pt x="5439" y="13232"/>
                  </a:cubicBezTo>
                  <a:cubicBezTo>
                    <a:pt x="5189" y="13031"/>
                    <a:pt x="4913" y="12881"/>
                    <a:pt x="4612" y="12731"/>
                  </a:cubicBezTo>
                  <a:cubicBezTo>
                    <a:pt x="4527" y="12683"/>
                    <a:pt x="4442" y="12661"/>
                    <a:pt x="4359" y="12661"/>
                  </a:cubicBezTo>
                  <a:cubicBezTo>
                    <a:pt x="4223" y="12661"/>
                    <a:pt x="4095" y="12722"/>
                    <a:pt x="3986" y="12831"/>
                  </a:cubicBezTo>
                  <a:cubicBezTo>
                    <a:pt x="3860" y="12956"/>
                    <a:pt x="3735" y="13056"/>
                    <a:pt x="3610" y="13182"/>
                  </a:cubicBezTo>
                  <a:cubicBezTo>
                    <a:pt x="3484" y="13282"/>
                    <a:pt x="3359" y="13407"/>
                    <a:pt x="3184" y="13558"/>
                  </a:cubicBezTo>
                  <a:cubicBezTo>
                    <a:pt x="2783" y="13157"/>
                    <a:pt x="2407" y="12756"/>
                    <a:pt x="1955" y="12330"/>
                  </a:cubicBezTo>
                  <a:cubicBezTo>
                    <a:pt x="2231" y="12129"/>
                    <a:pt x="2457" y="11979"/>
                    <a:pt x="2657" y="11828"/>
                  </a:cubicBezTo>
                  <a:cubicBezTo>
                    <a:pt x="2983" y="11603"/>
                    <a:pt x="3008" y="11528"/>
                    <a:pt x="2883" y="11152"/>
                  </a:cubicBezTo>
                  <a:cubicBezTo>
                    <a:pt x="2833" y="10951"/>
                    <a:pt x="2757" y="10751"/>
                    <a:pt x="2682" y="10525"/>
                  </a:cubicBezTo>
                  <a:cubicBezTo>
                    <a:pt x="2555" y="10180"/>
                    <a:pt x="2454" y="10045"/>
                    <a:pt x="2217" y="10045"/>
                  </a:cubicBezTo>
                  <a:cubicBezTo>
                    <a:pt x="2127" y="10045"/>
                    <a:pt x="2018" y="10065"/>
                    <a:pt x="1880" y="10099"/>
                  </a:cubicBezTo>
                  <a:cubicBezTo>
                    <a:pt x="1580" y="10149"/>
                    <a:pt x="1254" y="10249"/>
                    <a:pt x="878" y="10325"/>
                  </a:cubicBezTo>
                  <a:cubicBezTo>
                    <a:pt x="752" y="9798"/>
                    <a:pt x="627" y="9297"/>
                    <a:pt x="502" y="8721"/>
                  </a:cubicBezTo>
                  <a:lnTo>
                    <a:pt x="1279" y="8721"/>
                  </a:lnTo>
                  <a:cubicBezTo>
                    <a:pt x="1755" y="8696"/>
                    <a:pt x="1880" y="8570"/>
                    <a:pt x="1905" y="8094"/>
                  </a:cubicBezTo>
                  <a:cubicBezTo>
                    <a:pt x="1955" y="7693"/>
                    <a:pt x="1981" y="7317"/>
                    <a:pt x="2006" y="6916"/>
                  </a:cubicBezTo>
                  <a:cubicBezTo>
                    <a:pt x="2031" y="6565"/>
                    <a:pt x="1955" y="6515"/>
                    <a:pt x="1605" y="6490"/>
                  </a:cubicBezTo>
                  <a:cubicBezTo>
                    <a:pt x="1304" y="6465"/>
                    <a:pt x="978" y="6440"/>
                    <a:pt x="627" y="6440"/>
                  </a:cubicBezTo>
                  <a:cubicBezTo>
                    <a:pt x="702" y="5788"/>
                    <a:pt x="903" y="5212"/>
                    <a:pt x="1179" y="4660"/>
                  </a:cubicBezTo>
                  <a:cubicBezTo>
                    <a:pt x="1454" y="4761"/>
                    <a:pt x="1680" y="4861"/>
                    <a:pt x="1930" y="4936"/>
                  </a:cubicBezTo>
                  <a:cubicBezTo>
                    <a:pt x="2033" y="4979"/>
                    <a:pt x="2129" y="5001"/>
                    <a:pt x="2220" y="5001"/>
                  </a:cubicBezTo>
                  <a:cubicBezTo>
                    <a:pt x="2396" y="5001"/>
                    <a:pt x="2550" y="4917"/>
                    <a:pt x="2682" y="4736"/>
                  </a:cubicBezTo>
                  <a:cubicBezTo>
                    <a:pt x="2933" y="4410"/>
                    <a:pt x="3209" y="4109"/>
                    <a:pt x="3459" y="3783"/>
                  </a:cubicBezTo>
                  <a:cubicBezTo>
                    <a:pt x="3685" y="3508"/>
                    <a:pt x="3660" y="3357"/>
                    <a:pt x="3384" y="3107"/>
                  </a:cubicBezTo>
                  <a:cubicBezTo>
                    <a:pt x="3184" y="2906"/>
                    <a:pt x="2983" y="2706"/>
                    <a:pt x="2732" y="2480"/>
                  </a:cubicBezTo>
                  <a:cubicBezTo>
                    <a:pt x="3008" y="2254"/>
                    <a:pt x="3284" y="2029"/>
                    <a:pt x="3560" y="1803"/>
                  </a:cubicBezTo>
                  <a:cubicBezTo>
                    <a:pt x="3735" y="2054"/>
                    <a:pt x="3860" y="2254"/>
                    <a:pt x="4011" y="2480"/>
                  </a:cubicBezTo>
                  <a:cubicBezTo>
                    <a:pt x="4169" y="2702"/>
                    <a:pt x="4288" y="2804"/>
                    <a:pt x="4455" y="2804"/>
                  </a:cubicBezTo>
                  <a:cubicBezTo>
                    <a:pt x="4552" y="2804"/>
                    <a:pt x="4666" y="2770"/>
                    <a:pt x="4813" y="2706"/>
                  </a:cubicBezTo>
                  <a:cubicBezTo>
                    <a:pt x="5815" y="2254"/>
                    <a:pt x="5815" y="2229"/>
                    <a:pt x="5414" y="1202"/>
                  </a:cubicBezTo>
                  <a:cubicBezTo>
                    <a:pt x="5389" y="1127"/>
                    <a:pt x="5364" y="1026"/>
                    <a:pt x="5314" y="876"/>
                  </a:cubicBezTo>
                  <a:cubicBezTo>
                    <a:pt x="5615" y="801"/>
                    <a:pt x="5890" y="701"/>
                    <a:pt x="6216" y="600"/>
                  </a:cubicBezTo>
                  <a:cubicBezTo>
                    <a:pt x="6266" y="901"/>
                    <a:pt x="6291" y="1127"/>
                    <a:pt x="6316" y="1352"/>
                  </a:cubicBezTo>
                  <a:cubicBezTo>
                    <a:pt x="6367" y="1678"/>
                    <a:pt x="6442" y="1778"/>
                    <a:pt x="6768" y="1778"/>
                  </a:cubicBezTo>
                  <a:cubicBezTo>
                    <a:pt x="7344" y="1778"/>
                    <a:pt x="7920" y="1753"/>
                    <a:pt x="8497" y="1703"/>
                  </a:cubicBezTo>
                  <a:cubicBezTo>
                    <a:pt x="8823" y="1678"/>
                    <a:pt x="8873" y="1603"/>
                    <a:pt x="8898" y="1252"/>
                  </a:cubicBezTo>
                  <a:cubicBezTo>
                    <a:pt x="8898" y="1127"/>
                    <a:pt x="8898" y="1001"/>
                    <a:pt x="8898" y="901"/>
                  </a:cubicBezTo>
                  <a:cubicBezTo>
                    <a:pt x="8898" y="801"/>
                    <a:pt x="8898" y="701"/>
                    <a:pt x="8923" y="525"/>
                  </a:cubicBezTo>
                  <a:close/>
                  <a:moveTo>
                    <a:pt x="8739" y="1"/>
                  </a:moveTo>
                  <a:cubicBezTo>
                    <a:pt x="8535" y="1"/>
                    <a:pt x="8467" y="125"/>
                    <a:pt x="8447" y="425"/>
                  </a:cubicBezTo>
                  <a:cubicBezTo>
                    <a:pt x="8422" y="675"/>
                    <a:pt x="8447" y="951"/>
                    <a:pt x="8447" y="1252"/>
                  </a:cubicBezTo>
                  <a:cubicBezTo>
                    <a:pt x="7845" y="1277"/>
                    <a:pt x="7319" y="1327"/>
                    <a:pt x="6768" y="1352"/>
                  </a:cubicBezTo>
                  <a:cubicBezTo>
                    <a:pt x="6742" y="1026"/>
                    <a:pt x="6692" y="751"/>
                    <a:pt x="6667" y="500"/>
                  </a:cubicBezTo>
                  <a:cubicBezTo>
                    <a:pt x="6629" y="198"/>
                    <a:pt x="6592" y="95"/>
                    <a:pt x="6414" y="95"/>
                  </a:cubicBezTo>
                  <a:cubicBezTo>
                    <a:pt x="6356" y="95"/>
                    <a:pt x="6283" y="106"/>
                    <a:pt x="6191" y="124"/>
                  </a:cubicBezTo>
                  <a:cubicBezTo>
                    <a:pt x="5865" y="199"/>
                    <a:pt x="5539" y="300"/>
                    <a:pt x="5239" y="400"/>
                  </a:cubicBezTo>
                  <a:cubicBezTo>
                    <a:pt x="4788" y="575"/>
                    <a:pt x="4737" y="726"/>
                    <a:pt x="4913" y="1177"/>
                  </a:cubicBezTo>
                  <a:cubicBezTo>
                    <a:pt x="5013" y="1427"/>
                    <a:pt x="5113" y="1678"/>
                    <a:pt x="5214" y="1954"/>
                  </a:cubicBezTo>
                  <a:cubicBezTo>
                    <a:pt x="4938" y="2104"/>
                    <a:pt x="4712" y="2229"/>
                    <a:pt x="4487" y="2355"/>
                  </a:cubicBezTo>
                  <a:cubicBezTo>
                    <a:pt x="4311" y="2129"/>
                    <a:pt x="4186" y="1929"/>
                    <a:pt x="4036" y="1728"/>
                  </a:cubicBezTo>
                  <a:cubicBezTo>
                    <a:pt x="3881" y="1511"/>
                    <a:pt x="3725" y="1399"/>
                    <a:pt x="3547" y="1399"/>
                  </a:cubicBezTo>
                  <a:cubicBezTo>
                    <a:pt x="3436" y="1399"/>
                    <a:pt x="3317" y="1442"/>
                    <a:pt x="3184" y="1528"/>
                  </a:cubicBezTo>
                  <a:cubicBezTo>
                    <a:pt x="2783" y="1753"/>
                    <a:pt x="2432" y="2029"/>
                    <a:pt x="2156" y="2455"/>
                  </a:cubicBezTo>
                  <a:cubicBezTo>
                    <a:pt x="2457" y="2806"/>
                    <a:pt x="2757" y="3157"/>
                    <a:pt x="3058" y="3482"/>
                  </a:cubicBezTo>
                  <a:cubicBezTo>
                    <a:pt x="2958" y="3633"/>
                    <a:pt x="2858" y="3758"/>
                    <a:pt x="2757" y="3858"/>
                  </a:cubicBezTo>
                  <a:cubicBezTo>
                    <a:pt x="2582" y="4084"/>
                    <a:pt x="2407" y="4435"/>
                    <a:pt x="2156" y="4485"/>
                  </a:cubicBezTo>
                  <a:cubicBezTo>
                    <a:pt x="2118" y="4496"/>
                    <a:pt x="2078" y="4502"/>
                    <a:pt x="2037" y="4502"/>
                  </a:cubicBezTo>
                  <a:cubicBezTo>
                    <a:pt x="1807" y="4502"/>
                    <a:pt x="1538" y="4344"/>
                    <a:pt x="1304" y="4259"/>
                  </a:cubicBezTo>
                  <a:cubicBezTo>
                    <a:pt x="1220" y="4222"/>
                    <a:pt x="1143" y="4202"/>
                    <a:pt x="1073" y="4202"/>
                  </a:cubicBezTo>
                  <a:cubicBezTo>
                    <a:pt x="955" y="4202"/>
                    <a:pt x="856" y="4259"/>
                    <a:pt x="778" y="4385"/>
                  </a:cubicBezTo>
                  <a:cubicBezTo>
                    <a:pt x="477" y="5011"/>
                    <a:pt x="201" y="5638"/>
                    <a:pt x="201" y="6365"/>
                  </a:cubicBezTo>
                  <a:cubicBezTo>
                    <a:pt x="201" y="6766"/>
                    <a:pt x="276" y="6841"/>
                    <a:pt x="702" y="6891"/>
                  </a:cubicBezTo>
                  <a:cubicBezTo>
                    <a:pt x="978" y="6916"/>
                    <a:pt x="1254" y="6916"/>
                    <a:pt x="1580" y="6941"/>
                  </a:cubicBezTo>
                  <a:cubicBezTo>
                    <a:pt x="1529" y="7392"/>
                    <a:pt x="1479" y="7818"/>
                    <a:pt x="1454" y="8244"/>
                  </a:cubicBezTo>
                  <a:cubicBezTo>
                    <a:pt x="1279" y="8269"/>
                    <a:pt x="1153" y="8295"/>
                    <a:pt x="1028" y="8295"/>
                  </a:cubicBezTo>
                  <a:cubicBezTo>
                    <a:pt x="878" y="8320"/>
                    <a:pt x="752" y="8320"/>
                    <a:pt x="627" y="8345"/>
                  </a:cubicBezTo>
                  <a:cubicBezTo>
                    <a:pt x="151" y="8420"/>
                    <a:pt x="1" y="8595"/>
                    <a:pt x="101" y="9071"/>
                  </a:cubicBezTo>
                  <a:cubicBezTo>
                    <a:pt x="176" y="9472"/>
                    <a:pt x="276" y="9874"/>
                    <a:pt x="377" y="10249"/>
                  </a:cubicBezTo>
                  <a:cubicBezTo>
                    <a:pt x="485" y="10597"/>
                    <a:pt x="556" y="10681"/>
                    <a:pt x="850" y="10681"/>
                  </a:cubicBezTo>
                  <a:cubicBezTo>
                    <a:pt x="895" y="10681"/>
                    <a:pt x="946" y="10679"/>
                    <a:pt x="1003" y="10676"/>
                  </a:cubicBezTo>
                  <a:cubicBezTo>
                    <a:pt x="1354" y="10650"/>
                    <a:pt x="1730" y="10575"/>
                    <a:pt x="2181" y="10525"/>
                  </a:cubicBezTo>
                  <a:cubicBezTo>
                    <a:pt x="2281" y="10826"/>
                    <a:pt x="2382" y="11102"/>
                    <a:pt x="2457" y="11352"/>
                  </a:cubicBezTo>
                  <a:cubicBezTo>
                    <a:pt x="2206" y="11578"/>
                    <a:pt x="1955" y="11728"/>
                    <a:pt x="1755" y="11929"/>
                  </a:cubicBezTo>
                  <a:cubicBezTo>
                    <a:pt x="1479" y="12229"/>
                    <a:pt x="1454" y="12405"/>
                    <a:pt x="1730" y="12731"/>
                  </a:cubicBezTo>
                  <a:cubicBezTo>
                    <a:pt x="2031" y="13107"/>
                    <a:pt x="2382" y="13457"/>
                    <a:pt x="2732" y="13783"/>
                  </a:cubicBezTo>
                  <a:cubicBezTo>
                    <a:pt x="2901" y="13940"/>
                    <a:pt x="3023" y="14015"/>
                    <a:pt x="3147" y="14015"/>
                  </a:cubicBezTo>
                  <a:cubicBezTo>
                    <a:pt x="3280" y="14015"/>
                    <a:pt x="3414" y="13927"/>
                    <a:pt x="3610" y="13758"/>
                  </a:cubicBezTo>
                  <a:cubicBezTo>
                    <a:pt x="3835" y="13533"/>
                    <a:pt x="4086" y="13332"/>
                    <a:pt x="4336" y="13132"/>
                  </a:cubicBezTo>
                  <a:cubicBezTo>
                    <a:pt x="4687" y="13282"/>
                    <a:pt x="5038" y="13382"/>
                    <a:pt x="5264" y="13733"/>
                  </a:cubicBezTo>
                  <a:cubicBezTo>
                    <a:pt x="5164" y="14009"/>
                    <a:pt x="5088" y="14259"/>
                    <a:pt x="5013" y="14510"/>
                  </a:cubicBezTo>
                  <a:cubicBezTo>
                    <a:pt x="4838" y="15036"/>
                    <a:pt x="4888" y="15137"/>
                    <a:pt x="5389" y="15287"/>
                  </a:cubicBezTo>
                  <a:cubicBezTo>
                    <a:pt x="5765" y="15387"/>
                    <a:pt x="6141" y="15488"/>
                    <a:pt x="6517" y="15563"/>
                  </a:cubicBezTo>
                  <a:cubicBezTo>
                    <a:pt x="6601" y="15576"/>
                    <a:pt x="6675" y="15583"/>
                    <a:pt x="6742" y="15583"/>
                  </a:cubicBezTo>
                  <a:cubicBezTo>
                    <a:pt x="7053" y="15583"/>
                    <a:pt x="7186" y="15429"/>
                    <a:pt x="7269" y="15036"/>
                  </a:cubicBezTo>
                  <a:cubicBezTo>
                    <a:pt x="7294" y="14786"/>
                    <a:pt x="7344" y="14510"/>
                    <a:pt x="7369" y="14234"/>
                  </a:cubicBezTo>
                  <a:lnTo>
                    <a:pt x="8647" y="14234"/>
                  </a:lnTo>
                  <a:cubicBezTo>
                    <a:pt x="8697" y="14535"/>
                    <a:pt x="8722" y="14786"/>
                    <a:pt x="8773" y="15062"/>
                  </a:cubicBezTo>
                  <a:cubicBezTo>
                    <a:pt x="8850" y="15409"/>
                    <a:pt x="8942" y="15548"/>
                    <a:pt x="9186" y="15548"/>
                  </a:cubicBezTo>
                  <a:cubicBezTo>
                    <a:pt x="9259" y="15548"/>
                    <a:pt x="9345" y="15536"/>
                    <a:pt x="9449" y="15513"/>
                  </a:cubicBezTo>
                  <a:cubicBezTo>
                    <a:pt x="10001" y="15362"/>
                    <a:pt x="10552" y="15187"/>
                    <a:pt x="11078" y="14986"/>
                  </a:cubicBezTo>
                  <a:cubicBezTo>
                    <a:pt x="11454" y="14836"/>
                    <a:pt x="11504" y="14660"/>
                    <a:pt x="11354" y="14259"/>
                  </a:cubicBezTo>
                  <a:cubicBezTo>
                    <a:pt x="11229" y="13984"/>
                    <a:pt x="11103" y="13683"/>
                    <a:pt x="10978" y="13382"/>
                  </a:cubicBezTo>
                  <a:cubicBezTo>
                    <a:pt x="11279" y="13182"/>
                    <a:pt x="11529" y="13006"/>
                    <a:pt x="11780" y="12831"/>
                  </a:cubicBezTo>
                  <a:cubicBezTo>
                    <a:pt x="12031" y="13107"/>
                    <a:pt x="12231" y="13332"/>
                    <a:pt x="12457" y="13558"/>
                  </a:cubicBezTo>
                  <a:cubicBezTo>
                    <a:pt x="12623" y="13724"/>
                    <a:pt x="12730" y="13812"/>
                    <a:pt x="12842" y="13812"/>
                  </a:cubicBezTo>
                  <a:cubicBezTo>
                    <a:pt x="12950" y="13812"/>
                    <a:pt x="13062" y="13730"/>
                    <a:pt x="13234" y="13558"/>
                  </a:cubicBezTo>
                  <a:cubicBezTo>
                    <a:pt x="13534" y="13232"/>
                    <a:pt x="13835" y="12906"/>
                    <a:pt x="14111" y="12580"/>
                  </a:cubicBezTo>
                  <a:cubicBezTo>
                    <a:pt x="14387" y="12229"/>
                    <a:pt x="14362" y="12154"/>
                    <a:pt x="14036" y="11879"/>
                  </a:cubicBezTo>
                  <a:cubicBezTo>
                    <a:pt x="13785" y="11678"/>
                    <a:pt x="13534" y="11478"/>
                    <a:pt x="13234" y="11277"/>
                  </a:cubicBezTo>
                  <a:cubicBezTo>
                    <a:pt x="13384" y="10976"/>
                    <a:pt x="13509" y="10676"/>
                    <a:pt x="13635" y="10400"/>
                  </a:cubicBezTo>
                  <a:cubicBezTo>
                    <a:pt x="14161" y="10550"/>
                    <a:pt x="14562" y="10851"/>
                    <a:pt x="15088" y="10851"/>
                  </a:cubicBezTo>
                  <a:cubicBezTo>
                    <a:pt x="15364" y="10275"/>
                    <a:pt x="15514" y="9673"/>
                    <a:pt x="15615" y="9071"/>
                  </a:cubicBezTo>
                  <a:cubicBezTo>
                    <a:pt x="15690" y="8721"/>
                    <a:pt x="15640" y="8670"/>
                    <a:pt x="15264" y="8620"/>
                  </a:cubicBezTo>
                  <a:cubicBezTo>
                    <a:pt x="14938" y="8570"/>
                    <a:pt x="14612" y="8545"/>
                    <a:pt x="14236" y="8520"/>
                  </a:cubicBezTo>
                  <a:cubicBezTo>
                    <a:pt x="14211" y="8069"/>
                    <a:pt x="14186" y="7643"/>
                    <a:pt x="14161" y="7167"/>
                  </a:cubicBezTo>
                  <a:cubicBezTo>
                    <a:pt x="14562" y="7117"/>
                    <a:pt x="14888" y="7066"/>
                    <a:pt x="15239" y="7016"/>
                  </a:cubicBezTo>
                  <a:cubicBezTo>
                    <a:pt x="15615" y="6966"/>
                    <a:pt x="15690" y="6866"/>
                    <a:pt x="15615" y="6515"/>
                  </a:cubicBezTo>
                  <a:cubicBezTo>
                    <a:pt x="15464" y="5914"/>
                    <a:pt x="15289" y="5312"/>
                    <a:pt x="15088" y="4736"/>
                  </a:cubicBezTo>
                  <a:cubicBezTo>
                    <a:pt x="14987" y="4449"/>
                    <a:pt x="14897" y="4344"/>
                    <a:pt x="14720" y="4344"/>
                  </a:cubicBezTo>
                  <a:cubicBezTo>
                    <a:pt x="14633" y="4344"/>
                    <a:pt x="14526" y="4369"/>
                    <a:pt x="14387" y="4410"/>
                  </a:cubicBezTo>
                  <a:cubicBezTo>
                    <a:pt x="14086" y="4510"/>
                    <a:pt x="13785" y="4610"/>
                    <a:pt x="13484" y="4736"/>
                  </a:cubicBezTo>
                  <a:cubicBezTo>
                    <a:pt x="13284" y="4460"/>
                    <a:pt x="13108" y="4234"/>
                    <a:pt x="12908" y="3984"/>
                  </a:cubicBezTo>
                  <a:cubicBezTo>
                    <a:pt x="13184" y="3708"/>
                    <a:pt x="13409" y="3482"/>
                    <a:pt x="13660" y="3257"/>
                  </a:cubicBezTo>
                  <a:cubicBezTo>
                    <a:pt x="13961" y="2981"/>
                    <a:pt x="13986" y="2856"/>
                    <a:pt x="13685" y="2530"/>
                  </a:cubicBezTo>
                  <a:cubicBezTo>
                    <a:pt x="13359" y="2204"/>
                    <a:pt x="13033" y="1904"/>
                    <a:pt x="12682" y="1603"/>
                  </a:cubicBezTo>
                  <a:cubicBezTo>
                    <a:pt x="12508" y="1452"/>
                    <a:pt x="12382" y="1376"/>
                    <a:pt x="12259" y="1376"/>
                  </a:cubicBezTo>
                  <a:cubicBezTo>
                    <a:pt x="12118" y="1376"/>
                    <a:pt x="11981" y="1477"/>
                    <a:pt x="11780" y="1678"/>
                  </a:cubicBezTo>
                  <a:cubicBezTo>
                    <a:pt x="11580" y="1853"/>
                    <a:pt x="11404" y="2079"/>
                    <a:pt x="11179" y="2305"/>
                  </a:cubicBezTo>
                  <a:cubicBezTo>
                    <a:pt x="10903" y="2104"/>
                    <a:pt x="10677" y="1954"/>
                    <a:pt x="10427" y="1778"/>
                  </a:cubicBezTo>
                  <a:cubicBezTo>
                    <a:pt x="10552" y="1528"/>
                    <a:pt x="10652" y="1327"/>
                    <a:pt x="10753" y="1102"/>
                  </a:cubicBezTo>
                  <a:cubicBezTo>
                    <a:pt x="10903" y="751"/>
                    <a:pt x="10878" y="575"/>
                    <a:pt x="10477" y="450"/>
                  </a:cubicBezTo>
                  <a:cubicBezTo>
                    <a:pt x="9976" y="274"/>
                    <a:pt x="9449" y="149"/>
                    <a:pt x="8923" y="24"/>
                  </a:cubicBezTo>
                  <a:cubicBezTo>
                    <a:pt x="8852" y="9"/>
                    <a:pt x="8791" y="1"/>
                    <a:pt x="8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42"/>
            <p:cNvSpPr/>
            <p:nvPr/>
          </p:nvSpPr>
          <p:spPr>
            <a:xfrm>
              <a:off x="5155075" y="3905550"/>
              <a:ext cx="110300" cy="109700"/>
            </a:xfrm>
            <a:custGeom>
              <a:rect b="b" l="l" r="r" t="t"/>
              <a:pathLst>
                <a:path extrusionOk="0" h="4388" w="4412">
                  <a:moveTo>
                    <a:pt x="2185" y="502"/>
                  </a:moveTo>
                  <a:cubicBezTo>
                    <a:pt x="2200" y="502"/>
                    <a:pt x="2215" y="502"/>
                    <a:pt x="2231" y="503"/>
                  </a:cubicBezTo>
                  <a:cubicBezTo>
                    <a:pt x="3183" y="503"/>
                    <a:pt x="3910" y="1254"/>
                    <a:pt x="3935" y="2182"/>
                  </a:cubicBezTo>
                  <a:cubicBezTo>
                    <a:pt x="3935" y="3120"/>
                    <a:pt x="3157" y="3912"/>
                    <a:pt x="2248" y="3912"/>
                  </a:cubicBezTo>
                  <a:cubicBezTo>
                    <a:pt x="2234" y="3912"/>
                    <a:pt x="2220" y="3911"/>
                    <a:pt x="2206" y="3911"/>
                  </a:cubicBezTo>
                  <a:cubicBezTo>
                    <a:pt x="1253" y="3911"/>
                    <a:pt x="501" y="3134"/>
                    <a:pt x="501" y="2207"/>
                  </a:cubicBezTo>
                  <a:cubicBezTo>
                    <a:pt x="477" y="1269"/>
                    <a:pt x="1229" y="502"/>
                    <a:pt x="2185" y="502"/>
                  </a:cubicBezTo>
                  <a:close/>
                  <a:moveTo>
                    <a:pt x="2226" y="1"/>
                  </a:moveTo>
                  <a:cubicBezTo>
                    <a:pt x="2211" y="1"/>
                    <a:pt x="2196" y="1"/>
                    <a:pt x="2180" y="1"/>
                  </a:cubicBezTo>
                  <a:cubicBezTo>
                    <a:pt x="952" y="26"/>
                    <a:pt x="0" y="1004"/>
                    <a:pt x="25" y="2232"/>
                  </a:cubicBezTo>
                  <a:cubicBezTo>
                    <a:pt x="25" y="3420"/>
                    <a:pt x="978" y="4388"/>
                    <a:pt x="2184" y="4388"/>
                  </a:cubicBezTo>
                  <a:cubicBezTo>
                    <a:pt x="2200" y="4388"/>
                    <a:pt x="2215" y="4388"/>
                    <a:pt x="2231" y="4387"/>
                  </a:cubicBezTo>
                  <a:cubicBezTo>
                    <a:pt x="3434" y="4387"/>
                    <a:pt x="4411" y="3410"/>
                    <a:pt x="4411" y="2207"/>
                  </a:cubicBezTo>
                  <a:cubicBezTo>
                    <a:pt x="4411" y="994"/>
                    <a:pt x="3433" y="1"/>
                    <a:pt x="2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4" name="Google Shape;2234;p42"/>
          <p:cNvGrpSpPr/>
          <p:nvPr/>
        </p:nvGrpSpPr>
        <p:grpSpPr>
          <a:xfrm>
            <a:off x="5129281" y="3778810"/>
            <a:ext cx="2575134" cy="621779"/>
            <a:chOff x="2525200" y="826325"/>
            <a:chExt cx="1399225" cy="337850"/>
          </a:xfrm>
        </p:grpSpPr>
        <p:sp>
          <p:nvSpPr>
            <p:cNvPr id="2235" name="Google Shape;2235;p42"/>
            <p:cNvSpPr/>
            <p:nvPr/>
          </p:nvSpPr>
          <p:spPr>
            <a:xfrm>
              <a:off x="2563450" y="898225"/>
              <a:ext cx="1149275" cy="85250"/>
            </a:xfrm>
            <a:custGeom>
              <a:rect b="b" l="l" r="r" t="t"/>
              <a:pathLst>
                <a:path extrusionOk="0" h="3410" w="45971">
                  <a:moveTo>
                    <a:pt x="17256" y="1507"/>
                  </a:moveTo>
                  <a:lnTo>
                    <a:pt x="17256" y="1507"/>
                  </a:lnTo>
                  <a:cubicBezTo>
                    <a:pt x="17256" y="1507"/>
                    <a:pt x="17279" y="1530"/>
                    <a:pt x="17279" y="1530"/>
                  </a:cubicBezTo>
                  <a:cubicBezTo>
                    <a:pt x="17279" y="1507"/>
                    <a:pt x="17256" y="1507"/>
                    <a:pt x="17256" y="1507"/>
                  </a:cubicBezTo>
                  <a:close/>
                  <a:moveTo>
                    <a:pt x="33690" y="2055"/>
                  </a:moveTo>
                  <a:cubicBezTo>
                    <a:pt x="33690" y="2055"/>
                    <a:pt x="33667" y="2055"/>
                    <a:pt x="33667" y="2078"/>
                  </a:cubicBezTo>
                  <a:cubicBezTo>
                    <a:pt x="33690" y="2055"/>
                    <a:pt x="33690" y="2055"/>
                    <a:pt x="33690" y="2055"/>
                  </a:cubicBezTo>
                  <a:close/>
                  <a:moveTo>
                    <a:pt x="32229" y="2580"/>
                  </a:moveTo>
                  <a:cubicBezTo>
                    <a:pt x="32218" y="2580"/>
                    <a:pt x="32212" y="2585"/>
                    <a:pt x="32207" y="2591"/>
                  </a:cubicBezTo>
                  <a:lnTo>
                    <a:pt x="32207" y="2591"/>
                  </a:lnTo>
                  <a:lnTo>
                    <a:pt x="32229" y="2580"/>
                  </a:lnTo>
                  <a:close/>
                  <a:moveTo>
                    <a:pt x="411" y="0"/>
                  </a:moveTo>
                  <a:cubicBezTo>
                    <a:pt x="365" y="0"/>
                    <a:pt x="320" y="0"/>
                    <a:pt x="274" y="23"/>
                  </a:cubicBezTo>
                  <a:cubicBezTo>
                    <a:pt x="183" y="46"/>
                    <a:pt x="114" y="115"/>
                    <a:pt x="69" y="206"/>
                  </a:cubicBezTo>
                  <a:cubicBezTo>
                    <a:pt x="23" y="297"/>
                    <a:pt x="0" y="411"/>
                    <a:pt x="46" y="503"/>
                  </a:cubicBezTo>
                  <a:cubicBezTo>
                    <a:pt x="69" y="617"/>
                    <a:pt x="137" y="662"/>
                    <a:pt x="228" y="731"/>
                  </a:cubicBezTo>
                  <a:cubicBezTo>
                    <a:pt x="685" y="1028"/>
                    <a:pt x="1141" y="1302"/>
                    <a:pt x="1621" y="1530"/>
                  </a:cubicBezTo>
                  <a:cubicBezTo>
                    <a:pt x="2054" y="1758"/>
                    <a:pt x="2511" y="1941"/>
                    <a:pt x="2990" y="2100"/>
                  </a:cubicBezTo>
                  <a:cubicBezTo>
                    <a:pt x="3796" y="2376"/>
                    <a:pt x="4640" y="2514"/>
                    <a:pt x="5506" y="2514"/>
                  </a:cubicBezTo>
                  <a:cubicBezTo>
                    <a:pt x="5573" y="2514"/>
                    <a:pt x="5640" y="2513"/>
                    <a:pt x="5706" y="2511"/>
                  </a:cubicBezTo>
                  <a:cubicBezTo>
                    <a:pt x="6642" y="2488"/>
                    <a:pt x="7578" y="2283"/>
                    <a:pt x="8491" y="2009"/>
                  </a:cubicBezTo>
                  <a:cubicBezTo>
                    <a:pt x="8993" y="1849"/>
                    <a:pt x="9495" y="1644"/>
                    <a:pt x="9975" y="1461"/>
                  </a:cubicBezTo>
                  <a:cubicBezTo>
                    <a:pt x="10477" y="1256"/>
                    <a:pt x="10979" y="1096"/>
                    <a:pt x="11481" y="1005"/>
                  </a:cubicBezTo>
                  <a:cubicBezTo>
                    <a:pt x="11827" y="955"/>
                    <a:pt x="12184" y="918"/>
                    <a:pt x="12536" y="918"/>
                  </a:cubicBezTo>
                  <a:cubicBezTo>
                    <a:pt x="12673" y="918"/>
                    <a:pt x="12808" y="924"/>
                    <a:pt x="12942" y="936"/>
                  </a:cubicBezTo>
                  <a:cubicBezTo>
                    <a:pt x="13558" y="1005"/>
                    <a:pt x="14152" y="1165"/>
                    <a:pt x="14745" y="1370"/>
                  </a:cubicBezTo>
                  <a:cubicBezTo>
                    <a:pt x="14700" y="1347"/>
                    <a:pt x="14677" y="1347"/>
                    <a:pt x="14654" y="1324"/>
                  </a:cubicBezTo>
                  <a:lnTo>
                    <a:pt x="14654" y="1324"/>
                  </a:lnTo>
                  <a:cubicBezTo>
                    <a:pt x="15499" y="1644"/>
                    <a:pt x="16343" y="2009"/>
                    <a:pt x="17210" y="2306"/>
                  </a:cubicBezTo>
                  <a:cubicBezTo>
                    <a:pt x="17690" y="2466"/>
                    <a:pt x="18146" y="2625"/>
                    <a:pt x="18648" y="2694"/>
                  </a:cubicBezTo>
                  <a:cubicBezTo>
                    <a:pt x="18865" y="2717"/>
                    <a:pt x="19082" y="2728"/>
                    <a:pt x="19299" y="2728"/>
                  </a:cubicBezTo>
                  <a:cubicBezTo>
                    <a:pt x="19516" y="2728"/>
                    <a:pt x="19733" y="2717"/>
                    <a:pt x="19949" y="2694"/>
                  </a:cubicBezTo>
                  <a:cubicBezTo>
                    <a:pt x="20771" y="2603"/>
                    <a:pt x="21547" y="2306"/>
                    <a:pt x="22300" y="1986"/>
                  </a:cubicBezTo>
                  <a:cubicBezTo>
                    <a:pt x="23031" y="1690"/>
                    <a:pt x="23784" y="1393"/>
                    <a:pt x="24560" y="1233"/>
                  </a:cubicBezTo>
                  <a:cubicBezTo>
                    <a:pt x="24834" y="1182"/>
                    <a:pt x="25108" y="1156"/>
                    <a:pt x="25382" y="1156"/>
                  </a:cubicBezTo>
                  <a:cubicBezTo>
                    <a:pt x="25473" y="1156"/>
                    <a:pt x="25564" y="1159"/>
                    <a:pt x="25656" y="1165"/>
                  </a:cubicBezTo>
                  <a:cubicBezTo>
                    <a:pt x="25975" y="1210"/>
                    <a:pt x="26318" y="1256"/>
                    <a:pt x="26637" y="1370"/>
                  </a:cubicBezTo>
                  <a:cubicBezTo>
                    <a:pt x="27322" y="1644"/>
                    <a:pt x="27938" y="2055"/>
                    <a:pt x="28577" y="2443"/>
                  </a:cubicBezTo>
                  <a:cubicBezTo>
                    <a:pt x="28897" y="2648"/>
                    <a:pt x="29217" y="2831"/>
                    <a:pt x="29559" y="2991"/>
                  </a:cubicBezTo>
                  <a:cubicBezTo>
                    <a:pt x="29924" y="3150"/>
                    <a:pt x="30335" y="3264"/>
                    <a:pt x="30723" y="3333"/>
                  </a:cubicBezTo>
                  <a:cubicBezTo>
                    <a:pt x="30997" y="3384"/>
                    <a:pt x="31284" y="3410"/>
                    <a:pt x="31564" y="3410"/>
                  </a:cubicBezTo>
                  <a:cubicBezTo>
                    <a:pt x="31657" y="3410"/>
                    <a:pt x="31750" y="3407"/>
                    <a:pt x="31841" y="3401"/>
                  </a:cubicBezTo>
                  <a:cubicBezTo>
                    <a:pt x="32184" y="3379"/>
                    <a:pt x="32503" y="3310"/>
                    <a:pt x="32823" y="3219"/>
                  </a:cubicBezTo>
                  <a:cubicBezTo>
                    <a:pt x="33485" y="3036"/>
                    <a:pt x="34101" y="2694"/>
                    <a:pt x="34695" y="2420"/>
                  </a:cubicBezTo>
                  <a:cubicBezTo>
                    <a:pt x="34672" y="2420"/>
                    <a:pt x="34649" y="2443"/>
                    <a:pt x="34603" y="2443"/>
                  </a:cubicBezTo>
                  <a:cubicBezTo>
                    <a:pt x="34946" y="2306"/>
                    <a:pt x="35288" y="2146"/>
                    <a:pt x="35630" y="2009"/>
                  </a:cubicBezTo>
                  <a:cubicBezTo>
                    <a:pt x="36018" y="1872"/>
                    <a:pt x="36429" y="1758"/>
                    <a:pt x="36863" y="1667"/>
                  </a:cubicBezTo>
                  <a:cubicBezTo>
                    <a:pt x="37310" y="1597"/>
                    <a:pt x="37758" y="1570"/>
                    <a:pt x="38205" y="1570"/>
                  </a:cubicBezTo>
                  <a:cubicBezTo>
                    <a:pt x="38488" y="1570"/>
                    <a:pt x="38771" y="1581"/>
                    <a:pt x="39054" y="1598"/>
                  </a:cubicBezTo>
                  <a:lnTo>
                    <a:pt x="39100" y="1598"/>
                  </a:lnTo>
                  <a:cubicBezTo>
                    <a:pt x="41268" y="1781"/>
                    <a:pt x="43391" y="2443"/>
                    <a:pt x="45605" y="2443"/>
                  </a:cubicBezTo>
                  <a:cubicBezTo>
                    <a:pt x="45811" y="2443"/>
                    <a:pt x="45970" y="2237"/>
                    <a:pt x="45970" y="2032"/>
                  </a:cubicBezTo>
                  <a:cubicBezTo>
                    <a:pt x="45947" y="1826"/>
                    <a:pt x="45765" y="1667"/>
                    <a:pt x="45559" y="1667"/>
                  </a:cubicBezTo>
                  <a:cubicBezTo>
                    <a:pt x="45466" y="1673"/>
                    <a:pt x="45372" y="1676"/>
                    <a:pt x="45279" y="1676"/>
                  </a:cubicBezTo>
                  <a:cubicBezTo>
                    <a:pt x="45053" y="1676"/>
                    <a:pt x="44827" y="1660"/>
                    <a:pt x="44601" y="1644"/>
                  </a:cubicBezTo>
                  <a:lnTo>
                    <a:pt x="44578" y="1644"/>
                  </a:lnTo>
                  <a:cubicBezTo>
                    <a:pt x="43619" y="1553"/>
                    <a:pt x="42683" y="1393"/>
                    <a:pt x="41748" y="1210"/>
                  </a:cubicBezTo>
                  <a:cubicBezTo>
                    <a:pt x="40789" y="1050"/>
                    <a:pt x="39830" y="891"/>
                    <a:pt x="38849" y="822"/>
                  </a:cubicBezTo>
                  <a:cubicBezTo>
                    <a:pt x="38667" y="814"/>
                    <a:pt x="38486" y="809"/>
                    <a:pt x="38305" y="809"/>
                  </a:cubicBezTo>
                  <a:cubicBezTo>
                    <a:pt x="37528" y="809"/>
                    <a:pt x="36754" y="893"/>
                    <a:pt x="35996" y="1096"/>
                  </a:cubicBezTo>
                  <a:cubicBezTo>
                    <a:pt x="35197" y="1302"/>
                    <a:pt x="34444" y="1690"/>
                    <a:pt x="33690" y="2055"/>
                  </a:cubicBezTo>
                  <a:cubicBezTo>
                    <a:pt x="33693" y="2055"/>
                    <a:pt x="33696" y="2054"/>
                    <a:pt x="33699" y="2054"/>
                  </a:cubicBezTo>
                  <a:lnTo>
                    <a:pt x="33699" y="2054"/>
                  </a:lnTo>
                  <a:cubicBezTo>
                    <a:pt x="33687" y="2061"/>
                    <a:pt x="33676" y="2069"/>
                    <a:pt x="33667" y="2078"/>
                  </a:cubicBezTo>
                  <a:cubicBezTo>
                    <a:pt x="33202" y="2299"/>
                    <a:pt x="32714" y="2478"/>
                    <a:pt x="32205" y="2593"/>
                  </a:cubicBezTo>
                  <a:lnTo>
                    <a:pt x="32205" y="2593"/>
                  </a:lnTo>
                  <a:cubicBezTo>
                    <a:pt x="32206" y="2592"/>
                    <a:pt x="32206" y="2592"/>
                    <a:pt x="32207" y="2591"/>
                  </a:cubicBezTo>
                  <a:lnTo>
                    <a:pt x="32207" y="2591"/>
                  </a:lnTo>
                  <a:lnTo>
                    <a:pt x="32202" y="2594"/>
                  </a:lnTo>
                  <a:lnTo>
                    <a:pt x="32202" y="2594"/>
                  </a:lnTo>
                  <a:cubicBezTo>
                    <a:pt x="32188" y="2597"/>
                    <a:pt x="32175" y="2600"/>
                    <a:pt x="32161" y="2603"/>
                  </a:cubicBezTo>
                  <a:cubicBezTo>
                    <a:pt x="31987" y="2629"/>
                    <a:pt x="31806" y="2640"/>
                    <a:pt x="31621" y="2640"/>
                  </a:cubicBezTo>
                  <a:cubicBezTo>
                    <a:pt x="31490" y="2640"/>
                    <a:pt x="31358" y="2635"/>
                    <a:pt x="31225" y="2625"/>
                  </a:cubicBezTo>
                  <a:cubicBezTo>
                    <a:pt x="30860" y="2603"/>
                    <a:pt x="30472" y="2511"/>
                    <a:pt x="30107" y="2397"/>
                  </a:cubicBezTo>
                  <a:cubicBezTo>
                    <a:pt x="29194" y="2055"/>
                    <a:pt x="28440" y="1416"/>
                    <a:pt x="27573" y="959"/>
                  </a:cubicBezTo>
                  <a:cubicBezTo>
                    <a:pt x="27139" y="731"/>
                    <a:pt x="26683" y="571"/>
                    <a:pt x="26204" y="480"/>
                  </a:cubicBezTo>
                  <a:cubicBezTo>
                    <a:pt x="25936" y="426"/>
                    <a:pt x="25669" y="404"/>
                    <a:pt x="25401" y="404"/>
                  </a:cubicBezTo>
                  <a:cubicBezTo>
                    <a:pt x="25212" y="404"/>
                    <a:pt x="25023" y="415"/>
                    <a:pt x="24834" y="434"/>
                  </a:cubicBezTo>
                  <a:cubicBezTo>
                    <a:pt x="23191" y="594"/>
                    <a:pt x="21775" y="1575"/>
                    <a:pt x="20155" y="1895"/>
                  </a:cubicBezTo>
                  <a:cubicBezTo>
                    <a:pt x="19864" y="1946"/>
                    <a:pt x="19586" y="1972"/>
                    <a:pt x="19301" y="1972"/>
                  </a:cubicBezTo>
                  <a:cubicBezTo>
                    <a:pt x="19206" y="1972"/>
                    <a:pt x="19111" y="1969"/>
                    <a:pt x="19014" y="1963"/>
                  </a:cubicBezTo>
                  <a:cubicBezTo>
                    <a:pt x="18420" y="1918"/>
                    <a:pt x="17850" y="1712"/>
                    <a:pt x="17279" y="1530"/>
                  </a:cubicBezTo>
                  <a:lnTo>
                    <a:pt x="17233" y="1507"/>
                  </a:lnTo>
                  <a:lnTo>
                    <a:pt x="17256" y="1507"/>
                  </a:lnTo>
                  <a:cubicBezTo>
                    <a:pt x="16457" y="1233"/>
                    <a:pt x="15681" y="891"/>
                    <a:pt x="14882" y="617"/>
                  </a:cubicBezTo>
                  <a:cubicBezTo>
                    <a:pt x="14517" y="480"/>
                    <a:pt x="14152" y="389"/>
                    <a:pt x="13764" y="297"/>
                  </a:cubicBezTo>
                  <a:cubicBezTo>
                    <a:pt x="13376" y="206"/>
                    <a:pt x="12965" y="160"/>
                    <a:pt x="12577" y="160"/>
                  </a:cubicBezTo>
                  <a:cubicBezTo>
                    <a:pt x="12535" y="159"/>
                    <a:pt x="12494" y="159"/>
                    <a:pt x="12453" y="159"/>
                  </a:cubicBezTo>
                  <a:cubicBezTo>
                    <a:pt x="11514" y="159"/>
                    <a:pt x="10599" y="403"/>
                    <a:pt x="9747" y="731"/>
                  </a:cubicBezTo>
                  <a:cubicBezTo>
                    <a:pt x="9495" y="822"/>
                    <a:pt x="9244" y="936"/>
                    <a:pt x="8993" y="1028"/>
                  </a:cubicBezTo>
                  <a:cubicBezTo>
                    <a:pt x="8742" y="1119"/>
                    <a:pt x="8491" y="1210"/>
                    <a:pt x="8263" y="1279"/>
                  </a:cubicBezTo>
                  <a:cubicBezTo>
                    <a:pt x="7829" y="1416"/>
                    <a:pt x="7373" y="1530"/>
                    <a:pt x="6916" y="1621"/>
                  </a:cubicBezTo>
                  <a:cubicBezTo>
                    <a:pt x="6425" y="1706"/>
                    <a:pt x="5922" y="1753"/>
                    <a:pt x="5424" y="1753"/>
                  </a:cubicBezTo>
                  <a:cubicBezTo>
                    <a:pt x="5251" y="1753"/>
                    <a:pt x="5079" y="1747"/>
                    <a:pt x="4908" y="1735"/>
                  </a:cubicBezTo>
                  <a:cubicBezTo>
                    <a:pt x="4268" y="1667"/>
                    <a:pt x="3652" y="1530"/>
                    <a:pt x="3036" y="1324"/>
                  </a:cubicBezTo>
                  <a:cubicBezTo>
                    <a:pt x="2169" y="1005"/>
                    <a:pt x="1347" y="571"/>
                    <a:pt x="571" y="46"/>
                  </a:cubicBezTo>
                  <a:cubicBezTo>
                    <a:pt x="525" y="23"/>
                    <a:pt x="479" y="0"/>
                    <a:pt x="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2"/>
            <p:cNvSpPr/>
            <p:nvPr/>
          </p:nvSpPr>
          <p:spPr>
            <a:xfrm>
              <a:off x="2525200" y="1008350"/>
              <a:ext cx="1211475" cy="81275"/>
            </a:xfrm>
            <a:custGeom>
              <a:rect b="b" l="l" r="r" t="t"/>
              <a:pathLst>
                <a:path extrusionOk="0" h="3251" w="48459">
                  <a:moveTo>
                    <a:pt x="13947" y="1"/>
                  </a:moveTo>
                  <a:cubicBezTo>
                    <a:pt x="13673" y="1"/>
                    <a:pt x="13422" y="1"/>
                    <a:pt x="13148" y="46"/>
                  </a:cubicBezTo>
                  <a:cubicBezTo>
                    <a:pt x="12623" y="115"/>
                    <a:pt x="12121" y="252"/>
                    <a:pt x="11619" y="434"/>
                  </a:cubicBezTo>
                  <a:cubicBezTo>
                    <a:pt x="10615" y="845"/>
                    <a:pt x="9816" y="1599"/>
                    <a:pt x="8857" y="2078"/>
                  </a:cubicBezTo>
                  <a:cubicBezTo>
                    <a:pt x="8492" y="2238"/>
                    <a:pt x="8127" y="2352"/>
                    <a:pt x="7739" y="2420"/>
                  </a:cubicBezTo>
                  <a:cubicBezTo>
                    <a:pt x="7413" y="2472"/>
                    <a:pt x="7075" y="2497"/>
                    <a:pt x="6734" y="2497"/>
                  </a:cubicBezTo>
                  <a:cubicBezTo>
                    <a:pt x="6620" y="2497"/>
                    <a:pt x="6506" y="2494"/>
                    <a:pt x="6392" y="2489"/>
                  </a:cubicBezTo>
                  <a:cubicBezTo>
                    <a:pt x="5662" y="2420"/>
                    <a:pt x="4931" y="2238"/>
                    <a:pt x="4246" y="1987"/>
                  </a:cubicBezTo>
                  <a:cubicBezTo>
                    <a:pt x="2968" y="1530"/>
                    <a:pt x="1781" y="891"/>
                    <a:pt x="594" y="252"/>
                  </a:cubicBezTo>
                  <a:cubicBezTo>
                    <a:pt x="540" y="225"/>
                    <a:pt x="481" y="212"/>
                    <a:pt x="423" y="212"/>
                  </a:cubicBezTo>
                  <a:cubicBezTo>
                    <a:pt x="288" y="212"/>
                    <a:pt x="156" y="283"/>
                    <a:pt x="92" y="412"/>
                  </a:cubicBezTo>
                  <a:cubicBezTo>
                    <a:pt x="1" y="617"/>
                    <a:pt x="69" y="822"/>
                    <a:pt x="252" y="937"/>
                  </a:cubicBezTo>
                  <a:cubicBezTo>
                    <a:pt x="1165" y="1439"/>
                    <a:pt x="2101" y="1918"/>
                    <a:pt x="3037" y="2329"/>
                  </a:cubicBezTo>
                  <a:cubicBezTo>
                    <a:pt x="4041" y="2763"/>
                    <a:pt x="5091" y="3105"/>
                    <a:pt x="6164" y="3219"/>
                  </a:cubicBezTo>
                  <a:cubicBezTo>
                    <a:pt x="6400" y="3240"/>
                    <a:pt x="6631" y="3251"/>
                    <a:pt x="6860" y="3251"/>
                  </a:cubicBezTo>
                  <a:cubicBezTo>
                    <a:pt x="7140" y="3251"/>
                    <a:pt x="7417" y="3234"/>
                    <a:pt x="7693" y="3196"/>
                  </a:cubicBezTo>
                  <a:cubicBezTo>
                    <a:pt x="7967" y="3173"/>
                    <a:pt x="8241" y="3105"/>
                    <a:pt x="8492" y="3037"/>
                  </a:cubicBezTo>
                  <a:cubicBezTo>
                    <a:pt x="8743" y="2968"/>
                    <a:pt x="8971" y="2854"/>
                    <a:pt x="9199" y="2763"/>
                  </a:cubicBezTo>
                  <a:cubicBezTo>
                    <a:pt x="10090" y="2329"/>
                    <a:pt x="10820" y="1667"/>
                    <a:pt x="11710" y="1233"/>
                  </a:cubicBezTo>
                  <a:cubicBezTo>
                    <a:pt x="12121" y="1051"/>
                    <a:pt x="12555" y="914"/>
                    <a:pt x="13011" y="822"/>
                  </a:cubicBezTo>
                  <a:cubicBezTo>
                    <a:pt x="13306" y="778"/>
                    <a:pt x="13601" y="753"/>
                    <a:pt x="13896" y="753"/>
                  </a:cubicBezTo>
                  <a:cubicBezTo>
                    <a:pt x="14057" y="753"/>
                    <a:pt x="14219" y="761"/>
                    <a:pt x="14381" y="777"/>
                  </a:cubicBezTo>
                  <a:cubicBezTo>
                    <a:pt x="15066" y="822"/>
                    <a:pt x="15727" y="1005"/>
                    <a:pt x="16367" y="1233"/>
                  </a:cubicBezTo>
                  <a:cubicBezTo>
                    <a:pt x="17987" y="1804"/>
                    <a:pt x="19494" y="2648"/>
                    <a:pt x="21206" y="2900"/>
                  </a:cubicBezTo>
                  <a:cubicBezTo>
                    <a:pt x="21515" y="2944"/>
                    <a:pt x="21825" y="2969"/>
                    <a:pt x="22128" y="2969"/>
                  </a:cubicBezTo>
                  <a:cubicBezTo>
                    <a:pt x="22294" y="2969"/>
                    <a:pt x="22459" y="2961"/>
                    <a:pt x="22621" y="2945"/>
                  </a:cubicBezTo>
                  <a:cubicBezTo>
                    <a:pt x="23191" y="2922"/>
                    <a:pt x="23739" y="2808"/>
                    <a:pt x="24264" y="2648"/>
                  </a:cubicBezTo>
                  <a:cubicBezTo>
                    <a:pt x="25337" y="2352"/>
                    <a:pt x="26364" y="1895"/>
                    <a:pt x="27460" y="1690"/>
                  </a:cubicBezTo>
                  <a:cubicBezTo>
                    <a:pt x="27802" y="1638"/>
                    <a:pt x="28132" y="1613"/>
                    <a:pt x="28468" y="1613"/>
                  </a:cubicBezTo>
                  <a:cubicBezTo>
                    <a:pt x="28580" y="1613"/>
                    <a:pt x="28692" y="1616"/>
                    <a:pt x="28806" y="1621"/>
                  </a:cubicBezTo>
                  <a:cubicBezTo>
                    <a:pt x="29651" y="1713"/>
                    <a:pt x="30473" y="1964"/>
                    <a:pt x="31272" y="2215"/>
                  </a:cubicBezTo>
                  <a:cubicBezTo>
                    <a:pt x="31682" y="2329"/>
                    <a:pt x="32093" y="2443"/>
                    <a:pt x="32527" y="2534"/>
                  </a:cubicBezTo>
                  <a:cubicBezTo>
                    <a:pt x="32983" y="2648"/>
                    <a:pt x="33440" y="2694"/>
                    <a:pt x="33896" y="2717"/>
                  </a:cubicBezTo>
                  <a:cubicBezTo>
                    <a:pt x="34764" y="2717"/>
                    <a:pt x="35585" y="2489"/>
                    <a:pt x="36384" y="2169"/>
                  </a:cubicBezTo>
                  <a:cubicBezTo>
                    <a:pt x="37069" y="1872"/>
                    <a:pt x="37731" y="1553"/>
                    <a:pt x="38484" y="1416"/>
                  </a:cubicBezTo>
                  <a:cubicBezTo>
                    <a:pt x="38702" y="1382"/>
                    <a:pt x="38931" y="1361"/>
                    <a:pt x="39164" y="1361"/>
                  </a:cubicBezTo>
                  <a:cubicBezTo>
                    <a:pt x="39249" y="1361"/>
                    <a:pt x="39335" y="1364"/>
                    <a:pt x="39420" y="1370"/>
                  </a:cubicBezTo>
                  <a:cubicBezTo>
                    <a:pt x="39785" y="1393"/>
                    <a:pt x="40173" y="1484"/>
                    <a:pt x="40539" y="1621"/>
                  </a:cubicBezTo>
                  <a:cubicBezTo>
                    <a:pt x="41064" y="1804"/>
                    <a:pt x="41543" y="2055"/>
                    <a:pt x="42068" y="2283"/>
                  </a:cubicBezTo>
                  <a:cubicBezTo>
                    <a:pt x="42342" y="2397"/>
                    <a:pt x="42616" y="2512"/>
                    <a:pt x="42912" y="2580"/>
                  </a:cubicBezTo>
                  <a:cubicBezTo>
                    <a:pt x="43232" y="2671"/>
                    <a:pt x="43552" y="2694"/>
                    <a:pt x="43871" y="2717"/>
                  </a:cubicBezTo>
                  <a:cubicBezTo>
                    <a:pt x="43909" y="2718"/>
                    <a:pt x="43947" y="2719"/>
                    <a:pt x="43986" y="2719"/>
                  </a:cubicBezTo>
                  <a:cubicBezTo>
                    <a:pt x="44698" y="2719"/>
                    <a:pt x="45389" y="2519"/>
                    <a:pt x="46039" y="2238"/>
                  </a:cubicBezTo>
                  <a:cubicBezTo>
                    <a:pt x="46747" y="1941"/>
                    <a:pt x="47409" y="1599"/>
                    <a:pt x="48139" y="1393"/>
                  </a:cubicBezTo>
                  <a:cubicBezTo>
                    <a:pt x="48345" y="1347"/>
                    <a:pt x="48459" y="1119"/>
                    <a:pt x="48390" y="937"/>
                  </a:cubicBezTo>
                  <a:cubicBezTo>
                    <a:pt x="48336" y="772"/>
                    <a:pt x="48192" y="666"/>
                    <a:pt x="48032" y="666"/>
                  </a:cubicBezTo>
                  <a:cubicBezTo>
                    <a:pt x="47992" y="666"/>
                    <a:pt x="47952" y="672"/>
                    <a:pt x="47911" y="686"/>
                  </a:cubicBezTo>
                  <a:cubicBezTo>
                    <a:pt x="46770" y="982"/>
                    <a:pt x="45766" y="1667"/>
                    <a:pt x="44624" y="1895"/>
                  </a:cubicBezTo>
                  <a:cubicBezTo>
                    <a:pt x="44390" y="1929"/>
                    <a:pt x="44156" y="1950"/>
                    <a:pt x="43923" y="1950"/>
                  </a:cubicBezTo>
                  <a:cubicBezTo>
                    <a:pt x="43837" y="1950"/>
                    <a:pt x="43751" y="1947"/>
                    <a:pt x="43666" y="1941"/>
                  </a:cubicBezTo>
                  <a:cubicBezTo>
                    <a:pt x="43346" y="1918"/>
                    <a:pt x="43049" y="1827"/>
                    <a:pt x="42753" y="1735"/>
                  </a:cubicBezTo>
                  <a:cubicBezTo>
                    <a:pt x="42136" y="1507"/>
                    <a:pt x="41589" y="1210"/>
                    <a:pt x="40995" y="982"/>
                  </a:cubicBezTo>
                  <a:cubicBezTo>
                    <a:pt x="40653" y="845"/>
                    <a:pt x="40287" y="731"/>
                    <a:pt x="39922" y="663"/>
                  </a:cubicBezTo>
                  <a:cubicBezTo>
                    <a:pt x="39672" y="618"/>
                    <a:pt x="39421" y="593"/>
                    <a:pt x="39164" y="593"/>
                  </a:cubicBezTo>
                  <a:cubicBezTo>
                    <a:pt x="39024" y="593"/>
                    <a:pt x="38881" y="601"/>
                    <a:pt x="38735" y="617"/>
                  </a:cubicBezTo>
                  <a:cubicBezTo>
                    <a:pt x="38051" y="663"/>
                    <a:pt x="37389" y="914"/>
                    <a:pt x="36750" y="1188"/>
                  </a:cubicBezTo>
                  <a:cubicBezTo>
                    <a:pt x="36088" y="1462"/>
                    <a:pt x="35449" y="1735"/>
                    <a:pt x="34741" y="1872"/>
                  </a:cubicBezTo>
                  <a:cubicBezTo>
                    <a:pt x="34433" y="1924"/>
                    <a:pt x="34125" y="1949"/>
                    <a:pt x="33817" y="1949"/>
                  </a:cubicBezTo>
                  <a:cubicBezTo>
                    <a:pt x="33714" y="1949"/>
                    <a:pt x="33611" y="1947"/>
                    <a:pt x="33508" y="1941"/>
                  </a:cubicBezTo>
                  <a:cubicBezTo>
                    <a:pt x="32664" y="1850"/>
                    <a:pt x="31865" y="1599"/>
                    <a:pt x="31066" y="1347"/>
                  </a:cubicBezTo>
                  <a:cubicBezTo>
                    <a:pt x="30655" y="1233"/>
                    <a:pt x="30222" y="1119"/>
                    <a:pt x="29811" y="1005"/>
                  </a:cubicBezTo>
                  <a:cubicBezTo>
                    <a:pt x="29377" y="914"/>
                    <a:pt x="28920" y="868"/>
                    <a:pt x="28487" y="845"/>
                  </a:cubicBezTo>
                  <a:cubicBezTo>
                    <a:pt x="28448" y="844"/>
                    <a:pt x="28409" y="844"/>
                    <a:pt x="28370" y="844"/>
                  </a:cubicBezTo>
                  <a:cubicBezTo>
                    <a:pt x="27496" y="844"/>
                    <a:pt x="26624" y="1085"/>
                    <a:pt x="25793" y="1347"/>
                  </a:cubicBezTo>
                  <a:cubicBezTo>
                    <a:pt x="24949" y="1621"/>
                    <a:pt x="24104" y="1964"/>
                    <a:pt x="23214" y="2123"/>
                  </a:cubicBezTo>
                  <a:cubicBezTo>
                    <a:pt x="22864" y="2184"/>
                    <a:pt x="22524" y="2205"/>
                    <a:pt x="22188" y="2205"/>
                  </a:cubicBezTo>
                  <a:cubicBezTo>
                    <a:pt x="22020" y="2205"/>
                    <a:pt x="21852" y="2200"/>
                    <a:pt x="21685" y="2192"/>
                  </a:cubicBezTo>
                  <a:cubicBezTo>
                    <a:pt x="20977" y="2123"/>
                    <a:pt x="20293" y="1941"/>
                    <a:pt x="19608" y="1713"/>
                  </a:cubicBezTo>
                  <a:cubicBezTo>
                    <a:pt x="17964" y="1096"/>
                    <a:pt x="16367" y="206"/>
                    <a:pt x="14586" y="24"/>
                  </a:cubicBezTo>
                  <a:cubicBezTo>
                    <a:pt x="14381" y="1"/>
                    <a:pt x="14153" y="1"/>
                    <a:pt x="13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2"/>
            <p:cNvSpPr/>
            <p:nvPr/>
          </p:nvSpPr>
          <p:spPr>
            <a:xfrm>
              <a:off x="2525200" y="902800"/>
              <a:ext cx="113025" cy="133025"/>
            </a:xfrm>
            <a:custGeom>
              <a:rect b="b" l="l" r="r" t="t"/>
              <a:pathLst>
                <a:path extrusionOk="0" h="5321" w="4521">
                  <a:moveTo>
                    <a:pt x="1827" y="0"/>
                  </a:moveTo>
                  <a:cubicBezTo>
                    <a:pt x="1758" y="0"/>
                    <a:pt x="1690" y="0"/>
                    <a:pt x="1621" y="46"/>
                  </a:cubicBezTo>
                  <a:cubicBezTo>
                    <a:pt x="1462" y="160"/>
                    <a:pt x="1393" y="411"/>
                    <a:pt x="1530" y="571"/>
                  </a:cubicBezTo>
                  <a:cubicBezTo>
                    <a:pt x="2261" y="1621"/>
                    <a:pt x="2831" y="2762"/>
                    <a:pt x="3493" y="3858"/>
                  </a:cubicBezTo>
                  <a:cubicBezTo>
                    <a:pt x="2397" y="4017"/>
                    <a:pt x="1302" y="4109"/>
                    <a:pt x="275" y="4588"/>
                  </a:cubicBezTo>
                  <a:cubicBezTo>
                    <a:pt x="183" y="4634"/>
                    <a:pt x="115" y="4679"/>
                    <a:pt x="69" y="4771"/>
                  </a:cubicBezTo>
                  <a:cubicBezTo>
                    <a:pt x="24" y="4862"/>
                    <a:pt x="1" y="4953"/>
                    <a:pt x="46" y="5067"/>
                  </a:cubicBezTo>
                  <a:cubicBezTo>
                    <a:pt x="69" y="5159"/>
                    <a:pt x="138" y="5227"/>
                    <a:pt x="229" y="5273"/>
                  </a:cubicBezTo>
                  <a:cubicBezTo>
                    <a:pt x="271" y="5301"/>
                    <a:pt x="340" y="5320"/>
                    <a:pt x="402" y="5320"/>
                  </a:cubicBezTo>
                  <a:cubicBezTo>
                    <a:pt x="441" y="5320"/>
                    <a:pt x="477" y="5313"/>
                    <a:pt x="503" y="5296"/>
                  </a:cubicBezTo>
                  <a:cubicBezTo>
                    <a:pt x="1051" y="5067"/>
                    <a:pt x="1599" y="4908"/>
                    <a:pt x="2192" y="4816"/>
                  </a:cubicBezTo>
                  <a:lnTo>
                    <a:pt x="2078" y="4816"/>
                  </a:lnTo>
                  <a:cubicBezTo>
                    <a:pt x="2763" y="4702"/>
                    <a:pt x="3470" y="4656"/>
                    <a:pt x="4155" y="4542"/>
                  </a:cubicBezTo>
                  <a:cubicBezTo>
                    <a:pt x="4224" y="4542"/>
                    <a:pt x="4292" y="4519"/>
                    <a:pt x="4338" y="4474"/>
                  </a:cubicBezTo>
                  <a:cubicBezTo>
                    <a:pt x="4406" y="4428"/>
                    <a:pt x="4452" y="4383"/>
                    <a:pt x="4475" y="4337"/>
                  </a:cubicBezTo>
                  <a:cubicBezTo>
                    <a:pt x="4520" y="4200"/>
                    <a:pt x="4520" y="4063"/>
                    <a:pt x="4452" y="3949"/>
                  </a:cubicBezTo>
                  <a:cubicBezTo>
                    <a:pt x="3653" y="2716"/>
                    <a:pt x="3014" y="1370"/>
                    <a:pt x="2146" y="160"/>
                  </a:cubicBezTo>
                  <a:cubicBezTo>
                    <a:pt x="2078" y="46"/>
                    <a:pt x="1964" y="0"/>
                    <a:pt x="1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2"/>
            <p:cNvSpPr/>
            <p:nvPr/>
          </p:nvSpPr>
          <p:spPr>
            <a:xfrm>
              <a:off x="3687025" y="827475"/>
              <a:ext cx="26275" cy="133125"/>
            </a:xfrm>
            <a:custGeom>
              <a:rect b="b" l="l" r="r" t="t"/>
              <a:pathLst>
                <a:path extrusionOk="0" h="5325" w="1051">
                  <a:moveTo>
                    <a:pt x="365" y="0"/>
                  </a:moveTo>
                  <a:cubicBezTo>
                    <a:pt x="183" y="0"/>
                    <a:pt x="0" y="183"/>
                    <a:pt x="0" y="388"/>
                  </a:cubicBezTo>
                  <a:cubicBezTo>
                    <a:pt x="137" y="1917"/>
                    <a:pt x="274" y="3447"/>
                    <a:pt x="206" y="4976"/>
                  </a:cubicBezTo>
                  <a:cubicBezTo>
                    <a:pt x="206" y="5067"/>
                    <a:pt x="274" y="5159"/>
                    <a:pt x="343" y="5227"/>
                  </a:cubicBezTo>
                  <a:cubicBezTo>
                    <a:pt x="399" y="5283"/>
                    <a:pt x="471" y="5324"/>
                    <a:pt x="558" y="5324"/>
                  </a:cubicBezTo>
                  <a:cubicBezTo>
                    <a:pt x="577" y="5324"/>
                    <a:pt x="596" y="5322"/>
                    <a:pt x="616" y="5318"/>
                  </a:cubicBezTo>
                  <a:cubicBezTo>
                    <a:pt x="708" y="5318"/>
                    <a:pt x="799" y="5273"/>
                    <a:pt x="868" y="5204"/>
                  </a:cubicBezTo>
                  <a:cubicBezTo>
                    <a:pt x="936" y="5113"/>
                    <a:pt x="959" y="5022"/>
                    <a:pt x="959" y="4930"/>
                  </a:cubicBezTo>
                  <a:cubicBezTo>
                    <a:pt x="1050" y="3401"/>
                    <a:pt x="913" y="1872"/>
                    <a:pt x="776" y="365"/>
                  </a:cubicBezTo>
                  <a:cubicBezTo>
                    <a:pt x="753" y="160"/>
                    <a:pt x="594" y="0"/>
                    <a:pt x="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2"/>
            <p:cNvSpPr/>
            <p:nvPr/>
          </p:nvSpPr>
          <p:spPr>
            <a:xfrm>
              <a:off x="3713825" y="1022625"/>
              <a:ext cx="21150" cy="136450"/>
            </a:xfrm>
            <a:custGeom>
              <a:rect b="b" l="l" r="r" t="t"/>
              <a:pathLst>
                <a:path extrusionOk="0" h="5458" w="846">
                  <a:moveTo>
                    <a:pt x="366" y="0"/>
                  </a:moveTo>
                  <a:cubicBezTo>
                    <a:pt x="161" y="0"/>
                    <a:pt x="1" y="183"/>
                    <a:pt x="1" y="388"/>
                  </a:cubicBezTo>
                  <a:cubicBezTo>
                    <a:pt x="24" y="1963"/>
                    <a:pt x="24" y="3538"/>
                    <a:pt x="92" y="5113"/>
                  </a:cubicBezTo>
                  <a:cubicBezTo>
                    <a:pt x="92" y="5306"/>
                    <a:pt x="252" y="5458"/>
                    <a:pt x="441" y="5458"/>
                  </a:cubicBezTo>
                  <a:cubicBezTo>
                    <a:pt x="454" y="5458"/>
                    <a:pt x="467" y="5457"/>
                    <a:pt x="480" y="5456"/>
                  </a:cubicBezTo>
                  <a:cubicBezTo>
                    <a:pt x="686" y="5456"/>
                    <a:pt x="845" y="5273"/>
                    <a:pt x="845" y="5068"/>
                  </a:cubicBezTo>
                  <a:cubicBezTo>
                    <a:pt x="777" y="3493"/>
                    <a:pt x="777" y="1918"/>
                    <a:pt x="777" y="366"/>
                  </a:cubicBezTo>
                  <a:cubicBezTo>
                    <a:pt x="777" y="160"/>
                    <a:pt x="572"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2"/>
            <p:cNvSpPr/>
            <p:nvPr/>
          </p:nvSpPr>
          <p:spPr>
            <a:xfrm>
              <a:off x="3684725" y="826325"/>
              <a:ext cx="239700" cy="337850"/>
            </a:xfrm>
            <a:custGeom>
              <a:rect b="b" l="l" r="r" t="t"/>
              <a:pathLst>
                <a:path extrusionOk="0" h="13514" w="9588">
                  <a:moveTo>
                    <a:pt x="4249" y="2831"/>
                  </a:moveTo>
                  <a:cubicBezTo>
                    <a:pt x="4271" y="2846"/>
                    <a:pt x="4293" y="2861"/>
                    <a:pt x="4315" y="2876"/>
                  </a:cubicBezTo>
                  <a:cubicBezTo>
                    <a:pt x="4293" y="2855"/>
                    <a:pt x="4271" y="2833"/>
                    <a:pt x="4249" y="2831"/>
                  </a:cubicBezTo>
                  <a:close/>
                  <a:moveTo>
                    <a:pt x="412" y="0"/>
                  </a:moveTo>
                  <a:cubicBezTo>
                    <a:pt x="320" y="0"/>
                    <a:pt x="206" y="23"/>
                    <a:pt x="138" y="115"/>
                  </a:cubicBezTo>
                  <a:cubicBezTo>
                    <a:pt x="1" y="274"/>
                    <a:pt x="1" y="525"/>
                    <a:pt x="161" y="662"/>
                  </a:cubicBezTo>
                  <a:cubicBezTo>
                    <a:pt x="2717" y="2922"/>
                    <a:pt x="5707" y="4634"/>
                    <a:pt x="8515" y="6529"/>
                  </a:cubicBezTo>
                  <a:lnTo>
                    <a:pt x="8606" y="6597"/>
                  </a:lnTo>
                  <a:cubicBezTo>
                    <a:pt x="8378" y="6802"/>
                    <a:pt x="8149" y="7008"/>
                    <a:pt x="7898" y="7213"/>
                  </a:cubicBezTo>
                  <a:cubicBezTo>
                    <a:pt x="5707" y="9108"/>
                    <a:pt x="3288" y="10774"/>
                    <a:pt x="1256" y="12897"/>
                  </a:cubicBezTo>
                  <a:cubicBezTo>
                    <a:pt x="1119" y="13034"/>
                    <a:pt x="1142" y="13285"/>
                    <a:pt x="1279" y="13422"/>
                  </a:cubicBezTo>
                  <a:cubicBezTo>
                    <a:pt x="1352" y="13485"/>
                    <a:pt x="1445" y="13514"/>
                    <a:pt x="1537" y="13514"/>
                  </a:cubicBezTo>
                  <a:cubicBezTo>
                    <a:pt x="1645" y="13514"/>
                    <a:pt x="1753" y="13473"/>
                    <a:pt x="1827" y="13399"/>
                  </a:cubicBezTo>
                  <a:cubicBezTo>
                    <a:pt x="2466" y="12737"/>
                    <a:pt x="3128" y="12121"/>
                    <a:pt x="3813" y="11527"/>
                  </a:cubicBezTo>
                  <a:lnTo>
                    <a:pt x="3813" y="11527"/>
                  </a:lnTo>
                  <a:cubicBezTo>
                    <a:pt x="3790" y="11550"/>
                    <a:pt x="3767" y="11573"/>
                    <a:pt x="3744" y="11596"/>
                  </a:cubicBezTo>
                  <a:cubicBezTo>
                    <a:pt x="5639" y="9975"/>
                    <a:pt x="7670" y="8514"/>
                    <a:pt x="9496" y="6802"/>
                  </a:cubicBezTo>
                  <a:cubicBezTo>
                    <a:pt x="9565" y="6734"/>
                    <a:pt x="9587" y="6620"/>
                    <a:pt x="9587" y="6529"/>
                  </a:cubicBezTo>
                  <a:cubicBezTo>
                    <a:pt x="9587" y="6437"/>
                    <a:pt x="9542" y="6323"/>
                    <a:pt x="9473" y="6255"/>
                  </a:cubicBezTo>
                  <a:cubicBezTo>
                    <a:pt x="7739" y="5068"/>
                    <a:pt x="5958" y="3995"/>
                    <a:pt x="4246" y="2831"/>
                  </a:cubicBezTo>
                  <a:cubicBezTo>
                    <a:pt x="4247" y="2831"/>
                    <a:pt x="4248" y="2831"/>
                    <a:pt x="4249" y="2831"/>
                  </a:cubicBezTo>
                  <a:lnTo>
                    <a:pt x="4249" y="2831"/>
                  </a:lnTo>
                  <a:cubicBezTo>
                    <a:pt x="3016" y="1977"/>
                    <a:pt x="1807" y="1079"/>
                    <a:pt x="663" y="92"/>
                  </a:cubicBezTo>
                  <a:cubicBezTo>
                    <a:pt x="594" y="23"/>
                    <a:pt x="503"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2"/>
            <p:cNvSpPr/>
            <p:nvPr/>
          </p:nvSpPr>
          <p:spPr>
            <a:xfrm>
              <a:off x="2796825" y="1068850"/>
              <a:ext cx="130700" cy="39125"/>
            </a:xfrm>
            <a:custGeom>
              <a:rect b="b" l="l" r="r" t="t"/>
              <a:pathLst>
                <a:path extrusionOk="0" h="1565" w="5228">
                  <a:moveTo>
                    <a:pt x="2489" y="0"/>
                  </a:moveTo>
                  <a:cubicBezTo>
                    <a:pt x="2078" y="0"/>
                    <a:pt x="1644" y="69"/>
                    <a:pt x="1279" y="251"/>
                  </a:cubicBezTo>
                  <a:cubicBezTo>
                    <a:pt x="822" y="434"/>
                    <a:pt x="434" y="731"/>
                    <a:pt x="92" y="1096"/>
                  </a:cubicBezTo>
                  <a:cubicBezTo>
                    <a:pt x="1" y="1210"/>
                    <a:pt x="23" y="1393"/>
                    <a:pt x="138" y="1507"/>
                  </a:cubicBezTo>
                  <a:cubicBezTo>
                    <a:pt x="188" y="1547"/>
                    <a:pt x="246" y="1565"/>
                    <a:pt x="306" y="1565"/>
                  </a:cubicBezTo>
                  <a:cubicBezTo>
                    <a:pt x="383" y="1565"/>
                    <a:pt x="462" y="1535"/>
                    <a:pt x="526" y="1484"/>
                  </a:cubicBezTo>
                  <a:cubicBezTo>
                    <a:pt x="617" y="1370"/>
                    <a:pt x="708" y="1301"/>
                    <a:pt x="800" y="1210"/>
                  </a:cubicBezTo>
                  <a:cubicBezTo>
                    <a:pt x="1005" y="1050"/>
                    <a:pt x="1210" y="913"/>
                    <a:pt x="1439" y="799"/>
                  </a:cubicBezTo>
                  <a:cubicBezTo>
                    <a:pt x="1644" y="708"/>
                    <a:pt x="1827" y="639"/>
                    <a:pt x="2032" y="594"/>
                  </a:cubicBezTo>
                  <a:cubicBezTo>
                    <a:pt x="2210" y="578"/>
                    <a:pt x="2387" y="561"/>
                    <a:pt x="2557" y="561"/>
                  </a:cubicBezTo>
                  <a:cubicBezTo>
                    <a:pt x="2627" y="561"/>
                    <a:pt x="2696" y="564"/>
                    <a:pt x="2763" y="571"/>
                  </a:cubicBezTo>
                  <a:cubicBezTo>
                    <a:pt x="3128" y="617"/>
                    <a:pt x="3493" y="685"/>
                    <a:pt x="3835" y="799"/>
                  </a:cubicBezTo>
                  <a:cubicBezTo>
                    <a:pt x="4155" y="913"/>
                    <a:pt x="4452" y="1050"/>
                    <a:pt x="4771" y="1187"/>
                  </a:cubicBezTo>
                  <a:cubicBezTo>
                    <a:pt x="4814" y="1208"/>
                    <a:pt x="4858" y="1219"/>
                    <a:pt x="4902" y="1219"/>
                  </a:cubicBezTo>
                  <a:cubicBezTo>
                    <a:pt x="4998" y="1219"/>
                    <a:pt x="5089" y="1168"/>
                    <a:pt x="5136" y="1073"/>
                  </a:cubicBezTo>
                  <a:cubicBezTo>
                    <a:pt x="5228" y="936"/>
                    <a:pt x="5159" y="753"/>
                    <a:pt x="5022" y="685"/>
                  </a:cubicBezTo>
                  <a:cubicBezTo>
                    <a:pt x="4223" y="297"/>
                    <a:pt x="3402" y="0"/>
                    <a:pt x="2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2"/>
            <p:cNvSpPr/>
            <p:nvPr/>
          </p:nvSpPr>
          <p:spPr>
            <a:xfrm>
              <a:off x="3256750" y="1076250"/>
              <a:ext cx="182075" cy="46825"/>
            </a:xfrm>
            <a:custGeom>
              <a:rect b="b" l="l" r="r" t="t"/>
              <a:pathLst>
                <a:path extrusionOk="0" h="1873" w="7283">
                  <a:moveTo>
                    <a:pt x="298" y="1"/>
                  </a:moveTo>
                  <a:cubicBezTo>
                    <a:pt x="183" y="1"/>
                    <a:pt x="92" y="69"/>
                    <a:pt x="24" y="161"/>
                  </a:cubicBezTo>
                  <a:cubicBezTo>
                    <a:pt x="1" y="229"/>
                    <a:pt x="1" y="321"/>
                    <a:pt x="24" y="389"/>
                  </a:cubicBezTo>
                  <a:cubicBezTo>
                    <a:pt x="47" y="457"/>
                    <a:pt x="92" y="503"/>
                    <a:pt x="161" y="549"/>
                  </a:cubicBezTo>
                  <a:cubicBezTo>
                    <a:pt x="1188" y="1188"/>
                    <a:pt x="2329" y="1667"/>
                    <a:pt x="3539" y="1827"/>
                  </a:cubicBezTo>
                  <a:cubicBezTo>
                    <a:pt x="3836" y="1850"/>
                    <a:pt x="4132" y="1873"/>
                    <a:pt x="4429" y="1873"/>
                  </a:cubicBezTo>
                  <a:cubicBezTo>
                    <a:pt x="4726" y="1850"/>
                    <a:pt x="5045" y="1804"/>
                    <a:pt x="5342" y="1758"/>
                  </a:cubicBezTo>
                  <a:cubicBezTo>
                    <a:pt x="5981" y="1644"/>
                    <a:pt x="6575" y="1370"/>
                    <a:pt x="7100" y="1051"/>
                  </a:cubicBezTo>
                  <a:cubicBezTo>
                    <a:pt x="7236" y="960"/>
                    <a:pt x="7282" y="777"/>
                    <a:pt x="7191" y="640"/>
                  </a:cubicBezTo>
                  <a:cubicBezTo>
                    <a:pt x="7133" y="568"/>
                    <a:pt x="7039" y="523"/>
                    <a:pt x="6948" y="523"/>
                  </a:cubicBezTo>
                  <a:cubicBezTo>
                    <a:pt x="6896" y="523"/>
                    <a:pt x="6845" y="538"/>
                    <a:pt x="6803" y="572"/>
                  </a:cubicBezTo>
                  <a:cubicBezTo>
                    <a:pt x="6643" y="663"/>
                    <a:pt x="6460" y="754"/>
                    <a:pt x="6301" y="845"/>
                  </a:cubicBezTo>
                  <a:cubicBezTo>
                    <a:pt x="5935" y="1005"/>
                    <a:pt x="5525" y="1142"/>
                    <a:pt x="5114" y="1234"/>
                  </a:cubicBezTo>
                  <a:cubicBezTo>
                    <a:pt x="4839" y="1277"/>
                    <a:pt x="4564" y="1293"/>
                    <a:pt x="4295" y="1293"/>
                  </a:cubicBezTo>
                  <a:cubicBezTo>
                    <a:pt x="4139" y="1293"/>
                    <a:pt x="3986" y="1288"/>
                    <a:pt x="3836" y="1279"/>
                  </a:cubicBezTo>
                  <a:cubicBezTo>
                    <a:pt x="3288" y="1234"/>
                    <a:pt x="2763" y="1097"/>
                    <a:pt x="2261" y="937"/>
                  </a:cubicBezTo>
                  <a:lnTo>
                    <a:pt x="2238" y="937"/>
                  </a:lnTo>
                  <a:cubicBezTo>
                    <a:pt x="2215" y="914"/>
                    <a:pt x="2215" y="914"/>
                    <a:pt x="2192" y="914"/>
                  </a:cubicBezTo>
                  <a:lnTo>
                    <a:pt x="2238" y="937"/>
                  </a:lnTo>
                  <a:cubicBezTo>
                    <a:pt x="1599" y="686"/>
                    <a:pt x="982" y="389"/>
                    <a:pt x="412" y="47"/>
                  </a:cubicBezTo>
                  <a:cubicBezTo>
                    <a:pt x="389" y="24"/>
                    <a:pt x="343"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2"/>
            <p:cNvSpPr/>
            <p:nvPr/>
          </p:nvSpPr>
          <p:spPr>
            <a:xfrm>
              <a:off x="2976575" y="878250"/>
              <a:ext cx="149525" cy="42675"/>
            </a:xfrm>
            <a:custGeom>
              <a:rect b="b" l="l" r="r" t="t"/>
              <a:pathLst>
                <a:path extrusionOk="0" h="1707" w="5981">
                  <a:moveTo>
                    <a:pt x="5661" y="1"/>
                  </a:moveTo>
                  <a:cubicBezTo>
                    <a:pt x="5638" y="1"/>
                    <a:pt x="5616" y="23"/>
                    <a:pt x="5593" y="23"/>
                  </a:cubicBezTo>
                  <a:cubicBezTo>
                    <a:pt x="5342" y="138"/>
                    <a:pt x="5091" y="252"/>
                    <a:pt x="4840" y="389"/>
                  </a:cubicBezTo>
                  <a:cubicBezTo>
                    <a:pt x="4223" y="663"/>
                    <a:pt x="3607" y="959"/>
                    <a:pt x="2922" y="1096"/>
                  </a:cubicBezTo>
                  <a:cubicBezTo>
                    <a:pt x="2717" y="1142"/>
                    <a:pt x="2489" y="1142"/>
                    <a:pt x="2238" y="1142"/>
                  </a:cubicBezTo>
                  <a:cubicBezTo>
                    <a:pt x="2055" y="1119"/>
                    <a:pt x="1872" y="1073"/>
                    <a:pt x="1690" y="1005"/>
                  </a:cubicBezTo>
                  <a:cubicBezTo>
                    <a:pt x="1484" y="936"/>
                    <a:pt x="1302" y="822"/>
                    <a:pt x="1119" y="708"/>
                  </a:cubicBezTo>
                  <a:cubicBezTo>
                    <a:pt x="891" y="548"/>
                    <a:pt x="685" y="389"/>
                    <a:pt x="503" y="183"/>
                  </a:cubicBezTo>
                  <a:cubicBezTo>
                    <a:pt x="453" y="143"/>
                    <a:pt x="390" y="125"/>
                    <a:pt x="327" y="125"/>
                  </a:cubicBezTo>
                  <a:cubicBezTo>
                    <a:pt x="246" y="125"/>
                    <a:pt x="166" y="155"/>
                    <a:pt x="115" y="206"/>
                  </a:cubicBezTo>
                  <a:cubicBezTo>
                    <a:pt x="1" y="343"/>
                    <a:pt x="23" y="503"/>
                    <a:pt x="138" y="617"/>
                  </a:cubicBezTo>
                  <a:cubicBezTo>
                    <a:pt x="503" y="1005"/>
                    <a:pt x="936" y="1324"/>
                    <a:pt x="1416" y="1530"/>
                  </a:cubicBezTo>
                  <a:cubicBezTo>
                    <a:pt x="1744" y="1651"/>
                    <a:pt x="2073" y="1706"/>
                    <a:pt x="2411" y="1706"/>
                  </a:cubicBezTo>
                  <a:cubicBezTo>
                    <a:pt x="2519" y="1706"/>
                    <a:pt x="2629" y="1701"/>
                    <a:pt x="2740" y="1690"/>
                  </a:cubicBezTo>
                  <a:cubicBezTo>
                    <a:pt x="3173" y="1644"/>
                    <a:pt x="3630" y="1530"/>
                    <a:pt x="4041" y="1347"/>
                  </a:cubicBezTo>
                  <a:cubicBezTo>
                    <a:pt x="4520" y="1165"/>
                    <a:pt x="4999" y="936"/>
                    <a:pt x="5456" y="708"/>
                  </a:cubicBezTo>
                  <a:lnTo>
                    <a:pt x="5456" y="708"/>
                  </a:lnTo>
                  <a:cubicBezTo>
                    <a:pt x="5456" y="708"/>
                    <a:pt x="5456" y="708"/>
                    <a:pt x="5433" y="731"/>
                  </a:cubicBezTo>
                  <a:cubicBezTo>
                    <a:pt x="5547" y="663"/>
                    <a:pt x="5661" y="617"/>
                    <a:pt x="5775" y="571"/>
                  </a:cubicBezTo>
                  <a:cubicBezTo>
                    <a:pt x="5844" y="526"/>
                    <a:pt x="5890" y="503"/>
                    <a:pt x="5935" y="434"/>
                  </a:cubicBezTo>
                  <a:cubicBezTo>
                    <a:pt x="5981" y="366"/>
                    <a:pt x="5981" y="274"/>
                    <a:pt x="5958" y="206"/>
                  </a:cubicBezTo>
                  <a:cubicBezTo>
                    <a:pt x="5935" y="138"/>
                    <a:pt x="5867" y="69"/>
                    <a:pt x="5798" y="46"/>
                  </a:cubicBezTo>
                  <a:cubicBezTo>
                    <a:pt x="5775" y="23"/>
                    <a:pt x="5730" y="1"/>
                    <a:pt x="5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2"/>
            <p:cNvSpPr/>
            <p:nvPr/>
          </p:nvSpPr>
          <p:spPr>
            <a:xfrm>
              <a:off x="3380575" y="878825"/>
              <a:ext cx="261375" cy="56875"/>
            </a:xfrm>
            <a:custGeom>
              <a:rect b="b" l="l" r="r" t="t"/>
              <a:pathLst>
                <a:path extrusionOk="0" h="2275" w="10455">
                  <a:moveTo>
                    <a:pt x="9907" y="525"/>
                  </a:moveTo>
                  <a:cubicBezTo>
                    <a:pt x="9892" y="525"/>
                    <a:pt x="9877" y="525"/>
                    <a:pt x="9861" y="532"/>
                  </a:cubicBezTo>
                  <a:lnTo>
                    <a:pt x="9861" y="532"/>
                  </a:lnTo>
                  <a:cubicBezTo>
                    <a:pt x="9877" y="530"/>
                    <a:pt x="9892" y="528"/>
                    <a:pt x="9907" y="525"/>
                  </a:cubicBezTo>
                  <a:close/>
                  <a:moveTo>
                    <a:pt x="5502" y="0"/>
                  </a:moveTo>
                  <a:cubicBezTo>
                    <a:pt x="5137" y="0"/>
                    <a:pt x="4794" y="23"/>
                    <a:pt x="4452" y="69"/>
                  </a:cubicBezTo>
                  <a:cubicBezTo>
                    <a:pt x="2900" y="274"/>
                    <a:pt x="1462" y="936"/>
                    <a:pt x="161" y="1758"/>
                  </a:cubicBezTo>
                  <a:cubicBezTo>
                    <a:pt x="24" y="1826"/>
                    <a:pt x="1" y="2009"/>
                    <a:pt x="69" y="2146"/>
                  </a:cubicBezTo>
                  <a:cubicBezTo>
                    <a:pt x="128" y="2234"/>
                    <a:pt x="224" y="2275"/>
                    <a:pt x="322" y="2275"/>
                  </a:cubicBezTo>
                  <a:cubicBezTo>
                    <a:pt x="376" y="2275"/>
                    <a:pt x="431" y="2262"/>
                    <a:pt x="480" y="2237"/>
                  </a:cubicBezTo>
                  <a:cubicBezTo>
                    <a:pt x="937" y="1941"/>
                    <a:pt x="1393" y="1667"/>
                    <a:pt x="1895" y="1438"/>
                  </a:cubicBezTo>
                  <a:cubicBezTo>
                    <a:pt x="2626" y="1096"/>
                    <a:pt x="3379" y="845"/>
                    <a:pt x="4178" y="685"/>
                  </a:cubicBezTo>
                  <a:cubicBezTo>
                    <a:pt x="4599" y="607"/>
                    <a:pt x="5031" y="572"/>
                    <a:pt x="5459" y="572"/>
                  </a:cubicBezTo>
                  <a:cubicBezTo>
                    <a:pt x="5657" y="572"/>
                    <a:pt x="5855" y="579"/>
                    <a:pt x="6050" y="594"/>
                  </a:cubicBezTo>
                  <a:cubicBezTo>
                    <a:pt x="6369" y="617"/>
                    <a:pt x="6689" y="662"/>
                    <a:pt x="7008" y="731"/>
                  </a:cubicBezTo>
                  <a:cubicBezTo>
                    <a:pt x="7374" y="822"/>
                    <a:pt x="7739" y="936"/>
                    <a:pt x="8104" y="1005"/>
                  </a:cubicBezTo>
                  <a:cubicBezTo>
                    <a:pt x="8424" y="1096"/>
                    <a:pt x="8766" y="1142"/>
                    <a:pt x="9108" y="1165"/>
                  </a:cubicBezTo>
                  <a:cubicBezTo>
                    <a:pt x="9496" y="1165"/>
                    <a:pt x="9861" y="1119"/>
                    <a:pt x="10227" y="1028"/>
                  </a:cubicBezTo>
                  <a:cubicBezTo>
                    <a:pt x="10386" y="1005"/>
                    <a:pt x="10455" y="822"/>
                    <a:pt x="10409" y="685"/>
                  </a:cubicBezTo>
                  <a:cubicBezTo>
                    <a:pt x="10373" y="558"/>
                    <a:pt x="10264" y="489"/>
                    <a:pt x="10152" y="489"/>
                  </a:cubicBezTo>
                  <a:cubicBezTo>
                    <a:pt x="10124" y="489"/>
                    <a:pt x="10095" y="493"/>
                    <a:pt x="10067" y="503"/>
                  </a:cubicBezTo>
                  <a:cubicBezTo>
                    <a:pt x="9998" y="503"/>
                    <a:pt x="9907" y="525"/>
                    <a:pt x="9839" y="548"/>
                  </a:cubicBezTo>
                  <a:cubicBezTo>
                    <a:pt x="9846" y="541"/>
                    <a:pt x="9854" y="536"/>
                    <a:pt x="9861" y="532"/>
                  </a:cubicBezTo>
                  <a:lnTo>
                    <a:pt x="9861" y="532"/>
                  </a:lnTo>
                  <a:cubicBezTo>
                    <a:pt x="9658" y="562"/>
                    <a:pt x="9444" y="580"/>
                    <a:pt x="9228" y="580"/>
                  </a:cubicBezTo>
                  <a:cubicBezTo>
                    <a:pt x="9143" y="580"/>
                    <a:pt x="9057" y="577"/>
                    <a:pt x="8971" y="571"/>
                  </a:cubicBezTo>
                  <a:cubicBezTo>
                    <a:pt x="8606" y="548"/>
                    <a:pt x="8241" y="457"/>
                    <a:pt x="7876" y="366"/>
                  </a:cubicBezTo>
                  <a:cubicBezTo>
                    <a:pt x="7488" y="274"/>
                    <a:pt x="7122" y="160"/>
                    <a:pt x="6712" y="115"/>
                  </a:cubicBezTo>
                  <a:cubicBezTo>
                    <a:pt x="6324" y="23"/>
                    <a:pt x="5913" y="0"/>
                    <a:pt x="5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ducational Workshop: Learning Situation by Slidesgo">
  <a:themeElements>
    <a:clrScheme name="Simple Light">
      <a:dk1>
        <a:srgbClr val="575757"/>
      </a:dk1>
      <a:lt1>
        <a:srgbClr val="FFF7EE"/>
      </a:lt1>
      <a:dk2>
        <a:srgbClr val="FDEFC2"/>
      </a:dk2>
      <a:lt2>
        <a:srgbClr val="ECF2FF"/>
      </a:lt2>
      <a:accent1>
        <a:srgbClr val="E3DFFD"/>
      </a:accent1>
      <a:accent2>
        <a:srgbClr val="F8F1FF"/>
      </a:accent2>
      <a:accent3>
        <a:srgbClr val="FFFFFF"/>
      </a:accent3>
      <a:accent4>
        <a:srgbClr val="FFFFFF"/>
      </a:accent4>
      <a:accent5>
        <a:srgbClr val="FFFFFF"/>
      </a:accent5>
      <a:accent6>
        <a:srgbClr val="FFFFFF"/>
      </a:accent6>
      <a:hlink>
        <a:srgbClr val="5757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