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6410" autoAdjust="0"/>
  </p:normalViewPr>
  <p:slideViewPr>
    <p:cSldViewPr snapToGrid="0" snapToObjects="1">
      <p:cViewPr varScale="1">
        <p:scale>
          <a:sx n="47" d="100"/>
          <a:sy n="47" d="100"/>
        </p:scale>
        <p:origin x="176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04703-8252-4272-BE83-5E03FE90CA8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5BF2C-3F17-411A-8CFF-04EDB415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Number Of Stolen Vehicle by Make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10 Vehicle Type by Average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Number Of Stolen Vehicles by vehicle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Number Of Stolen Vehicles by Vehicle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Number Of Stolen Vehicles by day stolen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10 Vehicle Type by Average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Number Of Stolen Vehicles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Number Of Stolen Vehicles by Make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1c00542-1241-42bf-9623-144db1b288aa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New Zealand Motor Theft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20/08/2024 20:09:01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19/08/2024 13:23:20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E7D73-AF1B-4808-B768-E750B491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29"/>
            <a:ext cx="12192000" cy="65929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Stolen Vehicle by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A5B18-579D-4B25-A458-FE0A18DE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57"/>
            <a:ext cx="12192000" cy="6724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Number Of Stolen Vehicles by Vehicle Ty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Stolen Vehicle by Vehicle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Number Of Stolen Vehicles by day stole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Stolen Vehicles by day stolen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0 Vehicle Type by Average 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Vehicle Type by Average 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Number Of Stolen Vehicles by regi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Stolen Vehicle by region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Number Of Stolen Vehicles by Make Ty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Stolen Vehicle by Make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196</Words>
  <Application>Microsoft Office PowerPoint</Application>
  <PresentationFormat>Widescreen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New Zealand Motor Theft</vt:lpstr>
      <vt:lpstr>Dashboard</vt:lpstr>
      <vt:lpstr>Total Number Of Stolen Vehicle by Region</vt:lpstr>
      <vt:lpstr>Total Number Of Stolen Vehicle by Vehicle Type</vt:lpstr>
      <vt:lpstr>Cards</vt:lpstr>
      <vt:lpstr>Total Number Of Stolen Vehicles by day stolen</vt:lpstr>
      <vt:lpstr>Top 10 Vehicle Type by Average Age</vt:lpstr>
      <vt:lpstr>Total Number Of Stolen Vehicle by region</vt:lpstr>
      <vt:lpstr>Total Number Of Stolen Vehicle by Make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Desola Adeyemi</cp:lastModifiedBy>
  <cp:revision>6</cp:revision>
  <dcterms:created xsi:type="dcterms:W3CDTF">2016-09-04T11:54:55Z</dcterms:created>
  <dcterms:modified xsi:type="dcterms:W3CDTF">2024-08-21T13:14:30Z</dcterms:modified>
</cp:coreProperties>
</file>