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24100" y="2235200"/>
            <a:ext cx="9867900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600" b="1" dirty="0" smtClean="0"/>
              <a:t>Spiralmodell</a:t>
            </a:r>
          </a:p>
          <a:p>
            <a:pPr algn="ctr"/>
            <a:r>
              <a:rPr lang="de-DE" sz="3600" b="1" dirty="0" smtClean="0"/>
              <a:t>Barry W. Boehm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9856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spiralmod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07" y="528637"/>
            <a:ext cx="6980167" cy="573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Oberhauser, Tobias</dc:creator>
  <cp:lastModifiedBy>Oberhauser, Tobias</cp:lastModifiedBy>
  <cp:revision>1</cp:revision>
  <dcterms:created xsi:type="dcterms:W3CDTF">2016-10-17T08:52:16Z</dcterms:created>
  <dcterms:modified xsi:type="dcterms:W3CDTF">2016-10-17T09:01:06Z</dcterms:modified>
</cp:coreProperties>
</file>