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51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4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8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1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33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0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EA0F-D45F-404D-B42F-1CB7CD0A572D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0B04-993A-4208-948F-80236FAD8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1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gebnis für sehbehinder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/>
          <a:stretch/>
        </p:blipFill>
        <p:spPr bwMode="auto">
          <a:xfrm>
            <a:off x="1191125" y="1712984"/>
            <a:ext cx="4138864" cy="451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0" y="62983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4000" dirty="0"/>
              <a:t>Einschränkung der visuellen Wahrnehmungsfähigkeit</a:t>
            </a:r>
            <a:endParaRPr lang="de-DE" sz="11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21" y="1712984"/>
            <a:ext cx="4912895" cy="45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54851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6000" dirty="0" smtClean="0"/>
              <a:t>Seheinschränkung</a:t>
            </a:r>
            <a:endParaRPr lang="de-DE" sz="6000" dirty="0"/>
          </a:p>
        </p:txBody>
      </p:sp>
      <p:pic>
        <p:nvPicPr>
          <p:cNvPr id="3" name="Picture 2" descr="Bildergebnis für sehbehinder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/>
          <a:stretch/>
        </p:blipFill>
        <p:spPr bwMode="auto">
          <a:xfrm>
            <a:off x="776664" y="1883672"/>
            <a:ext cx="3489572" cy="380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bildschirm sehbehinder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43" y="1882378"/>
            <a:ext cx="6327493" cy="38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ildergebnis für graustuf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7" cy="183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3" y="3373806"/>
            <a:ext cx="5778993" cy="280152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0" y="548512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6000" dirty="0"/>
              <a:t>Farbenblindheit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9703" y="3373806"/>
            <a:ext cx="5778993" cy="280152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2981195"/>
            <a:ext cx="12199937" cy="3876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0" y="217660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3200" dirty="0"/>
              <a:t>Beispiel: Rote Felder sind Pflichtfelder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3" y="3373806"/>
            <a:ext cx="5778993" cy="2801526"/>
          </a:xfrm>
          <a:prstGeom prst="rect">
            <a:avLst/>
          </a:prstGeom>
        </p:spPr>
      </p:pic>
      <p:cxnSp>
        <p:nvCxnSpPr>
          <p:cNvPr id="16" name="Gerader Verbinder 15"/>
          <p:cNvCxnSpPr/>
          <p:nvPr/>
        </p:nvCxnSpPr>
        <p:spPr>
          <a:xfrm>
            <a:off x="1260987" y="3918857"/>
            <a:ext cx="11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1152987" y="4593772"/>
            <a:ext cx="13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9703" y="3373806"/>
            <a:ext cx="5778993" cy="2801526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>
            <a:off x="7204587" y="3926114"/>
            <a:ext cx="1116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7096587" y="4593773"/>
            <a:ext cx="133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0" y="1835673"/>
            <a:ext cx="12199937" cy="1028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0" y="2006138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3200" dirty="0"/>
              <a:t>Beispiel: Rote unterstrichene Felder sind Pflichtfelder</a:t>
            </a:r>
          </a:p>
        </p:txBody>
      </p:sp>
    </p:spTree>
    <p:extLst>
      <p:ext uri="{BB962C8B-B14F-4D97-AF65-F5344CB8AC3E}">
        <p14:creationId xmlns:p14="http://schemas.microsoft.com/office/powerpoint/2010/main" val="2106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22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54851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6000" dirty="0"/>
              <a:t>Weitere Möglichkeiten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75657" y="2401177"/>
            <a:ext cx="9840686" cy="335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200" dirty="0" smtClean="0"/>
              <a:t>Bildschirmauflösung anpassen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200" dirty="0" smtClean="0"/>
              <a:t>Symbolgröße </a:t>
            </a:r>
            <a:r>
              <a:rPr lang="de-DE" sz="3200" dirty="0"/>
              <a:t>ändern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200" dirty="0"/>
              <a:t>Sprachsteuerung</a:t>
            </a:r>
          </a:p>
        </p:txBody>
      </p:sp>
    </p:spTree>
    <p:extLst>
      <p:ext uri="{BB962C8B-B14F-4D97-AF65-F5344CB8AC3E}">
        <p14:creationId xmlns:p14="http://schemas.microsoft.com/office/powerpoint/2010/main" val="4171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</dc:creator>
  <cp:lastModifiedBy>Oberhauser, Tobias</cp:lastModifiedBy>
  <cp:revision>13</cp:revision>
  <dcterms:created xsi:type="dcterms:W3CDTF">2016-10-09T17:00:34Z</dcterms:created>
  <dcterms:modified xsi:type="dcterms:W3CDTF">2016-10-11T10:27:39Z</dcterms:modified>
</cp:coreProperties>
</file>