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4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71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66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55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572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595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60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17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56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83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13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58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90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4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8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45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D2F1774-0688-4299-B02F-EE7504AE79E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45219B4-B772-44A5-9F9B-AB227F2B2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69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utscher-vpn.de/pptp-l2tp-openvpn.html" TargetMode="External"/><Relationship Id="rId2" Type="http://schemas.openxmlformats.org/officeDocument/2006/relationships/hyperlink" Target="https://www.youtube.com/watch?v=doSW8d2iLF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lektronik-kompendium.de/sites/net/0906141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ildergebnis für verschlüsselu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2" r="9746" b="13899"/>
          <a:stretch/>
        </p:blipFill>
        <p:spPr bwMode="auto">
          <a:xfrm>
            <a:off x="0" y="-1"/>
            <a:ext cx="12191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73434" y="728259"/>
            <a:ext cx="325464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V</a:t>
            </a:r>
          </a:p>
          <a:p>
            <a:pPr algn="ctr"/>
            <a:r>
              <a:rPr lang="de-DE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</a:t>
            </a:r>
          </a:p>
          <a:p>
            <a:pPr algn="ctr"/>
            <a:r>
              <a:rPr lang="de-DE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</a:t>
            </a:r>
            <a:r>
              <a:rPr lang="de-DE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849104" y="1564106"/>
            <a:ext cx="748568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</a:t>
            </a:r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rtual</a:t>
            </a:r>
          </a:p>
          <a:p>
            <a:endParaRPr lang="de-DE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de-DE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rivate </a:t>
            </a:r>
          </a:p>
          <a:p>
            <a:endParaRPr lang="de-DE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de-DE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etwork</a:t>
            </a:r>
            <a:endParaRPr lang="de-D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28421" y="542440"/>
            <a:ext cx="10755823" cy="1292662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de-DE" sz="1100" dirty="0" smtClean="0">
              <a:latin typeface="Arial Rounded MT Bold" panose="020F070403050403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de-DE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VPN Verbindungstypen</a:t>
            </a:r>
            <a:endParaRPr lang="de-DE" sz="1000" dirty="0" smtClean="0">
              <a:latin typeface="Arial Rounded MT Bold" panose="020F070403050403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11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0" y="2287482"/>
            <a:ext cx="7842144" cy="753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720" t="5362" r="720"/>
          <a:stretch/>
        </p:blipFill>
        <p:spPr>
          <a:xfrm>
            <a:off x="728419" y="3772707"/>
            <a:ext cx="7842145" cy="753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l="864" t="5614" r="864" b="5853"/>
          <a:stretch/>
        </p:blipFill>
        <p:spPr>
          <a:xfrm>
            <a:off x="728419" y="5257933"/>
            <a:ext cx="7842145" cy="753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8818536" y="2402399"/>
            <a:ext cx="266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End to Side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818536" y="3887624"/>
            <a:ext cx="266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Side to Side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818536" y="5372850"/>
            <a:ext cx="266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End to End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28421" y="542440"/>
            <a:ext cx="10755823" cy="1292662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de-DE" sz="1100" dirty="0" smtClean="0">
              <a:latin typeface="Arial Rounded MT Bold" panose="020F070403050403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de-DE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VPN Protokolle</a:t>
            </a:r>
            <a:endParaRPr lang="de-DE" sz="1000" dirty="0" smtClean="0">
              <a:latin typeface="Arial Rounded MT Bold" panose="020F070403050403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11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28421" y="2619375"/>
            <a:ext cx="61186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SSL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IPsec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PPTP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L2TP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OpenVPN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4098" name="Picture 2" descr="Bildergebnis für vpn protokol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077" y="2619375"/>
            <a:ext cx="4637167" cy="34778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830414" y="1370085"/>
            <a:ext cx="1053884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e-DE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Quellen: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de-DE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e-DE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hlinkClick r:id="rId2"/>
              </a:rPr>
              <a:t>https://www.youtube.com/watch?v=doSW8d2iLFM</a:t>
            </a:r>
            <a:endParaRPr lang="de-DE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e-DE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hlinkClick r:id="rId3"/>
              </a:rPr>
              <a:t>http://www.deutscher-vpn.de/pptp-l2tp-openvpn.html</a:t>
            </a:r>
            <a:endParaRPr lang="de-DE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e-DE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hlinkClick r:id="rId4"/>
              </a:rPr>
              <a:t>http://www.elektronik-kompendium.de/sites/net/0906141.html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e-DE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hlinkClick r:id="rId4"/>
              </a:rPr>
              <a:t>Unterlagen Andreas Villscheider !!! </a:t>
            </a:r>
            <a:endParaRPr lang="de-DE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39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Arial Rounded MT Bold</vt:lpstr>
      <vt:lpstr>Century Gothic</vt:lpstr>
      <vt:lpstr>Netz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</dc:creator>
  <cp:lastModifiedBy>tobias</cp:lastModifiedBy>
  <cp:revision>7</cp:revision>
  <dcterms:created xsi:type="dcterms:W3CDTF">2017-02-06T17:19:05Z</dcterms:created>
  <dcterms:modified xsi:type="dcterms:W3CDTF">2017-02-06T19:01:10Z</dcterms:modified>
</cp:coreProperties>
</file>