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62" r:id="rId5"/>
    <p:sldId id="261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75" d="100"/>
          <a:sy n="75" d="100"/>
        </p:scale>
        <p:origin x="1838" y="10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052320"/>
            <a:ext cx="8991600" cy="19803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200 </a:t>
            </a:r>
            <a:r>
              <a:rPr lang="en-US" dirty="0"/>
              <a:t>Years of Game </a:t>
            </a:r>
            <a:r>
              <a:rPr lang="en-US" dirty="0" smtClean="0"/>
              <a:t>DESIGN experience: </a:t>
            </a:r>
            <a:r>
              <a:rPr lang="en-US" dirty="0"/>
              <a:t>A Study of the Champions and Items in League of </a:t>
            </a:r>
            <a:r>
              <a:rPr lang="en-US" dirty="0" smtClean="0"/>
              <a:t>Legends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Tobi Adewoye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4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#3 – ITEM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 contains item statistics, and was obtained using my API key for the League of Legends API with the requests module. I coupled this dataset with information on the gold efficiency of each item, which was scraped from the wiki.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350" y="3651977"/>
            <a:ext cx="4147300" cy="318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4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#3 – ITEM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cleaned dataset was created using a custom class and list and dictionary comprehensions. I had to specially exclude items outside of the scope of the project, and get rid of irrelevant stats.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37" y="3727059"/>
            <a:ext cx="4771403" cy="288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45" y="3829404"/>
            <a:ext cx="5312915" cy="267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4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 #1 – AGE VS Pick/ban/win rates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101" y="2638425"/>
            <a:ext cx="5829798" cy="3101975"/>
          </a:xfrm>
        </p:spPr>
      </p:pic>
    </p:spTree>
    <p:extLst>
      <p:ext uri="{BB962C8B-B14F-4D97-AF65-F5344CB8AC3E}">
        <p14:creationId xmlns:p14="http://schemas.microsoft.com/office/powerpoint/2010/main" val="3478224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 #2 – Class distribution by role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452" y="2638425"/>
            <a:ext cx="5821097" cy="3101975"/>
          </a:xfrm>
        </p:spPr>
      </p:pic>
    </p:spTree>
    <p:extLst>
      <p:ext uri="{BB962C8B-B14F-4D97-AF65-F5344CB8AC3E}">
        <p14:creationId xmlns:p14="http://schemas.microsoft.com/office/powerpoint/2010/main" val="3875569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 #3 – GOLD EFFICIENCY BY ITEM CLASS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452" y="2638425"/>
            <a:ext cx="5821097" cy="3101975"/>
          </a:xfrm>
        </p:spPr>
      </p:pic>
    </p:spTree>
    <p:extLst>
      <p:ext uri="{BB962C8B-B14F-4D97-AF65-F5344CB8AC3E}">
        <p14:creationId xmlns:p14="http://schemas.microsoft.com/office/powerpoint/2010/main" val="16881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#4 and #5 – roles and their average k/d/a and </a:t>
            </a:r>
            <a:r>
              <a:rPr lang="en-US" dirty="0" err="1" smtClean="0"/>
              <a:t>banrates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3390489"/>
            <a:ext cx="1810003" cy="1333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664" y="3871568"/>
            <a:ext cx="7030431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19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of how multifaceted the game is, it is difficult to point to any single metric and say that it can serve as a way of measuring the balance of anything in the game.</a:t>
            </a:r>
          </a:p>
          <a:p>
            <a:r>
              <a:rPr lang="en-US" dirty="0" smtClean="0"/>
              <a:t>However, there is a slight implication that newer champions are somewhat stronger than older 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929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had a tough time using pandas and Python’s built-in OOP functionality, because I still don’t 100% understand how they work.</a:t>
            </a:r>
          </a:p>
          <a:p>
            <a:r>
              <a:rPr lang="en-US" dirty="0" smtClean="0"/>
              <a:t>I think embarking on this project really helped me get a better understanding of data manipulation.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99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League of Legends (2009) is a Multiplayer Online Battle </a:t>
            </a:r>
            <a:r>
              <a:rPr lang="en-US" dirty="0"/>
              <a:t>Arena game. </a:t>
            </a:r>
            <a:r>
              <a:rPr lang="en-US" dirty="0" smtClean="0"/>
              <a:t>It has </a:t>
            </a:r>
            <a:r>
              <a:rPr lang="en-US" dirty="0"/>
              <a:t>over 160 different </a:t>
            </a:r>
            <a:r>
              <a:rPr lang="en-US" dirty="0" smtClean="0"/>
              <a:t>playable </a:t>
            </a:r>
            <a:r>
              <a:rPr lang="en-US" dirty="0"/>
              <a:t>characters, </a:t>
            </a:r>
            <a:r>
              <a:rPr lang="en-US" dirty="0" smtClean="0"/>
              <a:t>which are also known as champions, </a:t>
            </a:r>
            <a:r>
              <a:rPr lang="en-US" dirty="0"/>
              <a:t>and about a hundred items that players can buy in-game to increase their power levels.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a result of the huge variance in games as a result of all the options, what is and isn't strong can be debatable.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try and figure out by what metrics power can be measured in this game, I </a:t>
            </a:r>
            <a:r>
              <a:rPr lang="en-US" dirty="0" smtClean="0"/>
              <a:t>analyzed </a:t>
            </a:r>
            <a:r>
              <a:rPr lang="en-US" dirty="0"/>
              <a:t>the League of Legends 2022 professional season and </a:t>
            </a:r>
            <a:r>
              <a:rPr lang="en-US" dirty="0" smtClean="0"/>
              <a:t>used </a:t>
            </a:r>
            <a:r>
              <a:rPr lang="en-US" dirty="0"/>
              <a:t>the data to compare and contrast champions and items based on age, gold efficiency, win rates, and other metrics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102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768" y="2638425"/>
            <a:ext cx="5506464" cy="3101975"/>
          </a:xfrm>
        </p:spPr>
      </p:pic>
    </p:spTree>
    <p:extLst>
      <p:ext uri="{BB962C8B-B14F-4D97-AF65-F5344CB8AC3E}">
        <p14:creationId xmlns:p14="http://schemas.microsoft.com/office/powerpoint/2010/main" val="3395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520" y="2495803"/>
            <a:ext cx="3870959" cy="387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7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509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Assassin – Builds armor penetration and </a:t>
            </a:r>
            <a:r>
              <a:rPr lang="en-US" dirty="0" err="1" smtClean="0"/>
              <a:t>cooldown</a:t>
            </a:r>
            <a:r>
              <a:rPr lang="en-US" dirty="0" smtClean="0"/>
              <a:t> reduction items to assassinate weaker champions</a:t>
            </a:r>
          </a:p>
          <a:p>
            <a:r>
              <a:rPr lang="en-US" dirty="0" smtClean="0"/>
              <a:t>Fighter – Builds health and attack damage to deal damage over time while sustaining themselves in fights</a:t>
            </a:r>
          </a:p>
          <a:p>
            <a:r>
              <a:rPr lang="en-US" dirty="0" smtClean="0"/>
              <a:t>Mage – Builds ability power and </a:t>
            </a:r>
            <a:r>
              <a:rPr lang="en-US" dirty="0" err="1" smtClean="0"/>
              <a:t>cooldown</a:t>
            </a:r>
            <a:r>
              <a:rPr lang="en-US" dirty="0" smtClean="0"/>
              <a:t> reduction items to deal heavy damage</a:t>
            </a:r>
          </a:p>
          <a:p>
            <a:r>
              <a:rPr lang="en-US" dirty="0" smtClean="0"/>
              <a:t>Marksman – Builds attack speed and critical strike modifiers to deal heavy damage over time</a:t>
            </a:r>
          </a:p>
          <a:p>
            <a:r>
              <a:rPr lang="en-US" dirty="0" smtClean="0"/>
              <a:t>Support – Builds </a:t>
            </a:r>
            <a:r>
              <a:rPr lang="en-US" dirty="0" err="1" smtClean="0"/>
              <a:t>cooldown</a:t>
            </a:r>
            <a:r>
              <a:rPr lang="en-US" dirty="0" smtClean="0"/>
              <a:t> reduction to heal and shield allies</a:t>
            </a:r>
          </a:p>
          <a:p>
            <a:r>
              <a:rPr lang="en-US" dirty="0" smtClean="0"/>
              <a:t>Tank – Builds health and resists to act as a shield for the rest of the team to hide behind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5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#1 – PROPLAY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dataset contains information on every proplay game played in 2022. </a:t>
            </a:r>
          </a:p>
          <a:p>
            <a:r>
              <a:rPr lang="en-US" dirty="0" smtClean="0"/>
              <a:t>149,233 rows, 123 columns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492478"/>
            <a:ext cx="7571744" cy="303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6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#1 – PROPLAY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cleaned the data with pandas.</a:t>
            </a:r>
          </a:p>
          <a:p>
            <a:r>
              <a:rPr lang="en-US" dirty="0" smtClean="0"/>
              <a:t>The cleaned data contains information on each champion’s pick rate per role, ban rate, win rate per role, and Kill/Death/Assist ratio.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787" y="3718165"/>
            <a:ext cx="2971148" cy="2990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69" y="5949613"/>
            <a:ext cx="5798651" cy="8705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069" y="3718165"/>
            <a:ext cx="3634571" cy="213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9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#2 – Champion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dataset contains information on all the champions in the game scraped from the League of Legends wiki using </a:t>
            </a:r>
            <a:r>
              <a:rPr lang="en-US" dirty="0" err="1" smtClean="0"/>
              <a:t>BeautifulSoup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Because some champions have received major reworks since they released, I judged a champion’s age based on the date of their last major gameplay rework if they have one.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686" y="4189035"/>
            <a:ext cx="5048627" cy="255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8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#2 – Champion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cleaned dataset was created using list and dictionary comprehensions, coupled with a custom class.  The data was stored in a json file.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65" y="3420214"/>
            <a:ext cx="4113295" cy="3019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876" y="3420214"/>
            <a:ext cx="4561245" cy="30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471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36</TotalTime>
  <Words>618</Words>
  <Application>Microsoft Office PowerPoint</Application>
  <PresentationFormat>Widescreen</PresentationFormat>
  <Paragraphs>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Parcel</vt:lpstr>
      <vt:lpstr>200 Years of Game DESIGN experience: A Study of the Champions and Items in League of Legends</vt:lpstr>
      <vt:lpstr>Overview</vt:lpstr>
      <vt:lpstr>OVERVIEW</vt:lpstr>
      <vt:lpstr>LANES</vt:lpstr>
      <vt:lpstr>CLASSES</vt:lpstr>
      <vt:lpstr>Dataset #1 – PROPLAY DATA</vt:lpstr>
      <vt:lpstr>Dataset #1 – PROPLAY DATA</vt:lpstr>
      <vt:lpstr>Dataset #2 – Champion information</vt:lpstr>
      <vt:lpstr>Dataset #2 – Champion information</vt:lpstr>
      <vt:lpstr>Dataset #3 – ITEM Information</vt:lpstr>
      <vt:lpstr>Dataset #3 – ITEM Information</vt:lpstr>
      <vt:lpstr>Insight #1 – AGE VS Pick/ban/win rates</vt:lpstr>
      <vt:lpstr>Insight #2 – Class distribution by role</vt:lpstr>
      <vt:lpstr>Insight #3 – GOLD EFFICIENCY BY ITEM CLASS</vt:lpstr>
      <vt:lpstr>Insights #4 and #5 – roles and their average k/d/a and banrates</vt:lpstr>
      <vt:lpstr>RESULTS AND CONCLUSION</vt:lpstr>
      <vt:lpstr>CHALLENGES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2000 Years of Game Development: A Study of the Champions and Items in League of Legends</dc:title>
  <dc:creator>Oluwatobi Adewoye</dc:creator>
  <cp:lastModifiedBy>Oluwatobi Adewoye</cp:lastModifiedBy>
  <cp:revision>37</cp:revision>
  <dcterms:created xsi:type="dcterms:W3CDTF">2023-04-30T20:10:43Z</dcterms:created>
  <dcterms:modified xsi:type="dcterms:W3CDTF">2023-04-30T20:47:09Z</dcterms:modified>
</cp:coreProperties>
</file>