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42" r:id="rId3"/>
    <p:sldId id="307" r:id="rId4"/>
    <p:sldId id="315" r:id="rId5"/>
    <p:sldId id="314" r:id="rId6"/>
    <p:sldId id="321" r:id="rId7"/>
    <p:sldId id="318" r:id="rId8"/>
    <p:sldId id="326" r:id="rId9"/>
    <p:sldId id="330" r:id="rId10"/>
    <p:sldId id="331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31/3/2023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jpe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0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20.png"/><Relationship Id="rId21" Type="http://schemas.openxmlformats.org/officeDocument/2006/relationships/image" Target="../media/image51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17" Type="http://schemas.openxmlformats.org/officeDocument/2006/relationships/image" Target="../media/image47.png"/><Relationship Id="rId2" Type="http://schemas.openxmlformats.org/officeDocument/2006/relationships/image" Target="../media/image29.png"/><Relationship Id="rId16" Type="http://schemas.openxmlformats.org/officeDocument/2006/relationships/image" Target="../media/image44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0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390.png"/><Relationship Id="rId19" Type="http://schemas.openxmlformats.org/officeDocument/2006/relationships/image" Target="../media/image49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0.png"/><Relationship Id="rId22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30.png"/><Relationship Id="rId17" Type="http://schemas.openxmlformats.org/officeDocument/2006/relationships/image" Target="../media/image62.png"/><Relationship Id="rId2" Type="http://schemas.openxmlformats.org/officeDocument/2006/relationships/image" Target="../media/image4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5.png"/><Relationship Id="rId5" Type="http://schemas.openxmlformats.org/officeDocument/2006/relationships/image" Target="../media/image450.png"/><Relationship Id="rId15" Type="http://schemas.openxmlformats.org/officeDocument/2006/relationships/image" Target="../media/image60.png"/><Relationship Id="rId10" Type="http://schemas.openxmlformats.org/officeDocument/2006/relationships/image" Target="../media/image500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CDI</a:t>
            </a:r>
            <a:br>
              <a:rPr lang="es-A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Resolución de Ejercicios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FC3636-A4D3-4B3D-97F1-9F3C34AE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2390775" cy="714375"/>
          </a:xfrm>
          <a:prstGeom prst="rect">
            <a:avLst/>
          </a:prstGeom>
        </p:spPr>
      </p:pic>
      <p:pic>
        <p:nvPicPr>
          <p:cNvPr id="5" name="Picture 4" descr="Numero E: constante, es, euler, matematicas, math, math , number ...">
            <a:extLst>
              <a:ext uri="{FF2B5EF4-FFF2-40B4-BE49-F238E27FC236}">
                <a16:creationId xmlns:a16="http://schemas.microsoft.com/office/drawing/2014/main" id="{FCA6F223-168F-4ACB-A78A-89FD1655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24820"/>
            <a:ext cx="1872208" cy="90703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4C51062-031F-4B7E-94DD-083877BBB4B6}"/>
                  </a:ext>
                </a:extLst>
              </p:cNvPr>
              <p:cNvSpPr txBox="1"/>
              <p:nvPr/>
            </p:nvSpPr>
            <p:spPr>
              <a:xfrm>
                <a:off x="-4812" y="1242961"/>
                <a:ext cx="3208660" cy="84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4C51062-031F-4B7E-94DD-083877BBB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2" y="1242961"/>
                <a:ext cx="3208660" cy="844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A695D0-23AD-4750-B045-D99457191531}"/>
                  </a:ext>
                </a:extLst>
              </p:cNvPr>
              <p:cNvSpPr txBox="1"/>
              <p:nvPr/>
            </p:nvSpPr>
            <p:spPr>
              <a:xfrm>
                <a:off x="-30448" y="3145615"/>
                <a:ext cx="4746464" cy="12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−2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num>
                                        <m:den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)(2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+8)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A695D0-23AD-4750-B045-D9945719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48" y="3145615"/>
                <a:ext cx="4746464" cy="12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1BF4097-5CD1-42E3-892C-55E24396A6F8}"/>
                  </a:ext>
                </a:extLst>
              </p:cNvPr>
              <p:cNvSpPr txBox="1"/>
              <p:nvPr/>
            </p:nvSpPr>
            <p:spPr>
              <a:xfrm>
                <a:off x="17128" y="5569948"/>
                <a:ext cx="2218264" cy="749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limLow>
                                <m:limLow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−16</m:t>
                              </m:r>
                            </m:num>
                            <m:den>
                              <m:limLow>
                                <m:limLow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1BF4097-5CD1-42E3-892C-55E24396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" y="5569948"/>
                <a:ext cx="2218264" cy="74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525D40C-2E0C-4F44-A046-290A6F581E03}"/>
                  </a:ext>
                </a:extLst>
              </p:cNvPr>
              <p:cNvSpPr txBox="1"/>
              <p:nvPr/>
            </p:nvSpPr>
            <p:spPr>
              <a:xfrm>
                <a:off x="5363294" y="4503119"/>
                <a:ext cx="3493468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525D40C-2E0C-4F44-A046-290A6F58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294" y="4503119"/>
                <a:ext cx="3493468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243A18-70E3-413E-A666-C350ED5B867D}"/>
                  </a:ext>
                </a:extLst>
              </p:cNvPr>
              <p:cNvSpPr txBox="1"/>
              <p:nvPr/>
            </p:nvSpPr>
            <p:spPr>
              <a:xfrm>
                <a:off x="17128" y="4503119"/>
                <a:ext cx="2376264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−2(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+8)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243A18-70E3-413E-A666-C350ED5B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" y="4503119"/>
                <a:ext cx="2376264" cy="657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0002A6-B8A4-499F-AE65-C159F51A789F}"/>
                  </a:ext>
                </a:extLst>
              </p:cNvPr>
              <p:cNvSpPr txBox="1"/>
              <p:nvPr/>
            </p:nvSpPr>
            <p:spPr>
              <a:xfrm>
                <a:off x="-108520" y="2204061"/>
                <a:ext cx="4976676" cy="1087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num>
                                        <m:den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+8)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0002A6-B8A4-499F-AE65-C159F51A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204061"/>
                <a:ext cx="4976676" cy="10872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1088BB3-2E44-41A5-BB7A-61E85577191B}"/>
                  </a:ext>
                </a:extLst>
              </p:cNvPr>
              <p:cNvSpPr txBox="1"/>
              <p:nvPr/>
            </p:nvSpPr>
            <p:spPr>
              <a:xfrm>
                <a:off x="2754482" y="1231118"/>
                <a:ext cx="3274241" cy="97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s-AR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num>
                                        <m:den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1088BB3-2E44-41A5-BB7A-61E85577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82" y="1231118"/>
                <a:ext cx="3274241" cy="977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C53D54-5522-474A-AB93-D982F8AC4F04}"/>
                  </a:ext>
                </a:extLst>
              </p:cNvPr>
              <p:cNvSpPr txBox="1"/>
              <p:nvPr/>
            </p:nvSpPr>
            <p:spPr>
              <a:xfrm>
                <a:off x="4487649" y="3488876"/>
                <a:ext cx="2530509" cy="640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).(2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+8)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C53D54-5522-474A-AB93-D982F8AC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49" y="3488876"/>
                <a:ext cx="2530509" cy="640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3429699-7DF1-47B8-83A5-5D60278137B9}"/>
                  </a:ext>
                </a:extLst>
              </p:cNvPr>
              <p:cNvSpPr txBox="1"/>
              <p:nvPr/>
            </p:nvSpPr>
            <p:spPr>
              <a:xfrm>
                <a:off x="2342784" y="4523486"/>
                <a:ext cx="1879540" cy="948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3429699-7DF1-47B8-83A5-5D602781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84" y="4523486"/>
                <a:ext cx="1879540" cy="948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352DF90-7C6A-4AE7-B3F9-0E17C3176909}"/>
                  </a:ext>
                </a:extLst>
              </p:cNvPr>
              <p:cNvSpPr txBox="1"/>
              <p:nvPr/>
            </p:nvSpPr>
            <p:spPr>
              <a:xfrm>
                <a:off x="1789658" y="5689670"/>
                <a:ext cx="3666848" cy="939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limLow>
                                <m:limLow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limLow>
                                <m:limLowPr>
                                  <m:ctrlP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−4+0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1+0</m:t>
                              </m:r>
                            </m:den>
                          </m:f>
                        </m:sup>
                      </m:sSup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352DF90-7C6A-4AE7-B3F9-0E17C317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58" y="5689670"/>
                <a:ext cx="3666848" cy="939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48C06E-BDF5-4807-90CD-C7B08F5B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16632"/>
            <a:ext cx="8677275" cy="2762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ABA94D-B36D-44B2-BBC0-49330B8B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78882"/>
            <a:ext cx="7677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6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2F26414-02F1-4D59-B479-4DC60147473E}"/>
                  </a:ext>
                </a:extLst>
              </p:cNvPr>
              <p:cNvSpPr txBox="1"/>
              <p:nvPr/>
            </p:nvSpPr>
            <p:spPr>
              <a:xfrm>
                <a:off x="171517" y="908720"/>
                <a:ext cx="2002471" cy="515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2F26414-02F1-4D59-B479-4DC60147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7" y="908720"/>
                <a:ext cx="2002471" cy="515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482E3ED-C42F-4D3B-9042-0BCA79ADC4DD}"/>
                  </a:ext>
                </a:extLst>
              </p:cNvPr>
              <p:cNvSpPr txBox="1"/>
              <p:nvPr/>
            </p:nvSpPr>
            <p:spPr>
              <a:xfrm>
                <a:off x="3292668" y="1640763"/>
                <a:ext cx="2592288" cy="608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482E3ED-C42F-4D3B-9042-0BCA79AD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68" y="1640763"/>
                <a:ext cx="2592288" cy="608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FB46DB5F-6D90-48B5-AE25-90095FDD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7" y="188640"/>
            <a:ext cx="238125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CBD94C-76C6-48E2-8045-D8DF972E9103}"/>
                  </a:ext>
                </a:extLst>
              </p:cNvPr>
              <p:cNvSpPr txBox="1"/>
              <p:nvPr/>
            </p:nvSpPr>
            <p:spPr>
              <a:xfrm>
                <a:off x="171517" y="3713010"/>
                <a:ext cx="2019142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𝑡𝑔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CBD94C-76C6-48E2-8045-D8DF972E9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7" y="3713010"/>
                <a:ext cx="2019142" cy="420051"/>
              </a:xfrm>
              <a:prstGeom prst="rect">
                <a:avLst/>
              </a:prstGeom>
              <a:blipFill>
                <a:blip r:embed="rId5"/>
                <a:stretch>
                  <a:fillRect r="-302" b="-159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C906A294-B46B-45D7-BA75-4172EAD0D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55" y="2896293"/>
            <a:ext cx="2457450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4967CBA-3548-4F1F-BE33-91C68B9891F5}"/>
                  </a:ext>
                </a:extLst>
              </p:cNvPr>
              <p:cNvSpPr txBox="1"/>
              <p:nvPr/>
            </p:nvSpPr>
            <p:spPr>
              <a:xfrm>
                <a:off x="2771800" y="4471756"/>
                <a:ext cx="2736304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𝑡𝑔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4967CBA-3548-4F1F-BE33-91C68B989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1756"/>
                <a:ext cx="2736304" cy="51238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2A4B0A-BD3C-4DC4-8CB6-A44B8CA389EA}"/>
                  </a:ext>
                </a:extLst>
              </p:cNvPr>
              <p:cNvSpPr txBox="1"/>
              <p:nvPr/>
            </p:nvSpPr>
            <p:spPr>
              <a:xfrm>
                <a:off x="2032122" y="836651"/>
                <a:ext cx="2002471" cy="608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2A4B0A-BD3C-4DC4-8CB6-A44B8CA3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22" y="836651"/>
                <a:ext cx="2002471" cy="608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6252E27-6D95-4F69-AA83-90B4DED985B9}"/>
                  </a:ext>
                </a:extLst>
              </p:cNvPr>
              <p:cNvSpPr txBox="1"/>
              <p:nvPr/>
            </p:nvSpPr>
            <p:spPr>
              <a:xfrm>
                <a:off x="3847667" y="871338"/>
                <a:ext cx="584569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6252E27-6D95-4F69-AA83-90B4DED98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67" y="871338"/>
                <a:ext cx="584569" cy="553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B19939E-8084-4604-899D-08AFAE1D1B1B}"/>
                  </a:ext>
                </a:extLst>
              </p:cNvPr>
              <p:cNvSpPr txBox="1"/>
              <p:nvPr/>
            </p:nvSpPr>
            <p:spPr>
              <a:xfrm>
                <a:off x="3851920" y="3667644"/>
                <a:ext cx="2220683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>
                          <a:latin typeface="Cambria Math" panose="02040503050406030204" pitchFamily="18" charset="0"/>
                        </a:rPr>
                        <m:t>𝑠𝑒𝑛</m:t>
                      </m:r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𝑡𝑔</m:t>
                          </m:r>
                        </m:e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B19939E-8084-4604-899D-08AFAE1D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67644"/>
                <a:ext cx="2220683" cy="510781"/>
              </a:xfrm>
              <a:prstGeom prst="rect">
                <a:avLst/>
              </a:prstGeom>
              <a:blipFill>
                <a:blip r:embed="rId10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B678F3C-1644-4FD3-BB9A-6BAED0279358}"/>
                  </a:ext>
                </a:extLst>
              </p:cNvPr>
              <p:cNvSpPr txBox="1"/>
              <p:nvPr/>
            </p:nvSpPr>
            <p:spPr>
              <a:xfrm>
                <a:off x="2133386" y="3667644"/>
                <a:ext cx="1819799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𝑠𝑒𝑛</m:t>
                      </m:r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𝑡𝑔</m:t>
                          </m:r>
                        </m:e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B678F3C-1644-4FD3-BB9A-6BAED027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86" y="3667644"/>
                <a:ext cx="1819799" cy="510781"/>
              </a:xfrm>
              <a:prstGeom prst="rect">
                <a:avLst/>
              </a:prstGeom>
              <a:blipFill>
                <a:blip r:embed="rId11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17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865BDD-1970-46CF-98C8-217335C9F529}"/>
                  </a:ext>
                </a:extLst>
              </p:cNvPr>
              <p:cNvSpPr txBox="1"/>
              <p:nvPr/>
            </p:nvSpPr>
            <p:spPr>
              <a:xfrm>
                <a:off x="71500" y="962418"/>
                <a:ext cx="3276364" cy="65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865BDD-1970-46CF-98C8-217335C9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962418"/>
                <a:ext cx="3276364" cy="656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11F0AB09-997D-4610-AA67-2B472BEB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1" y="216963"/>
            <a:ext cx="2619375" cy="63817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EC4BEC8-E124-4E8C-8653-BE84C320C266}"/>
              </a:ext>
            </a:extLst>
          </p:cNvPr>
          <p:cNvCxnSpPr>
            <a:stCxn id="5" idx="3"/>
          </p:cNvCxnSpPr>
          <p:nvPr/>
        </p:nvCxnSpPr>
        <p:spPr>
          <a:xfrm>
            <a:off x="2728346" y="536051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0104E9-B8D4-4180-96A0-A79FD5ECD01F}"/>
                  </a:ext>
                </a:extLst>
              </p:cNvPr>
              <p:cNvSpPr txBox="1"/>
              <p:nvPr/>
            </p:nvSpPr>
            <p:spPr>
              <a:xfrm>
                <a:off x="3845538" y="450674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0104E9-B8D4-4180-96A0-A79FD5EC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38" y="450674"/>
                <a:ext cx="2880320" cy="484043"/>
              </a:xfrm>
              <a:prstGeom prst="rect">
                <a:avLst/>
              </a:prstGeom>
              <a:blipFill>
                <a:blip r:embed="rId4"/>
                <a:stretch>
                  <a:fillRect l="-1907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BEF6FB8-AB05-4ED8-A303-4ECD9542C572}"/>
                  </a:ext>
                </a:extLst>
              </p:cNvPr>
              <p:cNvSpPr txBox="1"/>
              <p:nvPr/>
            </p:nvSpPr>
            <p:spPr>
              <a:xfrm>
                <a:off x="71500" y="1821655"/>
                <a:ext cx="3108210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s-A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13)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EF6FB8-AB05-4ED8-A303-4ECD9542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1821655"/>
                <a:ext cx="3108210" cy="630109"/>
              </a:xfrm>
              <a:prstGeom prst="rect">
                <a:avLst/>
              </a:prstGeom>
              <a:blipFill rotWithShape="1">
                <a:blip r:embed="rId5"/>
                <a:stretch>
                  <a:fillRect r="-115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0715D361-A8E5-4B8B-8103-1FB518E9F52C}"/>
              </a:ext>
            </a:extLst>
          </p:cNvPr>
          <p:cNvSpPr txBox="1"/>
          <p:nvPr/>
        </p:nvSpPr>
        <p:spPr>
          <a:xfrm>
            <a:off x="82693" y="278596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Cálculos auxiliares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B28E099-5B3A-4455-B0EA-67CC3EBA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0704" y="3124514"/>
            <a:ext cx="5099368" cy="281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8FFD21C-9F4B-4032-9BA4-5D713A935EC1}"/>
                  </a:ext>
                </a:extLst>
              </p:cNvPr>
              <p:cNvSpPr txBox="1"/>
              <p:nvPr/>
            </p:nvSpPr>
            <p:spPr>
              <a:xfrm>
                <a:off x="3475261" y="988964"/>
                <a:ext cx="3907706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s-A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13)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8FFD21C-9F4B-4032-9BA4-5D713A93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61" y="988964"/>
                <a:ext cx="3907706" cy="630109"/>
              </a:xfrm>
              <a:prstGeom prst="rect">
                <a:avLst/>
              </a:prstGeom>
              <a:blipFill>
                <a:blip r:embed="rId7"/>
                <a:stretch>
                  <a:fillRect r="-21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C9B5F74-7004-40EB-82B9-AC611DDADA7F}"/>
                  </a:ext>
                </a:extLst>
              </p:cNvPr>
              <p:cNvSpPr txBox="1"/>
              <p:nvPr/>
            </p:nvSpPr>
            <p:spPr>
              <a:xfrm>
                <a:off x="3452239" y="1858120"/>
                <a:ext cx="4584700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2.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+2.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/>
                            </a:rPr>
                            <m:t>−4.(−2)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+13 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+6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9B5F74-7004-40EB-82B9-AC611DDA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39" y="1858120"/>
                <a:ext cx="4584700" cy="63010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F33A055-94D3-4514-862E-B30F74ABE199}"/>
              </a:ext>
            </a:extLst>
          </p:cNvPr>
          <p:cNvCxnSpPr/>
          <p:nvPr/>
        </p:nvCxnSpPr>
        <p:spPr>
          <a:xfrm>
            <a:off x="4345240" y="986887"/>
            <a:ext cx="1080120" cy="7839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  <p:bldP spid="15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1C66E7A-7445-49C3-BC77-93E40BC6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1781175" cy="6191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D55E901-F5E1-4E02-8EA6-7C82FC1F34AE}"/>
              </a:ext>
            </a:extLst>
          </p:cNvPr>
          <p:cNvCxnSpPr/>
          <p:nvPr/>
        </p:nvCxnSpPr>
        <p:spPr>
          <a:xfrm>
            <a:off x="2100653" y="795136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DE10AFB-BFCE-4AEC-9597-921816B13819}"/>
                  </a:ext>
                </a:extLst>
              </p:cNvPr>
              <p:cNvSpPr txBox="1"/>
              <p:nvPr/>
            </p:nvSpPr>
            <p:spPr>
              <a:xfrm>
                <a:off x="3217845" y="709759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DE10AFB-BFCE-4AEC-9597-921816B13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45" y="709759"/>
                <a:ext cx="2880320" cy="484043"/>
              </a:xfrm>
              <a:prstGeom prst="rect">
                <a:avLst/>
              </a:prstGeom>
              <a:blipFill>
                <a:blip r:embed="rId3"/>
                <a:stretch>
                  <a:fillRect l="-1907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B5D0D76-0197-4B60-AE26-50796B22FC6D}"/>
                  </a:ext>
                </a:extLst>
              </p:cNvPr>
              <p:cNvSpPr txBox="1"/>
              <p:nvPr/>
            </p:nvSpPr>
            <p:spPr>
              <a:xfrm>
                <a:off x="168763" y="1332660"/>
                <a:ext cx="1594926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B5D0D76-0197-4B60-AE26-50796B22F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3" y="1332660"/>
                <a:ext cx="1594926" cy="59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6C6DE6-F446-4D1A-8D01-5CF377F0A4D4}"/>
                  </a:ext>
                </a:extLst>
              </p:cNvPr>
              <p:cNvSpPr txBox="1"/>
              <p:nvPr/>
            </p:nvSpPr>
            <p:spPr>
              <a:xfrm>
                <a:off x="3585259" y="2119196"/>
                <a:ext cx="2706944" cy="652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6C6DE6-F446-4D1A-8D01-5CF377F0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59" y="2119196"/>
                <a:ext cx="2706944" cy="652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990676-EE3C-4F71-AF88-402B7AEF901C}"/>
              </a:ext>
            </a:extLst>
          </p:cNvPr>
          <p:cNvCxnSpPr/>
          <p:nvPr/>
        </p:nvCxnSpPr>
        <p:spPr>
          <a:xfrm>
            <a:off x="2195736" y="1193802"/>
            <a:ext cx="360040" cy="925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E3F620-BA7C-4535-8F59-15433BAD56B4}"/>
                  </a:ext>
                </a:extLst>
              </p:cNvPr>
              <p:cNvSpPr txBox="1"/>
              <p:nvPr/>
            </p:nvSpPr>
            <p:spPr>
              <a:xfrm>
                <a:off x="1710679" y="1331820"/>
                <a:ext cx="1997225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E3F620-BA7C-4535-8F59-15433BAD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79" y="1331820"/>
                <a:ext cx="1997225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40D25EC-A318-4615-87DA-01C8B9134D94}"/>
                  </a:ext>
                </a:extLst>
              </p:cNvPr>
              <p:cNvSpPr txBox="1"/>
              <p:nvPr/>
            </p:nvSpPr>
            <p:spPr>
              <a:xfrm>
                <a:off x="3276261" y="1323073"/>
                <a:ext cx="1871803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40D25EC-A318-4615-87DA-01C8B913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61" y="1323073"/>
                <a:ext cx="1871803" cy="590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60BDA76-49C9-48E8-8358-AE44E44AAD5B}"/>
                  </a:ext>
                </a:extLst>
              </p:cNvPr>
              <p:cNvSpPr txBox="1"/>
              <p:nvPr/>
            </p:nvSpPr>
            <p:spPr>
              <a:xfrm>
                <a:off x="4781350" y="1323073"/>
                <a:ext cx="1570682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60BDA76-49C9-48E8-8358-AE44E44A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50" y="1323073"/>
                <a:ext cx="1570682" cy="590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0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FF5ADA-25CE-4992-976E-D7A1598F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1733550" cy="74295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53EA45E-5053-4DAA-94B4-702657AD4E01}"/>
              </a:ext>
            </a:extLst>
          </p:cNvPr>
          <p:cNvCxnSpPr/>
          <p:nvPr/>
        </p:nvCxnSpPr>
        <p:spPr>
          <a:xfrm>
            <a:off x="1874838" y="676940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51AB27-140C-431B-9681-D321AA2F89D0}"/>
                  </a:ext>
                </a:extLst>
              </p:cNvPr>
              <p:cNvSpPr txBox="1"/>
              <p:nvPr/>
            </p:nvSpPr>
            <p:spPr>
              <a:xfrm>
                <a:off x="2992030" y="591563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51AB27-140C-431B-9681-D321AA2F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30" y="591563"/>
                <a:ext cx="2880320" cy="484043"/>
              </a:xfrm>
              <a:prstGeom prst="rect">
                <a:avLst/>
              </a:prstGeom>
              <a:blipFill>
                <a:blip r:embed="rId3"/>
                <a:stretch>
                  <a:fillRect l="-1907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2DFC549-168D-4C5B-8205-1E5B405A992E}"/>
                  </a:ext>
                </a:extLst>
              </p:cNvPr>
              <p:cNvSpPr txBox="1"/>
              <p:nvPr/>
            </p:nvSpPr>
            <p:spPr>
              <a:xfrm>
                <a:off x="-25288" y="1267354"/>
                <a:ext cx="1733550" cy="610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2DFC549-168D-4C5B-8205-1E5B405A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88" y="1267354"/>
                <a:ext cx="1733550" cy="610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037EA5-3978-4349-A6FB-F63A88EF0428}"/>
                  </a:ext>
                </a:extLst>
              </p:cNvPr>
              <p:cNvSpPr txBox="1"/>
              <p:nvPr/>
            </p:nvSpPr>
            <p:spPr>
              <a:xfrm>
                <a:off x="0" y="2245427"/>
                <a:ext cx="2736304" cy="634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+5−9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037EA5-3978-4349-A6FB-F63A88EF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5427"/>
                <a:ext cx="2736304" cy="634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742B8BB-575B-481B-B872-2EEE811FEDAC}"/>
                  </a:ext>
                </a:extLst>
              </p:cNvPr>
              <p:cNvSpPr txBox="1"/>
              <p:nvPr/>
            </p:nvSpPr>
            <p:spPr>
              <a:xfrm>
                <a:off x="2627784" y="2966429"/>
                <a:ext cx="2218184" cy="610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742B8BB-575B-481B-B872-2EEE811F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66429"/>
                <a:ext cx="2218184" cy="610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9E4DF9D-8953-4193-9444-9CA0332B6558}"/>
                  </a:ext>
                </a:extLst>
              </p:cNvPr>
              <p:cNvSpPr txBox="1"/>
              <p:nvPr/>
            </p:nvSpPr>
            <p:spPr>
              <a:xfrm>
                <a:off x="1619672" y="1258864"/>
                <a:ext cx="3226296" cy="68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9E4DF9D-8953-4193-9444-9CA0332B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58864"/>
                <a:ext cx="3226296" cy="685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826671-4068-4502-BFC2-4074145EAF7B}"/>
                  </a:ext>
                </a:extLst>
              </p:cNvPr>
              <p:cNvSpPr txBox="1"/>
              <p:nvPr/>
            </p:nvSpPr>
            <p:spPr>
              <a:xfrm>
                <a:off x="4716016" y="1221738"/>
                <a:ext cx="3116982" cy="68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+5</m:t>
                                      </m:r>
                                    </m:e>
                                  </m:rad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826671-4068-4502-BFC2-4074145E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221738"/>
                <a:ext cx="3116982" cy="6855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3157E3D-DAD7-4F7E-B48E-FEF7EDBA3A1C}"/>
                  </a:ext>
                </a:extLst>
              </p:cNvPr>
              <p:cNvSpPr txBox="1"/>
              <p:nvPr/>
            </p:nvSpPr>
            <p:spPr>
              <a:xfrm>
                <a:off x="2478818" y="2245427"/>
                <a:ext cx="2952328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3157E3D-DAD7-4F7E-B48E-FEF7EDBA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18" y="2245427"/>
                <a:ext cx="2952328" cy="62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60C9C46-363F-400C-B72B-1FC3124D444F}"/>
                  </a:ext>
                </a:extLst>
              </p:cNvPr>
              <p:cNvSpPr txBox="1"/>
              <p:nvPr/>
            </p:nvSpPr>
            <p:spPr>
              <a:xfrm>
                <a:off x="5085312" y="2220401"/>
                <a:ext cx="2016224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60C9C46-363F-400C-B72B-1FC3124D4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12" y="2220401"/>
                <a:ext cx="2016224" cy="62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F6C0484-662E-4607-A720-2B32C84C519D}"/>
                  </a:ext>
                </a:extLst>
              </p:cNvPr>
              <p:cNvSpPr txBox="1"/>
              <p:nvPr/>
            </p:nvSpPr>
            <p:spPr>
              <a:xfrm>
                <a:off x="6941891" y="2220401"/>
                <a:ext cx="1782213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F6C0484-662E-4607-A720-2B32C84C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91" y="2220401"/>
                <a:ext cx="1782213" cy="62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B957194-771D-4C00-92B9-D70F59A38764}"/>
              </a:ext>
            </a:extLst>
          </p:cNvPr>
          <p:cNvCxnSpPr/>
          <p:nvPr/>
        </p:nvCxnSpPr>
        <p:spPr>
          <a:xfrm flipH="1">
            <a:off x="3232820" y="2053379"/>
            <a:ext cx="1199370" cy="8759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6" grpId="0"/>
      <p:bldP spid="12" grpId="0"/>
      <p:bldP spid="13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128DBF-7D1F-42F9-8FF6-F0D60350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1495425" cy="61912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01685D-4A08-4341-81AA-A1F84E16FF29}"/>
              </a:ext>
            </a:extLst>
          </p:cNvPr>
          <p:cNvCxnSpPr/>
          <p:nvPr/>
        </p:nvCxnSpPr>
        <p:spPr>
          <a:xfrm>
            <a:off x="1726616" y="634057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8CE644-C592-4914-9F9B-BD7192CCCC07}"/>
                  </a:ext>
                </a:extLst>
              </p:cNvPr>
              <p:cNvSpPr txBox="1"/>
              <p:nvPr/>
            </p:nvSpPr>
            <p:spPr>
              <a:xfrm>
                <a:off x="2843808" y="548680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8CE644-C592-4914-9F9B-BD7192CC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8680"/>
                <a:ext cx="2880320" cy="484043"/>
              </a:xfrm>
              <a:prstGeom prst="rect">
                <a:avLst/>
              </a:prstGeom>
              <a:blipFill>
                <a:blip r:embed="rId3"/>
                <a:stretch>
                  <a:fillRect l="-1907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EAEA30-85AF-4BC3-A1B8-D4FD23341CF6}"/>
                  </a:ext>
                </a:extLst>
              </p:cNvPr>
              <p:cNvSpPr txBox="1"/>
              <p:nvPr/>
            </p:nvSpPr>
            <p:spPr>
              <a:xfrm>
                <a:off x="179512" y="1180654"/>
                <a:ext cx="1440160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EAEA30-85AF-4BC3-A1B8-D4FD2334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0654"/>
                <a:ext cx="1440160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4ED5EE-CF31-4FBD-A14E-59965A231A7B}"/>
                  </a:ext>
                </a:extLst>
              </p:cNvPr>
              <p:cNvSpPr txBox="1"/>
              <p:nvPr/>
            </p:nvSpPr>
            <p:spPr>
              <a:xfrm>
                <a:off x="1660869" y="1976179"/>
                <a:ext cx="201622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24ED5EE-CF31-4FBD-A14E-59965A231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69" y="1976179"/>
                <a:ext cx="2016224" cy="5549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38874393-CB51-47CD-9A33-BEB3E7EB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6" y="2781300"/>
            <a:ext cx="1695450" cy="64770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62EF4AD-8E4A-4DE6-B9FB-7B30CC9622A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726616" y="2987369"/>
            <a:ext cx="1123574" cy="15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A38F54-1B5D-45DC-9373-E0C80D09F223}"/>
                  </a:ext>
                </a:extLst>
              </p:cNvPr>
              <p:cNvSpPr txBox="1"/>
              <p:nvPr/>
            </p:nvSpPr>
            <p:spPr>
              <a:xfrm>
                <a:off x="2850190" y="2745347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A38F54-1B5D-45DC-9373-E0C80D09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90" y="2745347"/>
                <a:ext cx="2880320" cy="484043"/>
              </a:xfrm>
              <a:prstGeom prst="rect">
                <a:avLst/>
              </a:prstGeom>
              <a:blipFill>
                <a:blip r:embed="rId7"/>
                <a:stretch>
                  <a:fillRect l="-1907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1AC7FBD-8D77-463D-B62A-0C4C92A7DE4C}"/>
                  </a:ext>
                </a:extLst>
              </p:cNvPr>
              <p:cNvSpPr txBox="1"/>
              <p:nvPr/>
            </p:nvSpPr>
            <p:spPr>
              <a:xfrm>
                <a:off x="-35278" y="3403949"/>
                <a:ext cx="1637009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 b="0" i="0" smtClean="0">
                                      <a:latin typeface="Cambria Math" panose="02040503050406030204" pitchFamily="18" charset="0"/>
                                    </a:rPr>
                                    <m:t>tg</m:t>
                                  </m:r>
                                </m:fName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1AC7FBD-8D77-463D-B62A-0C4C92A7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78" y="3403949"/>
                <a:ext cx="1637009" cy="586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42C37CB-C52E-4F61-A94C-2ECC09746106}"/>
                  </a:ext>
                </a:extLst>
              </p:cNvPr>
              <p:cNvSpPr txBox="1"/>
              <p:nvPr/>
            </p:nvSpPr>
            <p:spPr>
              <a:xfrm>
                <a:off x="9085" y="4484069"/>
                <a:ext cx="2601774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AR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42C37CB-C52E-4F61-A94C-2ECC09746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" y="4484069"/>
                <a:ext cx="2601774" cy="630109"/>
              </a:xfrm>
              <a:prstGeom prst="rect">
                <a:avLst/>
              </a:prstGeom>
              <a:blipFill>
                <a:blip r:embed="rId9"/>
                <a:stretch>
                  <a:fillRect r="-9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CCBD514-E5BB-4206-9E6B-97BF349D0F3F}"/>
                  </a:ext>
                </a:extLst>
              </p:cNvPr>
              <p:cNvSpPr txBox="1"/>
              <p:nvPr/>
            </p:nvSpPr>
            <p:spPr>
              <a:xfrm>
                <a:off x="43415" y="5363907"/>
                <a:ext cx="1905446" cy="59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1+1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CCBD514-E5BB-4206-9E6B-97BF349D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" y="5363907"/>
                <a:ext cx="1905446" cy="598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F234220-5937-4859-9C71-D98CD007B937}"/>
                  </a:ext>
                </a:extLst>
              </p:cNvPr>
              <p:cNvSpPr txBox="1"/>
              <p:nvPr/>
            </p:nvSpPr>
            <p:spPr>
              <a:xfrm>
                <a:off x="2708877" y="6068245"/>
                <a:ext cx="2414538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 b="0" i="0" smtClean="0">
                                      <a:latin typeface="Cambria Math" panose="02040503050406030204" pitchFamily="18" charset="0"/>
                                    </a:rPr>
                                    <m:t>tg</m:t>
                                  </m:r>
                                </m:fName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F234220-5937-4859-9C71-D98CD007B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77" y="6068245"/>
                <a:ext cx="2414538" cy="586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o 20">
            <a:extLst>
              <a:ext uri="{FF2B5EF4-FFF2-40B4-BE49-F238E27FC236}">
                <a16:creationId xmlns:a16="http://schemas.microsoft.com/office/drawing/2014/main" id="{7AE09150-C092-4561-B2C7-F32F44A38E85}"/>
              </a:ext>
            </a:extLst>
          </p:cNvPr>
          <p:cNvSpPr/>
          <p:nvPr/>
        </p:nvSpPr>
        <p:spPr>
          <a:xfrm rot="7136659">
            <a:off x="4261792" y="3430674"/>
            <a:ext cx="1368152" cy="22165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0AF8A1-9B8A-4CC7-A3A1-96433C38CD58}"/>
                  </a:ext>
                </a:extLst>
              </p:cNvPr>
              <p:cNvSpPr txBox="1"/>
              <p:nvPr/>
            </p:nvSpPr>
            <p:spPr>
              <a:xfrm>
                <a:off x="4945868" y="5341308"/>
                <a:ext cx="581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0AF8A1-9B8A-4CC7-A3A1-96433C38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868" y="5341308"/>
                <a:ext cx="5816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FA77B8C-7056-4188-85D9-7ACCBD98DC71}"/>
                  </a:ext>
                </a:extLst>
              </p:cNvPr>
              <p:cNvSpPr txBox="1"/>
              <p:nvPr/>
            </p:nvSpPr>
            <p:spPr>
              <a:xfrm>
                <a:off x="1445568" y="1173755"/>
                <a:ext cx="15841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FA77B8C-7056-4188-85D9-7ACCBD98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68" y="1173755"/>
                <a:ext cx="1584176" cy="5549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35EA04E-7C0F-4E84-97C6-6E27B50D97CD}"/>
                  </a:ext>
                </a:extLst>
              </p:cNvPr>
              <p:cNvSpPr txBox="1"/>
              <p:nvPr/>
            </p:nvSpPr>
            <p:spPr>
              <a:xfrm>
                <a:off x="3035034" y="1180654"/>
                <a:ext cx="15841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35EA04E-7C0F-4E84-97C6-6E27B50D9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34" y="1180654"/>
                <a:ext cx="1584176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49229F-DC2C-4E72-87A9-6BE77D942A3F}"/>
                  </a:ext>
                </a:extLst>
              </p:cNvPr>
              <p:cNvSpPr txBox="1"/>
              <p:nvPr/>
            </p:nvSpPr>
            <p:spPr>
              <a:xfrm>
                <a:off x="4619210" y="1149583"/>
                <a:ext cx="1965970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  <m:func>
                        <m:func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49229F-DC2C-4E72-87A9-6BE77D94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210" y="1149583"/>
                <a:ext cx="1965970" cy="55496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F69E6DD-3F99-4A5D-841D-49F61314D554}"/>
                  </a:ext>
                </a:extLst>
              </p:cNvPr>
              <p:cNvSpPr txBox="1"/>
              <p:nvPr/>
            </p:nvSpPr>
            <p:spPr>
              <a:xfrm>
                <a:off x="6435757" y="1244672"/>
                <a:ext cx="44049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F69E6DD-3F99-4A5D-841D-49F61314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57" y="1244672"/>
                <a:ext cx="44049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C912C60-00B4-4F5F-9C15-67BAA426A8E5}"/>
                  </a:ext>
                </a:extLst>
              </p:cNvPr>
              <p:cNvSpPr txBox="1"/>
              <p:nvPr/>
            </p:nvSpPr>
            <p:spPr>
              <a:xfrm>
                <a:off x="1471960" y="3168209"/>
                <a:ext cx="1825891" cy="809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𝑠𝑒𝑛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s-AR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C912C60-00B4-4F5F-9C15-67BAA426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60" y="3168209"/>
                <a:ext cx="1825891" cy="8093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421BB3F-C3E9-4803-A9B0-90FAC584C99B}"/>
                  </a:ext>
                </a:extLst>
              </p:cNvPr>
              <p:cNvSpPr txBox="1"/>
              <p:nvPr/>
            </p:nvSpPr>
            <p:spPr>
              <a:xfrm>
                <a:off x="3108572" y="3361254"/>
                <a:ext cx="2759572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func>
                                <m:func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421BB3F-C3E9-4803-A9B0-90FAC584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572" y="3361254"/>
                <a:ext cx="2759572" cy="6301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6236A35-337B-4E52-BA93-46A2BA7942D2}"/>
                  </a:ext>
                </a:extLst>
              </p:cNvPr>
              <p:cNvSpPr txBox="1"/>
              <p:nvPr/>
            </p:nvSpPr>
            <p:spPr>
              <a:xfrm>
                <a:off x="5720402" y="3361253"/>
                <a:ext cx="3388102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func>
                                <m:func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6236A35-337B-4E52-BA93-46A2BA79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2" y="3361253"/>
                <a:ext cx="3388102" cy="6301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1E2040C-2414-4A25-A6B2-2F2CFDB0C7BB}"/>
                  </a:ext>
                </a:extLst>
              </p:cNvPr>
              <p:cNvSpPr txBox="1"/>
              <p:nvPr/>
            </p:nvSpPr>
            <p:spPr>
              <a:xfrm>
                <a:off x="2610858" y="4494680"/>
                <a:ext cx="3635897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AR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1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𝑠𝑒𝑛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1E2040C-2414-4A25-A6B2-2F2CFDB0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858" y="4494680"/>
                <a:ext cx="3635897" cy="63010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175B3BF-5293-49AB-AFD2-529B37FC00BA}"/>
                  </a:ext>
                </a:extLst>
              </p:cNvPr>
              <p:cNvSpPr txBox="1"/>
              <p:nvPr/>
            </p:nvSpPr>
            <p:spPr>
              <a:xfrm>
                <a:off x="6037428" y="4519752"/>
                <a:ext cx="2062964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AR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175B3BF-5293-49AB-AFD2-529B37FC0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28" y="4519752"/>
                <a:ext cx="2062964" cy="6050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o 33">
            <a:extLst>
              <a:ext uri="{FF2B5EF4-FFF2-40B4-BE49-F238E27FC236}">
                <a16:creationId xmlns:a16="http://schemas.microsoft.com/office/drawing/2014/main" id="{6ACC3BB9-77B7-406F-807B-7A0A80585AC7}"/>
              </a:ext>
            </a:extLst>
          </p:cNvPr>
          <p:cNvSpPr/>
          <p:nvPr/>
        </p:nvSpPr>
        <p:spPr>
          <a:xfrm rot="7136659">
            <a:off x="4787933" y="10427"/>
            <a:ext cx="1368152" cy="22165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5C7C4C-4528-48C6-852C-20DE74ADB0F4}"/>
                  </a:ext>
                </a:extLst>
              </p:cNvPr>
              <p:cNvSpPr txBox="1"/>
              <p:nvPr/>
            </p:nvSpPr>
            <p:spPr>
              <a:xfrm>
                <a:off x="5576475" y="1963855"/>
                <a:ext cx="581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5C7C4C-4528-48C6-852C-20DE74AD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75" y="1963855"/>
                <a:ext cx="58162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1" grpId="0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C81B7F-B6A2-4F80-BC04-8AFE168D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2257425" cy="6762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5B2019C-23D9-4E84-8EBE-394A50177D4D}"/>
              </a:ext>
            </a:extLst>
          </p:cNvPr>
          <p:cNvCxnSpPr/>
          <p:nvPr/>
        </p:nvCxnSpPr>
        <p:spPr>
          <a:xfrm>
            <a:off x="2367310" y="706065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BB7AA01-3635-4E9E-9DA4-5681696440E1}"/>
                  </a:ext>
                </a:extLst>
              </p:cNvPr>
              <p:cNvSpPr txBox="1"/>
              <p:nvPr/>
            </p:nvSpPr>
            <p:spPr>
              <a:xfrm>
                <a:off x="3484502" y="620688"/>
                <a:ext cx="2880320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BB7AA01-3635-4E9E-9DA4-56816964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02" y="620688"/>
                <a:ext cx="2880320" cy="462306"/>
              </a:xfrm>
              <a:prstGeom prst="rect">
                <a:avLst/>
              </a:prstGeom>
              <a:blipFill>
                <a:blip r:embed="rId3"/>
                <a:stretch>
                  <a:fillRect l="-1907" b="-78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262105C-9640-4CD4-829B-B26CFADDF197}"/>
                  </a:ext>
                </a:extLst>
              </p:cNvPr>
              <p:cNvSpPr txBox="1"/>
              <p:nvPr/>
            </p:nvSpPr>
            <p:spPr>
              <a:xfrm>
                <a:off x="35496" y="1340768"/>
                <a:ext cx="2329433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262105C-9640-4CD4-829B-B26CFADD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340768"/>
                <a:ext cx="2329433" cy="59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7218AC7-235D-4DDF-834D-3FFB77D3F0F3}"/>
                  </a:ext>
                </a:extLst>
              </p:cNvPr>
              <p:cNvSpPr txBox="1"/>
              <p:nvPr/>
            </p:nvSpPr>
            <p:spPr>
              <a:xfrm>
                <a:off x="107504" y="2338798"/>
                <a:ext cx="1997996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4−0+0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2+0−0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7218AC7-235D-4DDF-834D-3FFB77D3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38798"/>
                <a:ext cx="1997996" cy="559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EF62C5C2-CFEF-44CF-AA56-BBFF9A7E7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64" y="3126550"/>
            <a:ext cx="1762125" cy="63817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C179E56-322D-4433-AC0C-A4A198D5B289}"/>
              </a:ext>
            </a:extLst>
          </p:cNvPr>
          <p:cNvCxnSpPr/>
          <p:nvPr/>
        </p:nvCxnSpPr>
        <p:spPr>
          <a:xfrm>
            <a:off x="1987005" y="3398884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2103DC-CC2C-45C9-82DD-FB85EFBBC00C}"/>
                  </a:ext>
                </a:extLst>
              </p:cNvPr>
              <p:cNvSpPr txBox="1"/>
              <p:nvPr/>
            </p:nvSpPr>
            <p:spPr>
              <a:xfrm>
                <a:off x="3104197" y="3313507"/>
                <a:ext cx="2880320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2103DC-CC2C-45C9-82DD-FB85EFBBC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197" y="3313507"/>
                <a:ext cx="2880320" cy="462306"/>
              </a:xfrm>
              <a:prstGeom prst="rect">
                <a:avLst/>
              </a:prstGeom>
              <a:blipFill>
                <a:blip r:embed="rId8"/>
                <a:stretch>
                  <a:fillRect l="-1691" b="-9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9E8614A-EBBA-4782-AF64-51B367C6FC47}"/>
                  </a:ext>
                </a:extLst>
              </p:cNvPr>
              <p:cNvSpPr txBox="1"/>
              <p:nvPr/>
            </p:nvSpPr>
            <p:spPr>
              <a:xfrm>
                <a:off x="113061" y="3895892"/>
                <a:ext cx="1578620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9E8614A-EBBA-4782-AF64-51B367C6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1" y="3895892"/>
                <a:ext cx="1578620" cy="560090"/>
              </a:xfrm>
              <a:prstGeom prst="rect">
                <a:avLst/>
              </a:prstGeom>
              <a:blipFill>
                <a:blip r:embed="rId9"/>
                <a:stretch>
                  <a:fillRect r="-5405" b="-21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2A293E-6680-4A92-A780-D0E6A619855C}"/>
                  </a:ext>
                </a:extLst>
              </p:cNvPr>
              <p:cNvSpPr txBox="1"/>
              <p:nvPr/>
            </p:nvSpPr>
            <p:spPr>
              <a:xfrm>
                <a:off x="113060" y="4922939"/>
                <a:ext cx="2963728" cy="88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2A293E-6680-4A92-A780-D0E6A6198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0" y="4922939"/>
                <a:ext cx="2963728" cy="882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B9EB5A7-23FE-44A3-A717-6761FEA8AAA8}"/>
                  </a:ext>
                </a:extLst>
              </p:cNvPr>
              <p:cNvSpPr txBox="1"/>
              <p:nvPr/>
            </p:nvSpPr>
            <p:spPr>
              <a:xfrm>
                <a:off x="2279650" y="1176066"/>
                <a:ext cx="2436366" cy="99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B9EB5A7-23FE-44A3-A717-6761FEA8A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50" y="1176066"/>
                <a:ext cx="2436366" cy="9930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9921FB-E331-4F47-BD67-EA0623A43A5B}"/>
                  </a:ext>
                </a:extLst>
              </p:cNvPr>
              <p:cNvSpPr txBox="1"/>
              <p:nvPr/>
            </p:nvSpPr>
            <p:spPr>
              <a:xfrm>
                <a:off x="4544357" y="1203027"/>
                <a:ext cx="1854361" cy="961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9921FB-E331-4F47-BD67-EA0623A43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57" y="1203027"/>
                <a:ext cx="1854361" cy="9610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9B066FA-C98F-4623-9533-2E705406F307}"/>
                  </a:ext>
                </a:extLst>
              </p:cNvPr>
              <p:cNvSpPr txBox="1"/>
              <p:nvPr/>
            </p:nvSpPr>
            <p:spPr>
              <a:xfrm>
                <a:off x="6359042" y="1214161"/>
                <a:ext cx="1920404" cy="961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4−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9B066FA-C98F-4623-9533-2E705406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42" y="1214161"/>
                <a:ext cx="1920404" cy="9610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099F4-CEE6-41ED-AE07-75B5D0EEA272}"/>
                  </a:ext>
                </a:extLst>
              </p:cNvPr>
              <p:cNvSpPr txBox="1"/>
              <p:nvPr/>
            </p:nvSpPr>
            <p:spPr>
              <a:xfrm>
                <a:off x="1691680" y="3717174"/>
                <a:ext cx="1762125" cy="935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+10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099F4-CEE6-41ED-AE07-75B5D0EEA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17174"/>
                <a:ext cx="1762125" cy="9359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E6884F6-C731-4F92-B0AB-23273063C427}"/>
                  </a:ext>
                </a:extLst>
              </p:cNvPr>
              <p:cNvSpPr txBox="1"/>
              <p:nvPr/>
            </p:nvSpPr>
            <p:spPr>
              <a:xfrm>
                <a:off x="3256806" y="3799424"/>
                <a:ext cx="1668115" cy="88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+10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ctrlPr>
                                        <a:rPr lang="es-A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s-AR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E6884F6-C731-4F92-B0AB-23273063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06" y="3799424"/>
                <a:ext cx="1668115" cy="8833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C1EADF9-4B75-4C72-9EF8-E4A4661E0C6B}"/>
                  </a:ext>
                </a:extLst>
              </p:cNvPr>
              <p:cNvSpPr txBox="1"/>
              <p:nvPr/>
            </p:nvSpPr>
            <p:spPr>
              <a:xfrm>
                <a:off x="4802905" y="3799424"/>
                <a:ext cx="1668115" cy="861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+10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C1EADF9-4B75-4C72-9EF8-E4A4661E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5" y="3799424"/>
                <a:ext cx="1668115" cy="8611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58DA49B-BFFC-4806-8700-52675B38BBAF}"/>
                  </a:ext>
                </a:extLst>
              </p:cNvPr>
              <p:cNvSpPr txBox="1"/>
              <p:nvPr/>
            </p:nvSpPr>
            <p:spPr>
              <a:xfrm>
                <a:off x="6349003" y="3808840"/>
                <a:ext cx="1668116" cy="861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s-A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58DA49B-BFFC-4806-8700-52675B38B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03" y="3808840"/>
                <a:ext cx="1668116" cy="8611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  <p:bldP spid="16" grpId="0"/>
      <p:bldP spid="17" grpId="0"/>
      <p:bldP spid="19" grpId="0"/>
      <p:bldP spid="20" grpId="0"/>
      <p:bldP spid="22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7AFD04-195F-4A73-A768-904ED2D2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2371725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3FB384B-74D8-4843-ABC9-31DF2C95DD20}"/>
                  </a:ext>
                </a:extLst>
              </p:cNvPr>
              <p:cNvSpPr txBox="1"/>
              <p:nvPr/>
            </p:nvSpPr>
            <p:spPr>
              <a:xfrm>
                <a:off x="170309" y="1060748"/>
                <a:ext cx="2241451" cy="647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3FB384B-74D8-4843-ABC9-31DF2C95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" y="1060748"/>
                <a:ext cx="2241451" cy="647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90DF079-FC59-4A24-A19D-11AF3A1E6AA6}"/>
                  </a:ext>
                </a:extLst>
              </p:cNvPr>
              <p:cNvSpPr txBox="1"/>
              <p:nvPr/>
            </p:nvSpPr>
            <p:spPr>
              <a:xfrm>
                <a:off x="4564" y="1860848"/>
                <a:ext cx="3055268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490DF079-FC59-4A24-A19D-11AF3A1E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" y="1860848"/>
                <a:ext cx="3055268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D4B437-B757-4408-9FC1-311416F299AC}"/>
                  </a:ext>
                </a:extLst>
              </p:cNvPr>
              <p:cNvSpPr txBox="1"/>
              <p:nvPr/>
            </p:nvSpPr>
            <p:spPr>
              <a:xfrm>
                <a:off x="170308" y="2679434"/>
                <a:ext cx="2889524" cy="6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3D4B437-B757-4408-9FC1-311416F2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8" y="2679434"/>
                <a:ext cx="2889524" cy="605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4D52B36-86B7-463D-942C-4831F049C7FB}"/>
                  </a:ext>
                </a:extLst>
              </p:cNvPr>
              <p:cNvSpPr txBox="1"/>
              <p:nvPr/>
            </p:nvSpPr>
            <p:spPr>
              <a:xfrm>
                <a:off x="2845826" y="3717032"/>
                <a:ext cx="2941106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4D52B36-86B7-463D-942C-4831F049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26" y="3717032"/>
                <a:ext cx="2941106" cy="6403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6C32712-2CEA-41F6-B183-80270B717586}"/>
                  </a:ext>
                </a:extLst>
              </p:cNvPr>
              <p:cNvSpPr txBox="1"/>
              <p:nvPr/>
            </p:nvSpPr>
            <p:spPr>
              <a:xfrm>
                <a:off x="2195736" y="1060748"/>
                <a:ext cx="2882292" cy="621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6C32712-2CEA-41F6-B183-80270B71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060748"/>
                <a:ext cx="2882292" cy="6212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D3A27B-AA20-4E23-99FE-A629F9B1C130}"/>
                  </a:ext>
                </a:extLst>
              </p:cNvPr>
              <p:cNvSpPr txBox="1"/>
              <p:nvPr/>
            </p:nvSpPr>
            <p:spPr>
              <a:xfrm>
                <a:off x="5004048" y="1039787"/>
                <a:ext cx="3528392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AD3A27B-AA20-4E23-99FE-A629F9B1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039787"/>
                <a:ext cx="3528392" cy="6050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26F2F18-61A3-4CBF-8634-99BD5A697878}"/>
                  </a:ext>
                </a:extLst>
              </p:cNvPr>
              <p:cNvSpPr txBox="1"/>
              <p:nvPr/>
            </p:nvSpPr>
            <p:spPr>
              <a:xfrm>
                <a:off x="2978620" y="1852409"/>
                <a:ext cx="2941106" cy="6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26F2F18-61A3-4CBF-8634-99BD5A69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20" y="1852409"/>
                <a:ext cx="2941106" cy="6055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CD1A409-B478-4E0E-AACD-50768F64394B}"/>
                  </a:ext>
                </a:extLst>
              </p:cNvPr>
              <p:cNvSpPr txBox="1"/>
              <p:nvPr/>
            </p:nvSpPr>
            <p:spPr>
              <a:xfrm>
                <a:off x="5762524" y="1840008"/>
                <a:ext cx="2941106" cy="6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CD1A409-B478-4E0E-AACD-50768F6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524" y="1840008"/>
                <a:ext cx="2941106" cy="6055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75A74F6-F997-4746-B142-81C305DBCECA}"/>
                  </a:ext>
                </a:extLst>
              </p:cNvPr>
              <p:cNvSpPr txBox="1"/>
              <p:nvPr/>
            </p:nvSpPr>
            <p:spPr>
              <a:xfrm>
                <a:off x="2878171" y="2690206"/>
                <a:ext cx="2709316" cy="594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75A74F6-F997-4746-B142-81C305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71" y="2690206"/>
                <a:ext cx="2709316" cy="59477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8CBBE3-4545-44B4-9C41-41AD3224E887}"/>
              </a:ext>
            </a:extLst>
          </p:cNvPr>
          <p:cNvCxnSpPr/>
          <p:nvPr/>
        </p:nvCxnSpPr>
        <p:spPr>
          <a:xfrm>
            <a:off x="1403648" y="2471849"/>
            <a:ext cx="576064" cy="1101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2938CB5-6B31-4CEF-AF2E-183255A7BAE3}"/>
              </a:ext>
            </a:extLst>
          </p:cNvPr>
          <p:cNvCxnSpPr/>
          <p:nvPr/>
        </p:nvCxnSpPr>
        <p:spPr>
          <a:xfrm>
            <a:off x="1979712" y="2431625"/>
            <a:ext cx="576064" cy="1101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9" grpId="0"/>
      <p:bldP spid="11" grpId="0"/>
      <p:bldP spid="13" grpId="0"/>
      <p:bldP spid="1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177</Words>
  <Application>Microsoft Office PowerPoint</Application>
  <PresentationFormat>Presentación en pantalla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Constantia</vt:lpstr>
      <vt:lpstr>Wingdings 2</vt:lpstr>
      <vt:lpstr>Flujo</vt:lpstr>
      <vt:lpstr>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Ricardo Espinoza</cp:lastModifiedBy>
  <cp:revision>58</cp:revision>
  <dcterms:created xsi:type="dcterms:W3CDTF">2020-03-27T02:30:27Z</dcterms:created>
  <dcterms:modified xsi:type="dcterms:W3CDTF">2023-03-31T13:49:06Z</dcterms:modified>
</cp:coreProperties>
</file>