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5" r:id="rId4"/>
    <p:sldId id="266" r:id="rId5"/>
    <p:sldId id="267" r:id="rId6"/>
    <p:sldId id="268" r:id="rId7"/>
    <p:sldId id="27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3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41.55844" units="1/cm"/>
          <inkml:channelProperty channel="Y" name="resolution" value="41.6185" units="1/cm"/>
        </inkml:channelProperties>
      </inkml:inkSource>
      <inkml:timestamp xml:id="ts0" timeString="2022-05-27T13:41:42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8414 1058,'-106'0,"80"0,-1 0,27 27,0-1,-26-26,26 27,0-1,0 1,-27-1,27 1,0-1,0 0,0 1,-26-1,26 1,0-1,-26 1,26-1,0 1,0 26,0-27,0 1,0-1,0 0,0 1,0-1,0 1,0-1,0 1,0-1,0 1,0-1,0 1,0-1,0 0,0 1,0-1,0 1,-27-1,27 1,0-1,0 1,0-1,-26-26,26 27,0-1,0 1,0-1,0 27,-27-27,27 1,0-1,0 1,0-1,-26-26,26 27,0-1,0 1,0-1,-27-26,27 26,-26-26,26 27,-27-27,27 26,-26-26,-1 0,1 27,-1-27,27 26,-26-26,0 0,26 27,-27-27,1 26,-1-26,27 27,-26-27,26 26,-27-26,27 27,-26-1,-1-26,1 0,-1 0,1 0,0 0,26-26,0-1</inkml:trace>
  <inkml:trace contextRef="#ctx0" brushRef="#br0" timeOffset="29325.2947">8573 1773,'26'0,"1"26,-1-26,-26 27,27-27,-27 26,26-26,-26 27,27-27,-27 26,26-26,-26 26,27-26,-1 27,-26-1,26 1,1-1,-27 1,26-27,1 0,-27 26,0 1,26-27,-26 26,27-26,-1 0,1 0,-1 0,1 0,-1 0,0 0,1 0</inkml:trace>
  <inkml:trace contextRef="#ctx0" brushRef="#br0" timeOffset="31019.862">8970 1746,'0'27,"-27"26,27-27,-26 1,26 25,-27-52,27 27,0-1,-26-26,26 27,-27-27,27 26,0 1,-26-27,26 26,-26-26,26 27,0-1,0 1,0-1,-27-26</inkml:trace>
  <inkml:trace contextRef="#ctx0" brushRef="#br0" timeOffset="34502.0298">9658 1984,'26'0,"-26"-26,-26 26,26-27,-27 27,1 0,-1-26,1 26,-1 0,1 0,26 26,0 1,0 26,0-27,0 1,0-1,0 1,0-1,26 1,-26-1,27-26,-1 0,1-26,-27-1,26-26,1 0,-27 0,0 0,26 1,-26 25,27-26,-27 27,0-1,0 1,0-1,0 1,0-27,0 27,0-1,0 1,0-1,-27 27,27-26,-26-1,26 1,-27 26,27 26,0 1,0 26,0-27,27 27,-27-27,0 1,0-1,0 1,26-1,-26 1,27-1,-27 1,26-27,-26 26,26 1,-26-1,0 0,27-26,-27 27,0-1,0 1,0-1,26 1,-26-1,27-26,-27 27,26-27,1 0,-27-27,26 27,1 0,-27-26,26 26,1-27,-1 27,-26-26,27 26,-27-27,26 27,0 0,1 0,-1 0,1 0,-1 0,1 27,-27-1,0 1,26-27,-26 26,27-26,-27 27,26-27,-26 26,27 1,-1-27,-26 26,26-26,1 0,-27 27,26-27,1 0</inkml:trace>
  <inkml:trace contextRef="#ctx0" brushRef="#br0" timeOffset="36233.6826">10372 1958,'0'26,"0"1,-26 26,26-27,0 1,-27-1,27 1,-26-27,26 26,0 1,0-1,0 0,-27-26,1 0,26 27,0-1</inkml:trace>
  <inkml:trace contextRef="#ctx0" brushRef="#br0" timeOffset="59671.7364">8785 10478,'0'26,"0"0,0 1,0-1,0 1,0-1,26-26,-26 27,26-27,-26 26,27-26,-1 0,1 0,-1 0,1-26,-1-1,-26-26,0 27,0-27,0 27,0-1,0 1,0-1,0 1,0-1,0 54,27-1,-27 1,0 52,26-26,1-27,-27 27,26-26,-26-1,26 27,-26 0,0-27,0 1,27-1,-27 1,0-1,26-26,-26 27,0-1,0 1,0-1,27 1,-27-1,0 1,26-27,-26 26,0 0,0 1,0-1,-26-26,26 27,-27-27,27 26,-26-26,-1 0,1 0,-27 0,27 0,-27 0,26 0,1 0,-1-26,27-1,-26 27,26-26,0-1,0 1,0 0,26 26,1 0,-27-27,26 27,-26-26,27 26,-1 0,1-27,-1 1,1 26,-1 0,-26-27,26 27</inkml:trace>
  <inkml:trace contextRef="#ctx0" brushRef="#br0" timeOffset="60702.8477">9367 10689,'26'0,"1"0,-1 0,27 0,-53-26,53 26,-27 0,1 0,-1 0</inkml:trace>
  <inkml:trace contextRef="#ctx0" brushRef="#br0" timeOffset="61578.6076">9472 10901,'27'0,"-1"0,1 0,-1 0,1 0,-1 0,27 0,-26 0,-1 0</inkml:trace>
  <inkml:trace contextRef="#ctx0" brushRef="#br0" timeOffset="62661.7051">10081 10530,'26'0,"1"0,26 0,-27 0,1 27,-1-1,27-26,-53 27,27-27,-1 0,-26 26,26-26,-26 27,27-27,-1 26,1-26,-1 0,1 0</inkml:trace>
  <inkml:trace contextRef="#ctx0" brushRef="#br0" timeOffset="63825.2356">10372 10398,'0'53,"-26"0,-1 0,27 0,-26 0,-1 0,27-27,-26 27,-1-53,27 26,0 1,-26-27,26 26</inkml:trace>
  <inkml:trace contextRef="#ctx0" brushRef="#br0" timeOffset="65432.0014">10425 10081,'0'-27,"26"27,1-26,-1-1,1 27,-1 0,1 0,-1 0,1 0,-27 27,0-1,0 1,0-1,0 1,0-1,-27-26,27 26,-26-26,26 27,0-1,26-26,-26 27,27-27,-27 26,26-26,27 0,-27 0,1 0,-1 0</inkml:trace>
  <inkml:trace contextRef="#ctx0" brushRef="#br0" timeOffset="66694.4604">10134 11007,'26'0,"1"0,26 0,26 0,-26 0,-27 26,27-26,0 0,-26 0,-1 0,27 27,-26-27,-1 0,1 0,-1 0,0 0,1 0,-1 0</inkml:trace>
  <inkml:trace contextRef="#ctx0" brushRef="#br0" timeOffset="69303.4018">10557 11562,'-26'0,"-1"-26,1 26,-1 0,1-27,-1 1,1 26,26-27,0 1,0 0,26 26,1-27,-1 1,1 26,-1 0,1 0,-1 0,1 0,-27 26,0 1,26-27,1 0,-27 26,0 0,0 1,0-1,0 1,0-1,0 1,-27-27,27 26,0 1,0-1,-26-26,26 27,0-1,-27 1,1-1,-1-26,1 26,26 1,-27-27,27 26,-26-26,-1 27,27-1,-26-26,0 0,26-26,26 26,-26-27,26 27,1 0,-1 0,1 0,-1 0,1 0,-1 0,-26 27,27-27,-1 0,-26 26,27-26,-1 0,1 0,-1 0,0 0,1 0,-1 0,1 0,-1-26,-26-1,27 27,-27-26</inkml:trace>
  <inkml:trace contextRef="#ctx0" brushRef="#br0" timeOffset="75828.8749">8652 13070,'-26'0,"26"27,-27-1,27 27,0-26,0-1,0 1,0 26,0-1,27-25,-27-1,26-26,1 0,26 0,-27 0,1 0,-1-26,-26-1,0 1,26 26,-26-26,0-1,0 1,0-1,0 54,0-1,0 1,0-1,0 27,0-27,0 1,0-1,0 1,27-1,-27 1,26-1,1 1,-27 26,0-1,0-25,0-1,0 27,0 0,0-26,0-1,0 1,0-1,0 0,0 1,0-1,-27-26,27 27,-26-27,-1 0,1 0,0 0,-1 0,1 0,-1 0,1 0,-1 0,27-27,0 1,0-1,0 1,0 0,0-1,0 1,27 26,-1-27,1-26,-1 53,1-26,-1 26,0 0,-26-27,27 1,-1 26</inkml:trace>
  <inkml:trace contextRef="#ctx0" brushRef="#br0" timeOffset="76832.3258">8970 12938,'0'27,"0"-1,0 27,0 0,0 0,0-27,0 1,0 26,0-27,0 1,0-1</inkml:trace>
  <inkml:trace contextRef="#ctx0" brushRef="#br0" timeOffset="77804.5931">9234 13679,'27'0,"-1"0,1 0,26 0,-27 0,1 0,-1 0,0 0</inkml:trace>
  <inkml:trace contextRef="#ctx0" brushRef="#br0" timeOffset="79069.6581">9314 13864,'26'0,"1"0,-1 0,1 0,-1 0,0 0,1 0,-1 0</inkml:trace>
  <inkml:trace contextRef="#ctx0" brushRef="#br0" timeOffset="86521.5995">10055 13600,'0'-27,"0"1,0-27,26 0,-26 0,0 26,0-25,0 25,0 1,0-1,26 27,-26 27,27-1,-27 1,0-1,26 0,-26 1,0-1,0 1,0-1,0 1,0-1,0 1,0-1,0 1,0-1</inkml:trace>
  <inkml:trace contextRef="#ctx0" brushRef="#br0" timeOffset="87500.7108">10002 13758,'26'0,"1"27,-1-27,0 0,27 0,0 0,-26 0,-1 26,1-26,-1 0,1 0,-27 27</inkml:trace>
  <inkml:trace contextRef="#ctx0" brushRef="#br0" timeOffset="89913.2689">10160 14155,'-26'0,"26"-26,0-1,26 27,1 0,-1 0,1 0,-1 0,1 0,-1 0,-26 27,0-1,0 1,0-1,0 1,0-1,0 1,0-1,0 0,0 1,-26-1,-1-26,1 0,26 27,-27-27,1 0,-1 0,27 26,-26-26,-1 0,54 0,-1 0,1 0,-1 0,27 0,-26 0,-1 0,1 0,-27 27,26-27,0 0,1 0,-1 0,1 0,-1 0,1-27</inkml:trace>
  <inkml:trace contextRef="#ctx0" brushRef="#br0" timeOffset="94250.5946">10769 13626,'0'-26,"-27"26,1-27,26 1,0-1,26 27,1 0,-27-26,26 26,1 0,-1 0,-26 26,27-26,-27 27,0-1,0 1,0-1,0 1,0-1,-27 0,27 1,-26-27,26 26,-27-26,1 0,26 27,-27-27,1 26,26 1,-26-27,-1 0,1 0,52 0,1 0,-1 0,-26 26,26-26,1 27,-1-27,1 0,-1 0,1 0,-1 26,1-26,-1 0,1 0</inkml:trace>
  <inkml:trace contextRef="#ctx0" brushRef="#br0" timeOffset="95312.032">11033 13626,'27'0,"-1"0,27 0,-26 27,-1-27,1 0,-1 0,1 0,-1 26,-26 0,27-26,-1 0,-26 27,26-27,1 0,-27 26,26-26,1 0,-27 27,26-27,1 0,-1 0,1 0,-1 0,-26 26</inkml:trace>
  <inkml:trace contextRef="#ctx0" brushRef="#br0" timeOffset="96658.702">11325 13547,'0'53,"0"-27,0 1,-27-27,27 52,0-25,0-1,0 1,-26-27,26 26,0 1,0-1,-27-26,27 27,0-1</inkml:trace>
  <inkml:trace contextRef="#ctx0" brushRef="#br0" timeOffset="97804.6289">10716 13203,'0'26,"0"27,0-26,0 25,0-25,0 52,0-52,0-1,0 1,0-1,0 1,0-1,0 1,0-1,0 0,0 1,0-1,0 1,0-1,0 1,0-1,0 1,0-1</inkml:trace>
  <inkml:trace contextRef="#ctx0" brushRef="#br0" timeOffset="98807.3406">10346 13944,'0'26,"0"27,0-27,0 54,-27 79,27-54,-26 1,26-26,-27-54,27 27,0-27,0 1,0-1,0 1,0-1</inkml:trace>
  <inkml:trace contextRef="#ctx0" brushRef="#br0" timeOffset="99987.922">12118 13705,'0'27,"27"-27,-1 26,1-26,-1 0,1 0,-1 0,0 0,1 0</inkml:trace>
  <inkml:trace contextRef="#ctx0" brushRef="#br0" timeOffset="100923.4185">12171 13996,'27'0,"-1"0,1 27,-1-1,0-26,1 0,-1 0,1 0,-27 27</inkml:trace>
  <inkml:trace contextRef="#ctx0" brushRef="#br0" timeOffset="102502.6399">12780 13758,'53'27,"-27"-1,1 1,25-27,-25 26,26 1,-27-27,1 26,26 1,0-27,0 26,-1-26,-25 0,-1 26,1-26</inkml:trace>
  <inkml:trace contextRef="#ctx0" brushRef="#br0" timeOffset="104289.3261">13150 13626,'-26'27,"-1"-1,27 27,0-27,0 27,0-26,0-1,-26 1,26-1,0 1,-27-27,27 26,0 0,-26-26,26 27,0-1,-27-26,27 27,0-1,-26-26,26 27</inkml:trace>
  <inkml:trace contextRef="#ctx0" brushRef="#br0" timeOffset="110936.3446">10716 2196,'26'0,"1"0,-1 0,27 0,-26 0,-1 0,1 0,-1 0,1 0,-1 0</inkml:trace>
  <inkml:trace contextRef="#ctx0" brushRef="#br0" timeOffset="111720.8713">10822 2434,'26'0,"1"0,26 27,-53-1,26-26,27 0,-27 0,1 0</inkml:trace>
  <inkml:trace contextRef="#ctx0" brushRef="#br0" timeOffset="112668.5049">11377 2064,'27'0,"-1"26,1-26,26 0,-27 0,1 0,52 27,-53-27,54 26,-54 1,54-27,-27 26,-27 1,1-27,25 26,-52 0,27-26,-1 0,1 27</inkml:trace>
  <inkml:trace contextRef="#ctx0" brushRef="#br0" timeOffset="113682.498">11748 1958,'0'26,"0"1,0-1,0 27,-27-26,27-1,0 1,0-1,0 1,0-1,0 0,0 1,0-1,0 1,0-1,-26-26,26 27,0-1,0 1,0-1,-27-26,27 27</inkml:trace>
  <inkml:trace contextRef="#ctx0" brushRef="#br0" timeOffset="115804.8655">11827 1508,'27'0,"-1"0,1 0,-1 0,1 0,-1 0,-26 27,0-1,-26-26,26 27,-27-27,27 26,0 0,-26-26,26 27,0-1,-27-26,27 27,0-1,-26 1,26-1,-27-26,54 0,-27 27,26-27,1 0,-1 0,1 0,-1 0,0 0,1 0,-1 0</inkml:trace>
  <inkml:trace contextRef="#ctx0" brushRef="#br0" timeOffset="116935.4385">11483 2672,'27'0,"-1"0,54 0,-1 0,0 0,27 0,-26 0,-1 0,-26 0,0 0,0 0,-27 0,27 0,-27 0,1 0,-1 0</inkml:trace>
  <inkml:trace contextRef="#ctx0" brushRef="#br0" timeOffset="117961.511">11880 3069,'0'-26,"53"26,-53-27,27 27,-1 0,0 0,1 0,-1 0,1 0,-1 0,1 27,-27-1,0 1,0-1,-27 1,1 25,-1 1,1-26,26 26,-53-53,53 26,-53-26,27 27,-1-1,1-26,-1 0,27 27,27-27,-1 0,27 0,-26 0,-1 0,0 0,27 0,-26 0,26 0,-27 0</inkml:trace>
  <inkml:trace contextRef="#ctx0" brushRef="#br0" timeOffset="119115.7733">12595 2646,'26'0,"0"-27,1 27,26 0,26 0,-26-26,0 26,0 0,-27 0,1 0,-1 0,1 0</inkml:trace>
  <inkml:trace contextRef="#ctx0" brushRef="#br0" timeOffset="119934.1607">12727 2514,'-27'0,"27"26,0 0,0 1,0-1,0 1,0 26,0 0,0-27,0 1,0-1,0 1,0-1</inkml:trace>
  <inkml:trace contextRef="#ctx0" brushRef="#br0" timeOffset="121497.1751">13600 2540,'-27'0,"1"0,0 0,-1 0,1 0,-1 0,27 26,0 1,-26-27,26 26,0 1,0-1,0 1,0-1,0 1,26-27,-26 53,27-27,-1-26,-26 27,27-27,-1 0,0 0,1 0,-1 0,1 0,-1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41.55844" units="1/cm"/>
          <inkml:channelProperty channel="Y" name="resolution" value="41.6185" units="1/cm"/>
        </inkml:channelProperties>
      </inkml:inkSource>
      <inkml:timestamp xml:id="ts0" timeString="2022-05-27T13:44:32.36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9234 1455,'0'-26,"-26"-1,-27 27,26-26,1 26,0 0,-1 0,1 0,-1 0,1 0,-1 0,1 0,-27 0,26 0,1 0,0 0,-1 0,27 26,-26-26,-27 0,53 27,-27-27,27 26,-26-26,-1 27,1-27,-1 0,27 26,-26-26,-1 27,1-1,26 27,0-27,-26 1,26-1,0 27,-27-53,27 27,-26-27,26 26,0 1,0-1,-27 1,27-1,0 0,0 1,0-1,0 1,-26-1,26 27,0-26,0-1,0 1,26-1,-26 1,0-1,27 0,-27 1,26-1,1-26,-27 27,26-27,-26 26,26-26,-26 27,27-27,-27 26,26-26,1 0,-27 27,26-27,1 0,-1 0,1 0,-1 0,1 0,-27 26,26-26,1 0,-1 0,0 0,1 0,-1 0,1 0,-1 0,1 0,-1 0,1-26,-27-1,26 27,1-53,-1 27,-26-1,26 1,1-1,-27 1,0 0,26 26,-26-27,0 1,27-1,-1 27,-26-26,0-27,0 0,0 0,27 0,-27 27,0-27,0 26,0 1,0-1,0 1,0-1,0 1,0-1,0 1,0 0,0-1,-27 27,27-26,-26-1,26 1,-27 26,27-27,0 54</inkml:trace>
  <inkml:trace contextRef="#ctx0" brushRef="#br0" timeOffset="10091.6847">8546 2831,'0'-26,"27"26,-1 0,27 0,-26 0,26 0,-27 0,53 0,-26 0,-26 0,-1 26,1-26,-1 0,1 0,26 0,-27 0,0 0,1 0,-1 0,1 0,-1 0</inkml:trace>
  <inkml:trace contextRef="#ctx0" brushRef="#br0" timeOffset="44353.5599">11219 11060,'53'0,"-27"0,27 0,-27 0,27 0,-26 0,-1 0,1 0,-1 0,1 0,-1 0,1 0,-1 0,0 0</inkml:trace>
  <inkml:trace contextRef="#ctx0" brushRef="#br0" timeOffset="45378.4907">11483 10874,'0'27,"0"26,27 26,-1 53,-26-26,0-53,27 0,-27 0,26-27,-26 1,27-1,-27 1</inkml:trace>
  <inkml:trace contextRef="#ctx0" brushRef="#br0" timeOffset="48258.6239">12224 10901,'27'26,"-27"1,26-27,0 0,1 0,-1 0,1 0,-1 0,1 0,26-27,-27 27,1-26,-1 26,-26-27,27 27,-27-26,26 26,-26-27,0 1,0 0,0-1,-26 1,-1-1,1 27,26-26,-27 26,1 0,26-27,-27 27,1 0,26-26,-27 26,1 0,-1 0,1 0,-1 0,1 0,0 0,26 26,0 1,-27-27,27 26,0 1,-26-27,26 26,-27-26,27 27,0-1,0 0,0 1,0-1,0 1,0-1,0 1,0-1,0 1,0-1,0 1,0-1,0 1,0-1,0 0,0 1,27-27,-27 26,26 1,1-1,-27 1,26-27,-26 26,0 1,26-1,-26 1,27-27,-1 0,1 26,-1-26,1 0,-1 0,1 0,-27 26,26-26,1 0,-1 0,1 0,-1 0,0 0,1 0,-1 0,1 0,-1 0,1 0,-1 0</inkml:trace>
  <inkml:trace contextRef="#ctx0" brushRef="#br0" timeOffset="82935.6673">12938 14393,'27'0,"-1"0,27 0,-26 0,26 0,-27 0,1 0,-1 0,27 0,-27-26,1-1,26 27,-27-26,1 26,52 0,-52-26,-1 26,0 0,1 0</inkml:trace>
  <inkml:trace contextRef="#ctx0" brushRef="#br0" timeOffset="89433.8314">8070 3149,'0'26,"0"0,0 1,0-1,0 27,27-53,-27 27,0-1,26 1,-26-1,0 1,27-1,-27 1,0-1,26-26,-26 26,26 1,27 26,-26 0,26-27,0 27,0-26,-1 25,28 1,-54-26,27 26,0-27,-26 1,-1-27,-26 26,27-26,-1 0,27 27,-27-1,1 1,52-27,1 0,-28 26,1 0,0-26,0 27,27-1,-27 1,26-27,-26 26,0 1,0-1,0-26,-27 27,0-27,1 26,26-26,0 27,26-27,1 26,-1-26,-26 0,26 0,-52 0,-1 0,27 0,26 26,-26-26,27 0,26 0,-27 0,0 0,-26 0,-26 0,-1 0,27 0,-27 0,27 0,-26 0,-1 0,1 0,52-52,-52 25,-1 1,27 26,0-27,0 1,0-1,0 27,0-26,-27 26,0-27,27 27,-26 0,-1 0,1-26,-1 26,1-27,-1 27,1 0,-1 0,1 0,-27-26,26 26,0 0,-26-26,0-1,27 27,-1-26,1 26,-1-27,1 27,-1 0,-26-26,27 26,-27-27,0 1,0-1,26 27,-26-26,27 26,-1 0,-26-27,-26 27,-1 0,1 0,-1 0,1 0,-1 0,1 0,-27-26,26 26,1 0,0 0,-1 0,1 0,-1 0,1 0,-1 0,1 0,52 0,1 0,52 0,0 0,1 0,-1 0,-26 0,26 0,-26 0,0 0,-26 0,-1 0,1 0,-1 0,1 0,-27 26,-27 1,27-1,-26 1,-1-1,1 1,-27-1,26 1,1-1,-27 1,53-1,-53 27,53-27,-53 1,53-1,-26 27,-1-26,27-1,0-52,0-1,0 1,0-1,-26 1,26-27,-27 26,27 1,-26 0,26-1,0 1,-27 26,27-27,-26 27</inkml:trace>
  <inkml:trace contextRef="#ctx0" brushRef="#br0" timeOffset="92033.2265">12938 1561,'27'0,"-27"-26,0-1,-27 1,-25-1,25 1,27-1,-53 1,53-1,-26 1,-1 26,27-27,-26 27,26-26,0 0,-27 26,27-27,-53 27,53-26,-26-1,0 27,-1-26,1 26,-1 0,27-27,-26 27,-1 0,1-26,-27-1,26 27,1-26,-1 26,1 0,0 0,-1 0,1 0,-1-27,1 27,-1 0,1 0,-1 0,1-26,-1 26,-25 0,25 0,1 0,-1 0,-26 0,27 0,-1 0,-26 0,0 0,27 0,0 0,-1 0,-26 0,27 0,-27 0,26 0,1 0,-27 0,27 0,-1 0,-26 0,27 0,-27 0,0 0,26 0,1 0,-1 0,1 0,0 0,-1 0,1 0,-1 0,1 0,-1 0,1 26,-1-26,1 0,-27 0,27 0,-1 0,-26 0,27 0,-1 0,1 0,-1 27,1-27,-1 26,1-26,-1 0,1 27,0-27,-1 0,1 0,26 26,-27-26,1 0,26 27,-27-1,-26-26,27 53,-27-53,53 27,-26-27,26 26,-27-26,1 0,-1 0,1 0</inkml:trace>
  <inkml:trace contextRef="#ctx0" brushRef="#br0" timeOffset="93555.1587">10160 1005,'0'27,"0"-1,-26-26,26 27,-27-27,1 26,26 27,-26-53,26 27,-27 26,1-53,26 52,-27-25,27-1,0 1,27-27,-27 26,53-26,-27 0,27 0,-27 0,1 0,26 27,0-27,-27 0,1 0,25 26,1-26,-26 0,-1 0,1 0,-1 0</inkml:trace>
  <inkml:trace contextRef="#ctx0" brushRef="#br0" timeOffset="97576.4001">11457 397,'0'26,"0"1,26-27,1 0,-27 26,26-26,1 0,-1 0,1 0,-1 0,0 0,1 0,-1-26,-26-1,27 27,-27-26,0-1,0 54,0 26,26-53,1 26,-27 1,0-1,0 1,26-27,-26 26,27 27,-1-53,-26 26,0 1,27-1,-27 1,0-1,0 1,0-1,-27-26,1 0,-27 0,0 0,26 0,54-26,-1-1,1 27,26-26,-27 26,1 0,-27-27,26 27,1-26,-1-1,27 1,-27 0,1-1,-1 27</inkml:trace>
  <inkml:trace contextRef="#ctx0" brushRef="#br0" timeOffset="98858.5244">11933 212,'0'26,"0"1,0-1,0 1,27-27,-27 26,0 0,0 1</inkml:trace>
  <inkml:trace contextRef="#ctx0" brushRef="#br0" timeOffset="102167.5889">10398 4736,'-26'0,"0"0,-1 0,1 0,-1 27,27-1,-26 0,26 1,0-1,-27-26,27 27,-26-27,26 26,-27 27,27-26,0-1,0 1,0-1,-26-26,26 53,-27-27,27 1,0-1,-26-26,26 27,-26-27,26 26,0 1,-27-27,27 26,0 1,-26-27,26 26,-27 1,1-1,-1-26,27 26,-26-26,-27 27,53-1,-27-26,1 0,26 27,-27-27,1 0,0 26,-27-26,26 27,1-27,-1 0,1 0,-1 0,1 0</inkml:trace>
  <inkml:trace contextRef="#ctx0" brushRef="#br0" timeOffset="118694.0138">19712 1852,'26'0,"1"0,26 0,-27 0,27 0,-27 0,1 27,26-27,-27 0,1 0,-1 0,-26 26,-26-26,-1 0,1 0,-27 0,0 0,-26 0,26 0,0 0,0 0,0 26,0-26,27 0,-1 0,1 0,-1 0,27 27,0-1,0 1,0-1,0 1,0-1,0 27,0-26,0-1,0 1,0-1,0 0,0 1,27-54,26 1,-27 26,27-26,0 26,-27 0,27-27,-26 27,-1 0,1 0,-1 0,1 0,-1 27,-26-1,0 0,26 1,-26-1,27 1,-27-1,26-26,-26 27,0-1,0 1,0-1,0 1,0-1,-26 0,-27 27,0-53,-26 53,26-26,0-27,-26 26,26-26,26 0,-26 0,27 0,-1 0,1 0,-1 0</inkml:trace>
  <inkml:trace contextRef="#ctx0" brushRef="#br0" timeOffset="119456.0456">20267 2328,'27'0,"-1"0,1 0,26 0,-27 0,27 0,0 0,0 0,0 27,0-27,0 0,-27 0</inkml:trace>
  <inkml:trace contextRef="#ctx0" brushRef="#br0" timeOffset="120095.2964">20479 2117,'0'26,"0"1,0-1,0 1,0-1,0 0,0 27,0 27,0-54,0 27,0-26,0 25,0-25,0-1</inkml:trace>
  <inkml:trace contextRef="#ctx0" brushRef="#br0" timeOffset="121319.6623">21035 2196,'26'0,"1"0,26 0,-27 0,53 0,-52 0,-1 0,1 0,26 0,0 0,-53 27,26-1,-26 27,-26-27,-1 1,-26 26,27-53,-1 26,1-26,-1 27,54-27,26-27,-27 27,27 0,-26 0,-1 0,1 0,-1 0,-26 27,0-1,0 1,0-1,0 0,0 1,0-1,0 1,0-1,-26 1,-1-1,-26 1,0-27,0 26,27-26,-1 27,1-27,-1 0</inkml:trace>
  <inkml:trace contextRef="#ctx0" brushRef="#br0" timeOffset="122081.9001">21908 2566,'0'-26,"53"26,-27 0,1 0,-1 0,27 0,-26 0,-1 0,0 0,1 0,-1 0</inkml:trace>
  <inkml:trace contextRef="#ctx0" brushRef="#br0" timeOffset="122650.1748">21961 2831,'26'0,"1"0,26 0,26 0,-26 0,26 0,1 0,-27 0,-27 0,0 0,1 0,-1 0</inkml:trace>
  <inkml:trace contextRef="#ctx0" brushRef="#br0" timeOffset="124254.8882">22781 2408,'26'26,"1"-26,-1 53,1-26,-1-1,1 27,52-27,-26 27,0-26,0-27,0 26,-27 1,1-27,-1 0,-26 26,27-26,-1 0,-26 27,-26-27,-1 0,1 26,-1-26,1 0,-1 0,1 0,-1 0,1 0,-1 0,1-26,0-1,26-26,0 27,-27 26,27-27,0 1,0-1,0 1,0-1,0 1,0 0,0-1,0 1,0-1,-26 27,-1 0,1 0,-1 0</inkml:trace>
  <inkml:trace contextRef="#ctx0" brushRef="#br0" timeOffset="125862.5664">20744 4419,'-27'0,"27"52,0-25,27-1,26 1,-27-1,1 1,25-27,-25 26,-1-26,1 0,-1 0,-26 27,27-27,-1 0,-26 26,27-26,-27 27,0-1,0 1,0-1,-27 0,27 1,-26-27,-1 26,1-26,-27 0,26 0,1 0,0 0,-1 0,-26-26,27-1,-1 1,1-27,-1 27,27-1,-26 27,26-26,26-1,1 1,-1-1,1 27,26-53,-27 27,27 26,-27-27,1 1,-1 0,1 26,-27-27,0 1,0-1,0 1,-27 26,27-27,-26 27,-27-26,27 26,-1-27,1 27,-1 0,27 27</inkml:trace>
  <inkml:trace contextRef="#ctx0" brushRef="#br0" timeOffset="126567.4747">21273 4763,'26'26,"1"-26,-1 0,27 0,27 0,-1 0,-53 0,1 0,-1 0,27 0,-26 0</inkml:trace>
  <inkml:trace contextRef="#ctx0" brushRef="#br0" timeOffset="128183.5116">21723 4392,'53'0,"-27"0,27 0,-27 0,1 0,-1 0,1 0,-1 0,-26 27,27-27,-27 26,0 0,26-26,-26 27,0-1,-26-26,-1 27,1-1,-1-26,27 27,27-27,26-27,-27 27,1-26,-1 26,1 0,-1 0,0 0,1 26,-1-26,1 0,-1 27,1-1,-27 1,26-27,-26 26,0 1,0-1,0 1,-53-1,27-26,-27 53,0-27,0-26,27 0,-1 27,1-27,-1 0</inkml:trace>
  <inkml:trace contextRef="#ctx0" brushRef="#br0" timeOffset="129010.3891">22755 4763,'26'0,"27"0,-27 0,27 0,-26 0,-1 0</inkml:trace>
  <inkml:trace contextRef="#ctx0" brushRef="#br0" timeOffset="129684.016">22755 5027,'0'27,"52"-27,1 0,0 0,0 0,0 0,0 0,-27 0,1 0,-1 0,1 0</inkml:trace>
  <inkml:trace contextRef="#ctx0" brushRef="#br0" timeOffset="130651.404">23575 4471,'0'-26,"26"26,1 0,-1 0,27 0,-27 0,1 0,26-26,0 26,-27 0,1 0,-1 0,1 0</inkml:trace>
  <inkml:trace contextRef="#ctx0" brushRef="#br0" timeOffset="132645.8291">23628 4471,'0'27,"0"-1,0 1,0-1,0 27,0-26,0-1,0 1,0-1,0 1,0-1,0 0,0-52,26 26,1 0,-1 0,0 0,-26-26,27 26,-1 0,1 0,-1 0,1 0,-1 0,1 0,-1 0,1 0,-1 0,1 0,-27 26,26-26,-26 26,0 1,0-1,0 1,0-1,0 1,0-1,-26-26,-1 53,1-53,26 27,-27-27,27 26,-53-26,27 0,-27 0,0 0,26 0</inkml:trace>
  <inkml:trace contextRef="#ctx0" brushRef="#br1" timeOffset="181671.3512">12462 1349,'-26'0,"-1"0,27-26,-26 26,-1 0,1 0,-1 0,1-27,0 27,-1 0,1 0,-1 0,1 0,-1 0,1 0,-1 0,1 0,-1 0,1 0,0 27,-1-27,1 0,-1 0,27 26,-53 1,27-27,-27 0,26 26,1-26,-1 0,1 0,0 27,-1-27,27 26,-53-26,27 27,-1-27,27 26,-26-26,26 27,-27-27,27 26,-26-26,26 27,-27-27,1 52,0-52,26 27,-27 26,1-53,26 26,-27 1,27-1,0 1,-26-27,26 26,-27 1,1-1,26 0,-27 1,1 26,26-27,-27 27,1-26,26-1,0 27,0-26,0-1,0 0,0 1,0-1,0 1,0-1,0 1,0 26,0-27,26-26,-26 27,0-1,0 0,0 27,0-26,0-1,0 1,0-1,0 1,0-1,0 1,0-1,0 1,27-27,-27 26,0 0,26-26,1 27,-1-27,-26 26,27 1,-27-1,0 1,26-1,1-26,-27 27,0-1,26 1,-26-1,27-26,-27 26,26-26,-26 27,26-27,-26 26,27-26,-1 0,1 27,-1-27,1 0,-27 26,26-26,1 0,-1 0,-26 27,27-27,-1 26,0-26,1 27,-1-1,1-26,-1 27,1-27,-1 0,1 26,-1-26,1 0,-27 27,26-27,-26 26,27-26,-27 26,26-26,-26 27,26-27,1 0,-1 0,-26 26,27-26,-1 0,1 0,-1 0,1 27,-1-27,1 0,-1 26,0-26,1 0,-1 0,1 0,-27 27,26-27,1 0,-1 0,1 0,-1 0,1 0,-1 0,1 0,-1 0,0 0,1 0,-1 0,1 0,26 0,-27 26,1-26,26 0,-27 0,0 0,27 0,-26 0,-1 0,27 0,0 0,-26 0,-1 0,1 0,-1 0,0 0,1 0,-1 0,1 0,-1 0,1 0,-1 0,1 0,-1 0,1-26,-1 26,27 0,0-27,26 1,1-1,-27 27,26-26,-26-1,0 27,-27 0,1 0,-1 0,1 0,-1 0,-26-26,26 26,1 0,26 0,-27 0,1-26,-1 26,1 0,-1 0,1 0,-1 0,1 0,-1 0,0 0,1 0,-1 0,1 0,-1 0,27-27,-26 27,26 0,-1-26,-25 26,-1 0,27 0,-26 0,-1 0,1-27,26 27,-27 0,-26-26,53-1,-27 27,27-26,-26-1,-1 1,1-1,-1 1,1-1,-1 27,-26-26,53 0,-53-1,0 1,26-1,1 27,-27-26,0-1,26 27,-26-26,27 26,-27-27,0 1,26 26,-26-27,0-25,27-1,-27 0,0 0,0 26,0 1,0-1,0 1,0-1,0 1,0 0,0-1,0 1,0-1,0 1,0-27,-27 0,1 0,26 0,-27-26,27 26,-26 53,26-53,0 26,0 1,0-1,0 1,-53 0,27-1,-27 1,0-1,-27-26,27 27,1 26,25-27,-26 27,27-26,-1 26,-26 0,0 0,27-27,-1 27,-52 0,53 0,-27-26,26 26,-26 0,27 0,-1 0,-25-26,25 26,1 0,-1 0,-26 0,27 0,-27 0,26 0,1 0,-27 0,27 0,-27 0,26 0,1 0,-1 0,1 0,-1 0,1 0,-1 0,-25 0,25 0,1-27,-1 27,1 0,-27 0,53-26,-27 26,27-27,-26 27,-1 0,1 0,-1-26,1 26,0 0,-1 0,27-27,-26 27,-1 0,1 0,-1-26,27-1,-26 27,-1 0,1-26,-1 26,1-27,0 27,-1 0,27-26,-26-1,-1 27,1 0,-1 0,1-26,-27 26,26 0,1 0,-27 0,27-26,-1 26,1 0,-1 0,1 0,-27 0,26 0,1 0,-1 0,1 0,0 0,-1 26,1-26,-1 0,1 0,-1 0,27 26,-26-26,-1 0,27 27,-26-27,-1 0,1 0,-1 0,27 26</inkml:trace>
  <inkml:trace contextRef="#ctx0" brushRef="#br1" timeOffset="184365.0331">18759 9895,'0'27,"0"-1,0 1,0 26,0 26,0-26,0 26,0 27,0-26,0-27,0-27,0 27,0-27,0 27,0-26,0 26,0 0,0 26,0 0,0 1,0-27,0 0,0-1,0 1,0 27,0 26,0 26,0 27,0-106,0-27,0 0,0 27,27 0,-27-26,0 26,0 0,0 52,0-25,26-1,-26-52,0-1,0 1,0 25,0 1,0 0,0 53,53 26,-53-52,27-1,-27-26,26-26,-26 52,0-26,0 26,0-26,0 0,0 0,0 0,0 0,27 0,-27-27,0 1,26 26,0-1,-26 54,0 27,27 25,-27-52,0-53,0 0,0 0,0-27,0 54,0-1,0 27,0-27,0-26,0 0,0-26,0-1,0 1,0-1,0 0,26 1,-26 26,0 0,0 53,0-27,0 0,0-26,0-26,0 52,0-26,0 0,0 26,0 1,0 25,0-25,0-54,0 1,0 26,0-27,0 27,0-26,0 25,0-25,0-1,0 27,0 0,0-26,0-1,0 1,0-1,0 0,0 1</inkml:trace>
  <inkml:trace contextRef="#ctx0" brushRef="#br1" timeOffset="186303.5904">15902 13176,'0'-26,"26"26,1 0,26 0,26 0,0 0,1 0,26 26,-27-26,27 0,0 27,26-27,53 0,27 26,-53-26,-27 0,-26 0,79 27,79-27,-25 26,-54 1,-79-27,-27 26,27-26,26 26,-26-26,-27 0,27 0,-53 0,0 27,0-1,-27-26,1 0,-1 0,1 0,52 0,1 0,78-26,-25-1,52 1,0 0,-26 26,-53 0,26 0,-26 0,0 0,26 0,-79 0,0 0,26 0,-26 0,-27 0,27 0,27 0,-54 0,27 0,26 0,-26 0,-26 0,52 0,-26 0,-26 0,52 0,0 0,27-27,-26 27,-1 0,0 0,1 0,-27 0,26 0,0 0,-26 0,27 0,25 0,-25 0,-27 0,-27 0,1 0,-1 0,27 0,-27 0,1 0,26 0,-27 0,1 0,-1 0,27 0,-26 0,26 0,-27 0,0 0,1 0,-1 0,1 0</inkml:trace>
  <inkml:trace contextRef="#ctx0" brushRef="#br1" timeOffset="196462.26">17992 10954,'0'26,"0"1,0-1,0 1,0-1,0 1,0-1,0 0,0 1,0-1,0 1,0-1,0 1,0-1,0 1,26-27,-26 26,0 1,0 25,0-25,27-27,-1 53,-26-27,0 27,0-26,0 26,27-27,-27 1,0-1,0 0,0 1,0-1,0 1,0 26,0-27,26 1,-26 26,0 26,0-53,27 1,-27-1,0 1,0-1,0 1,26-27,-26 26,0 27,0-26,27-1,-27 27,0-27,0 1,26-27,-26 26,0 1,27-27,-27 26,0 27,26-53,-26 27,27-1,-27 27,0-27,0 1,0-1,26 1,-26-1,0 1,26-27,1 26,-27 1,26-27,-26 26,27 1,-27-1,26 0,1-26,-27 27,26-1,1 1,-27-1,0 1,0-1,0 1,26-27,-26 26,27-26,-27 27,0-1,26-26,-26 26,26-26,1 0,-1 0,1 27,-1-27,1 0,-1 0,1 0,-1 0,1 0,-1 0,1 0,-1 26,0-26,1 0,-1 0,1 0,-1 0,1 0,-1 0,1 0,-1 0,1 0,-1 0,0 0,-26-26,27 26,-1-27,1 27,-27-26,26 26,1-26,-27-1,53 1,-53-1,26 1,-26-1,0 1,0-1,0 1,27-1,-1 1,-26-27,53 0,-27 0,27 0,-53 27,27 26,-1-27,-26 1,27-27,-27 27,26-27,-26 26,0-26,0 27,0-1,27 1,-27-1,0 1,0 0,0-1,0 1,0-27,26 26,-26-52,0-27,0 53,0 0,0 0,0 27,0-1,0 1,27 26,-27-27,0 1,0 0,0-1,0 1,0-1,0 1,0-1,0-26,0 27,0-1,0 1,0-1,0 1,0 0,0-1,0 1,0-1,0 1,26-27,-26 0,0 0,0 27,0-1,0 1,0-1,0 1,26-1,-26 1,27-1,-27 1,26-1,-26 1,0-1</inkml:trace>
  <inkml:trace contextRef="#ctx0" brushRef="#br1" timeOffset="204498.1807">18389 10504,'0'26,"0"1,0-1,0 1,0-1,0 1,0-1,0 1,0-1,0 1,0-1,0 0,0 1,0-1,0 1,0-1,0 1,-27-1,27 1,0-1,0 1,0-1,0 1,0-1,0 0,0 1,0-1,0 1,0-1,0 1,0-1,0 1,0-1,0 1,0-1,0 0,0 1,0-1,0 1,-26-1,26 1,0 26,0-27,0 1,0-1,0 1,0-1,0 27,0-27,0 1,0 26,0-27,0 1,26-27,-26 26,0 1,0-1,0 0,0 1,0-1,27-26,-27 27,26-27,-26 26,27 1,-27-1,0 1,26-27,-26 26,0 1,0-1,0 1,0-1,0 0,0 1,0-1,27-26,-27 27,0-1,26-26,-26 27,0-1,27-26,-1 27,-26-1,27-26,-27 27,0-1,26 0,-26 1,26-27,1 0,-1 0,-26 26,27-26,-1 27,1-27,-27 26,26-26,-26 27,0-1,27-26,-27 27,53-27,-27 0,1 0,-1 0,0 0,1 0,-1 0,1 0,-1 0,1 0,-1 0,1 0,-27-27,26 27,-26-26,27 26,-27-27,26 27,-26-26,0-1,0 1,26-27,-26 27,27 26,-27-53,0 26,0 1,0-1,0 1,0-1,0 1,0-1,26 1,-26-53,0 52,0 1,0-1,0 1,0-1,0 1,27-1,-27 1,0-1,0 1,0 0,0-1,0 1,0-1,26 27,-26-26,0-1,27 1,-1-1,1 27,-27-26,0-1,26 1,-26 0,27 26,-27-27,0 1,0-1,0 1,0-1,0 1,0-1,0 1,0-1,0 1,26 26,-26-27,0 1,0 0,0-1,0-26,0 27,0-1,0 1,0-1,0-26,0 27,0 0,27-1,-27 1,0-1,26 27,-26-26,0-27,0 26,26-26,-26 27,0-1,0 1,0-27,0 27,0-1,27 27,-27-26,0-1,0 1,0-1,0 1,0-1,0 1</inkml:trace>
  <inkml:trace contextRef="#ctx0" brushRef="#br1" timeOffset="209236.7946">18521 10504,'0'26,"0"1,0-1,0 1,0-1,0 1,0-1,0 1,0-1,0 1,0-1,0 0,0 1,0-1,0 1,0-1,27 1,-27-1,0 1,0-1,0 1,0-1,0 1,0-1,0 0,0 1,0-1,0 1,0 26,0-27,0 1,0-1,0 1,0-1,-27-26,27 26,0 27,0-26,0-1,0 1,0-1,0 1,0-1,0 1,0-1,0 1,0-1,0 0,0 1,27-27,-27 26,0 1,0-1,0 1,0-1,0 1,0-1,0 1,0-1,26-26,-26 26,27-26,-27 27,0-1,26-26,0 0,1 0,-27 27,26-27,1 0,-1 0,1 0,-1 0,-26 26,27-26,-1 0,1 0,-27 27,26-27,1 0,-1 0,0 0,1 0,-27-27,26 27,1-26,-1-1,1 27,-27-26,26-1,-26 1,0-27,27 0,-27 27,26-27,-26 26,0 1,0-1,27 27,-27-26,0-53,26-1,-26 27,0 27,26-1,-26-26,0 27,0 0,0-1,0 1,0-1,0 1,0-1,0-26,0 27,27-1,-27-25,0 25,0 1,26-1,-26 1,0-1,0 1,0-1,27 27,-27-53,0 27,0-1,26-25,-26 25,0 1,0-27,0 26,0 1,0-1,27 27,-27-26,0-1</inkml:trace>
  <inkml:trace contextRef="#ctx0" brushRef="#br1" timeOffset="216413.2078">18018 12568,'0'26,"0"1,0 26,0-27,0 0,0 1,0-1,0 1,27-27,-27 26,26 1,-26-1,0 1,0-1,0 1,0-1,0 1,0-1,0 0,0 1,0-1,0 1,27-1,-27 1,0-1,26 1,-26-1,0 1,0-1,0 0,0 27,0-26,0 26,27-53,-27 26,0 1,26-27,1 26,-1 1,1-27,-1 0,-26 26,27-26,-1 0,-26 27,26-1,1 0,-1-26,-26 27,27-1,-1 1,1-1,-1 1,1-1,-27 1,26-27,-26 26,0 1,27-27,-27 26,26-26,-26 26,0 1,26-27,27 26,-26 1,-1-1,1-26,-1 27,1-27,26 26,-27-26,-26 27,0-1,27-26,-27 27,26-27,-26 26,26-26,1 0,-1 0,1 0,-1 0,1 0,-1 0,1 0,-1 0,1 0,-27-26,26 26,-26-27,26 27,1-26,-1 26,-26-27,27 27,-27-26,53 26,-53-27,26 1,-26-1,27 1,-1-1,-26-25,27 25,-27 1,26-1,-26 1,0-1,27 1,-27-1,0 1,0-1,26 1,-26-27,26-53,-26 27,27-1,-1 1,1 53,-27-1,26 1,-26-1,27 27,-27-26,26 26,-26-27,0 1,27 26,-27-53,26 0,1 0,25-26,-25 26,-1 0,1 0,-27 27,0-1,0 1,26 26,-26-27,27 1,-27-1,0 1,0-1,26-52,-26 26,0 0,0 27</inkml:trace>
  <inkml:trace contextRef="#ctx0" brushRef="#br1" timeOffset="221031.0518">18918 12039,'0'26,"-26"0,26 54,-27-80,1 26,26 1,-27-1,27 1,-26-1,26 1,-27-1,1-26</inkml:trace>
  <inkml:trace contextRef="#ctx0" brushRef="#br1" timeOffset="222307.0945">18971 12700,'0'26,"0"1,0-1,-26-26,26 27,-27-27,27 26,0 1,0-1,-26-26,26 53,0-26,-27-27,27 26,0 1,0-1,-26-26,26 26,0 1,-27-27,27 26</inkml:trace>
  <inkml:trace contextRef="#ctx0" brushRef="#br1" timeOffset="223453.9033">19077 13282,'0'27,"0"-1,-27 27,1-27,-1 1,-25 26,52-27,-27 1,1-27,26 26,0 1,-27-1,27 1,0-1,0 0,-26 1,26-1,0 1,0-1</inkml:trace>
  <inkml:trace contextRef="#ctx0" brushRef="#br1" timeOffset="224721.8404">19183 14076,'0'26,"-27"27,27-26,-53-1,53 27,-26-53,-1 53,1-53,-1 26,1 1,26-1,0 1,-26-27,26 26,0 1,0-1,0 1,-27-27,1 26</inkml:trace>
  <inkml:trace contextRef="#ctx0" brushRef="#br1" timeOffset="252498.9537">12859 10610,'0'-27,"27"-26,78-26,28-53,-1-1,-26 28,26-28,-53 80,27-26,-79 53,26-1,0 1,-27 26</inkml:trace>
  <inkml:trace contextRef="#ctx0" brushRef="#br1" timeOffset="253796.441">14208 9604,'0'0,"0"27,0-1,0 1,0-1,-26 1,26-1,0 1,0-1,0 1,26-27,1 0,-1 0,1 0,-1 0,1 0,-1 0,1 0,-1 0,-26-27,0-26,27 27,-27-1,0 1,0-1,0 1,0-1,-27 27,1 0,-1 0,-26 27,53-1,-26-26,-1 0,27 27,-53-27,27 0</inkml:trace>
  <inkml:trace contextRef="#ctx0" brushRef="#br1" timeOffset="256658.4804">12965 10795,'26'0,"1"0,-1 0,1 0,26-26,0 26,52 0,107 0,0 0,-53 0,-54 0,-52 0,0 0,27 0,-1 0,0 0,1 0,-27 0,0 0,-27 0,0 0,1 0</inkml:trace>
  <inkml:trace contextRef="#ctx0" brushRef="#br1" timeOffset="257756.7902">14579 10769,'26'0,"1"0,-1 0,27 0,-26 0,-1 0,1 0,-1 0,0 0,27 0,-26 0,-1 0,1 0,-1 0,1 0,-27 0,26 0,-26-27,27 1,-1-27,-26 0,27 0,-1 0,-26 0,26 27,-26-1,27 27</inkml:trace>
  <inkml:trace contextRef="#ctx0" brushRef="#br1" timeOffset="258989.9935">15558 10742,'26'0,"1"-26,-27-27,0-27,26 1,1 26,-27 0,0 27,26 26,-26 53,0 0,0-1,0 1,0 27,0-27,0-27,0 27,0-27,0 1,0-1,27 27,-27 27,0-27,0 0,0-1,0-25,0-1,0 1</inkml:trace>
  <inkml:trace contextRef="#ctx0" brushRef="#br1" timeOffset="266845.8365">20691 9075</inkml:trace>
  <inkml:trace contextRef="#ctx0" brushRef="#br1" timeOffset="269417.1838">13203 11192,'27'26,"-27"1,26-27,0 26,27-26,0 27,-26 26,52-27,0 27,27 0,27 26,-1 1,-53-27,1-27,-27 27,-27 0,0-53,1 26,-1 1,1-1,-1-26</inkml:trace>
  <inkml:trace contextRef="#ctx0" brushRef="#br1" timeOffset="270062.7435">14976 11906,'26'0,"1"0,26 0,-27 27,53-1,-26-26,0 27,-26-27,-1 26,1-26,-1 0,1 0,-1 0</inkml:trace>
  <inkml:trace contextRef="#ctx0" brushRef="#br1" timeOffset="271643.1169">15690 11880,'27'0,"-1"0,1 0,-1 0,0 0,1 0,-27 26,0 1,0-1,-27 1,1-27,26 26,0 1,-26-27,26 26,26-26,0 0,27 26,-26 1,-1-27,27 26,-26 1,-1-27,27 26,-53 1,53-27,-27 0,-26 26,27-26,-1 0,-26 27,0-1,0 1,-26 26,-1-53,-26 26,27-26,-27 0,27 26,-1-26,1 27,-1-27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41.55844" units="1/cm"/>
          <inkml:channelProperty channel="Y" name="resolution" value="41.6185" units="1/cm"/>
        </inkml:channelProperties>
      </inkml:inkSource>
      <inkml:timestamp xml:id="ts0" timeString="2022-05-27T13:52:01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 12621,'-27'0,"1"-27,-1 1,1 26,-1-27,1 27,-1 0,1 0,-1 0,27 27,-26-27,26 26,-27 1,27-1,0 1,-26-27,26 26,0 0,-26-26,26 27,0-1,26 1,-26-1,26-26,1 0,-27 27,53-27,0 26,-27-26,1 0,-1 0,-26-26,27 26,-1 0,-26-27,0 1,27 26,-27-27,0 1,0-1,0 1,0 0,0 52,0 0,26-26,-26 27,26-1,-26 1,0-1,27-26,-27 53,26-26,1-27,-1 26,1-26,-1 0,1 0,-1 0,-26-26</inkml:trace>
  <inkml:trace contextRef="#ctx0" brushRef="#br0" timeOffset="1274.9776">1905 12224,'27'26,"-27"1,26 26,27-27,-26 27,26 26,-27 1,27-27,-53-27,53 27,-53-27,0 1,26-27,1 26,-27 1,0-1,26 1,-26-1,0 54,27-1,-27 0,0 1,0-27,0 0,0-27,26 0,-26 1,0-1,0 1,0-1,0 1,0-1,-26 1,26-1,-27 1,1-27,26 26</inkml:trace>
  <inkml:trace contextRef="#ctx0" brushRef="#br0" timeOffset="3902.7649">3625 12224,'-26'0,"26"26,0 1,0-1,0 1,0-1,0 1,0-1,0 0,0 1,0-1,0 1,0 26,0-27,0 27,0-26,0-1,0 27,0 0,0-27,0 1,0-1,26 1,-26-1,0 1,27-27,-27 26,0 1,26-27,-26 26,0 0,0 1,0-1,0 1,0-1,0 1,0-1,0 1,0-1,0 1,0-1,-26-26,26 26,-27-26,27 27,-26-27,-1 26,1 1,-27-27,26 26,1-26,-27 27,0-27,53 26,-26-26,-1 0</inkml:trace>
  <inkml:trace contextRef="#ctx0" brushRef="#br0" timeOffset="4739.8047">4181 12700,'26'0,"27"26,-26 1,-1-1,1 1,-27-1,26 1,0-1,1 1,-1-1,-26 1,27-27,-27 26,26-26,-26 27</inkml:trace>
  <inkml:trace contextRef="#ctx0" brushRef="#br0" timeOffset="5466.98">4445 12674,'0'26,"-26"0,26 1,-27 26,1-27,26 1,0-1,-26 1,26-1,-27-26</inkml:trace>
  <inkml:trace contextRef="#ctx0" brushRef="#br0" timeOffset="7617.5057">4604 12488,'0'-26,"0"-1,0 1,0 0,27 26,-1 0,-26-27,26 27,1 0,-1 0,-26 27,27-27,-27 26,0 0,0 1,0-54,0 1,0 0,26 26,-26-27,27 27,-1 0,1 0,-27 27,0-1,26 0,-26 1,0-1,0 1,0-1,0 1,0-1</inkml:trace>
  <inkml:trace contextRef="#ctx0" brushRef="#br0" timeOffset="8905.9388">5107 12938,'0'0,"0"27,0-1,-27 1,27-1,0 27,0-27,0 1,27-27,-1 0,1 0,-1 0,1 0,-1 0,1 0,-1 0,-26-27,0 1,0-1,-26 1,-1 26,1 0,-1 0,1 0,-1 0,1 0,-1 0,1 0,26 26,-27-26</inkml:trace>
  <inkml:trace contextRef="#ctx0" brushRef="#br0" timeOffset="9905.7154">5186 12594,'27'27,"-27"-1,26-26,1 53,-27-27,26 27,-26 0,0-26,0-1,26 1,-26-1,27 1,-27-1,0 1,0-1,0 27,0-27,0 1,26-27</inkml:trace>
  <inkml:trace contextRef="#ctx0" brushRef="#br0" timeOffset="10720.9983">5583 12885,'27'0,"-1"27,0-1,1-26,-27 27,53-27,-53 26,26 1,-26-1,27 0,-27 1,26-27,-26 26</inkml:trace>
  <inkml:trace contextRef="#ctx0" brushRef="#br0" timeOffset="11862.4417">5821 12859,'-26'0,"26"26,0 1,-27-1,1 27,-1-26,1 25,-1 1,1 0,0-26,26-1</inkml:trace>
  <inkml:trace contextRef="#ctx0" brushRef="#br0" timeOffset="12804.0219">6059 13150,'27'0,"26"0,-27 0,27 0,-26 0,25 0,-25 0,-1 0,1 0</inkml:trace>
  <inkml:trace contextRef="#ctx0" brushRef="#br0" timeOffset="13752.3622">6139 12965,'26'0,"27"0,-26 0,25 0,-25 0,-1 0,1 0</inkml:trace>
  <inkml:trace contextRef="#ctx0" brushRef="#br0" timeOffset="24276.2386">6906 12832,'26'0,"1"27,-1-27,-26 26,27-26,-1 27,1-1,-1 1,1-27,-27 26,53-26,-53 27,52-1,-52 0,27-26,-27 27,26-1,1-26,-1 0,-26 27,27-27,-27-27</inkml:trace>
  <inkml:trace contextRef="#ctx0" brushRef="#br0" timeOffset="24965.0486">7276 12753,'-26'53,"-1"-27,1 54,0-54,26 1,-27-1,1 1,26-1,-27-26,27 26,0 1,-26-27,26 26</inkml:trace>
  <inkml:trace contextRef="#ctx0" brushRef="#br0" timeOffset="27144.6597">7409 12726,'0'-26,"0"0,0-1,0 1,0-1,0-26,0 27,0-1,0 1,26-1,27 1,-26 0,-1-1,27 27,-27-26,1 26,-1 0,1 0,-1 0,1 0,-27 26,0 1,0-1,26 0,-26 1,0-1,0 1,0-1,0 1,0-1,0-52,0-1,27-26,-27 0,0 27,0-27,26 27,-26-1,0 1,26 26,1 0,-1 0,1 0,-1 0,1 0,-27 26,0 1,26-27,-26 26,0 1,0-1,0 0,0 1,0-1,0 1</inkml:trace>
  <inkml:trace contextRef="#ctx0" brushRef="#br0" timeOffset="27905.9257">8229 12435,'26'0,"1"0,-1 0,1 0,-1 0,1 0,-1 0,1 0</inkml:trace>
  <inkml:trace contextRef="#ctx0" brushRef="#br0" timeOffset="28633.7531">8361 12356,'0'27,"0"-1,0 0,0 27,0-26,0-1,0 1</inkml:trace>
  <inkml:trace contextRef="#ctx0" brushRef="#br0" timeOffset="29804.7813">8573 12330,'0'26,"0"1,0 25,0-25,0-1,0 1,0-1,0 1,0-1</inkml:trace>
  <inkml:trace contextRef="#ctx0" brushRef="#br0" timeOffset="31186.859">6959 13388,'0'-27,"26"27,27 0,-26 0,-1 0,1 0,26 0,-1 0,1 0,-26 0,26 0,0 0,-27 0,27 0,0 0,0 0,26 0,-26 0,0 0,-26 0,25 0,1 0,-26 0,-1 0,1 0,26 0,-27 0,1 0,-1 0,1 0,-1 0,0 0,-78 27,25-1,-26 27,-26 0,26 0</inkml:trace>
  <inkml:trace contextRef="#ctx0" brushRef="#br0" timeOffset="32593.1525">7223 14049,'0'0,"0"-26,0-27,0 0,0 27,0-1,0 1,0-27,27 26,-1 27,1 0,-27 27,26-1,-26 1,27-1,-27 1,0-1,0 1,0-1,0 0,0 1,0-54,26 27,-26-26,27 26,-27-26,26 26,-26-27,27 27,-1-26,1 26,-1 0,-26 26,0 1,26-27,-26 26,0 0,0 1,0-1,0 1</inkml:trace>
  <inkml:trace contextRef="#ctx0" brushRef="#br0" timeOffset="33376.2816">7806 13996,'26'0,"0"0,1 0,-1 0,1 0,-1 0,1 0,-1 0</inkml:trace>
  <inkml:trace contextRef="#ctx0" brushRef="#br0" timeOffset="34097.7622">7938 13864,'0'27,"0"26,0-27,0 0,0 1,0-1,0 1</inkml:trace>
  <inkml:trace contextRef="#ctx0" brushRef="#br0" timeOffset="35738.619">8176 14155,'0'-26,"0"-1,0 1,26 26,-26-27,0 1,0-1,27 27,-27-26,26 26,1 0,-27 26,0 1,26-27,-26 26,27 1,-27-1,0 1,0-1,26-26,-26 27,0-1,0 1,0-1</inkml:trace>
  <inkml:trace contextRef="#ctx0" brushRef="#br0" timeOffset="36835.5637">8785 13309,'26'0,"0"0,27 0,-26 0,26 0,-27 0,1 0,-1 0,1 0</inkml:trace>
  <inkml:trace contextRef="#ctx0" brushRef="#br0" timeOffset="37847.7229">8970 13229,'0'27,"0"26,0-27,0 0,0 1,0-1,0 1,0-1,0 1</inkml:trace>
  <inkml:trace contextRef="#ctx0" brushRef="#br0" timeOffset="39481.2878">9843 13229,'0'-26,"0"-1,-27 27,27-26,-53 26,27-27,0 27,-1 0,1 0,-1 0,27 27,0-1,-26 1,26-1,0 1,0-1,0 1,-27-27,27 26,0 0,0 1,0-1,27-26,-27 27,26-27,1 0,-1 0,-26 26,0 1,27-27,-1 0,0 0,1 0,-1 0,1 0,-1 0</inkml:trace>
  <inkml:trace contextRef="#ctx0" brushRef="#br0" timeOffset="41080.3012">4287 14949,'-27'0,"1"26,26 1,-27-1,27 1,-26-1,26 1,0-1,0 1,-27-27,27 53,0-27,0 27,0-27,0 1,0-1,0 1,27-1,-27 1,0 26,0-27,0 1,26-1,-26 0,0 1,27-27,-27 26,0 1,0-1,0 1,0-1,0 27,-27-26,1-1,-1 0,27 1,-26-27,-1 0,27 26,-26-26,-1 27,1-27,0 0,26 26,-27-26,1 0,-1 0,1 0,-1 0</inkml:trace>
  <inkml:trace contextRef="#ctx0" brushRef="#br0" timeOffset="41754.7382">4604 15425,'27'0,"-1"0,0 53,1 0,26 0,-27 0,1 0,26 0,-27-27,1 27,-27-26,26-27,-26 26</inkml:trace>
  <inkml:trace contextRef="#ctx0" brushRef="#br0" timeOffset="42382.4053">4895 15452,'-26'0,"26"26,-27 27,1-26,26-1,-27-26,27 26,0 1,-26-27,-1 26,27 1,0 26,0-27</inkml:trace>
  <inkml:trace contextRef="#ctx0" brushRef="#br0" timeOffset="44911.3395">5001 15081,'0'27,"0"-1,0 1,0-1,0 1,0-1,26 0,1-26,-1 0,1 0,-1 0,1 0,-27-26,0 0,26 52,-26 0,0 1,0-1,0 27,0-26,0-1,0 1,0-1,0 1,0-1</inkml:trace>
  <inkml:trace contextRef="#ctx0" brushRef="#br0" timeOffset="47372.5961">5557 15769,'0'27,"-27"-27,1 0,-1 0,27 26,-26-26,-1 0,1 0,26 27,0-1,26-26,-26 26,27 1,-1-27,-26 26,27-26,-1 0,1 0,-1 0,1 0,-1 0,-26-26,0-1,26 1,-26 0,0-1,0 1,0-1,0 1,0-1,0 1,0-1,0 1,0-1,0 1,0 52,0 1,0-1,0 1,0-1,0 1,0-1,0 1,0-1,0 1,27-27,-1 0,1 0,-1 0,1 0,-1 0,1 0,-1 0,1 0,-1 0,0 26,1 0,-1 1,-26-1,0 1,27-1,-1-26,-26 27,27-27,-27-27,26 27,-26-26,0-1,27 1,-27-1</inkml:trace>
  <inkml:trace contextRef="#ctx0" brushRef="#br0" timeOffset="48416.6403">6112 15690,'0'26,"-26"27,-1 0,1-26,-1-1,1 0,26 1,-27-27,1 0,26 26,0 1,-26-27,26 26,0 1,-27-1,1 27,26-26,0-1,-27 27,1-27,26 1,0-1</inkml:trace>
  <inkml:trace contextRef="#ctx0" brushRef="#br0" timeOffset="49163.5938">6509 16060,'27'0,"-1"0,0 0,1 0,-1 0,1 0,-1 0,1 0,-1 0,1 0,-1 0</inkml:trace>
  <inkml:trace contextRef="#ctx0" brushRef="#br0" timeOffset="50243.7208">6615 15954,'26'0,"1"0,26 0,-27 0,1 0,-1 0,-26 27,27-27,-1 0,1 0,-27 26</inkml:trace>
  <inkml:trace contextRef="#ctx0" brushRef="#br0" timeOffset="51572.116">8017 15663,'27'0,"-1"27,1-27,-1 53,27-53,-27 53,1-27,-1 27,1-27,-27 1,26 26,27-27,-53 1,27-27,-1 26,1 1,-1-27,0 0,-26 26,27-26</inkml:trace>
  <inkml:trace contextRef="#ctx0" brushRef="#br0" timeOffset="52461.7483">8467 15690,'-53'0,"27"53,-27-27,53 27,-53-26,26-1,1 0,-1 1,1-27,26 26,0 1,-26-27,26 26</inkml:trace>
  <inkml:trace contextRef="#ctx0" brushRef="#br0" timeOffset="55043.59">8679 15372,'53'0,"-27"0,-26-26,27 26,-1 0,0-27,1 27,-54 0,1 27,0-27,-27 0,53 26,-27-26,1 0,-1 27,27-1,0 1,0-1,0 1,27-27,-1 0,1 0,-1 0,1 0,-1 0,0 0,27 0,-26 0,-27 26,26-26,-26 27,0-1,0 0,-26-26,26 27,-27-27,1 0,-1 0,27 26,-26-26,0 0,-1 0,1 0</inkml:trace>
  <inkml:trace contextRef="#ctx0" brushRef="#br0" timeOffset="56620.5579">7303 15928,'0'-27,"0"-25,0 25,26 1,1-1,26 1,0-1,-27 1,1-1,-27 1,0-1,0 54,0-1,0 1,0-1,0 27,0 0,0-26,0 25,0 1,0 0,0-26,0 26,0-27,0 1,0-1,0 1,0-1</inkml:trace>
  <inkml:trace contextRef="#ctx0" brushRef="#br0" timeOffset="57512.9324">7356 16298,'53'0,"-27"0,1 0,26 0,-1 0,1 0,0 0,0 0,-26 0,-1 0,1 0,-1 0</inkml:trace>
  <inkml:trace contextRef="#ctx0" brushRef="#br0" timeOffset="58116.3367">7647 16616,'0'-27,"53"27,-27-26,54-1,-28 1,28 26,-27 0,-27-26,1 26,-1 0,1 0,-1 0</inkml:trace>
  <inkml:trace contextRef="#ctx0" brushRef="#br0" timeOffset="59450.5078">7726 16642,'0'0,"0"27,0-1,0 1,0-1,0 1,0-1,0-52,27-1,-1 27,27-26,-27-1,1 27,26 0,-27-26,1 26,-1-27,1 27,-1 0,1 0,-27 27,26-1,-26 1,0-1,0 1,0-1,0 1,0-1,0 0,0 1,0-1,-26 1,-1-1,1-26,-1 0,1 0,-1 27,1-27,-27 0,26 0,1 0,0 0</inkml:trace>
  <inkml:trace contextRef="#ctx0" brushRef="#br0" timeOffset="60276.3711">9076 16113,'26'0,"27"0,0 0,-27 0,27 0,0 0,0 0,-26 0,-1 0,27 0,-27 0</inkml:trace>
  <inkml:trace contextRef="#ctx0" brushRef="#br0" timeOffset="61319.389">9314 15981,'0'26,"0"27,0-26,0-1,0 54,0-54,0 0,26 27,-26-26,27-1,-27 1,0-1,26-26</inkml:trace>
  <inkml:trace contextRef="#ctx0" brushRef="#br0" timeOffset="63431.3576">9869 15954,'27'0,"-1"0,1 0,-1 0,1 0,-1 0,1 0,-1 0,0 0,1 0,-1 0,-26-26,-26-1,-1 27,27-26,-26 26,0-26,-1 26,1-27,-1 27,1 0,-1 0,27 27,0-1,0 0,0 1,0-1,-26-26,26 27,0-1,0 1,0-1,0 1,0-1,26-26,-26 27,0-1,0 1,27-27,-27 26,26-26,-26 26,27-26,-1 0,-26 27,27-27,-1 0,0 0,27 0,-26 0,-1 0,1 0,-1 0</inkml:trace>
  <inkml:trace contextRef="#ctx0" brushRef="#br0" timeOffset="78049.4053">7197 15293,'-26'0,"26"-53,0 0,0-26,0 26,0 0,0 0,0 27,0-27,0 26,0 1,26 26,0 0,27 0,-26 0,26 0,0 0,0 0,26 26,0-26,-26 0,-26 0,26 27,0-27,-1 0,28 0,-1 0,-26 0,0 0,-26 0,-1 0,0 0,1 0,-1 0,1 0,-1 0,1 0,26 0,-27 0,1 0,-1 0,53 0,-52 0,26 0,-27 0,27 0,-26 0,-1 0,27 0,-27 0,1 0,-1 0,1 0,-1 0,1 0,-1 0,1 0,-1 0,1 0,-1 0,0 0,1 0,-1 0,-26 26,0 1,0 25,0-25,0 26,0-27,27 27,-27-26,0-1,0 1,0-1,0 0,0 1</inkml:trace>
  <inkml:trace contextRef="#ctx0" brushRef="#br0" timeOffset="98109.2166">2249 8811,'0'-27,"80"27,-27 0,26 0,-26 0,0 0,-27 0,27 0,27 0,-54 27,27-27,-27 0,27 0,0 0,-26 0,-1 0,1 0,-1 0,1 0,25 0,1 26,-26-26,26 0,-27 0,1 0,-1 0,1 0,-1 0,0 0,-26 27,53-27,-26 0,26 0,0 0,-27 0,1 0,-1 0,53 0,-52-27,-1 27,27-26,-26 26,26 0,-27 0,1 0,-1 0,0 0,1 0,-1 0,1 0,-1 0,1 0,-1 0</inkml:trace>
  <inkml:trace contextRef="#ctx0" brushRef="#br0" timeOffset="100267.6708">13097 12277,'0'53,"0"0,0-1,27 1,-27 27,0-27,0-27,0 27,0-27,26-26,-26 27,0-1,0 1,0-1,0-52,0-1,27 1,-1 26,1 0,-1 0,27 0,-27 0,1 26,-1-26,1 0,-1 0,-26 27,0-1,0 1,0-1,0 1,-26-27,-1 0,1 0,-1 0,1 0,-1 0,1 0,0 0,-1 0,27-27,0 1,-26 26,26-27,-27 27,1 0,26-26,-27 26</inkml:trace>
  <inkml:trace contextRef="#ctx0" brushRef="#br0" timeOffset="101490.91">13653 12197,'0'27,"0"26,0 0,26 0,1-1,-1 1,1-26,-27-1,26 27,1-26,-27-1,0 1,26-1,1 27,-27 0,0-27,0 27,0 0,0 0,0 0,0-27,0 1,0-1,-27 1,27-1,0 1,0-1,0 1,-26-27,26 26,0 27,-27-53,1 26,26 1,0-1,-27 1,27-1,-26-26,-1 27,27-1,-26-26,-1 27,1-27,-1 0</inkml:trace>
  <inkml:trace contextRef="#ctx0" brushRef="#br0" timeOffset="105053.1408">7647 11800,'0'0,"-27"0,1 0,-1 0,1 0,0 27,-1-27,1 26,-1-26,1 0,26 27,-27-1,1-26,-1 0,27 27,-26-27,-1 26,1 1,-27 26,27-27,-54 27,27 26,-26-26,0 27,52-54,-26 27,27-27,-1 1,1-27,26 26,0 1,-27-1,27 1,-26-1,26 1,0-1,0 27,-27-27,27 1,-26 26,26 0,0-27,0 27,0 0,0-26,0-1,0 27,0-27,0 1,0 26,0-27,0 54,0-54,0 0,0 27,-27 0,27 0,0-26,0-1,0 1,0-1,0 1,0-1,0 0,0 1,27-1,-27 1,26 26,-26-27,0 1,0-1,27-26,-27 53,0 0,26-53,-26 26,27-26,-27 27,26-27,1 26,-27 1,26-1,1-26,-27 27,26-1,-26 1,53-1,-53 1,26-1,54 0,-54 1,27 26,0-53,0 53,0-53,0 26,0 1,-27-27,1 26,-1-26,1 27,26-27,-27 0,0 0,27 26,-26-26,-1 26,27-26,0 0,-26 0,-1 0,0 0,27 27,0-27,-26 26,-1-26,1 0,-1 0,27 0,-26 0,-1 0,0 0,1 0,-1 0,27 0,-26 0,-1 0,1 0,-1 0,27 0,0 0,0 0,0 0,0 0,26-26,0-1,-26 27,-26 0,26 0,0-26,0 0,-1 26,-25 0,26-27,0 27,-27 0,1 0,-1 0,1 0,-1 0,1 0,-27-26,26 26,0 0,1-27,26 1,0-27,26 26,27-52,-27 0,27 26,-26-27,-1 54,-79-27,26 26,1 27,-27-26,0 0,26 26,1-27,-1 1,1-1,-1 1,1-27,-1 26,0-26,27-26,-26 26,-1 27,1-27,-1 26,-26 1,27 26,-1 0,-26-27,27 27,-27-53,0-52,26-1,-26 26,0-25,0 25,0 27,0 27,0-1,-26 27,26-26,0-1,-27 1,1 0,-27-27,26 0,-26 0,0 26,1-26,-1 27,26-27,-26 27,27-1,26 1,-53 26,26 0,1-27,-27 27,0-26,27 26,-27-27,0 1,0 26,-26-53,-1 0,-26 27,1-27,25 0,-26 53,27-53,26 26,0 1,-26-1,26 1,26 26,-26 0,-26-26,26-1,0 1,27 26,-27 0,-27 0,54 0,0 0,-27 0,26 0,1 0,-1 0,1 0,-1 0,-26 0,27 0,0 0,-1 0,1 0,-1 0,-26 0,0 0,27 0,-1 0,1 0,-27 0,53 26,-53-26,27 0,26 27</inkml:trace>
  <inkml:trace contextRef="#ctx0" brushRef="#br0" timeOffset="108897.8381">14791 11774,'-27'26,"1"-26,26 27,-27 26,1 0,26 0,-27-27,1 53,26-52,0 26,-27-27,27 1,-26-1,26 27,0-26,0 26,0-1,0-25,0 26,0 0,0 26,26-52,-26 25,0-25,27-1,-1 1,-26-1,27 1,-1-1,-26 27,53 0,-53 0,0 0,0 0,27 0,-27-27,0 1,0-1,0 1,0-1,0 0,0 1,0 26,0 0,0-27,0 54,0-27,-27-1,1-25,26 26,-27-53,1 26,-1 1,1-1,-1-26,27 27,-53-1,27-26,26 27,-53-27,27 0,-1 0</inkml:trace>
  <inkml:trace contextRef="#ctx0" brushRef="#br0" timeOffset="109873.8369">15267 12515,'0'26,"26"1,1-1,-1 27,1-26,-1-1,1 27,-1 0,0-27,1 54,-1-80,1 53,-27-27,26-26,-26 27,27-1,-1-26,-26 26,27-26,-27 27,26-27,-26 26,0 1</inkml:trace>
  <inkml:trace contextRef="#ctx0" brushRef="#br0" timeOffset="110905.0402">15717 12594,'-27'27,"1"-1,-1 1,1-1,-1 0,1 1,26-1,-27-26,27 27,0-1,-26 1,26-1,-27 27,27-26,-26-1,26 1,-26-27,26 26,-27-26,1 0,26 26,0 1,-27-27</inkml:trace>
  <inkml:trace contextRef="#ctx0" brushRef="#br0" timeOffset="111828.9555">15928 12171,'27'0,"-1"0,1 26,-1-26,1 0,-1 0,0 0</inkml:trace>
  <inkml:trace contextRef="#ctx0" brushRef="#br0" timeOffset="114330.8604">16140 11933,'0'-27,"26"27,1 0,-1 0,1 0,-1 0,-26 27,27-27,-27 26,26-26,-26 27,27-27,-27 26,0 1,0-1,0 0,0 1,-27-1,1 1,-1-27,54 0,-1 0,1 0,-1 0,1 0,-1 0,0 0,1 0,-27 26,0 1,26-27,-26 26,0 1,0-1,-26-26,-1 0,1 0,26 27,-26-27,-1 0,1 26,-1 1,1-27</inkml:trace>
  <inkml:trace contextRef="#ctx0" brushRef="#br0" timeOffset="115667.7388">16722 12991,'0'27,"0"-1,0 0,0 1,0 26,0-27,0 1,0-1,26-26,1 0,26 27,-27-27,1 0,-1 0,27 0,0 0,-26 0,-1 0,0 0,1 0,-27-53,26-132,1 105,-27 27,0 27,0-1,-27 27,-26 0,27 0,0 0,-1 0,1 0,-1 0,1 0,-1 0,27 27,-26-27,26 26,-27 1,1 26,26-27,-27 1,27-1,0 0</inkml:trace>
  <inkml:trace contextRef="#ctx0" brushRef="#br0" timeOffset="116720.9913">17198 12250,'0'27,"0"26,0 26,0 0,0 1,0-27,-26 52,26-25,0-1,0 54,0-1,-27 53,27-79,-26-80,26 27,0-26,0-1</inkml:trace>
  <inkml:trace contextRef="#ctx0" brushRef="#br0" timeOffset="117848.9358">17357 13044,'26'0,"1"0,-1 0,1 53,26-27,-53 1,53-1,-53 1,53-1,-27 1,1-1,-1 1,0-1,1-26,-1 26,1-26</inkml:trace>
  <inkml:trace contextRef="#ctx0" brushRef="#br0" timeOffset="119149.2546">17675 13044,'0'53,"0"-27,-27 27,27-26,0-1,0 1,0-1,-26-26,26 27,-27-27,27 26,0 0,-26 1,26-1,-27-26</inkml:trace>
  <inkml:trace contextRef="#ctx0" brushRef="#br0" timeOffset="130968.9012">13891 15690,'0'-27,"0"1,0-1,26 27,-26-26,0 0,-26-1,0 1,26-1,-53 1,26 26,1-27,-1 27,1 0,-1 0,27 27,-26-1,26 27,-27 0,27-27,0 1,0 26,0 26,0-26,0 0,0 0,0-27,0 27,0-26,0-1,0 1,27-27,-27 26,0 1,26-1,-26 1,0 52,0-26,0-27,0 1,0 26,0-27,0 1,0-1,0 0</inkml:trace>
  <inkml:trace contextRef="#ctx0" brushRef="#br0" timeOffset="131872.8889">13521 16298,'0'-26,"26"26,0 0,1 0,26 0,26-27,-26 27,0 0,0 0,-27 0,54 0,-54 0,1 0,-1 0,1 0</inkml:trace>
  <inkml:trace contextRef="#ctx0" brushRef="#br0" timeOffset="133276.924">14050 15134,'0'27,"0"-1,26 27,27 0,-53 26,53-26,-27 0,27 0,-26-26,-1-1,1 0,26 1,-27-1,1 27,-1 0,27 0,-27 0,1 26,-1 1,1-1,-27-26,0-26,0-1,0 0,0 1,0-1,0 1,26-1,-26 1,0-1,0 1,0-1,0 27,0-27,0 1,0 26,0-27,-26 1,26-1,-27 27,1-26,-1 26,1-27,26 0,-53 27,53-26,-26-1,-1 1,27-1,0 1,-26-27,26 26,-27-26,27 27,-26-27,26 26,-27-26,27 26,-26-26,26 27,-27-27,1 0,26 26</inkml:trace>
  <inkml:trace contextRef="#ctx0" brushRef="#br0" timeOffset="136097.2272">15637 15266,'0'-26,"-26"26,-1 0,1 0,-1 0,27 26,-26 1,26-1,-27 1,27-1,-26-26,26 27,0-1,-26-26,26 27,0-1,0 27,-27-53,27 53,-26-27,26 1,0-1,0 27,0-26,0 26,0-27,0 1,0-1,0 0,26 27,-26 0,0-26,0 52,0-26,27 26,-27-26,26 0,-26-26,0-1,0 27,0 0,0 0,0 0,0 26,0-26,-26 27,26-54,-27 0,27 27,-26-26,-1 26,27 0,-26-27,-1 27,27-27,0 1,-26-1,26 1,0-1,-27 1,27-1,-26-26,26 27,-27-27,1 0,26 26,-53-26,53 27,-26-27,-1 0,1 0</inkml:trace>
  <inkml:trace contextRef="#ctx0" brushRef="#br0" timeOffset="143463.0794">16352 15610,'0'27,"26"-27,1 26,-1 1,0-27,-26 26,27-26,-1 0,-26 27,27-27,-27 26,26-26,-26 27,27-27,-1 0,-26 26,27 1,-1-1,1-26,-1 0,-26 26</inkml:trace>
  <inkml:trace contextRef="#ctx0" brushRef="#br0" timeOffset="144800.7217">16643 15637,'-27'0,"27"26,-26 1,26-1,-27 1,27-1,-26 1,26-1,-27 1,27-1,-26 0,26 1,-27-27</inkml:trace>
  <inkml:trace contextRef="#ctx0" brushRef="#br0" timeOffset="146165.7106">16087 16272,'-26'0,"52"0,0 0,1 0,26 0,-27 0,1 0,-1 0,1 0,-1 26,1-26,-1 0,1 0,-1 0,0 27,1-27,-1 0,27 0,-26 0,26 0,-27 0,1 0,25 0,-25 0,-1 0,1 0,-1 0,1 0,-1 0,1 0,-1 0,1 0,-1 0,1 0,-1 0,0 0,1 0,-1 0,1 0,-1 0,1 0,-1 0</inkml:trace>
  <inkml:trace contextRef="#ctx0" brushRef="#br0" timeOffset="149554.9822">16457 16775,'0'26,"0"1,0-1,27 0,-1-26,-26 27,0-1,27-26,-27 27,26-27,-26 26,27-26,-27 27,26-1,-26 1,0-1,0 1,0-1,27-26,-27 26,0 1,26-27</inkml:trace>
  <inkml:trace contextRef="#ctx0" brushRef="#br0" timeOffset="151052.7591">16722 16801,'0'27,"-26"-1,26 0,-53 1,53-1,-27-26,27 27,-26-1,26 1,-27-27,1 0,-1 0,27 26,-26-26,26 27,0-1,-27-26,27 27,-26-27,0 26,26 0,-27 1,27-1,-26-26</inkml:trace>
  <inkml:trace contextRef="#ctx0" brushRef="#br0" timeOffset="153250.9695">17013 16563,'0'-27,"0"1,0 0,0-1,0 54,0-1,0 0,0 1,0-1,27 1</inkml:trace>
  <inkml:trace contextRef="#ctx0" brushRef="#br0" timeOffset="154438.272">16934 16775,'53'0,"-27"0,1 0,-1 0,0 0,1 0,-27 26,26-26,1 0,-1 0,1 0,-1 0,1 0</inkml:trace>
  <inkml:trace contextRef="#ctx0" brushRef="#br0" timeOffset="156912.4559">17040 16880,'0'27,"26"-27,0 26,1-26,-27 27,26-27,-26 26,0 1,0-1,0 1,0-1,0 1,-26-27,-1 0,27-27,27 27,-1 0,1 0,-1 0,1 0,-1 0,-26 27,27-27,-1 0,-26 26,0 0,-26-26,-1 0,1 0,-1 0,1 0,26 27,-27-27,1 0</inkml:trace>
  <inkml:trace contextRef="#ctx0" brushRef="#br0" timeOffset="159035.6569">12859 9631,'0'53,"0"-27,0 1,0-1,0 1,0-1,0 1,0-1</inkml:trace>
  <inkml:trace contextRef="#ctx0" brushRef="#br0" timeOffset="162896.6498">17727 16113,'-26'0,"0"0,26 27,0-1,0 1,0-1,0 0,26 1,0-1,1-26,-27-26,0-1,0-25,0 25,0-26,0 27,0-27,0 26,0 1,0-27,0 26,0 1,-27 0,27-1,-26 27,0-26,26-1,0 1,-27 26,27-27,-26 27,26-26,-27 26,27 26,0 54,27-54,-1 27,-26 0,27 26,-1-26,0-26,-26 26,27-27,-1 1,-26-1,27-26,-27 26,26-26,-26 27,27-27,-1 0,1 0,-1 0,-26-27,27 27,-1 0,0 0,1-26,-1 26,1 0,-1 0,1 0,-1 0,1 26,-1-26,1 27,-1-27,1 0,-27 26,0 1,26-27,0 0,1 0,-1 0,1 0</inkml:trace>
  <inkml:trace contextRef="#ctx0" brushRef="#br0" timeOffset="164451.0988">18310 16087,'0'26,"0"1,0-1,0 1,-27-27,27 26,0 0,-26-26,26 27,0-1,-27 1,1-1,-1 1,27-1,0 1</inkml:trace>
  <inkml:trace contextRef="#ctx0" brushRef="#br0" timeOffset="170532.9974">16246 15134,'-27'0,"1"0,26 27,-27-27,27 26,-26 1,26-1,-27-26,1 26,26 1,0-1,-26 1,26 26,0-27,-27 1,1-1,26 1,-27-1,27 27,-26-27,26 1,-27-1,27 1,0-1,0 1,0-1,-26 1,26 26,0-27,0 0,0 1,0-1,0 27,0 27,-27-1,1 27,-1 26,27-79,0-26,0-1,-26 27,26-27,0 1,0-1,0 54,0-54,0 1,0 26,26-1,-26-25,0-1,0 54,0-54,0 1,27-1,-27 27,0-27,26 27,-26-26,27-1,-1 1,-26-1,27 1,-1-27,-26 26,27 1,-1-27,-26 26,27-26,-27 53,26-53,0 26,1 1,-1-1,1 1,-1-1,-26 1,27-27,-27 26,26 1,1-27,-1 26,1-26,-1 27,1-27,-1 0,0 0,1 0,-1 0,1 26,-1-26,1 0,-1 0,1 0,-1 0,1 0,-1 0,0 0,1 0,-1 0,1 0,-1 0,1 0,-1 0,27 0,0 0,-26 0,-1 0,0 0,1 0,-1 0,1 0,-1 0,1 0,-1-26,-26-1,27 27,-1-53,27 27,-27-27,1 0,-1 26,-26 1,27 26,-27-26,26 26,-26-27,27 27,-27-26,26-1,-26 1,27 26,-27-27,0 1,0-1,0-26,0-26,0 0,-27-1,27 27,0 0,0 27,-26 26,26-53,0 27,-27-1,27 1,0-27,0 26,0 1,-26-27,26 26,0-52,-27 26,27-26,-26 26,-1 0,1 0,0 53,26-26,-27-1,27 1,-26 26,26-27,-27 1,1 26,26-53,0 0,-27 26,1-25,26-28,-27 80,27-26,0-1,-26 27,26-26,0-1,-27 27,27-26,-26 26,26-27,0 1,0 0,-26-1,26 1,-27-1,27-26,0 27,-26-1,-1-52,1 52,-1 1,27 0,-26-1,-1 27,27-26,-26 26,-1-27,27 1,-26 26,-1-27,1 1,0-1,-1 27,1-26,-1 26,1 0,-1-27,27 1,-26 26,-1 0,1 0,-1 0,27 26,-26-26,0 0,-1 27,1-27,-1 0,27 26,-26-26,26 27,-27-27,27 26,-26-26,26 27,-27-27,27 26,0 1,0-1,0 1</inkml:trace>
  <inkml:trace contextRef="#ctx0" brushRef="#br0" timeOffset="180080.4889">12700 15266,'0'-26,"-26"-27,-27 27,-53-27,0-27,-105-25,25-81,54 54,0 0,79 79,-53-27,27 1,-54 0,81 52,-1-26,-27 27,54-1,-27-26,26 53,1-26,-1 0,27-1,-26 27,26-26,0-1,-26 1,-1-1,27 1,-26-1,-1 27,1-26,-1-1,1 1,-1 0,1 26,26-27,-27 27,1 0,26 27,0-1,0 27,0-27,0 27,0-26,0-1,0 1,0-1,0 1,0-1,0 0,0 1,0-80,0 27,0-27,0 26,0-26,0 27,0-1,0 1,-26 26,26-27,0 1,0 0,0-1,0 1,0-1,26 27,0 0,1 0,-1 0,27 0,-26 0,26 0,-27 0,1 0,-1 0,0 0,1 0,-1 0,-52 27,-1-1,1 1,26-1,-53 0,27 1,26-1,-27-26,27 27,-26-27,26 26,0 1,0-1,-27 1,27-1,0 1,-26-27,26 26,-27-26,1 0</inkml:trace>
  <inkml:trace contextRef="#ctx0" brushRef="#br0" timeOffset="183700.5446">4287 18098,'0'-27,"0"1,0-1,26-26,53-53,27-26,-26 26,25 27,-25-27,-1 53,-26 0,-26 27,-27-1,0 54,0 26,-27-27,27 1,0 26,0-27,0 27,-26 26,26-26,0 0,-27 26,27-52,0-1,0 1,0-1,0 1,0-1,0 1,0-1,0 1,0-1,0 1</inkml:trace>
  <inkml:trace contextRef="#ctx0" brushRef="#br0" timeOffset="184426.9166">5054 18045,'26'0,"27"0,-26 0,26 26,0-26,26 0,-26 0,-27 0,1 27,-1-27,1 0,-1 0</inkml:trace>
  <inkml:trace contextRef="#ctx0" brushRef="#br0" timeOffset="185331.7781">5689 17939,'26'0,"-26"-53,0 0,53 0,-26-26,-27 26,26 0,-26 26,0 1,27 26,-27 26,0 27,26 0,-26 27,0-1,0-26,0 0,0-27,0 1</inkml:trace>
  <inkml:trace contextRef="#ctx0" brushRef="#br0" timeOffset="186027.8304">5689 18256,'0'27,"26"-27,1 0,-1 0,1 0,26 0,0 0,-27 0,0 26,1-26,-1 0,1 0</inkml:trace>
  <inkml:trace contextRef="#ctx0" brushRef="#br0" timeOffset="187243.1857">5874 18468,'27'0,"-1"0,0 0,1 0,-1 0,-26 26,0 1,0-1,-26-26,52 0,1 0,-1 0,1 0,-1 0,1 0,-1 27,1-27,-1 26,-26 1,27-1,-27 1,0-1,0 1,0-1,-27 0,1-26,-1 27,27-1,-26-26,-1 0,1 0,-1 0,1 0,-1 0</inkml:trace>
  <inkml:trace contextRef="#ctx0" brushRef="#br0" timeOffset="188039.0285">6456 18336,'27'0,"-1"0,-26-27,53 27,0 0,0 0,0 0,0 0,0 0,-27 0,1 0</inkml:trace>
  <inkml:trace contextRef="#ctx0" brushRef="#br0" timeOffset="188810.0623">6694 18468,'27'26,"26"-26,0 0,0 27,26-27,0 0,-26 0,-26 0,-1 0,1 0</inkml:trace>
  <inkml:trace contextRef="#ctx0" brushRef="#br0" timeOffset="189557.7884">7409 18336,'26'0,"27"0,-26 0,-1 0,27 0,0 26,26-26,53 27,-26-27,27 0,25 0,-25 0,-54 0,27-27,-53 27,26 0,-26 0,-26 0,-1-26,0 26</inkml:trace>
  <inkml:trace contextRef="#ctx0" brushRef="#br0" timeOffset="191147.3968">8229 18600,'26'0,"1"0,-1 0,1 0,-1 0,1 0,-1 0,1 0,-27 27,0-1,0 1,0-1,-27-26,1 0,26 27,-53-1,26 0,1-26,-1 0,54-26,-1 26,1-26,-1 26,1 0,-27-27,53 27,-27 0,0 0,-26 27,27-27,-1 0,-26 26,0 0,0 1,27-27,-27 26,0 1,0-1,0 1,0-1,-27-26,1 0,-1 0,1 27,0-27,-1 0,1 0</inkml:trace>
  <inkml:trace contextRef="#ctx0" brushRef="#br0" timeOffset="194951.3249">7911 17727,'27'0,"-1"0,27-26,0 26,27-27,-28 27,1 0,-26 0,-1 0,1 0,-1 0,1 0,-27 27,-27-1,27 1,-53 25,27-25,-27 26,26 0,1-27,0 1,-1-1,27 1,0-1,0 1,27-1,-27 0,26-26,0 0,27 0,-26 0,-1 0,1 0,-1 0,1 0,-1 0,1 0,-1-26,0 26</inkml:trace>
  <inkml:trace contextRef="#ctx0" brushRef="#br0" timeOffset="196136.0769">18971 16404,'26'-26,"27"26,-26-27,-1 27,1 0,-1-26,1 26,-1 0,1 0</inkml:trace>
  <inkml:trace contextRef="#ctx0" brushRef="#br0" timeOffset="196643.7224">19024 16140,'26'0,"-26"-27,27 1,26 26,0 0,-27 0,1 0</inkml:trace>
  <inkml:trace contextRef="#ctx0" brushRef="#br0" timeOffset="197869.0204">19976 15187,'-26'0,"-1"0,27 27,0-1,-26 0,0 27,26 0,0-26,0 26,0 0,0 26,0-26,0-27,0 27,0-26,0 26,0-27,0 53,0-26,0 0,0 0,0 0,0 0,0-26,0-1,0 0,0 1,0-1,0 1,0-1,0 27,0-26,0-1,0 27,0-27,0 27,-27 0,1 0,-1 27,1-54,-27 27,0-27,26 1,-25 52,-1-52,0 26,0 0,26-27,27 0,-26-26,-1 0,27 27</inkml:trace>
  <inkml:trace contextRef="#ctx0" brushRef="#br0" timeOffset="198807.9986">20162 15981,'26'0,"-26"26,27 1,-1-1,0-26,1 53,26-26,-27-1,27 27,-26-27,-1 27,1-53,-1 27,0-1,1-26,-27 27,26-27</inkml:trace>
  <inkml:trace contextRef="#ctx0" brushRef="#br0" timeOffset="199871.3269">20453 15981,'-27'0,"27"26,0 1,-26-1,26 1,-27-1,27 1,-26-27,26 26,0 1,0-1,-27 0,27 1,0-1,0 1,-26-27,26 26,0 1</inkml:trace>
  <inkml:trace contextRef="#ctx0" brushRef="#br0" timeOffset="201303.0744">20664 15161,'27'0,"-1"0,1 0,-1 0,-26 26,0 1,0-1,0 0,-26 1,26-1,-27 1,1-1,26 1,-27-27,27 26,0 1,27-27,-1 26,1-26,-1 0,1 0,-1 0,1 0,-1 0</inkml:trace>
  <inkml:trace contextRef="#ctx0" brushRef="#br0" timeOffset="202321.9916">20664 15690,'53'0,"-26"-27,26 27,0-26,-1-1,-25 27,-1-26,54 26,-27-26,-27 26,1 0,25-27,-25 27</inkml:trace>
  <inkml:trace contextRef="#ctx0" brushRef="#br0" timeOffset="203941.8922">21008 15849,'0'-27,"27"27,-1 0,1 0,-27 27,0-1,-27-26,1 0,26 26,-27-26,54 0,-1 0,1 0,-1 0,1 0,-1 0,0 27,-26-1,0 1,27-1,-27 27,0-26,0-1,-27 1,1-27,26 26,-26-26,26 27,-27-27,1 0</inkml:trace>
  <inkml:trace contextRef="#ctx0" brushRef="#br0" timeOffset="205956.3592">21590 16669,'-26'0,"-27"0,27 0,-1 0,27 26,0 1,-26-27,26 26,0 1,0-1,0 1,0-1,0 0,0 1,26-27,-26 26,27-26,-1 0,0 0,1-26,-1-27,1 0,-1-26,-26-1,27 54,-1-1,-26 1,0-1,0 1,0 0,0-1,0 1,0-1,0 1,0-1,0 1,0-1,0 1,0-1,-26 27,26 27,0-1,0 27,0-26,0 26,0-27,0 1,0-1,0 0,0 1,26 26,-26-27,0 1,27-27,-1 0,-26 26,27-26,-1 0,-26-26,26-1,1 27,-1 0,1 0,-1 27,1-27,-27 26,26 1,-26-1,53 1,-53-1,53 1,-53-1,27-26,-1 26,0 1,1-27,-1 0,1 0,-1 0</inkml:trace>
  <inkml:trace contextRef="#ctx0" brushRef="#br0" timeOffset="207012.4225">22120 16589,'0'0,"0"53,-27 0,-26 27,53-1,-26 0,-27-26,53 0,-27-26,1-1,26 1,-27-27,27 26,-26-26,26 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41.55844" units="1/cm"/>
          <inkml:channelProperty channel="Y" name="resolution" value="41.6185" units="1/cm"/>
        </inkml:channelProperties>
      </inkml:inkSource>
      <inkml:timestamp xml:id="ts0" timeString="2022-05-27T13:57:25.90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4551 9022</inkml:trace>
  <inkml:trace contextRef="#ctx0" brushRef="#br1" timeOffset="92194.8376">8282 6112,'0'-27,"0"1,26 26,-26-26,27 26,26 0,-53-27,26 27,1 0,-1 0,-26-26,26 26</inkml:trace>
  <inkml:trace contextRef="#ctx0" brushRef="#br1" timeOffset="93221.5707">8335 5847,'0'27,"0"-1,0 27,0 0,0-26,0-1,0 0,0 1,26-1,-26 1,27-27,-27 26,0 1,0-1,0 1,0-1</inkml:trace>
  <inkml:trace contextRef="#ctx0" brushRef="#br1" timeOffset="95051.274">8864 5741,'0'27,"-27"-27,1 0,26 26,-26-26,26 27,0-1,-27-26,27 27,0 26,-26-27,-1 1,27-1,0 1,0-1,0 0,0 1,0-1,0 1,0-1,0 1,27-27,-1 0,1 0,-1 0,0 0,1 0,-1 0,1-27,-1-26,1 0,-1 27,1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41.55844" units="1/cm"/>
          <inkml:channelProperty channel="Y" name="resolution" value="41.6185" units="1/cm"/>
        </inkml:channelProperties>
      </inkml:inkSource>
      <inkml:timestamp xml:id="ts0" timeString="2022-05-27T14:02:46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8017 14155,'27'0,"-1"0,1 0,-1 0,1 0,-1 0,-26 27,26-27,1 0,-1 0,1 0,-1 0,1 0</inkml:trace>
  <inkml:trace contextRef="#ctx0" brushRef="#br0" timeOffset="1571.5449">8176 14552,'26'-26,"-26"-1,27 27,-27-26,26 26,-26-27,27 27,-27 27,26-27,-26 53,0 0,27-27,-27 0,0 1,0-1,0 1</inkml:trace>
  <inkml:trace contextRef="#ctx0" brushRef="#br0" timeOffset="5602.6076">7991 13361,'0'27,"0"-1,0 1,0-1,0 1,0-1,-27-26,27 27,0-1,-26 1,26-1,-27 1,27-1,0 0,-26-26,26 27,0-1,0 1,0-1,-27 1,27-1,0 1,0-1,0 1,0-1,0 0,0 1,0-1,0 1,0-1,0 1,0-1,0 1,0-1,0 1,0-1,0 1,0-1,0 0,0 1,0-1,0 1,27-27,-27 53,26-53,-26 26,27 1,-27-1,0 1,0-1,0 0,0 1,0-1,0 1,26-27,-26 26</inkml:trace>
  <inkml:trace contextRef="#ctx0" brushRef="#br0" timeOffset="8333.0745">8308 13414,'0'27,"0"-1,0 1,0-1,27-26,-27 27,0-1,26-26,-26 27,27-1,-27 1,0-1,0 0,26 1,-26-1,0 1,0-1,0 1,27-27,-27 26,0 1,0-1,0 1,26-27,-26 26,0 0,0 1,26-1,-26 1,0-1,0 1,0-1,0 1,0-1,27 1,-27-1,0 1,26-1,-26 0,0 1,0-1,0 1,0-1,0 1,0-1,0 1,0-1,0 1,0-1,0 0,0 1,0-1,0 1,0-1,0 1,0-1,0 1,0-1,0 1,0-1</inkml:trace>
  <inkml:trace contextRef="#ctx0" brushRef="#br0" timeOffset="27622.7943">8123 12912,'0'-53,"0"26,-26-26,-1 0,-52 1,52 25,-26 1,0-27,27 53,-27-53,0 53,27-27,-1 1,-52-1,52 27,1-26,-27 26,27 0,-1-26,1 26,-27-27,26 27,1 0,-1 0,1 0,-1 0,1 0,0 0,-27 0,26 27,-26-27,27 26,-1 0,-52 27,26-26,27-1,-54 1,27-1,27 1,-54 26,1-27,26 0,0 1,27-1,-54-26,54 27,0-27,-1 26,-26-26,27 27,-1-27,27 26,-26 1,-1-1,-26 1,53 26,-53-27,1 27,25-27,-26 1,27-1,-27 1,26-1,1 1,-27-1,27-26,-1 27,1-27,-1 0,1 0,26-27,0 1,0-1,0 1,0-1,26 27,-26-26,0-27,27 26,-27 1,26 26,-26 26,0 1,0-1,-26 1,-1-1,27 1,-26-1,26 1,0-1,-27-26,1 27,26-1,-27 0,27 1,0-1,0 1,27-27,-1 26,1-26,-1 0,1 0,-1 0,-26 27,27-27,-27 26,26-26,0 0,1 0,-27 27,26-27,1 0,-1 0,1 0,-27-27,0 1,0-1,-27 27,27-53,-26 27,-1-1,-26 1,53 0,-26 26,0-27,-1 27,27-26,-26 26,26-27,-27 27,27-26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</inkml:traceFormat>
        <inkml:channelProperties>
          <inkml:channelProperty channel="X" name="resolution" value="41.55844" units="1/cm"/>
          <inkml:channelProperty channel="Y" name="resolution" value="41.6185" units="1/cm"/>
        </inkml:channelProperties>
      </inkml:inkSource>
      <inkml:timestamp xml:id="ts0" timeString="2022-05-27T14:07:17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3493 2805,'26'0,"-26"26,27 1,-1-27,-26 26,27-26,-27 26,26-26,1 27,-27-1,26-26,1 0,-27 27,26-27,0 0,1 0,-1 0,1 26,-1-26,1 0,-1 0,1 0,26 0,-27 0,27 0,-27 0,1 0,-1 0,1 0,-1 0,1 0,-1 0,1 0,-1 0,1 0,-1 0,0 0,27 0,-26 0,-1 0,1 0,-1 0,-26-26,27 26,-1-27,-26 1,27-1,-1 27,-26-26,53 0,-27-27,1 53,-27-27,26 27,1-26,-27-1</inkml:trace>
  <inkml:trace contextRef="#ctx0" brushRef="#br0" timeOffset="2016.1096">5107 2910,'26'27,"1"-27,-27 26,26-26,1 0,-27 27,26-27,-26 26,27-26,-1 27,0-27,1 26,-1-26,1 27,-1-27,-26 26,27-26,-1 0,-26 27,27-27,26 0,-27 0,1 0,-1 0,0 0,1 0,-1 0,1 0,-1 0,1 0,-1 0,1 0,-1 0,1 0,-1 0,0 0,-26-27,53 1,-26 26,-1-27,1 27,-1 0,1-26,-1 26,-26-27,27 1,-1 26,1-27,-1 27,-26-26,26 26,-26-27,27 1,-1 26,-26-26,27 26,-27-27,26 27</inkml:trace>
  <inkml:trace contextRef="#ctx0" brushRef="#br0" timeOffset="4048.2853">6880 3228,'0'26,"26"1,0-1,1-26,-1 27,1-27,-27 26,0 1,26-27,-26 26,27-26,-1 0,-26 27,27-27,-1 0,-26 26,27-26,-1 27,0-27,1 0,-1 0,1 0,26 0,-27 0,1 0,-1 0,1 0,-1 0,27 0,-27 0,1 0,-1 0,1 0,-1 0,1-27,-1 27,1 0,-1-26,1 26,-1-27,-26 1,26-1,27 1,-26-1,-27 1,26 26,1 0,-27-27,26 27,-26-26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908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751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37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260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76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68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535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02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04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998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50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81EC6B8-F706-46E1-81CE-FBF149AD709F}" type="datetimeFigureOut">
              <a:rPr lang="es-AR" smtClean="0"/>
              <a:pPr/>
              <a:t>27/5/2022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271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5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34" Type="http://schemas.openxmlformats.org/officeDocument/2006/relationships/image" Target="../media/image32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customXml" Target="../ink/ink4.xml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32" Type="http://schemas.openxmlformats.org/officeDocument/2006/relationships/image" Target="../media/image31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3.emf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27.png"/><Relationship Id="rId35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customXml" Target="../ink/ink6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1.emf"/><Relationship Id="rId4" Type="http://schemas.openxmlformats.org/officeDocument/2006/relationships/image" Target="../media/image3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80D45B3-AD9C-4834-8941-633F69D4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2276872"/>
            <a:ext cx="7851648" cy="964704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1 Entrada de lápiz"/>
              <p14:cNvContentPartPr/>
              <p14:nvPr/>
            </p14:nvContentPartPr>
            <p14:xfrm>
              <a:off x="2705400" y="380880"/>
              <a:ext cx="2229120" cy="4943880"/>
            </p14:xfrm>
          </p:contentPart>
        </mc:Choice>
        <mc:Fallback>
          <p:pic>
            <p:nvPicPr>
              <p:cNvPr id="2" name="1 Entrada de lápiz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6040" y="371520"/>
                <a:ext cx="2247840" cy="49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2 Entrada de lápiz"/>
              <p14:cNvContentPartPr/>
              <p14:nvPr/>
            </p14:nvContentPartPr>
            <p14:xfrm>
              <a:off x="2905200" y="76320"/>
              <a:ext cx="5753520" cy="5886720"/>
            </p14:xfrm>
          </p:contentPart>
        </mc:Choice>
        <mc:Fallback>
          <p:pic>
            <p:nvPicPr>
              <p:cNvPr id="3" name="2 Entrada de lápiz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5840" y="66960"/>
                <a:ext cx="5772240" cy="59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958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BD486F5F-DD4F-4CFF-83C2-8865290F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" y="620688"/>
            <a:ext cx="8867775" cy="3143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1 Entrada de lápiz"/>
              <p14:cNvContentPartPr/>
              <p14:nvPr/>
            </p14:nvContentPartPr>
            <p14:xfrm>
              <a:off x="524160" y="3162240"/>
              <a:ext cx="7496280" cy="3667680"/>
            </p14:xfrm>
          </p:contentPart>
        </mc:Choice>
        <mc:Fallback>
          <p:pic>
            <p:nvPicPr>
              <p:cNvPr id="2" name="1 Entrada de lápiz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800" y="3152880"/>
                <a:ext cx="7515000" cy="36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FE6972B-0804-4B4E-A87D-728EA618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1114425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AFCAD518-9B35-4A57-AE5B-63AD13FD5DB2}"/>
                  </a:ext>
                </a:extLst>
              </p:cNvPr>
              <p:cNvSpPr txBox="1"/>
              <p:nvPr/>
            </p:nvSpPr>
            <p:spPr>
              <a:xfrm>
                <a:off x="144509" y="766748"/>
                <a:ext cx="103291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FCAD518-9B35-4A57-AE5B-63AD13FD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9" y="766748"/>
                <a:ext cx="1032911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C819E0F8-D32A-4438-881A-4146A8DC868A}"/>
                  </a:ext>
                </a:extLst>
              </p:cNvPr>
              <p:cNvSpPr txBox="1"/>
              <p:nvPr/>
            </p:nvSpPr>
            <p:spPr>
              <a:xfrm>
                <a:off x="1175600" y="819943"/>
                <a:ext cx="1222386" cy="559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4+1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819E0F8-D32A-4438-881A-4146A8DC8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00" y="819943"/>
                <a:ext cx="1222386" cy="55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CFDC689F-E4C8-4641-ACFF-2A1F18415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13" y="1463101"/>
            <a:ext cx="116205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91CAF6D9-92BC-4E7F-BF32-58C9F231EE34}"/>
                  </a:ext>
                </a:extLst>
              </p:cNvPr>
              <p:cNvSpPr txBox="1"/>
              <p:nvPr/>
            </p:nvSpPr>
            <p:spPr>
              <a:xfrm>
                <a:off x="319367" y="2055958"/>
                <a:ext cx="107138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1CAF6D9-92BC-4E7F-BF32-58C9F231E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7" y="2055958"/>
                <a:ext cx="1071384" cy="726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xmlns="" id="{815189E4-FF18-48C2-A92B-006993DD35E8}"/>
                  </a:ext>
                </a:extLst>
              </p:cNvPr>
              <p:cNvSpPr txBox="1"/>
              <p:nvPr/>
            </p:nvSpPr>
            <p:spPr>
              <a:xfrm>
                <a:off x="1259632" y="2013401"/>
                <a:ext cx="1251079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15189E4-FF18-48C2-A92B-006993DD3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013401"/>
                <a:ext cx="1251079" cy="81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278F0FB5-9608-4219-B984-DC76904B92BE}"/>
                  </a:ext>
                </a:extLst>
              </p:cNvPr>
              <p:cNvSpPr txBox="1"/>
              <p:nvPr/>
            </p:nvSpPr>
            <p:spPr>
              <a:xfrm>
                <a:off x="2510711" y="2071213"/>
                <a:ext cx="16643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8F0FB5-9608-4219-B984-DC76904B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711" y="2071213"/>
                <a:ext cx="1664302" cy="5557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4E57F1AF-844D-40BF-9F99-570C3E34AC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044" y="2832280"/>
            <a:ext cx="1209675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C86F585B-CF3E-4EA2-9271-D902839C18C5}"/>
                  </a:ext>
                </a:extLst>
              </p:cNvPr>
              <p:cNvSpPr txBox="1"/>
              <p:nvPr/>
            </p:nvSpPr>
            <p:spPr>
              <a:xfrm>
                <a:off x="319367" y="3295768"/>
                <a:ext cx="116115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86F585B-CF3E-4EA2-9271-D902839C1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7" y="3295768"/>
                <a:ext cx="1161151" cy="7265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98635CDE-A843-4A75-95A2-CFC4CB8EF4B0}"/>
                  </a:ext>
                </a:extLst>
              </p:cNvPr>
              <p:cNvSpPr txBox="1"/>
              <p:nvPr/>
            </p:nvSpPr>
            <p:spPr>
              <a:xfrm>
                <a:off x="1505407" y="3307811"/>
                <a:ext cx="119962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5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8635CDE-A843-4A75-95A2-CFC4CB8EF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07" y="3307811"/>
                <a:ext cx="1199624" cy="72654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525E2660-81C8-4C32-8BCA-F83AB4F07F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367" y="4096684"/>
            <a:ext cx="1219200" cy="55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9BB9A215-4D90-44B4-B4A4-8DBF72EFB864}"/>
                  </a:ext>
                </a:extLst>
              </p:cNvPr>
              <p:cNvSpPr txBox="1"/>
              <p:nvPr/>
            </p:nvSpPr>
            <p:spPr>
              <a:xfrm>
                <a:off x="286228" y="4675820"/>
                <a:ext cx="110998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BB9A215-4D90-44B4-B4A4-8DBF72EFB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28" y="4675820"/>
                <a:ext cx="1109983" cy="7265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id="{D7453064-5374-4D22-B0DE-43762D73B8CB}"/>
                  </a:ext>
                </a:extLst>
              </p:cNvPr>
              <p:cNvSpPr txBox="1"/>
              <p:nvPr/>
            </p:nvSpPr>
            <p:spPr>
              <a:xfrm>
                <a:off x="2436281" y="4612996"/>
                <a:ext cx="1251079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453064-5374-4D22-B0DE-43762D73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1" y="4612996"/>
                <a:ext cx="1251079" cy="818879"/>
              </a:xfrm>
              <a:prstGeom prst="rect">
                <a:avLst/>
              </a:prstGeom>
              <a:blipFill rotWithShape="1">
                <a:blip r:embed="rId14"/>
                <a:stretch>
                  <a:fillRect r="-292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3EF44434-AA92-4106-B16A-ECBF4880D561}"/>
                  </a:ext>
                </a:extLst>
              </p:cNvPr>
              <p:cNvSpPr txBox="1"/>
              <p:nvPr/>
            </p:nvSpPr>
            <p:spPr>
              <a:xfrm>
                <a:off x="323528" y="5517232"/>
                <a:ext cx="2248821" cy="717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A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</m:num>
                        <m:den>
                          <m:f>
                            <m:fPr>
                              <m:type m:val="lin"/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EF44434-AA92-4106-B16A-ECBF4880D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517232"/>
                <a:ext cx="2248821" cy="71776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xmlns="" id="{C82217D3-F347-4F76-A709-161DBF820F4E}"/>
                  </a:ext>
                </a:extLst>
              </p:cNvPr>
              <p:cNvSpPr txBox="1"/>
              <p:nvPr/>
            </p:nvSpPr>
            <p:spPr>
              <a:xfrm>
                <a:off x="1336736" y="4675820"/>
                <a:ext cx="108446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box>
                                    <m:boxPr>
                                      <m:ctrlPr>
                                        <a:rPr lang="es-AR" i="1" smtClean="0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AR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82217D3-F347-4F76-A709-161DBF820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736" y="4675820"/>
                <a:ext cx="1084464" cy="72654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xmlns="" id="{1150227D-3804-4A8F-B14E-15AA406314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03133" y="2342451"/>
            <a:ext cx="150495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xmlns="" id="{CD562FA8-7996-4E30-A75D-0FB6779DF3D2}"/>
                  </a:ext>
                </a:extLst>
              </p:cNvPr>
              <p:cNvSpPr txBox="1"/>
              <p:nvPr/>
            </p:nvSpPr>
            <p:spPr>
              <a:xfrm>
                <a:off x="4799468" y="2959703"/>
                <a:ext cx="1547475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D562FA8-7996-4E30-A75D-0FB6779D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68" y="2959703"/>
                <a:ext cx="1547475" cy="7265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xmlns="" id="{93B9F5EC-6F3A-4C49-8679-814E8F2085E4}"/>
                  </a:ext>
                </a:extLst>
              </p:cNvPr>
              <p:cNvSpPr txBox="1"/>
              <p:nvPr/>
            </p:nvSpPr>
            <p:spPr>
              <a:xfrm>
                <a:off x="6404385" y="2932494"/>
                <a:ext cx="1547475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B9F5EC-6F3A-4C49-8679-814E8F208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385" y="2932494"/>
                <a:ext cx="1547475" cy="72654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xmlns="" id="{FFFF914B-F0CD-41BA-A01D-79F012C51A8B}"/>
                  </a:ext>
                </a:extLst>
              </p:cNvPr>
              <p:cNvSpPr txBox="1"/>
              <p:nvPr/>
            </p:nvSpPr>
            <p:spPr>
              <a:xfrm>
                <a:off x="4787349" y="3703426"/>
                <a:ext cx="155959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FFF914B-F0CD-41BA-A01D-79F012C5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349" y="3703426"/>
                <a:ext cx="1559594" cy="5186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xmlns="" id="{0788FD1C-DB1D-4902-A5BB-167067EEDCA6}"/>
              </a:ext>
            </a:extLst>
          </p:cNvPr>
          <p:cNvCxnSpPr/>
          <p:nvPr/>
        </p:nvCxnSpPr>
        <p:spPr>
          <a:xfrm flipH="1">
            <a:off x="4572000" y="188640"/>
            <a:ext cx="15813" cy="64087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xmlns="" id="{FAD6A37B-CBF7-434F-ACD6-1B2783B1A5F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87265" y="188640"/>
            <a:ext cx="1314450" cy="69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xmlns="" id="{AC20BAEF-4DA4-46FC-8FE5-E1D6C4C522F9}"/>
                  </a:ext>
                </a:extLst>
              </p:cNvPr>
              <p:cNvSpPr txBox="1"/>
              <p:nvPr/>
            </p:nvSpPr>
            <p:spPr>
              <a:xfrm>
                <a:off x="4668443" y="736555"/>
                <a:ext cx="1134605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C20BAEF-4DA4-46FC-8FE5-E1D6C4C5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443" y="736555"/>
                <a:ext cx="1134605" cy="72654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xmlns="" id="{C4DF62AE-46C0-45A7-A4C3-27C2E7674F0C}"/>
                  </a:ext>
                </a:extLst>
              </p:cNvPr>
              <p:cNvSpPr txBox="1"/>
              <p:nvPr/>
            </p:nvSpPr>
            <p:spPr>
              <a:xfrm>
                <a:off x="5765475" y="736555"/>
                <a:ext cx="107138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box>
                                    <m:boxPr>
                                      <m:ctrlPr>
                                        <a:rPr lang="es-AR" i="1" smtClean="0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s-AR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C4DF62AE-46C0-45A7-A4C3-27C2E7674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475" y="736555"/>
                <a:ext cx="1071383" cy="72654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xmlns="" id="{8B8D8E0D-DAE6-46FB-9CE9-C9D326690A93}"/>
                  </a:ext>
                </a:extLst>
              </p:cNvPr>
              <p:cNvSpPr txBox="1"/>
              <p:nvPr/>
            </p:nvSpPr>
            <p:spPr>
              <a:xfrm>
                <a:off x="4894483" y="1632880"/>
                <a:ext cx="103291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A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B8D8E0D-DAE6-46FB-9CE9-C9D32669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483" y="1632880"/>
                <a:ext cx="1032911" cy="72654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E906693C-7B18-44FC-86B4-6B157229B617}"/>
              </a:ext>
            </a:extLst>
          </p:cNvPr>
          <p:cNvSpPr txBox="1"/>
          <p:nvPr/>
        </p:nvSpPr>
        <p:spPr>
          <a:xfrm>
            <a:off x="6127358" y="1680431"/>
            <a:ext cx="109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Arial" panose="020B0604020202020204" pitchFamily="34" charset="0"/>
                <a:cs typeface="Arial" panose="020B0604020202020204" pitchFamily="34" charset="0"/>
              </a:rPr>
              <a:t>Similar al punto e)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xmlns="" id="{1837FD96-D8C0-4CE5-A609-B66F9AF5A94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733856" y="4265731"/>
            <a:ext cx="1495425" cy="47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xmlns="" id="{78DA867E-E7F4-4EE3-959F-A56913C03DC4}"/>
                  </a:ext>
                </a:extLst>
              </p:cNvPr>
              <p:cNvSpPr txBox="1"/>
              <p:nvPr/>
            </p:nvSpPr>
            <p:spPr>
              <a:xfrm>
                <a:off x="4736233" y="4791432"/>
                <a:ext cx="1596398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𝑠𝑒𝑐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78DA867E-E7F4-4EE3-959F-A56913C03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33" y="4791432"/>
                <a:ext cx="1596398" cy="72654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xmlns="" id="{AC0A1E37-26E3-4C2C-A539-A21586922308}"/>
                  </a:ext>
                </a:extLst>
              </p:cNvPr>
              <p:cNvSpPr txBox="1"/>
              <p:nvPr/>
            </p:nvSpPr>
            <p:spPr>
              <a:xfrm>
                <a:off x="6363259" y="4771131"/>
                <a:ext cx="163487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𝑠𝑒𝑐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C0A1E37-26E3-4C2C-A539-A21586922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59" y="4771131"/>
                <a:ext cx="1634871" cy="72654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xmlns="" id="{86F2F8ED-6B0B-46C2-A2BB-ABA497849E45}"/>
                  </a:ext>
                </a:extLst>
              </p:cNvPr>
              <p:cNvSpPr txBox="1"/>
              <p:nvPr/>
            </p:nvSpPr>
            <p:spPr>
              <a:xfrm>
                <a:off x="4810129" y="5528265"/>
                <a:ext cx="1218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86F2F8ED-6B0B-46C2-A2BB-ABA497849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9" y="5528265"/>
                <a:ext cx="1218154" cy="276999"/>
              </a:xfrm>
              <a:prstGeom prst="rect">
                <a:avLst/>
              </a:prstGeom>
              <a:blipFill>
                <a:blip r:embed="rId29"/>
                <a:stretch>
                  <a:fillRect l="-1000" r="-1000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xmlns="" id="{06796069-F971-4A29-AB3C-954E90A74EF8}"/>
                  </a:ext>
                </a:extLst>
              </p:cNvPr>
              <p:cNvSpPr txBox="1"/>
              <p:nvPr/>
            </p:nvSpPr>
            <p:spPr>
              <a:xfrm>
                <a:off x="2510711" y="148680"/>
                <a:ext cx="2061289" cy="484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sz="12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s-AR" sz="12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12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AR" sz="1200" b="0" i="1" smtClean="0">
                          <a:latin typeface="Cambria Math"/>
                        </a:rPr>
                        <m:t>+</m:t>
                      </m:r>
                      <m:r>
                        <a:rPr lang="es-AR" sz="1200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s-AR" sz="1100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796069-F971-4A29-AB3C-954E90A74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711" y="148680"/>
                <a:ext cx="2061289" cy="484428"/>
              </a:xfrm>
              <a:prstGeom prst="rect">
                <a:avLst/>
              </a:prstGeom>
              <a:blipFill rotWithShape="1">
                <a:blip r:embed="rId30"/>
                <a:stretch>
                  <a:fillRect l="-13609" t="-156250" b="-21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xmlns="" id="{3C041011-4556-4B0A-8C73-F8BABA6C448A}"/>
              </a:ext>
            </a:extLst>
          </p:cNvPr>
          <p:cNvCxnSpPr>
            <a:cxnSpLocks/>
          </p:cNvCxnSpPr>
          <p:nvPr/>
        </p:nvCxnSpPr>
        <p:spPr>
          <a:xfrm>
            <a:off x="2778557" y="0"/>
            <a:ext cx="0" cy="753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xmlns="" id="{58B2E137-4C3F-48EA-BFA3-55925AA43CCF}"/>
              </a:ext>
            </a:extLst>
          </p:cNvPr>
          <p:cNvCxnSpPr>
            <a:cxnSpLocks/>
          </p:cNvCxnSpPr>
          <p:nvPr/>
        </p:nvCxnSpPr>
        <p:spPr>
          <a:xfrm>
            <a:off x="2916520" y="693317"/>
            <a:ext cx="1440160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xmlns="" id="{713DDAE0-6574-44CA-B007-AA8FA860F5BB}"/>
                  </a:ext>
                </a:extLst>
              </p:cNvPr>
              <p:cNvSpPr txBox="1"/>
              <p:nvPr/>
            </p:nvSpPr>
            <p:spPr>
              <a:xfrm>
                <a:off x="2423949" y="819911"/>
                <a:ext cx="709425" cy="557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13DDAE0-6574-44CA-B007-AA8FA860F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49" y="819911"/>
                <a:ext cx="709425" cy="5579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xmlns="" id="{E27EC29D-8AFA-42C7-87E5-47BA65511551}"/>
                  </a:ext>
                </a:extLst>
              </p:cNvPr>
              <p:cNvSpPr txBox="1"/>
              <p:nvPr/>
            </p:nvSpPr>
            <p:spPr>
              <a:xfrm>
                <a:off x="2771809" y="3380476"/>
                <a:ext cx="117083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27EC29D-8AFA-42C7-87E5-47BA65511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9" y="3380476"/>
                <a:ext cx="1170833" cy="52501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" name="1 Entrada de lápiz"/>
              <p14:cNvContentPartPr/>
              <p14:nvPr/>
            </p14:nvContentPartPr>
            <p14:xfrm>
              <a:off x="1638360" y="2066760"/>
              <a:ext cx="1610280" cy="1181520"/>
            </p14:xfrm>
          </p:contentPart>
        </mc:Choice>
        <mc:Fallback>
          <p:pic>
            <p:nvPicPr>
              <p:cNvPr id="2" name="1 Entrada de lápiz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29000" y="2057400"/>
                <a:ext cx="1629000" cy="12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" name="3 Entrada de lápiz"/>
              <p14:cNvContentPartPr/>
              <p14:nvPr/>
            </p14:nvContentPartPr>
            <p14:xfrm>
              <a:off x="1952640" y="4448160"/>
              <a:ext cx="1124280" cy="914760"/>
            </p14:xfrm>
          </p:contentPart>
        </mc:Choice>
        <mc:Fallback>
          <p:pic>
            <p:nvPicPr>
              <p:cNvPr id="4" name="3 Entrada de lápiz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43280" y="4438800"/>
                <a:ext cx="1143000" cy="9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85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13" grpId="0"/>
      <p:bldP spid="16" grpId="0"/>
      <p:bldP spid="17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4" grpId="0"/>
      <p:bldP spid="35" grpId="0"/>
      <p:bldP spid="37" grpId="0"/>
      <p:bldP spid="38" grpId="0"/>
      <p:bldP spid="41" grpId="0"/>
      <p:bldP spid="42" grpId="0"/>
      <p:bldP spid="43" grpId="0"/>
      <p:bldP spid="44" grpId="0"/>
      <p:bldP spid="39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900556D-A424-408D-9CEB-75EAE311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328"/>
            <a:ext cx="7810500" cy="1971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BC2866C-85FA-46D4-8F00-B90B26863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022103"/>
            <a:ext cx="2276475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2EA7D411-2F58-49B6-85AF-F2A3AAD85E73}"/>
                  </a:ext>
                </a:extLst>
              </p:cNvPr>
              <p:cNvSpPr txBox="1"/>
              <p:nvPr/>
            </p:nvSpPr>
            <p:spPr>
              <a:xfrm>
                <a:off x="180703" y="2595166"/>
                <a:ext cx="223811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(3−2</m:t>
                          </m:r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EA7D411-2F58-49B6-85AF-F2A3AAD8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03" y="2595166"/>
                <a:ext cx="2238113" cy="726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921C05B1-F686-48E9-84B4-64BF5DB97402}"/>
                  </a:ext>
                </a:extLst>
              </p:cNvPr>
              <p:cNvSpPr txBox="1"/>
              <p:nvPr/>
            </p:nvSpPr>
            <p:spPr>
              <a:xfrm>
                <a:off x="179512" y="3284984"/>
                <a:ext cx="361836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21C05B1-F686-48E9-84B4-64BF5DB9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284984"/>
                <a:ext cx="3618362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5A738C50-4901-4BE9-BC26-275829F9899A}"/>
                  </a:ext>
                </a:extLst>
              </p:cNvPr>
              <p:cNvSpPr txBox="1"/>
              <p:nvPr/>
            </p:nvSpPr>
            <p:spPr>
              <a:xfrm>
                <a:off x="179511" y="3955410"/>
                <a:ext cx="3688895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A738C50-4901-4BE9-BC26-275829F98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3955410"/>
                <a:ext cx="3688895" cy="726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7C686EB8-E180-4A3D-8F93-FF41D5BA784D}"/>
                  </a:ext>
                </a:extLst>
              </p:cNvPr>
              <p:cNvSpPr txBox="1"/>
              <p:nvPr/>
            </p:nvSpPr>
            <p:spPr>
              <a:xfrm>
                <a:off x="179511" y="4653136"/>
                <a:ext cx="371454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C686EB8-E180-4A3D-8F93-FF41D5BA7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4653136"/>
                <a:ext cx="3714543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xmlns="" id="{B1BE176A-23DA-45C4-ACEC-46EB27912850}"/>
                  </a:ext>
                </a:extLst>
              </p:cNvPr>
              <p:cNvSpPr txBox="1"/>
              <p:nvPr/>
            </p:nvSpPr>
            <p:spPr>
              <a:xfrm>
                <a:off x="179510" y="5301208"/>
                <a:ext cx="3024335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1BE176A-23DA-45C4-ACEC-46EB27912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0" y="5301208"/>
                <a:ext cx="3024335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E6DC4097-E435-4456-97AC-553370DE2AD8}"/>
                  </a:ext>
                </a:extLst>
              </p:cNvPr>
              <p:cNvSpPr txBox="1"/>
              <p:nvPr/>
            </p:nvSpPr>
            <p:spPr>
              <a:xfrm>
                <a:off x="199355" y="5962366"/>
                <a:ext cx="2383268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6DC4097-E435-4456-97AC-553370DE2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5" y="5962366"/>
                <a:ext cx="2383268" cy="64812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B7E7FC84-6407-45A7-B81E-13F733A763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0032" y="2257028"/>
            <a:ext cx="1943100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230E22EC-79D8-45DF-85DD-5520213B211D}"/>
                  </a:ext>
                </a:extLst>
              </p:cNvPr>
              <p:cNvSpPr txBox="1"/>
              <p:nvPr/>
            </p:nvSpPr>
            <p:spPr>
              <a:xfrm>
                <a:off x="4716016" y="2850925"/>
                <a:ext cx="2016224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ctrlPr>
                                        <a:rPr lang="es-AR" i="1">
                                          <a:latin typeface="Cambria Math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+7</m:t>
                                  </m:r>
                                </m:num>
                                <m:den>
                                  <m:rad>
                                    <m:radPr>
                                      <m:ctrlPr>
                                        <a:rPr lang="es-AR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30E22EC-79D8-45DF-85DD-5520213B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850925"/>
                <a:ext cx="2016224" cy="8188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xmlns="" id="{CD1F7202-4CF7-41E0-A520-B057D93122DD}"/>
                  </a:ext>
                </a:extLst>
              </p:cNvPr>
              <p:cNvSpPr txBox="1"/>
              <p:nvPr/>
            </p:nvSpPr>
            <p:spPr>
              <a:xfrm>
                <a:off x="6623951" y="2814505"/>
                <a:ext cx="2124513" cy="855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ctrlPr>
                                        <a:rPr lang="es-AR" i="1">
                                          <a:latin typeface="Cambria Math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ctrlPr>
                                        <a:rPr lang="es-AR" i="1">
                                          <a:latin typeface="Cambria Math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box>
                                        <m:boxPr>
                                          <m:ctrlPr>
                                            <a:rPr lang="es-AR" i="1" smtClean="0">
                                              <a:latin typeface="Cambria Math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s-AR" i="1" smtClean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A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D1F7202-4CF7-41E0-A520-B057D931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951" y="2814505"/>
                <a:ext cx="2124513" cy="8552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9A0E34F1-AA5D-402F-A758-721888EF813B}"/>
                  </a:ext>
                </a:extLst>
              </p:cNvPr>
              <p:cNvSpPr txBox="1"/>
              <p:nvPr/>
            </p:nvSpPr>
            <p:spPr>
              <a:xfrm>
                <a:off x="4860032" y="3697188"/>
                <a:ext cx="2363457" cy="819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box>
                                    <m:boxPr>
                                      <m:ctrlPr>
                                        <a:rPr lang="es-AR" b="0" i="1" smtClean="0">
                                          <a:latin typeface="Cambria Math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r>
                                        <m:rPr>
                                          <m:brk m:alnAt="63"/>
                                        </m:r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s-AR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A0E34F1-AA5D-402F-A758-721888EF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697188"/>
                <a:ext cx="2363457" cy="8190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C8CE8B1E-04A2-48DC-8DE0-416A9E1F35E3}"/>
                  </a:ext>
                </a:extLst>
              </p:cNvPr>
              <p:cNvSpPr txBox="1"/>
              <p:nvPr/>
            </p:nvSpPr>
            <p:spPr>
              <a:xfrm>
                <a:off x="4860032" y="4857598"/>
                <a:ext cx="2664296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+7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r>
                                    <m:rPr>
                                      <m:brk m:alnAt="63"/>
                                    </m:rP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A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8CE8B1E-04A2-48DC-8DE0-416A9E1F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857598"/>
                <a:ext cx="2664296" cy="8188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xmlns="" id="{62D79C9B-0EDF-497A-8189-18BF2400CACA}"/>
                  </a:ext>
                </a:extLst>
              </p:cNvPr>
              <p:cNvSpPr txBox="1"/>
              <p:nvPr/>
            </p:nvSpPr>
            <p:spPr>
              <a:xfrm>
                <a:off x="4860032" y="4263701"/>
                <a:ext cx="2664296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r>
                                    <m:rPr>
                                      <m:brk m:alnAt="63"/>
                                    </m:rP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A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2D79C9B-0EDF-497A-8189-18BF2400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263701"/>
                <a:ext cx="2664296" cy="8188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xmlns="" id="{B0829A02-33F5-42CA-A68C-2188BE99DECD}"/>
                  </a:ext>
                </a:extLst>
              </p:cNvPr>
              <p:cNvSpPr txBox="1"/>
              <p:nvPr/>
            </p:nvSpPr>
            <p:spPr>
              <a:xfrm>
                <a:off x="4626628" y="5497238"/>
                <a:ext cx="1889588" cy="812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A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</m:num>
                        <m:den>
                          <m:f>
                            <m:fPr>
                              <m:type m:val="lin"/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0829A02-33F5-42CA-A68C-2188BE99D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28" y="5497238"/>
                <a:ext cx="1889588" cy="8120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xmlns="" id="{D55262FE-6C8F-459E-A74B-9E9101D190DF}"/>
                  </a:ext>
                </a:extLst>
              </p:cNvPr>
              <p:cNvSpPr txBox="1"/>
              <p:nvPr/>
            </p:nvSpPr>
            <p:spPr>
              <a:xfrm>
                <a:off x="6312421" y="5625129"/>
                <a:ext cx="1965623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55262FE-6C8F-459E-A74B-9E9101D19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421" y="5625129"/>
                <a:ext cx="1965623" cy="6109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xmlns="" id="{26AB34F0-354A-4AC3-B7C0-EE945ABF98B4}"/>
              </a:ext>
            </a:extLst>
          </p:cNvPr>
          <p:cNvCxnSpPr/>
          <p:nvPr/>
        </p:nvCxnSpPr>
        <p:spPr>
          <a:xfrm>
            <a:off x="4211960" y="2276872"/>
            <a:ext cx="0" cy="42484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1 Entrada de lápiz"/>
              <p14:cNvContentPartPr/>
              <p14:nvPr/>
            </p14:nvContentPartPr>
            <p14:xfrm>
              <a:off x="1257480" y="981000"/>
              <a:ext cx="1629000" cy="276840"/>
            </p14:xfrm>
          </p:contentPart>
        </mc:Choice>
        <mc:Fallback>
          <p:pic>
            <p:nvPicPr>
              <p:cNvPr id="2" name="1 Entrada de lápiz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8120" y="971640"/>
                <a:ext cx="1647720" cy="2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1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4996E443-FE50-480D-AAC8-9EEFEEB6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64704"/>
            <a:ext cx="8712968" cy="24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8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C6AE8E9-F088-41BF-9C59-233AA088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3000375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520C87EC-937A-4F11-855C-887D1260BA15}"/>
                  </a:ext>
                </a:extLst>
              </p:cNvPr>
              <p:cNvSpPr txBox="1"/>
              <p:nvPr/>
            </p:nvSpPr>
            <p:spPr>
              <a:xfrm>
                <a:off x="323528" y="692696"/>
                <a:ext cx="230652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20C87EC-937A-4F11-855C-887D1260B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92696"/>
                <a:ext cx="2306529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584A0CF5-7F2A-4791-AC48-83A6B4CCDE20}"/>
                  </a:ext>
                </a:extLst>
              </p:cNvPr>
              <p:cNvSpPr txBox="1"/>
              <p:nvPr/>
            </p:nvSpPr>
            <p:spPr>
              <a:xfrm>
                <a:off x="2653473" y="692696"/>
                <a:ext cx="1230722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84A0CF5-7F2A-4791-AC48-83A6B4CCD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73" y="692696"/>
                <a:ext cx="1230722" cy="552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75D5E124-8251-41BB-867C-903019380ACF}"/>
                  </a:ext>
                </a:extLst>
              </p:cNvPr>
              <p:cNvSpPr txBox="1"/>
              <p:nvPr/>
            </p:nvSpPr>
            <p:spPr>
              <a:xfrm>
                <a:off x="181720" y="1403384"/>
                <a:ext cx="15819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D5E124-8251-41BB-867C-903019380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0" y="1403384"/>
                <a:ext cx="15819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3C7890E1-CB23-4FAE-8371-94A3BFE67F11}"/>
                  </a:ext>
                </a:extLst>
              </p:cNvPr>
              <p:cNvSpPr txBox="1"/>
              <p:nvPr/>
            </p:nvSpPr>
            <p:spPr>
              <a:xfrm>
                <a:off x="1621186" y="1233780"/>
                <a:ext cx="2715528" cy="645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7890E1-CB23-4FAE-8371-94A3BFE6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186" y="1233780"/>
                <a:ext cx="2715528" cy="645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8EE48732-0C96-490F-A4F4-0BBDF63902A2}"/>
                  </a:ext>
                </a:extLst>
              </p:cNvPr>
              <p:cNvSpPr txBox="1"/>
              <p:nvPr/>
            </p:nvSpPr>
            <p:spPr>
              <a:xfrm>
                <a:off x="193006" y="1893728"/>
                <a:ext cx="1930721" cy="645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EE48732-0C96-490F-A4F4-0BBDF6390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6" y="1893728"/>
                <a:ext cx="1930721" cy="645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xmlns="" id="{BAC46BFD-4C3B-4176-966D-F40A3D69B0C8}"/>
                  </a:ext>
                </a:extLst>
              </p:cNvPr>
              <p:cNvSpPr txBox="1"/>
              <p:nvPr/>
            </p:nvSpPr>
            <p:spPr>
              <a:xfrm>
                <a:off x="1970212" y="2079190"/>
                <a:ext cx="1209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AC46BFD-4C3B-4176-966D-F40A3D69B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12" y="2079190"/>
                <a:ext cx="12096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4CB6A388-4752-4D19-B592-727881CFEE57}"/>
                  </a:ext>
                </a:extLst>
              </p:cNvPr>
              <p:cNvSpPr txBox="1"/>
              <p:nvPr/>
            </p:nvSpPr>
            <p:spPr>
              <a:xfrm>
                <a:off x="1167821" y="2560243"/>
                <a:ext cx="2216504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CB6A388-4752-4D19-B592-727881CF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821" y="2560243"/>
                <a:ext cx="2216504" cy="552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88065941-0225-433B-9468-305617D0BB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273" y="3375273"/>
            <a:ext cx="3495675" cy="41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="" id="{06839BB9-A200-40F4-8368-3F812B4DF960}"/>
                  </a:ext>
                </a:extLst>
              </p:cNvPr>
              <p:cNvSpPr txBox="1"/>
              <p:nvPr/>
            </p:nvSpPr>
            <p:spPr>
              <a:xfrm>
                <a:off x="228055" y="4286630"/>
                <a:ext cx="2905732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839BB9-A200-40F4-8368-3F812B4DF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5" y="4286630"/>
                <a:ext cx="2905732" cy="7265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D75DCF5B-4924-425B-AAD0-918509CC7EB5}"/>
                  </a:ext>
                </a:extLst>
              </p:cNvPr>
              <p:cNvSpPr txBox="1"/>
              <p:nvPr/>
            </p:nvSpPr>
            <p:spPr>
              <a:xfrm>
                <a:off x="3105730" y="4424737"/>
                <a:ext cx="2072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75DCF5B-4924-425B-AAD0-918509CC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730" y="4424737"/>
                <a:ext cx="20726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id="{14E74D3C-34EC-47B9-B594-12440C85AA03}"/>
                  </a:ext>
                </a:extLst>
              </p:cNvPr>
              <p:cNvSpPr txBox="1"/>
              <p:nvPr/>
            </p:nvSpPr>
            <p:spPr>
              <a:xfrm>
                <a:off x="97731" y="5127818"/>
                <a:ext cx="15819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4E74D3C-34EC-47B9-B594-12440C85A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1" y="5127818"/>
                <a:ext cx="1581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DA0BCD0E-69D5-405E-B1CB-E690B640FD1C}"/>
                  </a:ext>
                </a:extLst>
              </p:cNvPr>
              <p:cNvSpPr txBox="1"/>
              <p:nvPr/>
            </p:nvSpPr>
            <p:spPr>
              <a:xfrm>
                <a:off x="1366164" y="5143773"/>
                <a:ext cx="3347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A0BCD0E-69D5-405E-B1CB-E690B640F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64" y="5143773"/>
                <a:ext cx="33470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0412EAE0-DEB7-48A5-9F7C-CE77C592D670}"/>
                  </a:ext>
                </a:extLst>
              </p:cNvPr>
              <p:cNvSpPr txBox="1"/>
              <p:nvPr/>
            </p:nvSpPr>
            <p:spPr>
              <a:xfrm>
                <a:off x="162251" y="5852025"/>
                <a:ext cx="26115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412EAE0-DEB7-48A5-9F7C-CE77C592D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51" y="5852025"/>
                <a:ext cx="261154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xmlns="" id="{FC4BF4FF-65B2-41EB-975A-7980923C1EB6}"/>
                  </a:ext>
                </a:extLst>
              </p:cNvPr>
              <p:cNvSpPr txBox="1"/>
              <p:nvPr/>
            </p:nvSpPr>
            <p:spPr>
              <a:xfrm>
                <a:off x="2718697" y="5867980"/>
                <a:ext cx="21428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−2+1+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C4BF4FF-65B2-41EB-975A-7980923C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697" y="5867980"/>
                <a:ext cx="214281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xmlns="" id="{63BE011E-3D2C-489E-933E-02CE448A85D1}"/>
              </a:ext>
            </a:extLst>
          </p:cNvPr>
          <p:cNvCxnSpPr/>
          <p:nvPr/>
        </p:nvCxnSpPr>
        <p:spPr>
          <a:xfrm>
            <a:off x="5186414" y="345232"/>
            <a:ext cx="0" cy="553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xmlns="" id="{AAC13837-2204-4DFE-B6C2-D75258698A12}"/>
                  </a:ext>
                </a:extLst>
              </p:cNvPr>
              <p:cNvSpPr txBox="1"/>
              <p:nvPr/>
            </p:nvSpPr>
            <p:spPr>
              <a:xfrm>
                <a:off x="5221505" y="389166"/>
                <a:ext cx="12493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AAC13837-2204-4DFE-B6C2-D7525869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05" y="389166"/>
                <a:ext cx="124936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xmlns="" id="{D0FD266C-B9BB-4CA8-A839-A7F5EAA3366C}"/>
                  </a:ext>
                </a:extLst>
              </p:cNvPr>
              <p:cNvSpPr txBox="1"/>
              <p:nvPr/>
            </p:nvSpPr>
            <p:spPr>
              <a:xfrm>
                <a:off x="5511316" y="1045431"/>
                <a:ext cx="32663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0FD266C-B9BB-4CA8-A839-A7F5EAA3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316" y="1045431"/>
                <a:ext cx="326635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3" grpId="0"/>
      <p:bldP spid="15" grpId="0"/>
      <p:bldP spid="16" grpId="0"/>
      <p:bldP spid="19" grpId="0"/>
      <p:bldP spid="21" grpId="0"/>
      <p:bldP spid="22" grpId="0"/>
      <p:bldP spid="23" grpId="0"/>
      <p:bldP spid="25" grpId="0"/>
      <p:bldP spid="28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8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653</Words>
  <Application>Microsoft Office PowerPoint</Application>
  <PresentationFormat>Presentación en pantalla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Mirador</vt:lpstr>
      <vt:lpstr>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29</cp:revision>
  <dcterms:created xsi:type="dcterms:W3CDTF">2020-04-18T16:23:38Z</dcterms:created>
  <dcterms:modified xsi:type="dcterms:W3CDTF">2022-05-27T14:12:48Z</dcterms:modified>
</cp:coreProperties>
</file>