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9" r:id="rId3"/>
    <p:sldId id="270" r:id="rId4"/>
    <p:sldId id="276" r:id="rId5"/>
    <p:sldId id="271" r:id="rId6"/>
    <p:sldId id="272" r:id="rId7"/>
    <p:sldId id="274" r:id="rId8"/>
    <p:sldId id="277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230" y="-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081EC6B8-F706-46E1-81CE-FBF149AD709F}" type="datetimeFigureOut">
              <a:rPr lang="es-AR" smtClean="0"/>
              <a:pPr/>
              <a:t>26/5/2021</a:t>
            </a:fld>
            <a:endParaRPr lang="es-AR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9083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C6B8-F706-46E1-81CE-FBF149AD709F}" type="datetimeFigureOut">
              <a:rPr lang="es-AR" smtClean="0"/>
              <a:pPr/>
              <a:t>26/5/2021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751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C6B8-F706-46E1-81CE-FBF149AD709F}" type="datetimeFigureOut">
              <a:rPr lang="es-AR" smtClean="0"/>
              <a:pPr/>
              <a:t>26/5/2021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37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1EC6B8-F706-46E1-81CE-FBF149AD709F}" type="datetimeFigureOut">
              <a:rPr lang="es-AR" smtClean="0"/>
              <a:pPr/>
              <a:t>26/5/2021</a:t>
            </a:fld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260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081EC6B8-F706-46E1-81CE-FBF149AD709F}" type="datetimeFigureOut">
              <a:rPr lang="es-AR" smtClean="0"/>
              <a:pPr/>
              <a:t>26/5/2021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AR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766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C6B8-F706-46E1-81CE-FBF149AD709F}" type="datetimeFigureOut">
              <a:rPr lang="es-AR" smtClean="0"/>
              <a:pPr/>
              <a:t>26/5/2021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9684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C6B8-F706-46E1-81CE-FBF149AD709F}" type="datetimeFigureOut">
              <a:rPr lang="es-AR" smtClean="0"/>
              <a:pPr/>
              <a:t>26/5/2021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5535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1EC6B8-F706-46E1-81CE-FBF149AD709F}" type="datetimeFigureOut">
              <a:rPr lang="es-AR" smtClean="0"/>
              <a:pPr/>
              <a:t>26/5/2021</a:t>
            </a:fld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80234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EC6B8-F706-46E1-81CE-FBF149AD709F}" type="datetimeFigureOut">
              <a:rPr lang="es-AR" smtClean="0"/>
              <a:pPr/>
              <a:t>26/5/2021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04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081EC6B8-F706-46E1-81CE-FBF149AD709F}" type="datetimeFigureOut">
              <a:rPr lang="es-AR" smtClean="0"/>
              <a:pPr/>
              <a:t>26/5/2021</a:t>
            </a:fld>
            <a:endParaRPr lang="es-AR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81998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81EC6B8-F706-46E1-81CE-FBF149AD709F}" type="datetimeFigureOut">
              <a:rPr lang="es-AR" smtClean="0"/>
              <a:pPr/>
              <a:t>26/5/2021</a:t>
            </a:fld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8504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081EC6B8-F706-46E1-81CE-FBF149AD709F}" type="datetimeFigureOut">
              <a:rPr lang="es-AR" smtClean="0"/>
              <a:pPr/>
              <a:t>26/5/2021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AR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7594F3A-4A7C-4834-AECB-7A5F67588642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271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96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2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6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83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image" Target="../media/image3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5" Type="http://schemas.openxmlformats.org/officeDocument/2006/relationships/image" Target="../media/image13.png"/><Relationship Id="rId10" Type="http://schemas.openxmlformats.org/officeDocument/2006/relationships/image" Target="../media/image75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18.pn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110.png"/><Relationship Id="rId12" Type="http://schemas.openxmlformats.org/officeDocument/2006/relationships/image" Target="../media/image16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8.png"/><Relationship Id="rId18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220.png"/><Relationship Id="rId12" Type="http://schemas.openxmlformats.org/officeDocument/2006/relationships/image" Target="../media/image37.png"/><Relationship Id="rId17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310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33.png"/><Relationship Id="rId15" Type="http://schemas.openxmlformats.org/officeDocument/2006/relationships/image" Target="../media/image39.png"/><Relationship Id="rId10" Type="http://schemas.openxmlformats.org/officeDocument/2006/relationships/image" Target="../media/image36.png"/><Relationship Id="rId19" Type="http://schemas.openxmlformats.org/officeDocument/2006/relationships/image" Target="../media/image42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Relationship Id="rId14" Type="http://schemas.openxmlformats.org/officeDocument/2006/relationships/image" Target="../media/image3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20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10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>
            <a:extLst>
              <a:ext uri="{FF2B5EF4-FFF2-40B4-BE49-F238E27FC236}">
                <a16:creationId xmlns:a16="http://schemas.microsoft.com/office/drawing/2014/main" xmlns="" id="{480D45B3-AD9C-4834-8941-633F69D4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1600" y="2276872"/>
            <a:ext cx="7851648" cy="964704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CDI</a:t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Resolución de Ejercicios</a:t>
            </a:r>
          </a:p>
        </p:txBody>
      </p:sp>
    </p:spTree>
    <p:extLst>
      <p:ext uri="{BB962C8B-B14F-4D97-AF65-F5344CB8AC3E}">
        <p14:creationId xmlns:p14="http://schemas.microsoft.com/office/powerpoint/2010/main" val="3050958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54FCC270-835B-4DAA-BCE0-AA9B279DA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9698" y="620688"/>
            <a:ext cx="13811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xmlns="" id="{C5F2D8AB-EFBA-4AD7-A25E-60F4EDDFA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80" y="1124744"/>
            <a:ext cx="15621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5F0A7319-2611-4EBA-81D4-4C37BE5FF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075444"/>
            <a:ext cx="272415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xmlns="" id="{E99C8126-41EA-4056-9D0F-17C0DC652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76791" y="1075444"/>
            <a:ext cx="2743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36757180-1A12-4DF8-B380-19374BDCF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63674" y="4255368"/>
            <a:ext cx="261937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xmlns="" id="{1B570630-0BCC-48D2-9544-51A7C102B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783954" y="4183360"/>
            <a:ext cx="2133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244D0EC7-6601-4267-B9EE-56019CE5E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944194" y="4217268"/>
            <a:ext cx="235267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xmlns="" id="{8E2DA8DA-F121-4568-A43E-E875C1868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57597" y="2227982"/>
            <a:ext cx="9239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>
            <a:extLst>
              <a:ext uri="{FF2B5EF4-FFF2-40B4-BE49-F238E27FC236}">
                <a16:creationId xmlns:a16="http://schemas.microsoft.com/office/drawing/2014/main" xmlns="" id="{703A176B-50F3-460C-A2DC-5C5B88053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57597" y="2948062"/>
            <a:ext cx="12001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>
            <a:extLst>
              <a:ext uri="{FF2B5EF4-FFF2-40B4-BE49-F238E27FC236}">
                <a16:creationId xmlns:a16="http://schemas.microsoft.com/office/drawing/2014/main" xmlns="" id="{F9751294-4D8C-4F7F-823E-5F49E04C7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625749" y="2251720"/>
            <a:ext cx="125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>
            <a:extLst>
              <a:ext uri="{FF2B5EF4-FFF2-40B4-BE49-F238E27FC236}">
                <a16:creationId xmlns:a16="http://schemas.microsoft.com/office/drawing/2014/main" xmlns="" id="{A9EC4E96-5D44-414A-A867-AB7E1582C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734319" y="2987799"/>
            <a:ext cx="97155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7EB935BF-6B81-475C-99DD-022C263A1A7F}"/>
              </a:ext>
            </a:extLst>
          </p:cNvPr>
          <p:cNvCxnSpPr>
            <a:cxnSpLocks/>
          </p:cNvCxnSpPr>
          <p:nvPr/>
        </p:nvCxnSpPr>
        <p:spPr>
          <a:xfrm>
            <a:off x="215950" y="2121049"/>
            <a:ext cx="2504430" cy="118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xmlns="" id="{2EE1B15A-AAA2-4CC8-A2BA-0CDEF93DABE1}"/>
              </a:ext>
            </a:extLst>
          </p:cNvPr>
          <p:cNvCxnSpPr/>
          <p:nvPr/>
        </p:nvCxnSpPr>
        <p:spPr>
          <a:xfrm>
            <a:off x="3168278" y="2132881"/>
            <a:ext cx="0" cy="13873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20A8AC91-BD6D-4467-9D6C-86602FAB601A}"/>
              </a:ext>
            </a:extLst>
          </p:cNvPr>
          <p:cNvCxnSpPr>
            <a:cxnSpLocks/>
          </p:cNvCxnSpPr>
          <p:nvPr/>
        </p:nvCxnSpPr>
        <p:spPr>
          <a:xfrm flipV="1">
            <a:off x="971600" y="1620044"/>
            <a:ext cx="1282799" cy="708687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DFFD0C31-7F75-46D2-9C7D-784088DDD15F}"/>
              </a:ext>
            </a:extLst>
          </p:cNvPr>
          <p:cNvCxnSpPr>
            <a:cxnSpLocks/>
          </p:cNvCxnSpPr>
          <p:nvPr/>
        </p:nvCxnSpPr>
        <p:spPr>
          <a:xfrm flipV="1">
            <a:off x="1997487" y="1572148"/>
            <a:ext cx="969724" cy="780781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id="{7123A699-77C2-450A-9FF6-DE7EAA634A14}"/>
                  </a:ext>
                </a:extLst>
              </p:cNvPr>
              <p:cNvSpPr txBox="1"/>
              <p:nvPr/>
            </p:nvSpPr>
            <p:spPr>
              <a:xfrm>
                <a:off x="1794005" y="1027955"/>
                <a:ext cx="1697876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. </m:t>
                              </m:r>
                              <m:sSup>
                                <m:sSupPr>
                                  <m:ctrlPr>
                                    <a:rPr lang="es-MX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7123A699-77C2-450A-9FF6-DE7EAA634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005" y="1027955"/>
                <a:ext cx="1697876" cy="8188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xmlns="" id="{7DE9B2A5-420E-4899-802A-5001B0D62966}"/>
                  </a:ext>
                </a:extLst>
              </p:cNvPr>
              <p:cNvSpPr txBox="1"/>
              <p:nvPr/>
            </p:nvSpPr>
            <p:spPr>
              <a:xfrm>
                <a:off x="6309864" y="109471"/>
                <a:ext cx="2265364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7DE9B2A5-420E-4899-802A-5001B0D62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64" y="109471"/>
                <a:ext cx="2265364" cy="72654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xmlns="" id="{6FD27AC9-0FEF-4E08-8399-CC59451180BB}"/>
              </a:ext>
            </a:extLst>
          </p:cNvPr>
          <p:cNvCxnSpPr>
            <a:cxnSpLocks/>
            <a:stCxn id="20" idx="1"/>
            <a:endCxn id="4" idx="0"/>
          </p:cNvCxnSpPr>
          <p:nvPr/>
        </p:nvCxnSpPr>
        <p:spPr>
          <a:xfrm flipH="1">
            <a:off x="4853955" y="472744"/>
            <a:ext cx="1455909" cy="60270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26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114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2987346-A38E-44B4-B9DD-457FA48BD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78024"/>
            <a:ext cx="82867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4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3CA33986-45D2-4210-9C89-04692B4D6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1590675" cy="4095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F9CB9633-93B9-4914-A167-9667B850EB1C}"/>
                  </a:ext>
                </a:extLst>
              </p:cNvPr>
              <p:cNvSpPr txBox="1"/>
              <p:nvPr/>
            </p:nvSpPr>
            <p:spPr>
              <a:xfrm>
                <a:off x="501931" y="1723280"/>
                <a:ext cx="936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=−3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9CB9633-93B9-4914-A167-9667B850E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31" y="1723280"/>
                <a:ext cx="936154" cy="276999"/>
              </a:xfrm>
              <a:prstGeom prst="rect">
                <a:avLst/>
              </a:prstGeom>
              <a:blipFill>
                <a:blip r:embed="rId3"/>
                <a:stretch>
                  <a:fillRect l="-2597" r="-4545" b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xmlns="" id="{560A5B0C-30A3-4A9A-9E20-D04A3F3349E3}"/>
                  </a:ext>
                </a:extLst>
              </p:cNvPr>
              <p:cNvSpPr txBox="1"/>
              <p:nvPr/>
            </p:nvSpPr>
            <p:spPr>
              <a:xfrm>
                <a:off x="369010" y="2136785"/>
                <a:ext cx="12535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=−3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60A5B0C-30A3-4A9A-9E20-D04A3F334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10" y="2136785"/>
                <a:ext cx="1253548" cy="276999"/>
              </a:xfrm>
              <a:prstGeom prst="rect">
                <a:avLst/>
              </a:prstGeom>
              <a:blipFill>
                <a:blip r:embed="rId4"/>
                <a:stretch>
                  <a:fillRect l="-3902" r="-3902"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B7CEA12A-54A0-445A-951F-146BEBC2EA41}"/>
                  </a:ext>
                </a:extLst>
              </p:cNvPr>
              <p:cNvSpPr txBox="1"/>
              <p:nvPr/>
            </p:nvSpPr>
            <p:spPr>
              <a:xfrm>
                <a:off x="367026" y="2584706"/>
                <a:ext cx="930319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7CEA12A-54A0-445A-951F-146BEBC2E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26" y="2584706"/>
                <a:ext cx="930319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xmlns="" id="{2D394367-3A27-40D4-BF93-A4BE943CC337}"/>
                  </a:ext>
                </a:extLst>
              </p:cNvPr>
              <p:cNvSpPr txBox="1"/>
              <p:nvPr/>
            </p:nvSpPr>
            <p:spPr>
              <a:xfrm>
                <a:off x="185284" y="787312"/>
                <a:ext cx="1468836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2D394367-3A27-40D4-BF93-A4BE943C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84" y="787312"/>
                <a:ext cx="1468836" cy="8188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id="{38FBC7FC-7B2B-45DB-93F8-81D6C4DE1156}"/>
                  </a:ext>
                </a:extLst>
              </p:cNvPr>
              <p:cNvSpPr txBox="1"/>
              <p:nvPr/>
            </p:nvSpPr>
            <p:spPr>
              <a:xfrm>
                <a:off x="1654120" y="752685"/>
                <a:ext cx="1251275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nary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8FBC7FC-7B2B-45DB-93F8-81D6C4DE1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120" y="752685"/>
                <a:ext cx="1251275" cy="818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xmlns="" id="{E1519C2E-B300-4B61-AF32-35E5A1B4821C}"/>
                  </a:ext>
                </a:extLst>
              </p:cNvPr>
              <p:cNvSpPr txBox="1"/>
              <p:nvPr/>
            </p:nvSpPr>
            <p:spPr>
              <a:xfrm>
                <a:off x="2833388" y="729009"/>
                <a:ext cx="1666604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sup>
                          </m:sSup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1519C2E-B300-4B61-AF32-35E5A1B48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88" y="729009"/>
                <a:ext cx="1666604" cy="8188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10D5E00B-3272-4D69-BBE8-71D63E13D0A8}"/>
                  </a:ext>
                </a:extLst>
              </p:cNvPr>
              <p:cNvSpPr txBox="1"/>
              <p:nvPr/>
            </p:nvSpPr>
            <p:spPr>
              <a:xfrm>
                <a:off x="4283968" y="752685"/>
                <a:ext cx="1468836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s-A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10D5E00B-3272-4D69-BBE8-71D63E13D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752685"/>
                <a:ext cx="1468836" cy="6127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4F934984-8C5C-43F2-AF9A-D634BBA5B026}"/>
                  </a:ext>
                </a:extLst>
              </p:cNvPr>
              <p:cNvSpPr txBox="1"/>
              <p:nvPr/>
            </p:nvSpPr>
            <p:spPr>
              <a:xfrm>
                <a:off x="5580112" y="738744"/>
                <a:ext cx="1551264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s-A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4F934984-8C5C-43F2-AF9A-D634BBA5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738744"/>
                <a:ext cx="1551264" cy="6127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D1C43775-D410-433A-9F99-8CE39EEED0B5}"/>
              </a:ext>
            </a:extLst>
          </p:cNvPr>
          <p:cNvCxnSpPr/>
          <p:nvPr/>
        </p:nvCxnSpPr>
        <p:spPr>
          <a:xfrm>
            <a:off x="179512" y="1723280"/>
            <a:ext cx="18722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E8494BAB-D002-47C6-9830-03CEF738C5EC}"/>
              </a:ext>
            </a:extLst>
          </p:cNvPr>
          <p:cNvCxnSpPr/>
          <p:nvPr/>
        </p:nvCxnSpPr>
        <p:spPr>
          <a:xfrm>
            <a:off x="2051720" y="1723280"/>
            <a:ext cx="0" cy="13873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xmlns="" id="{0E05C1B6-B57D-40EB-BC43-8F5832524774}"/>
              </a:ext>
            </a:extLst>
          </p:cNvPr>
          <p:cNvCxnSpPr>
            <a:cxnSpLocks/>
          </p:cNvCxnSpPr>
          <p:nvPr/>
        </p:nvCxnSpPr>
        <p:spPr>
          <a:xfrm flipV="1">
            <a:off x="730881" y="1074019"/>
            <a:ext cx="1309488" cy="703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xmlns="" id="{6B34C54D-73D9-4562-9C09-BD46E2B12DA8}"/>
              </a:ext>
            </a:extLst>
          </p:cNvPr>
          <p:cNvCxnSpPr/>
          <p:nvPr/>
        </p:nvCxnSpPr>
        <p:spPr>
          <a:xfrm flipV="1">
            <a:off x="767319" y="1365417"/>
            <a:ext cx="1378572" cy="1461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n 25">
            <a:extLst>
              <a:ext uri="{FF2B5EF4-FFF2-40B4-BE49-F238E27FC236}">
                <a16:creationId xmlns:a16="http://schemas.microsoft.com/office/drawing/2014/main" xmlns="" id="{DE5B13E1-BD2F-4F56-A204-66416FE1C9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512" y="3446017"/>
            <a:ext cx="1943100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xmlns="" id="{64602505-5982-4086-9396-F6CA67CC84B1}"/>
                  </a:ext>
                </a:extLst>
              </p:cNvPr>
              <p:cNvSpPr txBox="1"/>
              <p:nvPr/>
            </p:nvSpPr>
            <p:spPr>
              <a:xfrm>
                <a:off x="111851" y="3933189"/>
                <a:ext cx="2371917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64602505-5982-4086-9396-F6CA67CC8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51" y="3933189"/>
                <a:ext cx="2371917" cy="8188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xmlns="" id="{D74A1392-8919-4E80-8F5B-F71D299C69E6}"/>
              </a:ext>
            </a:extLst>
          </p:cNvPr>
          <p:cNvCxnSpPr/>
          <p:nvPr/>
        </p:nvCxnSpPr>
        <p:spPr>
          <a:xfrm>
            <a:off x="273683" y="5065997"/>
            <a:ext cx="18722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xmlns="" id="{F297006C-431B-4CF4-BB6F-BFC933523347}"/>
              </a:ext>
            </a:extLst>
          </p:cNvPr>
          <p:cNvCxnSpPr/>
          <p:nvPr/>
        </p:nvCxnSpPr>
        <p:spPr>
          <a:xfrm>
            <a:off x="2145891" y="5065997"/>
            <a:ext cx="0" cy="13873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xmlns="" id="{F5D9655B-6EDE-4D66-9D9F-6B35C607CF5E}"/>
                  </a:ext>
                </a:extLst>
              </p:cNvPr>
              <p:cNvSpPr txBox="1"/>
              <p:nvPr/>
            </p:nvSpPr>
            <p:spPr>
              <a:xfrm>
                <a:off x="645769" y="5139375"/>
                <a:ext cx="1044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F5D9655B-6EDE-4D66-9D9F-6B35C607C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69" y="5139375"/>
                <a:ext cx="1044325" cy="276999"/>
              </a:xfrm>
              <a:prstGeom prst="rect">
                <a:avLst/>
              </a:prstGeom>
              <a:blipFill>
                <a:blip r:embed="rId13"/>
                <a:stretch>
                  <a:fillRect l="-2339" r="-1754" b="-21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xmlns="" id="{0A66C32D-83AC-438C-933D-44C8E03F393C}"/>
                  </a:ext>
                </a:extLst>
              </p:cNvPr>
              <p:cNvSpPr txBox="1"/>
              <p:nvPr/>
            </p:nvSpPr>
            <p:spPr>
              <a:xfrm>
                <a:off x="512848" y="5552880"/>
                <a:ext cx="14304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0A66C32D-83AC-438C-933D-44C8E03F3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48" y="5552880"/>
                <a:ext cx="1430456" cy="276999"/>
              </a:xfrm>
              <a:prstGeom prst="rect">
                <a:avLst/>
              </a:prstGeom>
              <a:blipFill>
                <a:blip r:embed="rId14"/>
                <a:stretch>
                  <a:fillRect l="-3404" r="-2979"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xmlns="" id="{09941A7B-D40F-47BC-8DCB-D46EA6DD7B2C}"/>
                  </a:ext>
                </a:extLst>
              </p:cNvPr>
              <p:cNvSpPr txBox="1"/>
              <p:nvPr/>
            </p:nvSpPr>
            <p:spPr>
              <a:xfrm>
                <a:off x="2410661" y="3979355"/>
                <a:ext cx="1082669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9941A7B-D40F-47BC-8DCB-D46EA6DD7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661" y="3979355"/>
                <a:ext cx="1082669" cy="72654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xmlns="" id="{8C16DDE6-3A5B-4DF1-9E04-D466ABF1EAF1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630929" y="4760723"/>
            <a:ext cx="0" cy="79215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Cerrar llave 35">
            <a:extLst>
              <a:ext uri="{FF2B5EF4-FFF2-40B4-BE49-F238E27FC236}">
                <a16:creationId xmlns:a16="http://schemas.microsoft.com/office/drawing/2014/main" xmlns="" id="{AFD155D3-2996-4262-B6BF-F9CF1C822EC7}"/>
              </a:ext>
            </a:extLst>
          </p:cNvPr>
          <p:cNvSpPr/>
          <p:nvPr/>
        </p:nvSpPr>
        <p:spPr>
          <a:xfrm rot="5400000">
            <a:off x="1432353" y="4152707"/>
            <a:ext cx="397153" cy="81887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xmlns="" id="{C5DC43B2-3CDD-4169-B27B-E90CA9528821}"/>
                  </a:ext>
                </a:extLst>
              </p:cNvPr>
              <p:cNvSpPr txBox="1"/>
              <p:nvPr/>
            </p:nvSpPr>
            <p:spPr>
              <a:xfrm>
                <a:off x="3477448" y="3979355"/>
                <a:ext cx="936410" cy="552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5DC43B2-3CDD-4169-B27B-E90CA9528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448" y="3979355"/>
                <a:ext cx="936410" cy="5528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xmlns="" id="{7FB369D8-0E9B-422D-8A07-56A249BD1853}"/>
                  </a:ext>
                </a:extLst>
              </p:cNvPr>
              <p:cNvSpPr txBox="1"/>
              <p:nvPr/>
            </p:nvSpPr>
            <p:spPr>
              <a:xfrm>
                <a:off x="4439849" y="3979355"/>
                <a:ext cx="1529842" cy="552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7FB369D8-0E9B-422D-8A07-56A249BD1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49" y="3979355"/>
                <a:ext cx="1529842" cy="5528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xmlns="" id="{FA68030F-C9DB-4441-A395-0A6D3E97E062}"/>
                  </a:ext>
                </a:extLst>
              </p:cNvPr>
              <p:cNvSpPr txBox="1"/>
              <p:nvPr/>
            </p:nvSpPr>
            <p:spPr>
              <a:xfrm>
                <a:off x="6059074" y="4009302"/>
                <a:ext cx="1215654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</m:e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FA68030F-C9DB-4441-A395-0A6D3E97E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074" y="4009302"/>
                <a:ext cx="1215654" cy="5186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xmlns="" id="{3491D3AD-416A-4CCE-84C3-8E98D658408A}"/>
              </a:ext>
            </a:extLst>
          </p:cNvPr>
          <p:cNvCxnSpPr>
            <a:cxnSpLocks/>
          </p:cNvCxnSpPr>
          <p:nvPr/>
        </p:nvCxnSpPr>
        <p:spPr>
          <a:xfrm flipV="1">
            <a:off x="767319" y="4364644"/>
            <a:ext cx="0" cy="79215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7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  <p:bldP spid="10" grpId="0"/>
      <p:bldP spid="11" grpId="0"/>
      <p:bldP spid="13" grpId="0"/>
      <p:bldP spid="14" grpId="0"/>
      <p:bldP spid="27" grpId="0"/>
      <p:bldP spid="30" grpId="0"/>
      <p:bldP spid="31" grpId="0"/>
      <p:bldP spid="32" grpId="0"/>
      <p:bldP spid="36" grpId="0" animBg="1"/>
      <p:bldP spid="39" grpId="0"/>
      <p:bldP spid="40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DA712DE2-2767-4063-972B-61335E85B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88640"/>
            <a:ext cx="1285875" cy="581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xmlns="" id="{A6EF83DB-1B2D-4658-A0D7-C0DB43420BE6}"/>
                  </a:ext>
                </a:extLst>
              </p:cNvPr>
              <p:cNvSpPr txBox="1"/>
              <p:nvPr/>
            </p:nvSpPr>
            <p:spPr>
              <a:xfrm>
                <a:off x="501931" y="1723280"/>
                <a:ext cx="11669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6EF83DB-1B2D-4658-A0D7-C0DB4342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31" y="1723280"/>
                <a:ext cx="1166986" cy="276999"/>
              </a:xfrm>
              <a:prstGeom prst="rect">
                <a:avLst/>
              </a:prstGeom>
              <a:blipFill>
                <a:blip r:embed="rId3"/>
                <a:stretch>
                  <a:fillRect l="-2083" r="-3646"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xmlns="" id="{B6EFE522-EE25-4787-866D-BE81F8624F78}"/>
                  </a:ext>
                </a:extLst>
              </p:cNvPr>
              <p:cNvSpPr txBox="1"/>
              <p:nvPr/>
            </p:nvSpPr>
            <p:spPr>
              <a:xfrm>
                <a:off x="369010" y="2136785"/>
                <a:ext cx="1080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B6EFE522-EE25-4787-866D-BE81F862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10" y="2136785"/>
                <a:ext cx="1080424" cy="276999"/>
              </a:xfrm>
              <a:prstGeom prst="rect">
                <a:avLst/>
              </a:prstGeom>
              <a:blipFill>
                <a:blip r:embed="rId4"/>
                <a:stretch>
                  <a:fillRect l="-4520" r="-3955"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id="{F95ACD0B-20FF-468C-8265-5670DD6F8B3B}"/>
                  </a:ext>
                </a:extLst>
              </p:cNvPr>
              <p:cNvSpPr txBox="1"/>
              <p:nvPr/>
            </p:nvSpPr>
            <p:spPr>
              <a:xfrm>
                <a:off x="367026" y="2584706"/>
                <a:ext cx="900888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95ACD0B-20FF-468C-8265-5670DD6F8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26" y="2584706"/>
                <a:ext cx="900888" cy="5259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xmlns="" id="{20F8E4F6-9123-4622-B781-C32322A12911}"/>
                  </a:ext>
                </a:extLst>
              </p:cNvPr>
              <p:cNvSpPr txBox="1"/>
              <p:nvPr/>
            </p:nvSpPr>
            <p:spPr>
              <a:xfrm>
                <a:off x="185284" y="787312"/>
                <a:ext cx="1468836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0F8E4F6-9123-4622-B781-C32322A12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84" y="787312"/>
                <a:ext cx="1468836" cy="8188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xmlns="" id="{E5823400-0708-4158-94BE-EBB47624024B}"/>
              </a:ext>
            </a:extLst>
          </p:cNvPr>
          <p:cNvCxnSpPr/>
          <p:nvPr/>
        </p:nvCxnSpPr>
        <p:spPr>
          <a:xfrm>
            <a:off x="179512" y="1723280"/>
            <a:ext cx="18722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32BDDAFE-3D8E-4119-A0B8-3FB416960BC2}"/>
              </a:ext>
            </a:extLst>
          </p:cNvPr>
          <p:cNvCxnSpPr/>
          <p:nvPr/>
        </p:nvCxnSpPr>
        <p:spPr>
          <a:xfrm>
            <a:off x="2051720" y="1723280"/>
            <a:ext cx="0" cy="13873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BD151E87-7A08-4324-B4C4-C5E69FE70F18}"/>
                  </a:ext>
                </a:extLst>
              </p:cNvPr>
              <p:cNvSpPr txBox="1"/>
              <p:nvPr/>
            </p:nvSpPr>
            <p:spPr>
              <a:xfrm>
                <a:off x="3131840" y="767894"/>
                <a:ext cx="1285875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</m:e>
                      </m:nary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D151E87-7A08-4324-B4C4-C5E69FE70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767894"/>
                <a:ext cx="1285875" cy="818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xmlns="" id="{528685F9-BB20-41E0-84C9-9DF0FD9FD20F}"/>
                  </a:ext>
                </a:extLst>
              </p:cNvPr>
              <p:cNvSpPr txBox="1"/>
              <p:nvPr/>
            </p:nvSpPr>
            <p:spPr>
              <a:xfrm>
                <a:off x="1522674" y="767895"/>
                <a:ext cx="1872207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den>
                          </m:f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528685F9-BB20-41E0-84C9-9DF0FD9FD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2674" y="767895"/>
                <a:ext cx="1872207" cy="8188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C2969A1A-04EC-4169-876C-0603AF82782F}"/>
                  </a:ext>
                </a:extLst>
              </p:cNvPr>
              <p:cNvSpPr txBox="1"/>
              <p:nvPr/>
            </p:nvSpPr>
            <p:spPr>
              <a:xfrm>
                <a:off x="5467202" y="892313"/>
                <a:ext cx="1225015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C2969A1A-04EC-4169-876C-0603AF827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202" y="892313"/>
                <a:ext cx="1225015" cy="5204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id="{B999C5ED-5141-489D-B9CA-6A5A58DF55FC}"/>
                  </a:ext>
                </a:extLst>
              </p:cNvPr>
              <p:cNvSpPr txBox="1"/>
              <p:nvPr/>
            </p:nvSpPr>
            <p:spPr>
              <a:xfrm>
                <a:off x="4229663" y="774156"/>
                <a:ext cx="1285875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</m:e>
                      </m:nary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999C5ED-5141-489D-B9CA-6A5A58DF5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663" y="774156"/>
                <a:ext cx="1285875" cy="8188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xmlns="" id="{F9B4FAD8-EE87-4055-A3A7-5386AC5D3919}"/>
                  </a:ext>
                </a:extLst>
              </p:cNvPr>
              <p:cNvSpPr txBox="1"/>
              <p:nvPr/>
            </p:nvSpPr>
            <p:spPr>
              <a:xfrm>
                <a:off x="6788630" y="917101"/>
                <a:ext cx="1665392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func>
                        <m:func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−3)</m:t>
                          </m:r>
                        </m:e>
                      </m:func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F9B4FAD8-EE87-4055-A3A7-5386AC5D3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630" y="917101"/>
                <a:ext cx="1665392" cy="5204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xmlns="" id="{908CA3F8-504E-4ECD-9334-8BE2BEB631F9}"/>
              </a:ext>
            </a:extLst>
          </p:cNvPr>
          <p:cNvCxnSpPr>
            <a:cxnSpLocks/>
          </p:cNvCxnSpPr>
          <p:nvPr/>
        </p:nvCxnSpPr>
        <p:spPr>
          <a:xfrm flipV="1">
            <a:off x="755576" y="1412776"/>
            <a:ext cx="1296144" cy="4320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xmlns="" id="{89226C2E-9CFC-441C-8E8B-C5E5A42FF20C}"/>
              </a:ext>
            </a:extLst>
          </p:cNvPr>
          <p:cNvCxnSpPr>
            <a:cxnSpLocks/>
          </p:cNvCxnSpPr>
          <p:nvPr/>
        </p:nvCxnSpPr>
        <p:spPr>
          <a:xfrm flipV="1">
            <a:off x="1226044" y="1276270"/>
            <a:ext cx="1617764" cy="159789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5" grpId="0"/>
      <p:bldP spid="7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099E3F86-14AA-441F-80D9-29549343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33763"/>
            <a:ext cx="1638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xmlns="" id="{9701BD8C-B29E-4B70-A3C3-E0CD3B97B8A5}"/>
                  </a:ext>
                </a:extLst>
              </p:cNvPr>
              <p:cNvSpPr txBox="1"/>
              <p:nvPr/>
            </p:nvSpPr>
            <p:spPr>
              <a:xfrm>
                <a:off x="498491" y="1842836"/>
                <a:ext cx="11517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701BD8C-B29E-4B70-A3C3-E0CD3B97B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91" y="1842836"/>
                <a:ext cx="1151726" cy="276999"/>
              </a:xfrm>
              <a:prstGeom prst="rect">
                <a:avLst/>
              </a:prstGeom>
              <a:blipFill>
                <a:blip r:embed="rId3"/>
                <a:stretch>
                  <a:fillRect l="-2116" r="-3704" b="-108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44368601-7BA0-41FB-AD10-AD8B8271F04D}"/>
                  </a:ext>
                </a:extLst>
              </p:cNvPr>
              <p:cNvSpPr txBox="1"/>
              <p:nvPr/>
            </p:nvSpPr>
            <p:spPr>
              <a:xfrm>
                <a:off x="365570" y="2256341"/>
                <a:ext cx="12725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44368601-7BA0-41FB-AD10-AD8B8271F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70" y="2256341"/>
                <a:ext cx="1272528" cy="276999"/>
              </a:xfrm>
              <a:prstGeom prst="rect">
                <a:avLst/>
              </a:prstGeom>
              <a:blipFill>
                <a:blip r:embed="rId4"/>
                <a:stretch>
                  <a:fillRect l="-3828" r="-3349" b="-1087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id="{CD788458-51F5-45C7-8520-BDB0F0CBEF0F}"/>
                  </a:ext>
                </a:extLst>
              </p:cNvPr>
              <p:cNvSpPr txBox="1"/>
              <p:nvPr/>
            </p:nvSpPr>
            <p:spPr>
              <a:xfrm>
                <a:off x="363586" y="2704262"/>
                <a:ext cx="1144288" cy="5259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A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AR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D788458-51F5-45C7-8520-BDB0F0CBE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6" y="2704262"/>
                <a:ext cx="1144288" cy="525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xmlns="" id="{18100E3D-7884-4546-89ED-48CD217BFFD2}"/>
                  </a:ext>
                </a:extLst>
              </p:cNvPr>
              <p:cNvSpPr txBox="1"/>
              <p:nvPr/>
            </p:nvSpPr>
            <p:spPr>
              <a:xfrm>
                <a:off x="181843" y="906868"/>
                <a:ext cx="1823729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AR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8100E3D-7884-4546-89ED-48CD217BF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43" y="906868"/>
                <a:ext cx="1823729" cy="8188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xmlns="" id="{2DE16BAE-4373-469B-91B4-4B8D98615474}"/>
              </a:ext>
            </a:extLst>
          </p:cNvPr>
          <p:cNvCxnSpPr/>
          <p:nvPr/>
        </p:nvCxnSpPr>
        <p:spPr>
          <a:xfrm>
            <a:off x="176072" y="1842836"/>
            <a:ext cx="187220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xmlns="" id="{D3101F0F-1709-4FD8-A88B-E9091BADC287}"/>
              </a:ext>
            </a:extLst>
          </p:cNvPr>
          <p:cNvCxnSpPr/>
          <p:nvPr/>
        </p:nvCxnSpPr>
        <p:spPr>
          <a:xfrm>
            <a:off x="2048280" y="1842836"/>
            <a:ext cx="0" cy="13873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xmlns="" id="{361A4794-00EA-49A0-8C25-D50460506B7D}"/>
                  </a:ext>
                </a:extLst>
              </p:cNvPr>
              <p:cNvSpPr txBox="1"/>
              <p:nvPr/>
            </p:nvSpPr>
            <p:spPr>
              <a:xfrm>
                <a:off x="1889820" y="906868"/>
                <a:ext cx="2085975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s-AR" i="1" smtClean="0">
                                          <a:latin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MX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s-AR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61A4794-00EA-49A0-8C25-D5046050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820" y="906868"/>
                <a:ext cx="2085975" cy="818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xmlns="" id="{04FB2C1B-D21C-4C2D-87A0-B2B4ADE5ED49}"/>
                  </a:ext>
                </a:extLst>
              </p:cNvPr>
              <p:cNvSpPr txBox="1"/>
              <p:nvPr/>
            </p:nvSpPr>
            <p:spPr>
              <a:xfrm>
                <a:off x="3906018" y="904483"/>
                <a:ext cx="1331963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04FB2C1B-D21C-4C2D-87A0-B2B4ADE5E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018" y="904483"/>
                <a:ext cx="1331963" cy="8188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xmlns="" id="{CF6D42E8-2D4A-449D-B146-74D06A1A60D7}"/>
                  </a:ext>
                </a:extLst>
              </p:cNvPr>
              <p:cNvSpPr txBox="1"/>
              <p:nvPr/>
            </p:nvSpPr>
            <p:spPr>
              <a:xfrm>
                <a:off x="5112245" y="908720"/>
                <a:ext cx="1581918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s-AR" i="1" smtClean="0"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rad>
                            </m:den>
                          </m:f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CF6D42E8-2D4A-449D-B146-74D06A1A6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245" y="908720"/>
                <a:ext cx="1581918" cy="8188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id="{66269C4C-9A9D-4234-9880-2A8F94390A1C}"/>
                  </a:ext>
                </a:extLst>
              </p:cNvPr>
              <p:cNvSpPr txBox="1"/>
              <p:nvPr/>
            </p:nvSpPr>
            <p:spPr>
              <a:xfrm>
                <a:off x="6507657" y="756914"/>
                <a:ext cx="1331963" cy="9946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s-MX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f>
                            <m:f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66269C4C-9A9D-4234-9880-2A8F94390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657" y="756914"/>
                <a:ext cx="1331963" cy="9946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xmlns="" id="{5BB549E2-8BDC-4A05-8736-2922A8FBE4EF}"/>
                  </a:ext>
                </a:extLst>
              </p:cNvPr>
              <p:cNvSpPr txBox="1"/>
              <p:nvPr/>
            </p:nvSpPr>
            <p:spPr>
              <a:xfrm>
                <a:off x="2699792" y="1853881"/>
                <a:ext cx="1581918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ra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BB549E2-8BDC-4A05-8736-2922A8FBE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853881"/>
                <a:ext cx="1581918" cy="6127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xmlns="" id="{F546ACE9-F5C0-4CE2-B073-06A1FDE28FF8}"/>
                  </a:ext>
                </a:extLst>
              </p:cNvPr>
              <p:cNvSpPr txBox="1"/>
              <p:nvPr/>
            </p:nvSpPr>
            <p:spPr>
              <a:xfrm>
                <a:off x="4211959" y="1876662"/>
                <a:ext cx="2085969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rad>
                        <m:radPr>
                          <m:degHide m:val="on"/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ra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id="{F546ACE9-F5C0-4CE2-B073-06A1FDE28F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59" y="1876662"/>
                <a:ext cx="2085969" cy="6127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xmlns="" id="{62B323B5-BFA6-4A7E-A2C1-8D46F1F3B5EE}"/>
              </a:ext>
            </a:extLst>
          </p:cNvPr>
          <p:cNvCxnSpPr/>
          <p:nvPr/>
        </p:nvCxnSpPr>
        <p:spPr>
          <a:xfrm flipV="1">
            <a:off x="1596228" y="1412776"/>
            <a:ext cx="1679628" cy="151216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xmlns="" id="{30CC689F-9EA9-4951-9E93-1B1C5115CB69}"/>
              </a:ext>
            </a:extLst>
          </p:cNvPr>
          <p:cNvCxnSpPr>
            <a:cxnSpLocks/>
          </p:cNvCxnSpPr>
          <p:nvPr/>
        </p:nvCxnSpPr>
        <p:spPr>
          <a:xfrm flipV="1">
            <a:off x="1658092" y="1556792"/>
            <a:ext cx="881470" cy="38418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6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1" grpId="0"/>
      <p:bldP spid="22" grpId="0"/>
      <p:bldP spid="23" grpId="0"/>
      <p:bldP spid="26" grpId="0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41288A96-6894-482C-BA04-B2067DE8F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980" y="208741"/>
            <a:ext cx="15144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xmlns="" id="{CFCBC068-B02B-4502-BE9C-D8F409990DDB}"/>
                  </a:ext>
                </a:extLst>
              </p:cNvPr>
              <p:cNvSpPr txBox="1"/>
              <p:nvPr/>
            </p:nvSpPr>
            <p:spPr>
              <a:xfrm>
                <a:off x="438290" y="1760151"/>
                <a:ext cx="10595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MX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s-MX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CFCBC068-B02B-4502-BE9C-D8F409990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90" y="1760151"/>
                <a:ext cx="1059585" cy="276999"/>
              </a:xfrm>
              <a:prstGeom prst="rect">
                <a:avLst/>
              </a:prstGeom>
              <a:blipFill>
                <a:blip r:embed="rId3"/>
                <a:stretch>
                  <a:fillRect l="-5747" r="-5172" b="-11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9484A8A0-7A15-42E2-8D32-AD2BF4189474}"/>
                  </a:ext>
                </a:extLst>
              </p:cNvPr>
              <p:cNvSpPr txBox="1"/>
              <p:nvPr/>
            </p:nvSpPr>
            <p:spPr>
              <a:xfrm>
                <a:off x="253702" y="2211775"/>
                <a:ext cx="19500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=−4.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4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484A8A0-7A15-42E2-8D32-AD2BF4189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02" y="2211775"/>
                <a:ext cx="1950021" cy="276999"/>
              </a:xfrm>
              <a:prstGeom prst="rect">
                <a:avLst/>
              </a:prstGeom>
              <a:blipFill>
                <a:blip r:embed="rId4"/>
                <a:stretch>
                  <a:fillRect l="-2188" r="-1875"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id="{D4669712-D044-4FCD-A403-E47E87941399}"/>
                  </a:ext>
                </a:extLst>
              </p:cNvPr>
              <p:cNvSpPr txBox="1"/>
              <p:nvPr/>
            </p:nvSpPr>
            <p:spPr>
              <a:xfrm>
                <a:off x="303385" y="2621577"/>
                <a:ext cx="1653465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 4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𝑥𝑑𝑥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D4669712-D044-4FCD-A403-E47E87941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85" y="2621577"/>
                <a:ext cx="1653465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xmlns="" id="{6BBC1EDF-006B-4BDC-A865-F51B7EB6E446}"/>
                  </a:ext>
                </a:extLst>
              </p:cNvPr>
              <p:cNvSpPr txBox="1"/>
              <p:nvPr/>
            </p:nvSpPr>
            <p:spPr>
              <a:xfrm>
                <a:off x="121642" y="824183"/>
                <a:ext cx="1823729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tg</m:t>
                              </m:r>
                            </m:fNam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(4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6BBC1EDF-006B-4BDC-A865-F51B7EB6E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42" y="824183"/>
                <a:ext cx="1823729" cy="8188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xmlns="" id="{ABC51288-7CB1-4E1C-BB58-0EDE0363A273}"/>
              </a:ext>
            </a:extLst>
          </p:cNvPr>
          <p:cNvCxnSpPr>
            <a:cxnSpLocks/>
          </p:cNvCxnSpPr>
          <p:nvPr/>
        </p:nvCxnSpPr>
        <p:spPr>
          <a:xfrm>
            <a:off x="115871" y="1760151"/>
            <a:ext cx="2078261" cy="95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xmlns="" id="{B878898E-48C7-4038-8943-2C057F5B414D}"/>
              </a:ext>
            </a:extLst>
          </p:cNvPr>
          <p:cNvCxnSpPr/>
          <p:nvPr/>
        </p:nvCxnSpPr>
        <p:spPr>
          <a:xfrm>
            <a:off x="2194132" y="1769683"/>
            <a:ext cx="0" cy="13873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xmlns="" id="{6F0015A9-F01A-449D-A096-3CFCD61EFE2A}"/>
                  </a:ext>
                </a:extLst>
              </p:cNvPr>
              <p:cNvSpPr txBox="1"/>
              <p:nvPr/>
            </p:nvSpPr>
            <p:spPr>
              <a:xfrm>
                <a:off x="1829620" y="824183"/>
                <a:ext cx="1679628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4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s-MX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MX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6F0015A9-F01A-449D-A096-3CFCD61E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620" y="824183"/>
                <a:ext cx="1679628" cy="8188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xmlns="" id="{E27B9626-1692-4EC4-AFF0-B430DFF6E74A}"/>
                  </a:ext>
                </a:extLst>
              </p:cNvPr>
              <p:cNvSpPr txBox="1"/>
              <p:nvPr/>
            </p:nvSpPr>
            <p:spPr>
              <a:xfrm>
                <a:off x="5582178" y="802304"/>
                <a:ext cx="1331963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AR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E27B9626-1692-4EC4-AFF0-B430DFF6E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178" y="802304"/>
                <a:ext cx="1331963" cy="8188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xmlns="" id="{DE17B471-7131-430F-9106-8C67272A4D0A}"/>
                  </a:ext>
                </a:extLst>
              </p:cNvPr>
              <p:cNvSpPr txBox="1"/>
              <p:nvPr/>
            </p:nvSpPr>
            <p:spPr>
              <a:xfrm>
                <a:off x="6759682" y="824183"/>
                <a:ext cx="1679628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DE17B471-7131-430F-9106-8C67272A4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9682" y="824183"/>
                <a:ext cx="1679628" cy="8188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id="{F2BC3BE2-B2B2-4768-9B92-AD1854755283}"/>
                  </a:ext>
                </a:extLst>
              </p:cNvPr>
              <p:cNvSpPr txBox="1"/>
              <p:nvPr/>
            </p:nvSpPr>
            <p:spPr>
              <a:xfrm>
                <a:off x="2605887" y="2303963"/>
                <a:ext cx="1806722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2BC3BE2-B2B2-4768-9B92-AD1854755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887" y="2303963"/>
                <a:ext cx="1806722" cy="6127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xmlns="" id="{74C26EC3-A5E1-4B87-8397-684440328BB7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956850" y="1233622"/>
            <a:ext cx="2964249" cy="165001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xmlns="" id="{8FD2FCBA-7EF1-4362-A21F-F75FC4AEAEB2}"/>
              </a:ext>
            </a:extLst>
          </p:cNvPr>
          <p:cNvCxnSpPr>
            <a:cxnSpLocks/>
          </p:cNvCxnSpPr>
          <p:nvPr/>
        </p:nvCxnSpPr>
        <p:spPr>
          <a:xfrm flipV="1">
            <a:off x="1597891" y="1412776"/>
            <a:ext cx="2254029" cy="445515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xmlns="" id="{38860E1E-9D35-42FB-A8B5-AD684AE1A64C}"/>
                  </a:ext>
                </a:extLst>
              </p:cNvPr>
              <p:cNvSpPr txBox="1"/>
              <p:nvPr/>
            </p:nvSpPr>
            <p:spPr>
              <a:xfrm>
                <a:off x="3357222" y="759442"/>
                <a:ext cx="2524599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s-MX" b="0" i="1" smtClean="0">
                                      <a:latin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s-MX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den>
                          </m:f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4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38860E1E-9D35-42FB-A8B5-AD684AE1A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222" y="759442"/>
                <a:ext cx="2524599" cy="8188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xmlns="" id="{B1E97F3C-58B9-4A56-96E5-28152963CE85}"/>
                  </a:ext>
                </a:extLst>
              </p:cNvPr>
              <p:cNvSpPr txBox="1"/>
              <p:nvPr/>
            </p:nvSpPr>
            <p:spPr>
              <a:xfrm>
                <a:off x="4230899" y="2281211"/>
                <a:ext cx="208165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−1</m:t>
                          </m:r>
                        </m:num>
                        <m:den>
                          <m:r>
                            <a:rPr lang="es-AR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func>
                        <m:func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unc>
                            <m:func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1E97F3C-58B9-4A56-96E5-28152963C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899" y="2281211"/>
                <a:ext cx="2081650" cy="6127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B2847D78-28B8-4D4B-B19C-F452FC294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91450" y="3304930"/>
            <a:ext cx="14097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xmlns="" id="{FADD2E61-533C-4E4F-A292-8B44A4F9530C}"/>
                  </a:ext>
                </a:extLst>
              </p:cNvPr>
              <p:cNvSpPr txBox="1"/>
              <p:nvPr/>
            </p:nvSpPr>
            <p:spPr>
              <a:xfrm>
                <a:off x="504463" y="4923694"/>
                <a:ext cx="8640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FADD2E61-533C-4E4F-A292-8B44A4F95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63" y="4923694"/>
                <a:ext cx="864019" cy="276999"/>
              </a:xfrm>
              <a:prstGeom prst="rect">
                <a:avLst/>
              </a:prstGeom>
              <a:blipFill>
                <a:blip r:embed="rId14"/>
                <a:stretch>
                  <a:fillRect l="-2837" r="-2837"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xmlns="" id="{43466A57-6AD4-40E4-99C2-7CB56FB7A842}"/>
                  </a:ext>
                </a:extLst>
              </p:cNvPr>
              <p:cNvSpPr txBox="1"/>
              <p:nvPr/>
            </p:nvSpPr>
            <p:spPr>
              <a:xfrm>
                <a:off x="401869" y="5317269"/>
                <a:ext cx="1069780" cy="520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43466A57-6AD4-40E4-99C2-7CB56FB7A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869" y="5317269"/>
                <a:ext cx="1069780" cy="5203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xmlns="" id="{3A01CFB4-B77C-4772-B3C5-F0D99316E895}"/>
                  </a:ext>
                </a:extLst>
              </p:cNvPr>
              <p:cNvSpPr txBox="1"/>
              <p:nvPr/>
            </p:nvSpPr>
            <p:spPr>
              <a:xfrm>
                <a:off x="187815" y="3987726"/>
                <a:ext cx="1823729" cy="838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AR" b="0" i="1" smtClean="0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</m:e>
                                <m:sup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3A01CFB4-B77C-4772-B3C5-F0D99316E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15" y="3987726"/>
                <a:ext cx="1823729" cy="83862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xmlns="" id="{002728E4-8D36-40DD-903D-AD95BFC3784A}"/>
              </a:ext>
            </a:extLst>
          </p:cNvPr>
          <p:cNvCxnSpPr>
            <a:cxnSpLocks/>
          </p:cNvCxnSpPr>
          <p:nvPr/>
        </p:nvCxnSpPr>
        <p:spPr>
          <a:xfrm>
            <a:off x="182044" y="4923694"/>
            <a:ext cx="2078261" cy="95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xmlns="" id="{F6AFCBD6-1634-4472-AE63-40E603FED98E}"/>
              </a:ext>
            </a:extLst>
          </p:cNvPr>
          <p:cNvCxnSpPr/>
          <p:nvPr/>
        </p:nvCxnSpPr>
        <p:spPr>
          <a:xfrm>
            <a:off x="2260305" y="4933226"/>
            <a:ext cx="0" cy="13873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xmlns="" id="{B3915CDE-6D58-41DB-AA76-F711E98BF54B}"/>
                  </a:ext>
                </a:extLst>
              </p:cNvPr>
              <p:cNvSpPr txBox="1"/>
              <p:nvPr/>
            </p:nvSpPr>
            <p:spPr>
              <a:xfrm>
                <a:off x="3322758" y="3951227"/>
                <a:ext cx="1255983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nary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B3915CDE-6D58-41DB-AA76-F711E98BF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758" y="3951227"/>
                <a:ext cx="1255983" cy="8188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xmlns="" id="{EAD73F0B-40BD-43B1-91F9-1DE40DC7A089}"/>
                  </a:ext>
                </a:extLst>
              </p:cNvPr>
              <p:cNvSpPr txBox="1"/>
              <p:nvPr/>
            </p:nvSpPr>
            <p:spPr>
              <a:xfrm>
                <a:off x="4572000" y="4009780"/>
                <a:ext cx="1185438" cy="652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EAD73F0B-40BD-43B1-91F9-1DE40DC7A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09780"/>
                <a:ext cx="1185438" cy="65210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xmlns="" id="{6B4B300A-077E-4849-8FE9-F2B0A81380F0}"/>
              </a:ext>
            </a:extLst>
          </p:cNvPr>
          <p:cNvCxnSpPr>
            <a:cxnSpLocks/>
          </p:cNvCxnSpPr>
          <p:nvPr/>
        </p:nvCxnSpPr>
        <p:spPr>
          <a:xfrm flipV="1">
            <a:off x="1538416" y="4599859"/>
            <a:ext cx="1227549" cy="1024653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xmlns="" id="{24872F06-CBB0-4787-923A-F5D1E96E8768}"/>
              </a:ext>
            </a:extLst>
          </p:cNvPr>
          <p:cNvCxnSpPr>
            <a:cxnSpLocks/>
          </p:cNvCxnSpPr>
          <p:nvPr/>
        </p:nvCxnSpPr>
        <p:spPr>
          <a:xfrm flipV="1">
            <a:off x="1664064" y="4489519"/>
            <a:ext cx="510382" cy="532315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xmlns="" id="{23FA7238-95AB-493D-921C-B9E02E0C7941}"/>
                  </a:ext>
                </a:extLst>
              </p:cNvPr>
              <p:cNvSpPr txBox="1"/>
              <p:nvPr/>
            </p:nvSpPr>
            <p:spPr>
              <a:xfrm>
                <a:off x="1744060" y="3985004"/>
                <a:ext cx="1679628" cy="818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b="0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s-AR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f>
                        <m:fPr>
                          <m:ctrlPr>
                            <a:rPr lang="es-AR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3FA7238-95AB-493D-921C-B9E02E0C7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4060" y="3985004"/>
                <a:ext cx="1679628" cy="81887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xmlns="" id="{7CBDCA38-CF10-4A37-B838-54B1E115161D}"/>
                  </a:ext>
                </a:extLst>
              </p:cNvPr>
              <p:cNvSpPr txBox="1"/>
              <p:nvPr/>
            </p:nvSpPr>
            <p:spPr>
              <a:xfrm>
                <a:off x="5646285" y="4046072"/>
                <a:ext cx="1185438" cy="6521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AR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7CBDCA38-CF10-4A37-B838-54B1E1151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285" y="4046072"/>
                <a:ext cx="1185438" cy="65210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86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1" grpId="0"/>
      <p:bldP spid="22" grpId="0"/>
      <p:bldP spid="23" grpId="0"/>
      <p:bldP spid="25" grpId="0"/>
      <p:bldP spid="29" grpId="0"/>
      <p:bldP spid="30" grpId="0"/>
      <p:bldP spid="34" grpId="0"/>
      <p:bldP spid="35" grpId="0"/>
      <p:bldP spid="36" grpId="0"/>
      <p:bldP spid="39" grpId="0"/>
      <p:bldP spid="40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7 CuadroTexto">
            <a:extLst>
              <a:ext uri="{FF2B5EF4-FFF2-40B4-BE49-F238E27FC236}">
                <a16:creationId xmlns:a16="http://schemas.microsoft.com/office/drawing/2014/main" xmlns="" id="{002BCFD7-CEAA-4E59-AC21-1DAFD219BFB8}"/>
              </a:ext>
            </a:extLst>
          </p:cNvPr>
          <p:cNvSpPr txBox="1"/>
          <p:nvPr/>
        </p:nvSpPr>
        <p:spPr>
          <a:xfrm>
            <a:off x="3563888" y="20016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latin typeface="Arial" pitchFamily="34" charset="0"/>
                <a:cs typeface="Arial" pitchFamily="34" charset="0"/>
              </a:rPr>
              <a:t>Integral por Partes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50D6A9EE-B9FC-4B7F-9CA6-ADE430CFF902}"/>
                  </a:ext>
                </a:extLst>
              </p:cNvPr>
              <p:cNvSpPr txBox="1"/>
              <p:nvPr/>
            </p:nvSpPr>
            <p:spPr>
              <a:xfrm>
                <a:off x="539552" y="1259100"/>
                <a:ext cx="226536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50D6A9EE-B9FC-4B7F-9CA6-ADE430CFF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59100"/>
                <a:ext cx="2265364" cy="7265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xmlns="" id="{5E5DBCA3-0841-4918-8050-34AE6CCE62FD}"/>
                  </a:ext>
                </a:extLst>
              </p:cNvPr>
              <p:cNvSpPr txBox="1"/>
              <p:nvPr/>
            </p:nvSpPr>
            <p:spPr>
              <a:xfrm>
                <a:off x="755576" y="2350253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5E5DBCA3-0841-4918-8050-34AE6CCE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350253"/>
                <a:ext cx="203004" cy="276999"/>
              </a:xfrm>
              <a:prstGeom prst="rect">
                <a:avLst/>
              </a:prstGeom>
              <a:blipFill>
                <a:blip r:embed="rId3"/>
                <a:stretch>
                  <a:fillRect l="-15152" r="-12121" b="-444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xmlns="" id="{F6CC25F8-8106-468C-86D1-2317714D09A8}"/>
                  </a:ext>
                </a:extLst>
              </p:cNvPr>
              <p:cNvSpPr txBox="1"/>
              <p:nvPr/>
            </p:nvSpPr>
            <p:spPr>
              <a:xfrm>
                <a:off x="661697" y="2840706"/>
                <a:ext cx="3360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𝑑𝑢</m:t>
                      </m:r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6CC25F8-8106-468C-86D1-2317714D0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97" y="2840706"/>
                <a:ext cx="336054" cy="276999"/>
              </a:xfrm>
              <a:prstGeom prst="rect">
                <a:avLst/>
              </a:prstGeom>
              <a:blipFill>
                <a:blip r:embed="rId4"/>
                <a:stretch>
                  <a:fillRect l="-16364" r="-14545"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id="{3C9D2010-937B-42B8-9DD7-4275B239907D}"/>
                  </a:ext>
                </a:extLst>
              </p:cNvPr>
              <p:cNvSpPr txBox="1"/>
              <p:nvPr/>
            </p:nvSpPr>
            <p:spPr>
              <a:xfrm>
                <a:off x="1469230" y="2339220"/>
                <a:ext cx="3289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𝑑𝑣</m:t>
                      </m:r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3C9D2010-937B-42B8-9DD7-4275B2399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230" y="2339220"/>
                <a:ext cx="328936" cy="276999"/>
              </a:xfrm>
              <a:prstGeom prst="rect">
                <a:avLst/>
              </a:prstGeom>
              <a:blipFill>
                <a:blip r:embed="rId5"/>
                <a:stretch>
                  <a:fillRect l="-16667" r="-14815"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xmlns="" id="{D14E2302-0B0B-41B8-8B7F-720FD4BB8641}"/>
                  </a:ext>
                </a:extLst>
              </p:cNvPr>
              <p:cNvSpPr txBox="1"/>
              <p:nvPr/>
            </p:nvSpPr>
            <p:spPr>
              <a:xfrm>
                <a:off x="1560684" y="2854309"/>
                <a:ext cx="1958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s-MX" b="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14E2302-0B0B-41B8-8B7F-720FD4BB8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0684" y="2854309"/>
                <a:ext cx="195887" cy="276999"/>
              </a:xfrm>
              <a:prstGeom prst="rect">
                <a:avLst/>
              </a:prstGeom>
              <a:blipFill>
                <a:blip r:embed="rId6"/>
                <a:stretch>
                  <a:fillRect l="-15625" r="-12500" b="-217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xmlns="" id="{93EEA44E-D603-429B-A735-7B2722BF65CA}"/>
              </a:ext>
            </a:extLst>
          </p:cNvPr>
          <p:cNvSpPr txBox="1"/>
          <p:nvPr/>
        </p:nvSpPr>
        <p:spPr>
          <a:xfrm>
            <a:off x="225750" y="3378593"/>
            <a:ext cx="5570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determinar a que función vamos a llamar “u” utilizamos un criterio de selección (no es único):</a:t>
            </a:r>
            <a:endParaRPr lang="es-AR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xmlns="" id="{E24232E0-9DD7-4D21-81A5-DE30A1561554}"/>
              </a:ext>
            </a:extLst>
          </p:cNvPr>
          <p:cNvSpPr txBox="1"/>
          <p:nvPr/>
        </p:nvSpPr>
        <p:spPr>
          <a:xfrm>
            <a:off x="539552" y="4087215"/>
            <a:ext cx="1217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LIPET</a:t>
            </a:r>
            <a:endParaRPr lang="es-AR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xmlns="" id="{5BAD91A5-5851-481B-83AE-879A2EA1A9E6}"/>
              </a:ext>
            </a:extLst>
          </p:cNvPr>
          <p:cNvSpPr txBox="1"/>
          <p:nvPr/>
        </p:nvSpPr>
        <p:spPr>
          <a:xfrm>
            <a:off x="313316" y="1944291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 tiene cuatro expresiones por determinar:</a:t>
            </a:r>
            <a:endParaRPr lang="es-AR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C45422CA-2D8A-4991-9124-4731A49319FA}"/>
              </a:ext>
            </a:extLst>
          </p:cNvPr>
          <p:cNvSpPr txBox="1"/>
          <p:nvPr/>
        </p:nvSpPr>
        <p:spPr>
          <a:xfrm>
            <a:off x="539552" y="4581128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L: logarítmica</a:t>
            </a:r>
          </a:p>
          <a:p>
            <a:r>
              <a:rPr lang="es-MX" dirty="0"/>
              <a:t>I: inversas</a:t>
            </a:r>
          </a:p>
          <a:p>
            <a:r>
              <a:rPr lang="es-MX" dirty="0"/>
              <a:t>P: potencias</a:t>
            </a:r>
          </a:p>
          <a:p>
            <a:r>
              <a:rPr lang="es-MX" dirty="0"/>
              <a:t>E: exponenciales</a:t>
            </a:r>
          </a:p>
          <a:p>
            <a:r>
              <a:rPr lang="es-MX" dirty="0"/>
              <a:t>T: trigonométricas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7553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AAF28B79-6E71-4E55-88E6-B89E4530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" y="188640"/>
            <a:ext cx="8724626" cy="122472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xmlns="" id="{782A21AA-B7F5-40F0-8B9D-17A578DE0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8863" y="2348880"/>
            <a:ext cx="1389214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xmlns="" id="{EA430B00-ABBA-47A1-9FD9-483574D9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9024" y="1616813"/>
            <a:ext cx="13239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xmlns="" id="{BAAB03D4-CAD1-457E-BF9C-0E40C7EE7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2999" y="2348880"/>
            <a:ext cx="21050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xmlns="" id="{C93872BE-D426-4F9B-B2FC-FFC8859A5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645247" y="2348880"/>
            <a:ext cx="1952625" cy="77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xmlns="" id="{88646F24-AB5E-4745-A10E-2DC034C28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33479" y="2348880"/>
            <a:ext cx="176212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xmlns="" id="{70B3EBD3-8671-4B2F-BF06-55A8BF38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33679" y="2348880"/>
            <a:ext cx="1343025" cy="8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>
            <a:extLst>
              <a:ext uri="{FF2B5EF4-FFF2-40B4-BE49-F238E27FC236}">
                <a16:creationId xmlns:a16="http://schemas.microsoft.com/office/drawing/2014/main" xmlns="" id="{6B3B61B0-1B82-4A13-B239-27E67A3EC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23528" y="3661396"/>
            <a:ext cx="7143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xmlns="" id="{2D0CE1E7-26B3-4E63-B3F5-D4F00B03B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3528" y="4093444"/>
            <a:ext cx="8382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xmlns="" id="{13C11261-5AF3-4B82-AD99-F36F9A7AD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475656" y="3589388"/>
            <a:ext cx="12477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xmlns="" id="{A81C23EA-9DDD-4AC2-9FBA-FA4E8E687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56792" y="3949428"/>
            <a:ext cx="11430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78091E71-E270-42F8-940B-C637FE341F75}"/>
              </a:ext>
            </a:extLst>
          </p:cNvPr>
          <p:cNvCxnSpPr>
            <a:cxnSpLocks/>
          </p:cNvCxnSpPr>
          <p:nvPr/>
        </p:nvCxnSpPr>
        <p:spPr>
          <a:xfrm>
            <a:off x="219001" y="3392770"/>
            <a:ext cx="2504430" cy="118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xmlns="" id="{D517260D-E27E-4D6A-98BC-40563152385C}"/>
              </a:ext>
            </a:extLst>
          </p:cNvPr>
          <p:cNvCxnSpPr/>
          <p:nvPr/>
        </p:nvCxnSpPr>
        <p:spPr>
          <a:xfrm>
            <a:off x="2843808" y="3392770"/>
            <a:ext cx="0" cy="13873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xmlns="" id="{0FB6C81E-81BC-4B3C-B2CE-01EDFE80DE88}"/>
              </a:ext>
            </a:extLst>
          </p:cNvPr>
          <p:cNvCxnSpPr/>
          <p:nvPr/>
        </p:nvCxnSpPr>
        <p:spPr>
          <a:xfrm flipV="1">
            <a:off x="467544" y="2780928"/>
            <a:ext cx="0" cy="880468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xmlns="" id="{C88635B3-4930-4386-BECC-03FD481F5031}"/>
              </a:ext>
            </a:extLst>
          </p:cNvPr>
          <p:cNvCxnSpPr>
            <a:cxnSpLocks/>
          </p:cNvCxnSpPr>
          <p:nvPr/>
        </p:nvCxnSpPr>
        <p:spPr>
          <a:xfrm flipH="1" flipV="1">
            <a:off x="827584" y="2780928"/>
            <a:ext cx="864096" cy="880468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id="{840E3EA7-9A11-4241-A65F-099EA0236B58}"/>
                  </a:ext>
                </a:extLst>
              </p:cNvPr>
              <p:cNvSpPr txBox="1"/>
              <p:nvPr/>
            </p:nvSpPr>
            <p:spPr>
              <a:xfrm>
                <a:off x="6156176" y="1390917"/>
                <a:ext cx="2265364" cy="726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840E3EA7-9A11-4241-A65F-099EA0236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1390917"/>
                <a:ext cx="2265364" cy="7265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xmlns="" id="{DEC726BC-7E90-48C0-A32F-DCE42B8A519E}"/>
              </a:ext>
            </a:extLst>
          </p:cNvPr>
          <p:cNvCxnSpPr>
            <a:cxnSpLocks/>
            <a:stCxn id="25" idx="1"/>
            <a:endCxn id="7" idx="0"/>
          </p:cNvCxnSpPr>
          <p:nvPr/>
        </p:nvCxnSpPr>
        <p:spPr>
          <a:xfrm flipH="1">
            <a:off x="2465512" y="1754190"/>
            <a:ext cx="3690664" cy="594690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53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xmlns="" id="{24F8F307-28CC-42E8-8588-71E5BD7A6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636" y="261702"/>
            <a:ext cx="17526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87434386-7167-4FE0-9B39-5B9A2D591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052736"/>
            <a:ext cx="14954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D3A097EC-442F-4592-BABC-F61905ECD7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505" y="2391962"/>
            <a:ext cx="6953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xmlns="" id="{F808BAF4-732F-4B26-BE44-93393C4AE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497" y="2752002"/>
            <a:ext cx="914400" cy="31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D5D0D3D6-934A-4F14-AA90-321954C2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49649" y="2319954"/>
            <a:ext cx="15049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xmlns="" id="{4ECCEAEE-EFD4-4DD6-9DB4-F4C7A3EBB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821657" y="2752002"/>
            <a:ext cx="10763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xmlns="" id="{A50C15A3-4267-4D14-9A13-34F9E7369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939677" y="1099592"/>
            <a:ext cx="2200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xmlns="" id="{CED5B7B2-B71C-443A-8B7F-A5C13189A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11960" y="1124744"/>
            <a:ext cx="1943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xmlns="" id="{D430E71B-EC88-44CD-8681-5E001843BAB6}"/>
              </a:ext>
            </a:extLst>
          </p:cNvPr>
          <p:cNvCxnSpPr>
            <a:cxnSpLocks/>
          </p:cNvCxnSpPr>
          <p:nvPr/>
        </p:nvCxnSpPr>
        <p:spPr>
          <a:xfrm>
            <a:off x="381497" y="2171808"/>
            <a:ext cx="2504430" cy="1183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28D0F938-7B83-41CD-AE7C-476918F7E737}"/>
              </a:ext>
            </a:extLst>
          </p:cNvPr>
          <p:cNvCxnSpPr/>
          <p:nvPr/>
        </p:nvCxnSpPr>
        <p:spPr>
          <a:xfrm>
            <a:off x="3333825" y="2183640"/>
            <a:ext cx="0" cy="138733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xmlns="" id="{45A2979D-F366-4D67-9679-AFFEE4228567}"/>
                  </a:ext>
                </a:extLst>
              </p:cNvPr>
              <p:cNvSpPr txBox="1"/>
              <p:nvPr/>
            </p:nvSpPr>
            <p:spPr>
              <a:xfrm>
                <a:off x="6309864" y="109471"/>
                <a:ext cx="2265364" cy="7265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s-AR" i="1" smtClean="0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45A2979D-F366-4D67-9679-AFFEE422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864" y="109471"/>
                <a:ext cx="2265364" cy="72654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xmlns="" id="{8DBC262B-16D9-443A-BA24-9E5AA20C03EF}"/>
              </a:ext>
            </a:extLst>
          </p:cNvPr>
          <p:cNvCxnSpPr>
            <a:cxnSpLocks/>
            <a:stCxn id="12" idx="1"/>
            <a:endCxn id="8" idx="0"/>
          </p:cNvCxnSpPr>
          <p:nvPr/>
        </p:nvCxnSpPr>
        <p:spPr>
          <a:xfrm flipH="1">
            <a:off x="3039815" y="472744"/>
            <a:ext cx="3270049" cy="62684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B53C2D9F-B8DD-4DE6-AC08-835F18A78B6B}"/>
              </a:ext>
            </a:extLst>
          </p:cNvPr>
          <p:cNvCxnSpPr/>
          <p:nvPr/>
        </p:nvCxnSpPr>
        <p:spPr>
          <a:xfrm flipV="1">
            <a:off x="773350" y="1472460"/>
            <a:ext cx="0" cy="880468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xmlns="" id="{FFDCE2CF-3993-47F5-8DE1-3623799B956D}"/>
              </a:ext>
            </a:extLst>
          </p:cNvPr>
          <p:cNvCxnSpPr>
            <a:cxnSpLocks/>
          </p:cNvCxnSpPr>
          <p:nvPr/>
        </p:nvCxnSpPr>
        <p:spPr>
          <a:xfrm flipH="1" flipV="1">
            <a:off x="1293243" y="1448263"/>
            <a:ext cx="704243" cy="904665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70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irador">
    <a:dk1>
      <a:sysClr val="windowText" lastClr="000000"/>
    </a:dk1>
    <a:lt1>
      <a:sysClr val="window" lastClr="FFFFFF"/>
    </a:lt1>
    <a:dk2>
      <a:srgbClr val="575F6D"/>
    </a:dk2>
    <a:lt2>
      <a:srgbClr val="FFF39D"/>
    </a:lt2>
    <a:accent1>
      <a:srgbClr val="FE8637"/>
    </a:accent1>
    <a:accent2>
      <a:srgbClr val="7598D9"/>
    </a:accent2>
    <a:accent3>
      <a:srgbClr val="B32C16"/>
    </a:accent3>
    <a:accent4>
      <a:srgbClr val="F5CD2D"/>
    </a:accent4>
    <a:accent5>
      <a:srgbClr val="AEBAD5"/>
    </a:accent5>
    <a:accent6>
      <a:srgbClr val="777C84"/>
    </a:accent6>
    <a:hlink>
      <a:srgbClr val="D2611C"/>
    </a:hlink>
    <a:folHlink>
      <a:srgbClr val="3B435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627</Words>
  <Application>Microsoft Office PowerPoint</Application>
  <PresentationFormat>Presentación en pantalla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Mirador</vt:lpstr>
      <vt:lpstr> CDI Resolución de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32</cp:revision>
  <dcterms:created xsi:type="dcterms:W3CDTF">2020-04-18T16:23:38Z</dcterms:created>
  <dcterms:modified xsi:type="dcterms:W3CDTF">2021-05-26T14:27:44Z</dcterms:modified>
</cp:coreProperties>
</file>